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7"/>
  </p:notesMasterIdLst>
  <p:handoutMasterIdLst>
    <p:handoutMasterId r:id="rId18"/>
  </p:handoutMasterIdLst>
  <p:sldIdLst>
    <p:sldId id="685" r:id="rId2"/>
    <p:sldId id="256" r:id="rId3"/>
    <p:sldId id="686" r:id="rId4"/>
    <p:sldId id="733" r:id="rId5"/>
    <p:sldId id="352" r:id="rId6"/>
    <p:sldId id="262" r:id="rId7"/>
    <p:sldId id="726" r:id="rId8"/>
    <p:sldId id="736" r:id="rId9"/>
    <p:sldId id="737" r:id="rId10"/>
    <p:sldId id="722" r:id="rId11"/>
    <p:sldId id="735" r:id="rId12"/>
    <p:sldId id="738" r:id="rId13"/>
    <p:sldId id="739" r:id="rId14"/>
    <p:sldId id="740" r:id="rId15"/>
    <p:sldId id="330" r:id="rId16"/>
  </p:sldIdLst>
  <p:sldSz cx="12161838" cy="6858000"/>
  <p:notesSz cx="6858000" cy="9144000"/>
  <p:embeddedFontLst>
    <p:embeddedFont>
      <p:font typeface="Annifont" panose="020B0604020202020204"/>
      <p:italic r:id="rId19"/>
    </p:embeddedFont>
    <p:embeddedFont>
      <p:font typeface="Cambria Math" panose="02040503050406030204" pitchFamily="18" charset="0"/>
      <p:regular r:id="rId20"/>
    </p:embeddedFont>
    <p:embeddedFont>
      <p:font typeface="Chau Philomene One" panose="020B0604020202020204" charset="0"/>
      <p:regular r:id="rId21"/>
      <p:italic r:id="rId22"/>
    </p:embeddedFont>
    <p:embeddedFont>
      <p:font typeface="Karla" pitchFamily="2" charset="0"/>
      <p:regular r:id="rId23"/>
      <p:bold r:id="rId24"/>
      <p:italic r:id="rId25"/>
      <p:boldItalic r:id="rId26"/>
    </p:embeddedFont>
    <p:embeddedFont>
      <p:font typeface="Love Ya Like A Sister" panose="020B0604020202020204" charset="0"/>
      <p:regular r:id="rId27"/>
    </p:embeddedFont>
    <p:embeddedFont>
      <p:font typeface="Varela Round" panose="020B0604020202020204" charset="-79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24" userDrawn="1">
          <p15:clr>
            <a:srgbClr val="9AA0A6"/>
          </p15:clr>
        </p15:guide>
        <p15:guide id="2" orient="horz" pos="3480" userDrawn="1">
          <p15:clr>
            <a:srgbClr val="9AA0A6"/>
          </p15:clr>
        </p15:guide>
        <p15:guide id="3" orient="horz" pos="1233" userDrawn="1">
          <p15:clr>
            <a:srgbClr val="9AA0A6"/>
          </p15:clr>
        </p15:guide>
        <p15:guide id="4" pos="38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9A0"/>
    <a:srgbClr val="F6E9A1"/>
    <a:srgbClr val="214B9D"/>
    <a:srgbClr val="FFFFFF"/>
    <a:srgbClr val="FFFFCC"/>
    <a:srgbClr val="F9E7EC"/>
    <a:srgbClr val="FFE196"/>
    <a:srgbClr val="F7E9A1"/>
    <a:srgbClr val="F44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524AEA-F520-4697-8DAD-13E62CF4688C}">
  <a:tblStyle styleId="{3C524AEA-F520-4697-8DAD-13E62CF468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83241" autoAdjust="0"/>
  </p:normalViewPr>
  <p:slideViewPr>
    <p:cSldViewPr snapToGrid="0">
      <p:cViewPr varScale="1">
        <p:scale>
          <a:sx n="60" d="100"/>
          <a:sy n="60" d="100"/>
        </p:scale>
        <p:origin x="186" y="42"/>
      </p:cViewPr>
      <p:guideLst>
        <p:guide orient="horz" pos="824"/>
        <p:guide orient="horz" pos="3480"/>
        <p:guide orient="horz" pos="1233"/>
        <p:guide pos="3831"/>
      </p:guideLst>
    </p:cSldViewPr>
  </p:slideViewPr>
  <p:outlineViewPr>
    <p:cViewPr>
      <p:scale>
        <a:sx n="33" d="100"/>
        <a:sy n="33" d="100"/>
      </p:scale>
      <p:origin x="0" y="-10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816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B66804-FB93-45D3-D183-3DA621274E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D70707-4911-4F0F-F5E7-2DD4709B46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B774B-32F3-4306-8AED-7FF9CCAA55C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0349C-98C7-6D36-A6AA-1F2855B961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F3F5AE-94A8-B594-7289-E4C1A0DEE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0309E-DAD4-4A3B-A41E-39E2B7F28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24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0"/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80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3512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2786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3787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GV linh động các tình huống vận dụng thực tế (nếu có)</a:t>
            </a:r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32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b="0"/>
              <a:t>Xong bài 1 thì quay về slide 8</a:t>
            </a:r>
          </a:p>
          <a:p>
            <a:endParaRPr lang="en-US" b="0"/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80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4662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4885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69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2741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0"/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809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7753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3623" y="284734"/>
            <a:ext cx="11534584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87613" y="4876300"/>
            <a:ext cx="6074934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87779" y="3984217"/>
            <a:ext cx="6074934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26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87779" y="1384067"/>
            <a:ext cx="6074934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576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5"/>
          <p:cNvPicPr preferRelativeResize="0"/>
          <p:nvPr/>
        </p:nvPicPr>
        <p:blipFill rotWithShape="1">
          <a:blip r:embed="rId2">
            <a:alphaModFix amt="4000"/>
          </a:blip>
          <a:srcRect t="12521" b="12454"/>
          <a:stretch/>
        </p:blipFill>
        <p:spPr>
          <a:xfrm>
            <a:off x="-83" y="0"/>
            <a:ext cx="121620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5"/>
          <p:cNvSpPr txBox="1">
            <a:spLocks noGrp="1"/>
          </p:cNvSpPr>
          <p:nvPr>
            <p:ph type="subTitle" idx="1"/>
          </p:nvPr>
        </p:nvSpPr>
        <p:spPr>
          <a:xfrm>
            <a:off x="957625" y="2760411"/>
            <a:ext cx="3446652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4245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225" name="Google Shape;225;p25"/>
          <p:cNvSpPr txBox="1">
            <a:spLocks noGrp="1"/>
          </p:cNvSpPr>
          <p:nvPr>
            <p:ph type="subTitle" idx="2"/>
          </p:nvPr>
        </p:nvSpPr>
        <p:spPr>
          <a:xfrm>
            <a:off x="7757528" y="2760411"/>
            <a:ext cx="3446652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4245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226" name="Google Shape;226;p25"/>
          <p:cNvSpPr txBox="1">
            <a:spLocks noGrp="1"/>
          </p:cNvSpPr>
          <p:nvPr>
            <p:ph type="subTitle" idx="3"/>
          </p:nvPr>
        </p:nvSpPr>
        <p:spPr>
          <a:xfrm>
            <a:off x="957625" y="3483264"/>
            <a:ext cx="3446652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subTitle" idx="4"/>
          </p:nvPr>
        </p:nvSpPr>
        <p:spPr>
          <a:xfrm>
            <a:off x="7757561" y="3483264"/>
            <a:ext cx="3446652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5"/>
          <p:cNvSpPr/>
          <p:nvPr/>
        </p:nvSpPr>
        <p:spPr>
          <a:xfrm flipH="1">
            <a:off x="418139" y="2832621"/>
            <a:ext cx="279536" cy="318591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5"/>
          <p:cNvSpPr/>
          <p:nvPr/>
        </p:nvSpPr>
        <p:spPr>
          <a:xfrm flipH="1">
            <a:off x="11797510" y="2493821"/>
            <a:ext cx="279537" cy="214571"/>
          </a:xfrm>
          <a:custGeom>
            <a:avLst/>
            <a:gdLst/>
            <a:ahLst/>
            <a:cxnLst/>
            <a:rect l="l" t="t" r="r" b="b"/>
            <a:pathLst>
              <a:path w="2198" h="1683" extrusionOk="0">
                <a:moveTo>
                  <a:pt x="1112" y="0"/>
                </a:moveTo>
                <a:cubicBezTo>
                  <a:pt x="0" y="0"/>
                  <a:pt x="0" y="1682"/>
                  <a:pt x="1112" y="1682"/>
                </a:cubicBezTo>
                <a:cubicBezTo>
                  <a:pt x="2197" y="1682"/>
                  <a:pt x="2197" y="0"/>
                  <a:pt x="1112" y="0"/>
                </a:cubicBezTo>
                <a:close/>
              </a:path>
            </a:pathLst>
          </a:custGeom>
          <a:solidFill>
            <a:srgbClr val="FF963B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5"/>
          <p:cNvSpPr/>
          <p:nvPr/>
        </p:nvSpPr>
        <p:spPr>
          <a:xfrm>
            <a:off x="782493" y="5896476"/>
            <a:ext cx="909863" cy="491537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" name="Google Shape;232;p25"/>
          <p:cNvGrpSpPr/>
          <p:nvPr/>
        </p:nvGrpSpPr>
        <p:grpSpPr>
          <a:xfrm>
            <a:off x="10000696" y="6168787"/>
            <a:ext cx="279531" cy="262636"/>
            <a:chOff x="-282475" y="1572750"/>
            <a:chExt cx="182200" cy="170750"/>
          </a:xfrm>
        </p:grpSpPr>
        <p:sp>
          <p:nvSpPr>
            <p:cNvPr id="233" name="Google Shape;233;p25"/>
            <p:cNvSpPr/>
            <p:nvPr/>
          </p:nvSpPr>
          <p:spPr>
            <a:xfrm>
              <a:off x="-282475" y="1572750"/>
              <a:ext cx="182200" cy="170750"/>
            </a:xfrm>
            <a:custGeom>
              <a:avLst/>
              <a:gdLst/>
              <a:ahLst/>
              <a:cxnLst/>
              <a:rect l="l" t="t" r="r" b="b"/>
              <a:pathLst>
                <a:path w="7288" h="6830" extrusionOk="0">
                  <a:moveTo>
                    <a:pt x="2876" y="2089"/>
                  </a:moveTo>
                  <a:lnTo>
                    <a:pt x="2876" y="2089"/>
                  </a:lnTo>
                  <a:cubicBezTo>
                    <a:pt x="3065" y="2360"/>
                    <a:pt x="3337" y="2550"/>
                    <a:pt x="3635" y="2631"/>
                  </a:cubicBezTo>
                  <a:cubicBezTo>
                    <a:pt x="3744" y="2659"/>
                    <a:pt x="3859" y="2672"/>
                    <a:pt x="3974" y="2672"/>
                  </a:cubicBezTo>
                  <a:cubicBezTo>
                    <a:pt x="4089" y="2672"/>
                    <a:pt x="4205" y="2659"/>
                    <a:pt x="4313" y="2631"/>
                  </a:cubicBezTo>
                  <a:lnTo>
                    <a:pt x="4313" y="2631"/>
                  </a:lnTo>
                  <a:cubicBezTo>
                    <a:pt x="4177" y="2767"/>
                    <a:pt x="4123" y="2930"/>
                    <a:pt x="4069" y="3093"/>
                  </a:cubicBezTo>
                  <a:cubicBezTo>
                    <a:pt x="3988" y="3472"/>
                    <a:pt x="4042" y="3879"/>
                    <a:pt x="4259" y="4177"/>
                  </a:cubicBezTo>
                  <a:cubicBezTo>
                    <a:pt x="4188" y="4165"/>
                    <a:pt x="4117" y="4159"/>
                    <a:pt x="4045" y="4159"/>
                  </a:cubicBezTo>
                  <a:cubicBezTo>
                    <a:pt x="3652" y="4159"/>
                    <a:pt x="3264" y="4344"/>
                    <a:pt x="3011" y="4666"/>
                  </a:cubicBezTo>
                  <a:cubicBezTo>
                    <a:pt x="2903" y="4205"/>
                    <a:pt x="2604" y="3852"/>
                    <a:pt x="2170" y="3689"/>
                  </a:cubicBezTo>
                  <a:lnTo>
                    <a:pt x="2170" y="3662"/>
                  </a:lnTo>
                  <a:cubicBezTo>
                    <a:pt x="2523" y="3499"/>
                    <a:pt x="2794" y="3174"/>
                    <a:pt x="2876" y="2794"/>
                  </a:cubicBezTo>
                  <a:cubicBezTo>
                    <a:pt x="2957" y="2577"/>
                    <a:pt x="2957" y="2333"/>
                    <a:pt x="2876" y="2089"/>
                  </a:cubicBezTo>
                  <a:close/>
                  <a:moveTo>
                    <a:pt x="3933" y="0"/>
                  </a:moveTo>
                  <a:cubicBezTo>
                    <a:pt x="3065" y="28"/>
                    <a:pt x="2442" y="868"/>
                    <a:pt x="2686" y="1709"/>
                  </a:cubicBezTo>
                  <a:cubicBezTo>
                    <a:pt x="2421" y="1333"/>
                    <a:pt x="2012" y="1143"/>
                    <a:pt x="1604" y="1143"/>
                  </a:cubicBezTo>
                  <a:cubicBezTo>
                    <a:pt x="1219" y="1143"/>
                    <a:pt x="834" y="1312"/>
                    <a:pt x="570" y="1655"/>
                  </a:cubicBezTo>
                  <a:cubicBezTo>
                    <a:pt x="0" y="2333"/>
                    <a:pt x="272" y="3364"/>
                    <a:pt x="1112" y="3716"/>
                  </a:cubicBezTo>
                  <a:cubicBezTo>
                    <a:pt x="353" y="4069"/>
                    <a:pt x="109" y="5045"/>
                    <a:pt x="651" y="5724"/>
                  </a:cubicBezTo>
                  <a:cubicBezTo>
                    <a:pt x="912" y="6052"/>
                    <a:pt x="1297" y="6215"/>
                    <a:pt x="1684" y="6215"/>
                  </a:cubicBezTo>
                  <a:cubicBezTo>
                    <a:pt x="2063" y="6215"/>
                    <a:pt x="2444" y="6059"/>
                    <a:pt x="2713" y="5751"/>
                  </a:cubicBezTo>
                  <a:cubicBezTo>
                    <a:pt x="2838" y="6463"/>
                    <a:pt x="3424" y="6830"/>
                    <a:pt x="4011" y="6830"/>
                  </a:cubicBezTo>
                  <a:cubicBezTo>
                    <a:pt x="4564" y="6830"/>
                    <a:pt x="5118" y="6503"/>
                    <a:pt x="5290" y="5832"/>
                  </a:cubicBezTo>
                  <a:cubicBezTo>
                    <a:pt x="5398" y="5452"/>
                    <a:pt x="5317" y="5045"/>
                    <a:pt x="5100" y="4747"/>
                  </a:cubicBezTo>
                  <a:lnTo>
                    <a:pt x="5100" y="4747"/>
                  </a:lnTo>
                  <a:cubicBezTo>
                    <a:pt x="5217" y="4773"/>
                    <a:pt x="5329" y="4785"/>
                    <a:pt x="5436" y="4785"/>
                  </a:cubicBezTo>
                  <a:cubicBezTo>
                    <a:pt x="6902" y="4785"/>
                    <a:pt x="7288" y="2497"/>
                    <a:pt x="5669" y="2143"/>
                  </a:cubicBezTo>
                  <a:cubicBezTo>
                    <a:pt x="5561" y="2116"/>
                    <a:pt x="5452" y="2102"/>
                    <a:pt x="5344" y="2102"/>
                  </a:cubicBezTo>
                  <a:cubicBezTo>
                    <a:pt x="5235" y="2102"/>
                    <a:pt x="5127" y="2116"/>
                    <a:pt x="5018" y="2143"/>
                  </a:cubicBezTo>
                  <a:cubicBezTo>
                    <a:pt x="5127" y="2008"/>
                    <a:pt x="5208" y="1845"/>
                    <a:pt x="5235" y="1682"/>
                  </a:cubicBezTo>
                  <a:cubicBezTo>
                    <a:pt x="5452" y="814"/>
                    <a:pt x="4801" y="0"/>
                    <a:pt x="3933" y="0"/>
                  </a:cubicBezTo>
                  <a:close/>
                </a:path>
              </a:pathLst>
            </a:custGeom>
            <a:solidFill>
              <a:srgbClr val="6F54AD"/>
            </a:solidFill>
            <a:ln w="9525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-242025" y="1625475"/>
              <a:ext cx="85700" cy="70500"/>
            </a:xfrm>
            <a:custGeom>
              <a:avLst/>
              <a:gdLst/>
              <a:ahLst/>
              <a:cxnLst/>
              <a:rect l="l" t="t" r="r" b="b"/>
              <a:pathLst>
                <a:path w="3428" h="2820" extrusionOk="0">
                  <a:moveTo>
                    <a:pt x="1626" y="0"/>
                  </a:moveTo>
                  <a:cubicBezTo>
                    <a:pt x="1001" y="0"/>
                    <a:pt x="417" y="412"/>
                    <a:pt x="254" y="1065"/>
                  </a:cubicBezTo>
                  <a:cubicBezTo>
                    <a:pt x="0" y="2016"/>
                    <a:pt x="751" y="2819"/>
                    <a:pt x="1609" y="2819"/>
                  </a:cubicBezTo>
                  <a:cubicBezTo>
                    <a:pt x="1852" y="2819"/>
                    <a:pt x="2103" y="2755"/>
                    <a:pt x="2343" y="2611"/>
                  </a:cubicBezTo>
                  <a:cubicBezTo>
                    <a:pt x="3427" y="1960"/>
                    <a:pt x="3156" y="333"/>
                    <a:pt x="1936" y="34"/>
                  </a:cubicBezTo>
                  <a:cubicBezTo>
                    <a:pt x="1832" y="11"/>
                    <a:pt x="1729" y="0"/>
                    <a:pt x="1626" y="0"/>
                  </a:cubicBezTo>
                  <a:close/>
                </a:path>
              </a:pathLst>
            </a:custGeom>
            <a:solidFill>
              <a:srgbClr val="FF8693"/>
            </a:solidFill>
            <a:ln w="9525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" name="Google Shape;235;p25"/>
          <p:cNvGrpSpPr/>
          <p:nvPr/>
        </p:nvGrpSpPr>
        <p:grpSpPr>
          <a:xfrm flipH="1">
            <a:off x="6239128" y="6229220"/>
            <a:ext cx="418263" cy="359033"/>
            <a:chOff x="1960475" y="3376925"/>
            <a:chExt cx="314475" cy="269275"/>
          </a:xfrm>
        </p:grpSpPr>
        <p:sp>
          <p:nvSpPr>
            <p:cNvPr id="236" name="Google Shape;236;p25"/>
            <p:cNvSpPr/>
            <p:nvPr/>
          </p:nvSpPr>
          <p:spPr>
            <a:xfrm>
              <a:off x="1960475" y="3376925"/>
              <a:ext cx="314475" cy="269275"/>
            </a:xfrm>
            <a:custGeom>
              <a:avLst/>
              <a:gdLst/>
              <a:ahLst/>
              <a:cxnLst/>
              <a:rect l="l" t="t" r="r" b="b"/>
              <a:pathLst>
                <a:path w="12579" h="10771" extrusionOk="0">
                  <a:moveTo>
                    <a:pt x="4685" y="0"/>
                  </a:moveTo>
                  <a:cubicBezTo>
                    <a:pt x="4580" y="0"/>
                    <a:pt x="4482" y="34"/>
                    <a:pt x="4395" y="108"/>
                  </a:cubicBezTo>
                  <a:cubicBezTo>
                    <a:pt x="3713" y="696"/>
                    <a:pt x="5230" y="3196"/>
                    <a:pt x="5648" y="3855"/>
                  </a:cubicBezTo>
                  <a:lnTo>
                    <a:pt x="5648" y="3855"/>
                  </a:lnTo>
                  <a:cubicBezTo>
                    <a:pt x="5243" y="3235"/>
                    <a:pt x="3742" y="1017"/>
                    <a:pt x="3013" y="1017"/>
                  </a:cubicBezTo>
                  <a:cubicBezTo>
                    <a:pt x="2941" y="1017"/>
                    <a:pt x="2877" y="1038"/>
                    <a:pt x="2822" y="1085"/>
                  </a:cubicBezTo>
                  <a:cubicBezTo>
                    <a:pt x="2171" y="1600"/>
                    <a:pt x="3662" y="3851"/>
                    <a:pt x="4476" y="4936"/>
                  </a:cubicBezTo>
                  <a:cubicBezTo>
                    <a:pt x="3792" y="4087"/>
                    <a:pt x="2368" y="2313"/>
                    <a:pt x="1670" y="2313"/>
                  </a:cubicBezTo>
                  <a:cubicBezTo>
                    <a:pt x="1566" y="2313"/>
                    <a:pt x="1478" y="2353"/>
                    <a:pt x="1411" y="2441"/>
                  </a:cubicBezTo>
                  <a:cubicBezTo>
                    <a:pt x="1004" y="2983"/>
                    <a:pt x="2388" y="4991"/>
                    <a:pt x="3120" y="6076"/>
                  </a:cubicBezTo>
                  <a:cubicBezTo>
                    <a:pt x="2557" y="5325"/>
                    <a:pt x="1549" y="4048"/>
                    <a:pt x="883" y="4048"/>
                  </a:cubicBezTo>
                  <a:cubicBezTo>
                    <a:pt x="778" y="4048"/>
                    <a:pt x="682" y="4080"/>
                    <a:pt x="597" y="4150"/>
                  </a:cubicBezTo>
                  <a:cubicBezTo>
                    <a:pt x="1" y="4692"/>
                    <a:pt x="1492" y="6672"/>
                    <a:pt x="3879" y="9927"/>
                  </a:cubicBezTo>
                  <a:cubicBezTo>
                    <a:pt x="4294" y="10500"/>
                    <a:pt x="5155" y="10771"/>
                    <a:pt x="5949" y="10771"/>
                  </a:cubicBezTo>
                  <a:cubicBezTo>
                    <a:pt x="6245" y="10771"/>
                    <a:pt x="6531" y="10733"/>
                    <a:pt x="6782" y="10659"/>
                  </a:cubicBezTo>
                  <a:cubicBezTo>
                    <a:pt x="7134" y="10578"/>
                    <a:pt x="7487" y="10470"/>
                    <a:pt x="7812" y="10334"/>
                  </a:cubicBezTo>
                  <a:cubicBezTo>
                    <a:pt x="12578" y="8357"/>
                    <a:pt x="9612" y="217"/>
                    <a:pt x="8361" y="217"/>
                  </a:cubicBezTo>
                  <a:cubicBezTo>
                    <a:pt x="8359" y="217"/>
                    <a:pt x="8357" y="217"/>
                    <a:pt x="8355" y="217"/>
                  </a:cubicBezTo>
                  <a:cubicBezTo>
                    <a:pt x="7026" y="217"/>
                    <a:pt x="7975" y="4177"/>
                    <a:pt x="7975" y="4177"/>
                  </a:cubicBezTo>
                  <a:cubicBezTo>
                    <a:pt x="7975" y="4177"/>
                    <a:pt x="5853" y="0"/>
                    <a:pt x="4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2040500" y="3551175"/>
              <a:ext cx="35950" cy="27150"/>
            </a:xfrm>
            <a:custGeom>
              <a:avLst/>
              <a:gdLst/>
              <a:ahLst/>
              <a:cxnLst/>
              <a:rect l="l" t="t" r="r" b="b"/>
              <a:pathLst>
                <a:path w="1438" h="1086" extrusionOk="0">
                  <a:moveTo>
                    <a:pt x="733" y="1"/>
                  </a:moveTo>
                  <a:cubicBezTo>
                    <a:pt x="0" y="1"/>
                    <a:pt x="0" y="1086"/>
                    <a:pt x="733" y="1086"/>
                  </a:cubicBezTo>
                  <a:cubicBezTo>
                    <a:pt x="1438" y="1058"/>
                    <a:pt x="1438" y="1"/>
                    <a:pt x="733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2141525" y="3495575"/>
              <a:ext cx="33250" cy="27150"/>
            </a:xfrm>
            <a:custGeom>
              <a:avLst/>
              <a:gdLst/>
              <a:ahLst/>
              <a:cxnLst/>
              <a:rect l="l" t="t" r="r" b="b"/>
              <a:pathLst>
                <a:path w="1330" h="1086" extrusionOk="0">
                  <a:moveTo>
                    <a:pt x="652" y="0"/>
                  </a:moveTo>
                  <a:cubicBezTo>
                    <a:pt x="1" y="55"/>
                    <a:pt x="1" y="1031"/>
                    <a:pt x="652" y="1085"/>
                  </a:cubicBezTo>
                  <a:cubicBezTo>
                    <a:pt x="1330" y="1031"/>
                    <a:pt x="1330" y="55"/>
                    <a:pt x="652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2102200" y="3539525"/>
              <a:ext cx="42075" cy="44225"/>
            </a:xfrm>
            <a:custGeom>
              <a:avLst/>
              <a:gdLst/>
              <a:ahLst/>
              <a:cxnLst/>
              <a:rect l="l" t="t" r="r" b="b"/>
              <a:pathLst>
                <a:path w="1683" h="1769" extrusionOk="0">
                  <a:moveTo>
                    <a:pt x="1200" y="0"/>
                  </a:moveTo>
                  <a:cubicBezTo>
                    <a:pt x="1100" y="0"/>
                    <a:pt x="1000" y="137"/>
                    <a:pt x="1085" y="223"/>
                  </a:cubicBezTo>
                  <a:cubicBezTo>
                    <a:pt x="1167" y="358"/>
                    <a:pt x="1248" y="494"/>
                    <a:pt x="1302" y="657"/>
                  </a:cubicBezTo>
                  <a:cubicBezTo>
                    <a:pt x="1384" y="819"/>
                    <a:pt x="1411" y="1009"/>
                    <a:pt x="1384" y="1199"/>
                  </a:cubicBezTo>
                  <a:cubicBezTo>
                    <a:pt x="1384" y="1335"/>
                    <a:pt x="1302" y="1470"/>
                    <a:pt x="1140" y="1497"/>
                  </a:cubicBezTo>
                  <a:cubicBezTo>
                    <a:pt x="950" y="1497"/>
                    <a:pt x="787" y="1416"/>
                    <a:pt x="679" y="1280"/>
                  </a:cubicBezTo>
                  <a:cubicBezTo>
                    <a:pt x="489" y="1090"/>
                    <a:pt x="353" y="901"/>
                    <a:pt x="245" y="657"/>
                  </a:cubicBezTo>
                  <a:cubicBezTo>
                    <a:pt x="225" y="617"/>
                    <a:pt x="176" y="592"/>
                    <a:pt x="130" y="592"/>
                  </a:cubicBezTo>
                  <a:cubicBezTo>
                    <a:pt x="113" y="592"/>
                    <a:pt x="96" y="595"/>
                    <a:pt x="82" y="602"/>
                  </a:cubicBezTo>
                  <a:cubicBezTo>
                    <a:pt x="1" y="657"/>
                    <a:pt x="1" y="738"/>
                    <a:pt x="28" y="792"/>
                  </a:cubicBezTo>
                  <a:cubicBezTo>
                    <a:pt x="136" y="1036"/>
                    <a:pt x="272" y="1253"/>
                    <a:pt x="462" y="1470"/>
                  </a:cubicBezTo>
                  <a:cubicBezTo>
                    <a:pt x="624" y="1633"/>
                    <a:pt x="868" y="1769"/>
                    <a:pt x="1113" y="1769"/>
                  </a:cubicBezTo>
                  <a:cubicBezTo>
                    <a:pt x="1357" y="1769"/>
                    <a:pt x="1574" y="1606"/>
                    <a:pt x="1628" y="1362"/>
                  </a:cubicBezTo>
                  <a:cubicBezTo>
                    <a:pt x="1682" y="1145"/>
                    <a:pt x="1682" y="901"/>
                    <a:pt x="1601" y="684"/>
                  </a:cubicBezTo>
                  <a:cubicBezTo>
                    <a:pt x="1547" y="467"/>
                    <a:pt x="1411" y="223"/>
                    <a:pt x="1275" y="33"/>
                  </a:cubicBezTo>
                  <a:cubicBezTo>
                    <a:pt x="1253" y="10"/>
                    <a:pt x="1226" y="0"/>
                    <a:pt x="120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5"/>
          <p:cNvSpPr/>
          <p:nvPr/>
        </p:nvSpPr>
        <p:spPr>
          <a:xfrm flipH="1">
            <a:off x="9721147" y="275145"/>
            <a:ext cx="279537" cy="318224"/>
          </a:xfrm>
          <a:custGeom>
            <a:avLst/>
            <a:gdLst/>
            <a:ahLst/>
            <a:cxnLst/>
            <a:rect l="l" t="t" r="r" b="b"/>
            <a:pathLst>
              <a:path w="2198" h="2496" extrusionOk="0">
                <a:moveTo>
                  <a:pt x="1248" y="0"/>
                </a:moveTo>
                <a:lnTo>
                  <a:pt x="841" y="895"/>
                </a:lnTo>
                <a:lnTo>
                  <a:pt x="82" y="515"/>
                </a:lnTo>
                <a:lnTo>
                  <a:pt x="82" y="515"/>
                </a:lnTo>
                <a:lnTo>
                  <a:pt x="624" y="1221"/>
                </a:lnTo>
                <a:lnTo>
                  <a:pt x="0" y="1872"/>
                </a:lnTo>
                <a:lnTo>
                  <a:pt x="787" y="1546"/>
                </a:lnTo>
                <a:lnTo>
                  <a:pt x="977" y="2495"/>
                </a:lnTo>
                <a:lnTo>
                  <a:pt x="1248" y="1573"/>
                </a:lnTo>
                <a:lnTo>
                  <a:pt x="2062" y="2034"/>
                </a:lnTo>
                <a:lnTo>
                  <a:pt x="2062" y="2034"/>
                </a:lnTo>
                <a:lnTo>
                  <a:pt x="1492" y="1302"/>
                </a:lnTo>
                <a:lnTo>
                  <a:pt x="2197" y="732"/>
                </a:lnTo>
                <a:lnTo>
                  <a:pt x="2197" y="732"/>
                </a:lnTo>
                <a:lnTo>
                  <a:pt x="1384" y="949"/>
                </a:lnTo>
                <a:lnTo>
                  <a:pt x="1248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5"/>
          <p:cNvSpPr/>
          <p:nvPr/>
        </p:nvSpPr>
        <p:spPr>
          <a:xfrm>
            <a:off x="418130" y="5098476"/>
            <a:ext cx="279532" cy="259565"/>
          </a:xfrm>
          <a:custGeom>
            <a:avLst/>
            <a:gdLst/>
            <a:ahLst/>
            <a:cxnLst/>
            <a:rect l="l" t="t" r="r" b="b"/>
            <a:pathLst>
              <a:path w="5914" h="5478" extrusionOk="0">
                <a:moveTo>
                  <a:pt x="1970" y="1"/>
                </a:moveTo>
                <a:cubicBezTo>
                  <a:pt x="1880" y="1"/>
                  <a:pt x="1785" y="17"/>
                  <a:pt x="1682" y="53"/>
                </a:cubicBezTo>
                <a:cubicBezTo>
                  <a:pt x="489" y="487"/>
                  <a:pt x="1" y="3443"/>
                  <a:pt x="1601" y="5478"/>
                </a:cubicBezTo>
                <a:cubicBezTo>
                  <a:pt x="4205" y="5098"/>
                  <a:pt x="5914" y="2657"/>
                  <a:pt x="5371" y="1545"/>
                </a:cubicBezTo>
                <a:cubicBezTo>
                  <a:pt x="5211" y="1217"/>
                  <a:pt x="4952" y="1101"/>
                  <a:pt x="4666" y="1101"/>
                </a:cubicBezTo>
                <a:cubicBezTo>
                  <a:pt x="3983" y="1101"/>
                  <a:pt x="3147" y="1762"/>
                  <a:pt x="3147" y="1762"/>
                </a:cubicBezTo>
                <a:cubicBezTo>
                  <a:pt x="3147" y="1762"/>
                  <a:pt x="2899" y="1"/>
                  <a:pt x="1970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" name="Google Shape;242;p25"/>
          <p:cNvGrpSpPr/>
          <p:nvPr/>
        </p:nvGrpSpPr>
        <p:grpSpPr>
          <a:xfrm>
            <a:off x="2800290" y="51802"/>
            <a:ext cx="391429" cy="361633"/>
            <a:chOff x="761425" y="453250"/>
            <a:chExt cx="294300" cy="271225"/>
          </a:xfrm>
        </p:grpSpPr>
        <p:sp>
          <p:nvSpPr>
            <p:cNvPr id="243" name="Google Shape;243;p25"/>
            <p:cNvSpPr/>
            <p:nvPr/>
          </p:nvSpPr>
          <p:spPr>
            <a:xfrm>
              <a:off x="761425" y="453250"/>
              <a:ext cx="294300" cy="271225"/>
            </a:xfrm>
            <a:custGeom>
              <a:avLst/>
              <a:gdLst/>
              <a:ahLst/>
              <a:cxnLst/>
              <a:rect l="l" t="t" r="r" b="b"/>
              <a:pathLst>
                <a:path w="11772" h="10849" extrusionOk="0">
                  <a:moveTo>
                    <a:pt x="5354" y="1"/>
                  </a:moveTo>
                  <a:cubicBezTo>
                    <a:pt x="5277" y="1"/>
                    <a:pt x="5201" y="21"/>
                    <a:pt x="5127" y="65"/>
                  </a:cubicBezTo>
                  <a:cubicBezTo>
                    <a:pt x="4373" y="522"/>
                    <a:pt x="5368" y="3091"/>
                    <a:pt x="5702" y="3894"/>
                  </a:cubicBezTo>
                  <a:lnTo>
                    <a:pt x="5702" y="3894"/>
                  </a:lnTo>
                  <a:cubicBezTo>
                    <a:pt x="5361" y="3111"/>
                    <a:pt x="4243" y="678"/>
                    <a:pt x="3535" y="678"/>
                  </a:cubicBezTo>
                  <a:cubicBezTo>
                    <a:pt x="3484" y="678"/>
                    <a:pt x="3436" y="690"/>
                    <a:pt x="3391" y="716"/>
                  </a:cubicBezTo>
                  <a:cubicBezTo>
                    <a:pt x="2658" y="1150"/>
                    <a:pt x="3770" y="3591"/>
                    <a:pt x="4367" y="4785"/>
                  </a:cubicBezTo>
                  <a:cubicBezTo>
                    <a:pt x="3833" y="3838"/>
                    <a:pt x="2689" y="1737"/>
                    <a:pt x="2008" y="1737"/>
                  </a:cubicBezTo>
                  <a:cubicBezTo>
                    <a:pt x="1929" y="1737"/>
                    <a:pt x="1855" y="1766"/>
                    <a:pt x="1790" y="1828"/>
                  </a:cubicBezTo>
                  <a:cubicBezTo>
                    <a:pt x="1302" y="2262"/>
                    <a:pt x="2306" y="4486"/>
                    <a:pt x="2848" y="5707"/>
                  </a:cubicBezTo>
                  <a:cubicBezTo>
                    <a:pt x="2409" y="4829"/>
                    <a:pt x="1575" y="3314"/>
                    <a:pt x="918" y="3314"/>
                  </a:cubicBezTo>
                  <a:cubicBezTo>
                    <a:pt x="845" y="3314"/>
                    <a:pt x="774" y="3333"/>
                    <a:pt x="705" y="3374"/>
                  </a:cubicBezTo>
                  <a:cubicBezTo>
                    <a:pt x="0" y="3781"/>
                    <a:pt x="1139" y="6005"/>
                    <a:pt x="2930" y="9586"/>
                  </a:cubicBezTo>
                  <a:cubicBezTo>
                    <a:pt x="3323" y="10373"/>
                    <a:pt x="4499" y="10848"/>
                    <a:pt x="5423" y="10848"/>
                  </a:cubicBezTo>
                  <a:cubicBezTo>
                    <a:pt x="5517" y="10848"/>
                    <a:pt x="5608" y="10843"/>
                    <a:pt x="5696" y="10833"/>
                  </a:cubicBezTo>
                  <a:cubicBezTo>
                    <a:pt x="6049" y="10806"/>
                    <a:pt x="6401" y="10779"/>
                    <a:pt x="6754" y="10698"/>
                  </a:cubicBezTo>
                  <a:cubicBezTo>
                    <a:pt x="11772" y="9586"/>
                    <a:pt x="10226" y="1015"/>
                    <a:pt x="9005" y="825"/>
                  </a:cubicBezTo>
                  <a:cubicBezTo>
                    <a:pt x="8971" y="819"/>
                    <a:pt x="8939" y="816"/>
                    <a:pt x="8907" y="816"/>
                  </a:cubicBezTo>
                  <a:cubicBezTo>
                    <a:pt x="7716" y="816"/>
                    <a:pt x="7947" y="4676"/>
                    <a:pt x="7947" y="4676"/>
                  </a:cubicBezTo>
                  <a:cubicBezTo>
                    <a:pt x="7947" y="4676"/>
                    <a:pt x="6516" y="1"/>
                    <a:pt x="5354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822450" y="615575"/>
              <a:ext cx="34600" cy="28500"/>
            </a:xfrm>
            <a:custGeom>
              <a:avLst/>
              <a:gdLst/>
              <a:ahLst/>
              <a:cxnLst/>
              <a:rect l="l" t="t" r="r" b="b"/>
              <a:pathLst>
                <a:path w="1384" h="1140" extrusionOk="0">
                  <a:moveTo>
                    <a:pt x="705" y="1"/>
                  </a:moveTo>
                  <a:cubicBezTo>
                    <a:pt x="0" y="55"/>
                    <a:pt x="0" y="1086"/>
                    <a:pt x="705" y="1140"/>
                  </a:cubicBezTo>
                  <a:cubicBezTo>
                    <a:pt x="1384" y="1086"/>
                    <a:pt x="1384" y="55"/>
                    <a:pt x="70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930950" y="574900"/>
              <a:ext cx="38000" cy="27825"/>
            </a:xfrm>
            <a:custGeom>
              <a:avLst/>
              <a:gdLst/>
              <a:ahLst/>
              <a:cxnLst/>
              <a:rect l="l" t="t" r="r" b="b"/>
              <a:pathLst>
                <a:path w="1520" h="1113" extrusionOk="0">
                  <a:moveTo>
                    <a:pt x="760" y="0"/>
                  </a:moveTo>
                  <a:cubicBezTo>
                    <a:pt x="0" y="0"/>
                    <a:pt x="0" y="1112"/>
                    <a:pt x="760" y="1112"/>
                  </a:cubicBezTo>
                  <a:cubicBezTo>
                    <a:pt x="1519" y="1112"/>
                    <a:pt x="1519" y="0"/>
                    <a:pt x="76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5"/>
            <p:cNvSpPr/>
            <p:nvPr/>
          </p:nvSpPr>
          <p:spPr>
            <a:xfrm>
              <a:off x="885375" y="616875"/>
              <a:ext cx="42200" cy="45525"/>
            </a:xfrm>
            <a:custGeom>
              <a:avLst/>
              <a:gdLst/>
              <a:ahLst/>
              <a:cxnLst/>
              <a:rect l="l" t="t" r="r" b="b"/>
              <a:pathLst>
                <a:path w="1688" h="1821" extrusionOk="0">
                  <a:moveTo>
                    <a:pt x="1315" y="1"/>
                  </a:moveTo>
                  <a:cubicBezTo>
                    <a:pt x="1220" y="1"/>
                    <a:pt x="1115" y="97"/>
                    <a:pt x="1172" y="193"/>
                  </a:cubicBezTo>
                  <a:cubicBezTo>
                    <a:pt x="1281" y="355"/>
                    <a:pt x="1335" y="491"/>
                    <a:pt x="1362" y="654"/>
                  </a:cubicBezTo>
                  <a:cubicBezTo>
                    <a:pt x="1389" y="844"/>
                    <a:pt x="1416" y="1034"/>
                    <a:pt x="1389" y="1196"/>
                  </a:cubicBezTo>
                  <a:cubicBezTo>
                    <a:pt x="1362" y="1359"/>
                    <a:pt x="1308" y="1549"/>
                    <a:pt x="1145" y="1549"/>
                  </a:cubicBezTo>
                  <a:cubicBezTo>
                    <a:pt x="955" y="1549"/>
                    <a:pt x="765" y="1386"/>
                    <a:pt x="630" y="1251"/>
                  </a:cubicBezTo>
                  <a:cubicBezTo>
                    <a:pt x="467" y="1034"/>
                    <a:pt x="358" y="789"/>
                    <a:pt x="304" y="518"/>
                  </a:cubicBezTo>
                  <a:cubicBezTo>
                    <a:pt x="283" y="443"/>
                    <a:pt x="227" y="410"/>
                    <a:pt x="171" y="410"/>
                  </a:cubicBezTo>
                  <a:cubicBezTo>
                    <a:pt x="86" y="410"/>
                    <a:pt x="0" y="485"/>
                    <a:pt x="33" y="600"/>
                  </a:cubicBezTo>
                  <a:cubicBezTo>
                    <a:pt x="87" y="871"/>
                    <a:pt x="223" y="1142"/>
                    <a:pt x="386" y="1386"/>
                  </a:cubicBezTo>
                  <a:cubicBezTo>
                    <a:pt x="548" y="1630"/>
                    <a:pt x="792" y="1793"/>
                    <a:pt x="1064" y="1820"/>
                  </a:cubicBezTo>
                  <a:cubicBezTo>
                    <a:pt x="1308" y="1820"/>
                    <a:pt x="1552" y="1657"/>
                    <a:pt x="1606" y="1413"/>
                  </a:cubicBezTo>
                  <a:cubicBezTo>
                    <a:pt x="1687" y="1196"/>
                    <a:pt x="1687" y="952"/>
                    <a:pt x="1660" y="735"/>
                  </a:cubicBezTo>
                  <a:cubicBezTo>
                    <a:pt x="1633" y="491"/>
                    <a:pt x="1552" y="274"/>
                    <a:pt x="1416" y="57"/>
                  </a:cubicBezTo>
                  <a:cubicBezTo>
                    <a:pt x="1392" y="17"/>
                    <a:pt x="1355" y="1"/>
                    <a:pt x="131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" name="Google Shape;247;p25"/>
          <p:cNvGrpSpPr/>
          <p:nvPr/>
        </p:nvGrpSpPr>
        <p:grpSpPr>
          <a:xfrm>
            <a:off x="418134" y="1476157"/>
            <a:ext cx="697348" cy="461803"/>
            <a:chOff x="-430300" y="2401925"/>
            <a:chExt cx="313300" cy="206975"/>
          </a:xfrm>
        </p:grpSpPr>
        <p:sp>
          <p:nvSpPr>
            <p:cNvPr id="248" name="Google Shape;248;p25"/>
            <p:cNvSpPr/>
            <p:nvPr/>
          </p:nvSpPr>
          <p:spPr>
            <a:xfrm>
              <a:off x="-430300" y="2401925"/>
              <a:ext cx="313300" cy="206975"/>
            </a:xfrm>
            <a:custGeom>
              <a:avLst/>
              <a:gdLst/>
              <a:ahLst/>
              <a:cxnLst/>
              <a:rect l="l" t="t" r="r" b="b"/>
              <a:pathLst>
                <a:path w="12532" h="8279" extrusionOk="0">
                  <a:moveTo>
                    <a:pt x="6053" y="1"/>
                  </a:moveTo>
                  <a:cubicBezTo>
                    <a:pt x="5979" y="1"/>
                    <a:pt x="5906" y="2"/>
                    <a:pt x="5832" y="6"/>
                  </a:cubicBezTo>
                  <a:cubicBezTo>
                    <a:pt x="5154" y="33"/>
                    <a:pt x="4476" y="169"/>
                    <a:pt x="3852" y="413"/>
                  </a:cubicBezTo>
                  <a:cubicBezTo>
                    <a:pt x="3201" y="657"/>
                    <a:pt x="2631" y="1009"/>
                    <a:pt x="2116" y="1470"/>
                  </a:cubicBezTo>
                  <a:cubicBezTo>
                    <a:pt x="1574" y="1904"/>
                    <a:pt x="1140" y="2420"/>
                    <a:pt x="787" y="3017"/>
                  </a:cubicBezTo>
                  <a:cubicBezTo>
                    <a:pt x="434" y="3722"/>
                    <a:pt x="163" y="4481"/>
                    <a:pt x="0" y="5241"/>
                  </a:cubicBezTo>
                  <a:lnTo>
                    <a:pt x="4042" y="6326"/>
                  </a:lnTo>
                  <a:cubicBezTo>
                    <a:pt x="4449" y="5624"/>
                    <a:pt x="5101" y="5187"/>
                    <a:pt x="5779" y="5187"/>
                  </a:cubicBezTo>
                  <a:cubicBezTo>
                    <a:pt x="5914" y="5187"/>
                    <a:pt x="6050" y="5205"/>
                    <a:pt x="6185" y="5241"/>
                  </a:cubicBezTo>
                  <a:cubicBezTo>
                    <a:pt x="6998" y="5458"/>
                    <a:pt x="7514" y="6271"/>
                    <a:pt x="7514" y="7248"/>
                  </a:cubicBezTo>
                  <a:lnTo>
                    <a:pt x="11474" y="8279"/>
                  </a:lnTo>
                  <a:lnTo>
                    <a:pt x="11691" y="7492"/>
                  </a:lnTo>
                  <a:cubicBezTo>
                    <a:pt x="12532" y="4318"/>
                    <a:pt x="10660" y="1064"/>
                    <a:pt x="7514" y="196"/>
                  </a:cubicBezTo>
                  <a:cubicBezTo>
                    <a:pt x="7041" y="78"/>
                    <a:pt x="6548" y="1"/>
                    <a:pt x="6053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-413350" y="2425000"/>
              <a:ext cx="277375" cy="179825"/>
            </a:xfrm>
            <a:custGeom>
              <a:avLst/>
              <a:gdLst/>
              <a:ahLst/>
              <a:cxnLst/>
              <a:rect l="l" t="t" r="r" b="b"/>
              <a:pathLst>
                <a:path w="11095" h="7193" extrusionOk="0">
                  <a:moveTo>
                    <a:pt x="5190" y="1"/>
                  </a:moveTo>
                  <a:cubicBezTo>
                    <a:pt x="2638" y="1"/>
                    <a:pt x="358" y="1891"/>
                    <a:pt x="1" y="4535"/>
                  </a:cubicBezTo>
                  <a:lnTo>
                    <a:pt x="3310" y="5403"/>
                  </a:lnTo>
                  <a:cubicBezTo>
                    <a:pt x="3717" y="4701"/>
                    <a:pt x="4369" y="4264"/>
                    <a:pt x="5047" y="4264"/>
                  </a:cubicBezTo>
                  <a:cubicBezTo>
                    <a:pt x="5181" y="4264"/>
                    <a:pt x="5317" y="4282"/>
                    <a:pt x="5452" y="4318"/>
                  </a:cubicBezTo>
                  <a:cubicBezTo>
                    <a:pt x="6266" y="4535"/>
                    <a:pt x="6781" y="5348"/>
                    <a:pt x="6781" y="6325"/>
                  </a:cubicBezTo>
                  <a:lnTo>
                    <a:pt x="10091" y="7193"/>
                  </a:lnTo>
                  <a:cubicBezTo>
                    <a:pt x="10172" y="7030"/>
                    <a:pt x="10226" y="6840"/>
                    <a:pt x="10280" y="6677"/>
                  </a:cubicBezTo>
                  <a:cubicBezTo>
                    <a:pt x="11094" y="3748"/>
                    <a:pt x="9250" y="737"/>
                    <a:pt x="6266" y="114"/>
                  </a:cubicBezTo>
                  <a:cubicBezTo>
                    <a:pt x="5905" y="37"/>
                    <a:pt x="5545" y="1"/>
                    <a:pt x="5190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-399100" y="2448425"/>
              <a:ext cx="243450" cy="153025"/>
            </a:xfrm>
            <a:custGeom>
              <a:avLst/>
              <a:gdLst/>
              <a:ahLst/>
              <a:cxnLst/>
              <a:rect l="l" t="t" r="r" b="b"/>
              <a:pathLst>
                <a:path w="9738" h="6121" extrusionOk="0">
                  <a:moveTo>
                    <a:pt x="4566" y="0"/>
                  </a:moveTo>
                  <a:cubicBezTo>
                    <a:pt x="2488" y="0"/>
                    <a:pt x="579" y="1393"/>
                    <a:pt x="54" y="3516"/>
                  </a:cubicBezTo>
                  <a:cubicBezTo>
                    <a:pt x="27" y="3598"/>
                    <a:pt x="0" y="3652"/>
                    <a:pt x="0" y="3733"/>
                  </a:cubicBezTo>
                  <a:lnTo>
                    <a:pt x="2740" y="4466"/>
                  </a:lnTo>
                  <a:cubicBezTo>
                    <a:pt x="3147" y="3764"/>
                    <a:pt x="3799" y="3327"/>
                    <a:pt x="4477" y="3327"/>
                  </a:cubicBezTo>
                  <a:cubicBezTo>
                    <a:pt x="4611" y="3327"/>
                    <a:pt x="4747" y="3345"/>
                    <a:pt x="4882" y="3381"/>
                  </a:cubicBezTo>
                  <a:cubicBezTo>
                    <a:pt x="5696" y="3598"/>
                    <a:pt x="6211" y="4411"/>
                    <a:pt x="6211" y="5388"/>
                  </a:cubicBezTo>
                  <a:lnTo>
                    <a:pt x="8978" y="6120"/>
                  </a:lnTo>
                  <a:cubicBezTo>
                    <a:pt x="9005" y="6039"/>
                    <a:pt x="9005" y="5957"/>
                    <a:pt x="9032" y="5903"/>
                  </a:cubicBezTo>
                  <a:cubicBezTo>
                    <a:pt x="9738" y="3381"/>
                    <a:pt x="8246" y="804"/>
                    <a:pt x="5750" y="153"/>
                  </a:cubicBezTo>
                  <a:cubicBezTo>
                    <a:pt x="5355" y="50"/>
                    <a:pt x="4958" y="0"/>
                    <a:pt x="4566" y="0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-384200" y="2467975"/>
              <a:ext cx="210250" cy="129400"/>
            </a:xfrm>
            <a:custGeom>
              <a:avLst/>
              <a:gdLst/>
              <a:ahLst/>
              <a:cxnLst/>
              <a:rect l="l" t="t" r="r" b="b"/>
              <a:pathLst>
                <a:path w="8410" h="5176" extrusionOk="0">
                  <a:moveTo>
                    <a:pt x="3923" y="0"/>
                  </a:moveTo>
                  <a:cubicBezTo>
                    <a:pt x="2093" y="0"/>
                    <a:pt x="437" y="1257"/>
                    <a:pt x="1" y="3114"/>
                  </a:cubicBezTo>
                  <a:lnTo>
                    <a:pt x="2144" y="3684"/>
                  </a:lnTo>
                  <a:cubicBezTo>
                    <a:pt x="2551" y="2982"/>
                    <a:pt x="3222" y="2545"/>
                    <a:pt x="3890" y="2545"/>
                  </a:cubicBezTo>
                  <a:cubicBezTo>
                    <a:pt x="4023" y="2545"/>
                    <a:pt x="4156" y="2563"/>
                    <a:pt x="4286" y="2599"/>
                  </a:cubicBezTo>
                  <a:cubicBezTo>
                    <a:pt x="5100" y="2816"/>
                    <a:pt x="5643" y="3629"/>
                    <a:pt x="5643" y="4606"/>
                  </a:cubicBezTo>
                  <a:lnTo>
                    <a:pt x="7758" y="5175"/>
                  </a:lnTo>
                  <a:cubicBezTo>
                    <a:pt x="8409" y="3006"/>
                    <a:pt x="7134" y="727"/>
                    <a:pt x="4937" y="130"/>
                  </a:cubicBezTo>
                  <a:cubicBezTo>
                    <a:pt x="4598" y="42"/>
                    <a:pt x="4257" y="0"/>
                    <a:pt x="3923" y="0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-367250" y="2491700"/>
              <a:ext cx="166850" cy="100925"/>
            </a:xfrm>
            <a:custGeom>
              <a:avLst/>
              <a:gdLst/>
              <a:ahLst/>
              <a:cxnLst/>
              <a:rect l="l" t="t" r="r" b="b"/>
              <a:pathLst>
                <a:path w="6674" h="4037" extrusionOk="0">
                  <a:moveTo>
                    <a:pt x="3222" y="1"/>
                  </a:moveTo>
                  <a:cubicBezTo>
                    <a:pt x="1847" y="1"/>
                    <a:pt x="570" y="916"/>
                    <a:pt x="1" y="2328"/>
                  </a:cubicBezTo>
                  <a:lnTo>
                    <a:pt x="1466" y="2735"/>
                  </a:lnTo>
                  <a:cubicBezTo>
                    <a:pt x="1873" y="2033"/>
                    <a:pt x="2525" y="1596"/>
                    <a:pt x="3203" y="1596"/>
                  </a:cubicBezTo>
                  <a:cubicBezTo>
                    <a:pt x="3337" y="1596"/>
                    <a:pt x="3473" y="1614"/>
                    <a:pt x="3608" y="1650"/>
                  </a:cubicBezTo>
                  <a:cubicBezTo>
                    <a:pt x="4422" y="1867"/>
                    <a:pt x="4937" y="2680"/>
                    <a:pt x="4937" y="3657"/>
                  </a:cubicBezTo>
                  <a:lnTo>
                    <a:pt x="6429" y="4037"/>
                  </a:lnTo>
                  <a:cubicBezTo>
                    <a:pt x="6673" y="2246"/>
                    <a:pt x="5697" y="538"/>
                    <a:pt x="4015" y="104"/>
                  </a:cubicBezTo>
                  <a:cubicBezTo>
                    <a:pt x="3750" y="34"/>
                    <a:pt x="3484" y="1"/>
                    <a:pt x="3222" y="1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-349600" y="2514225"/>
              <a:ext cx="124775" cy="73650"/>
            </a:xfrm>
            <a:custGeom>
              <a:avLst/>
              <a:gdLst/>
              <a:ahLst/>
              <a:cxnLst/>
              <a:rect l="l" t="t" r="r" b="b"/>
              <a:pathLst>
                <a:path w="4991" h="2946" extrusionOk="0">
                  <a:moveTo>
                    <a:pt x="2535" y="0"/>
                  </a:moveTo>
                  <a:cubicBezTo>
                    <a:pt x="1551" y="0"/>
                    <a:pt x="593" y="640"/>
                    <a:pt x="0" y="1644"/>
                  </a:cubicBezTo>
                  <a:lnTo>
                    <a:pt x="868" y="1861"/>
                  </a:lnTo>
                  <a:cubicBezTo>
                    <a:pt x="1272" y="1165"/>
                    <a:pt x="1825" y="748"/>
                    <a:pt x="2465" y="748"/>
                  </a:cubicBezTo>
                  <a:cubicBezTo>
                    <a:pt x="2598" y="748"/>
                    <a:pt x="2735" y="766"/>
                    <a:pt x="2875" y="803"/>
                  </a:cubicBezTo>
                  <a:cubicBezTo>
                    <a:pt x="3716" y="1074"/>
                    <a:pt x="4286" y="1861"/>
                    <a:pt x="4231" y="2756"/>
                  </a:cubicBezTo>
                  <a:lnTo>
                    <a:pt x="4991" y="2946"/>
                  </a:lnTo>
                  <a:cubicBezTo>
                    <a:pt x="4991" y="1562"/>
                    <a:pt x="4259" y="369"/>
                    <a:pt x="3092" y="71"/>
                  </a:cubicBezTo>
                  <a:cubicBezTo>
                    <a:pt x="2907" y="23"/>
                    <a:pt x="2721" y="0"/>
                    <a:pt x="2535" y="0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25"/>
          <p:cNvGrpSpPr/>
          <p:nvPr/>
        </p:nvGrpSpPr>
        <p:grpSpPr>
          <a:xfrm flipH="1">
            <a:off x="11100158" y="5107524"/>
            <a:ext cx="697348" cy="461803"/>
            <a:chOff x="-430300" y="2401925"/>
            <a:chExt cx="313300" cy="206975"/>
          </a:xfrm>
        </p:grpSpPr>
        <p:sp>
          <p:nvSpPr>
            <p:cNvPr id="255" name="Google Shape;255;p25"/>
            <p:cNvSpPr/>
            <p:nvPr/>
          </p:nvSpPr>
          <p:spPr>
            <a:xfrm>
              <a:off x="-430300" y="2401925"/>
              <a:ext cx="313300" cy="206975"/>
            </a:xfrm>
            <a:custGeom>
              <a:avLst/>
              <a:gdLst/>
              <a:ahLst/>
              <a:cxnLst/>
              <a:rect l="l" t="t" r="r" b="b"/>
              <a:pathLst>
                <a:path w="12532" h="8279" extrusionOk="0">
                  <a:moveTo>
                    <a:pt x="6053" y="1"/>
                  </a:moveTo>
                  <a:cubicBezTo>
                    <a:pt x="5979" y="1"/>
                    <a:pt x="5906" y="2"/>
                    <a:pt x="5832" y="6"/>
                  </a:cubicBezTo>
                  <a:cubicBezTo>
                    <a:pt x="5154" y="33"/>
                    <a:pt x="4476" y="169"/>
                    <a:pt x="3852" y="413"/>
                  </a:cubicBezTo>
                  <a:cubicBezTo>
                    <a:pt x="3201" y="657"/>
                    <a:pt x="2631" y="1009"/>
                    <a:pt x="2116" y="1470"/>
                  </a:cubicBezTo>
                  <a:cubicBezTo>
                    <a:pt x="1574" y="1904"/>
                    <a:pt x="1140" y="2420"/>
                    <a:pt x="787" y="3017"/>
                  </a:cubicBezTo>
                  <a:cubicBezTo>
                    <a:pt x="434" y="3722"/>
                    <a:pt x="163" y="4481"/>
                    <a:pt x="0" y="5241"/>
                  </a:cubicBezTo>
                  <a:lnTo>
                    <a:pt x="4042" y="6326"/>
                  </a:lnTo>
                  <a:cubicBezTo>
                    <a:pt x="4449" y="5624"/>
                    <a:pt x="5101" y="5187"/>
                    <a:pt x="5779" y="5187"/>
                  </a:cubicBezTo>
                  <a:cubicBezTo>
                    <a:pt x="5914" y="5187"/>
                    <a:pt x="6050" y="5205"/>
                    <a:pt x="6185" y="5241"/>
                  </a:cubicBezTo>
                  <a:cubicBezTo>
                    <a:pt x="6998" y="5458"/>
                    <a:pt x="7514" y="6271"/>
                    <a:pt x="7514" y="7248"/>
                  </a:cubicBezTo>
                  <a:lnTo>
                    <a:pt x="11474" y="8279"/>
                  </a:lnTo>
                  <a:lnTo>
                    <a:pt x="11691" y="7492"/>
                  </a:lnTo>
                  <a:cubicBezTo>
                    <a:pt x="12532" y="4318"/>
                    <a:pt x="10660" y="1064"/>
                    <a:pt x="7514" y="196"/>
                  </a:cubicBezTo>
                  <a:cubicBezTo>
                    <a:pt x="7041" y="78"/>
                    <a:pt x="6548" y="1"/>
                    <a:pt x="6053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-413350" y="2425000"/>
              <a:ext cx="277375" cy="179825"/>
            </a:xfrm>
            <a:custGeom>
              <a:avLst/>
              <a:gdLst/>
              <a:ahLst/>
              <a:cxnLst/>
              <a:rect l="l" t="t" r="r" b="b"/>
              <a:pathLst>
                <a:path w="11095" h="7193" extrusionOk="0">
                  <a:moveTo>
                    <a:pt x="5190" y="1"/>
                  </a:moveTo>
                  <a:cubicBezTo>
                    <a:pt x="2638" y="1"/>
                    <a:pt x="358" y="1891"/>
                    <a:pt x="1" y="4535"/>
                  </a:cubicBezTo>
                  <a:lnTo>
                    <a:pt x="3310" y="5403"/>
                  </a:lnTo>
                  <a:cubicBezTo>
                    <a:pt x="3717" y="4701"/>
                    <a:pt x="4369" y="4264"/>
                    <a:pt x="5047" y="4264"/>
                  </a:cubicBezTo>
                  <a:cubicBezTo>
                    <a:pt x="5181" y="4264"/>
                    <a:pt x="5317" y="4282"/>
                    <a:pt x="5452" y="4318"/>
                  </a:cubicBezTo>
                  <a:cubicBezTo>
                    <a:pt x="6266" y="4535"/>
                    <a:pt x="6781" y="5348"/>
                    <a:pt x="6781" y="6325"/>
                  </a:cubicBezTo>
                  <a:lnTo>
                    <a:pt x="10091" y="7193"/>
                  </a:lnTo>
                  <a:cubicBezTo>
                    <a:pt x="10172" y="7030"/>
                    <a:pt x="10226" y="6840"/>
                    <a:pt x="10280" y="6677"/>
                  </a:cubicBezTo>
                  <a:cubicBezTo>
                    <a:pt x="11094" y="3748"/>
                    <a:pt x="9250" y="737"/>
                    <a:pt x="6266" y="114"/>
                  </a:cubicBezTo>
                  <a:cubicBezTo>
                    <a:pt x="5905" y="37"/>
                    <a:pt x="5545" y="1"/>
                    <a:pt x="5190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-399100" y="2448425"/>
              <a:ext cx="243450" cy="153025"/>
            </a:xfrm>
            <a:custGeom>
              <a:avLst/>
              <a:gdLst/>
              <a:ahLst/>
              <a:cxnLst/>
              <a:rect l="l" t="t" r="r" b="b"/>
              <a:pathLst>
                <a:path w="9738" h="6121" extrusionOk="0">
                  <a:moveTo>
                    <a:pt x="4566" y="0"/>
                  </a:moveTo>
                  <a:cubicBezTo>
                    <a:pt x="2488" y="0"/>
                    <a:pt x="579" y="1393"/>
                    <a:pt x="54" y="3516"/>
                  </a:cubicBezTo>
                  <a:cubicBezTo>
                    <a:pt x="27" y="3598"/>
                    <a:pt x="0" y="3652"/>
                    <a:pt x="0" y="3733"/>
                  </a:cubicBezTo>
                  <a:lnTo>
                    <a:pt x="2740" y="4466"/>
                  </a:lnTo>
                  <a:cubicBezTo>
                    <a:pt x="3147" y="3764"/>
                    <a:pt x="3799" y="3327"/>
                    <a:pt x="4477" y="3327"/>
                  </a:cubicBezTo>
                  <a:cubicBezTo>
                    <a:pt x="4611" y="3327"/>
                    <a:pt x="4747" y="3345"/>
                    <a:pt x="4882" y="3381"/>
                  </a:cubicBezTo>
                  <a:cubicBezTo>
                    <a:pt x="5696" y="3598"/>
                    <a:pt x="6211" y="4411"/>
                    <a:pt x="6211" y="5388"/>
                  </a:cubicBezTo>
                  <a:lnTo>
                    <a:pt x="8978" y="6120"/>
                  </a:lnTo>
                  <a:cubicBezTo>
                    <a:pt x="9005" y="6039"/>
                    <a:pt x="9005" y="5957"/>
                    <a:pt x="9032" y="5903"/>
                  </a:cubicBezTo>
                  <a:cubicBezTo>
                    <a:pt x="9738" y="3381"/>
                    <a:pt x="8246" y="804"/>
                    <a:pt x="5750" y="153"/>
                  </a:cubicBezTo>
                  <a:cubicBezTo>
                    <a:pt x="5355" y="50"/>
                    <a:pt x="4958" y="0"/>
                    <a:pt x="4566" y="0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5"/>
            <p:cNvSpPr/>
            <p:nvPr/>
          </p:nvSpPr>
          <p:spPr>
            <a:xfrm>
              <a:off x="-384200" y="2467975"/>
              <a:ext cx="210250" cy="129400"/>
            </a:xfrm>
            <a:custGeom>
              <a:avLst/>
              <a:gdLst/>
              <a:ahLst/>
              <a:cxnLst/>
              <a:rect l="l" t="t" r="r" b="b"/>
              <a:pathLst>
                <a:path w="8410" h="5176" extrusionOk="0">
                  <a:moveTo>
                    <a:pt x="3923" y="0"/>
                  </a:moveTo>
                  <a:cubicBezTo>
                    <a:pt x="2093" y="0"/>
                    <a:pt x="437" y="1257"/>
                    <a:pt x="1" y="3114"/>
                  </a:cubicBezTo>
                  <a:lnTo>
                    <a:pt x="2144" y="3684"/>
                  </a:lnTo>
                  <a:cubicBezTo>
                    <a:pt x="2551" y="2982"/>
                    <a:pt x="3222" y="2545"/>
                    <a:pt x="3890" y="2545"/>
                  </a:cubicBezTo>
                  <a:cubicBezTo>
                    <a:pt x="4023" y="2545"/>
                    <a:pt x="4156" y="2563"/>
                    <a:pt x="4286" y="2599"/>
                  </a:cubicBezTo>
                  <a:cubicBezTo>
                    <a:pt x="5100" y="2816"/>
                    <a:pt x="5643" y="3629"/>
                    <a:pt x="5643" y="4606"/>
                  </a:cubicBezTo>
                  <a:lnTo>
                    <a:pt x="7758" y="5175"/>
                  </a:lnTo>
                  <a:cubicBezTo>
                    <a:pt x="8409" y="3006"/>
                    <a:pt x="7134" y="727"/>
                    <a:pt x="4937" y="130"/>
                  </a:cubicBezTo>
                  <a:cubicBezTo>
                    <a:pt x="4598" y="42"/>
                    <a:pt x="4257" y="0"/>
                    <a:pt x="3923" y="0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5"/>
            <p:cNvSpPr/>
            <p:nvPr/>
          </p:nvSpPr>
          <p:spPr>
            <a:xfrm>
              <a:off x="-367250" y="2491700"/>
              <a:ext cx="166850" cy="100925"/>
            </a:xfrm>
            <a:custGeom>
              <a:avLst/>
              <a:gdLst/>
              <a:ahLst/>
              <a:cxnLst/>
              <a:rect l="l" t="t" r="r" b="b"/>
              <a:pathLst>
                <a:path w="6674" h="4037" extrusionOk="0">
                  <a:moveTo>
                    <a:pt x="3222" y="1"/>
                  </a:moveTo>
                  <a:cubicBezTo>
                    <a:pt x="1847" y="1"/>
                    <a:pt x="570" y="916"/>
                    <a:pt x="1" y="2328"/>
                  </a:cubicBezTo>
                  <a:lnTo>
                    <a:pt x="1466" y="2735"/>
                  </a:lnTo>
                  <a:cubicBezTo>
                    <a:pt x="1873" y="2033"/>
                    <a:pt x="2525" y="1596"/>
                    <a:pt x="3203" y="1596"/>
                  </a:cubicBezTo>
                  <a:cubicBezTo>
                    <a:pt x="3337" y="1596"/>
                    <a:pt x="3473" y="1614"/>
                    <a:pt x="3608" y="1650"/>
                  </a:cubicBezTo>
                  <a:cubicBezTo>
                    <a:pt x="4422" y="1867"/>
                    <a:pt x="4937" y="2680"/>
                    <a:pt x="4937" y="3657"/>
                  </a:cubicBezTo>
                  <a:lnTo>
                    <a:pt x="6429" y="4037"/>
                  </a:lnTo>
                  <a:cubicBezTo>
                    <a:pt x="6673" y="2246"/>
                    <a:pt x="5697" y="538"/>
                    <a:pt x="4015" y="104"/>
                  </a:cubicBezTo>
                  <a:cubicBezTo>
                    <a:pt x="3750" y="34"/>
                    <a:pt x="3484" y="1"/>
                    <a:pt x="3222" y="1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-349600" y="2514225"/>
              <a:ext cx="124775" cy="73650"/>
            </a:xfrm>
            <a:custGeom>
              <a:avLst/>
              <a:gdLst/>
              <a:ahLst/>
              <a:cxnLst/>
              <a:rect l="l" t="t" r="r" b="b"/>
              <a:pathLst>
                <a:path w="4991" h="2946" extrusionOk="0">
                  <a:moveTo>
                    <a:pt x="2535" y="0"/>
                  </a:moveTo>
                  <a:cubicBezTo>
                    <a:pt x="1551" y="0"/>
                    <a:pt x="593" y="640"/>
                    <a:pt x="0" y="1644"/>
                  </a:cubicBezTo>
                  <a:lnTo>
                    <a:pt x="868" y="1861"/>
                  </a:lnTo>
                  <a:cubicBezTo>
                    <a:pt x="1272" y="1165"/>
                    <a:pt x="1825" y="748"/>
                    <a:pt x="2465" y="748"/>
                  </a:cubicBezTo>
                  <a:cubicBezTo>
                    <a:pt x="2598" y="748"/>
                    <a:pt x="2735" y="766"/>
                    <a:pt x="2875" y="803"/>
                  </a:cubicBezTo>
                  <a:cubicBezTo>
                    <a:pt x="3716" y="1074"/>
                    <a:pt x="4286" y="1861"/>
                    <a:pt x="4231" y="2756"/>
                  </a:cubicBezTo>
                  <a:lnTo>
                    <a:pt x="4991" y="2946"/>
                  </a:lnTo>
                  <a:cubicBezTo>
                    <a:pt x="4991" y="1562"/>
                    <a:pt x="4259" y="369"/>
                    <a:pt x="3092" y="71"/>
                  </a:cubicBezTo>
                  <a:cubicBezTo>
                    <a:pt x="2907" y="23"/>
                    <a:pt x="2721" y="0"/>
                    <a:pt x="2535" y="0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458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4"/>
          <p:cNvPicPr preferRelativeResize="0"/>
          <p:nvPr/>
        </p:nvPicPr>
        <p:blipFill rotWithShape="1">
          <a:blip r:embed="rId2">
            <a:alphaModFix amt="4000"/>
          </a:blip>
          <a:srcRect t="12521" b="12454"/>
          <a:stretch/>
        </p:blipFill>
        <p:spPr>
          <a:xfrm>
            <a:off x="-83" y="0"/>
            <a:ext cx="121620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4"/>
          <p:cNvSpPr txBox="1">
            <a:spLocks noGrp="1"/>
          </p:cNvSpPr>
          <p:nvPr>
            <p:ph type="title"/>
          </p:nvPr>
        </p:nvSpPr>
        <p:spPr>
          <a:xfrm>
            <a:off x="1211362" y="2349433"/>
            <a:ext cx="4624930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8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9pPr>
          </a:lstStyle>
          <a:p>
            <a:endParaRPr/>
          </a:p>
        </p:txBody>
      </p:sp>
      <p:sp>
        <p:nvSpPr>
          <p:cNvPr id="200" name="Google Shape;200;p24"/>
          <p:cNvSpPr txBox="1">
            <a:spLocks noGrp="1"/>
          </p:cNvSpPr>
          <p:nvPr>
            <p:ph type="subTitle" idx="1"/>
          </p:nvPr>
        </p:nvSpPr>
        <p:spPr>
          <a:xfrm>
            <a:off x="1211362" y="3228967"/>
            <a:ext cx="5122895" cy="1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3"/>
            </a:lvl1pPr>
            <a:lvl2pPr lvl="1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23"/>
              </a:spcBef>
              <a:spcAft>
                <a:spcPts val="212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4"/>
          <p:cNvSpPr/>
          <p:nvPr/>
        </p:nvSpPr>
        <p:spPr>
          <a:xfrm flipH="1">
            <a:off x="501831" y="5593687"/>
            <a:ext cx="279536" cy="318591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8198767" y="6362215"/>
            <a:ext cx="275942" cy="267383"/>
          </a:xfrm>
          <a:custGeom>
            <a:avLst/>
            <a:gdLst/>
            <a:ahLst/>
            <a:cxnLst/>
            <a:rect l="l" t="t" r="r" b="b"/>
            <a:pathLst>
              <a:path w="5697" h="5507" extrusionOk="0">
                <a:moveTo>
                  <a:pt x="4223" y="0"/>
                </a:moveTo>
                <a:cubicBezTo>
                  <a:pt x="3379" y="0"/>
                  <a:pt x="2903" y="1573"/>
                  <a:pt x="2903" y="1573"/>
                </a:cubicBezTo>
                <a:cubicBezTo>
                  <a:pt x="2903" y="1573"/>
                  <a:pt x="2061" y="669"/>
                  <a:pt x="1347" y="669"/>
                </a:cubicBezTo>
                <a:cubicBezTo>
                  <a:pt x="1119" y="669"/>
                  <a:pt x="904" y="761"/>
                  <a:pt x="733" y="1004"/>
                </a:cubicBezTo>
                <a:cubicBezTo>
                  <a:pt x="1" y="2034"/>
                  <a:pt x="1303" y="4747"/>
                  <a:pt x="3771" y="5506"/>
                </a:cubicBezTo>
                <a:cubicBezTo>
                  <a:pt x="5697" y="3716"/>
                  <a:pt x="5697" y="733"/>
                  <a:pt x="4612" y="109"/>
                </a:cubicBezTo>
                <a:cubicBezTo>
                  <a:pt x="4475" y="33"/>
                  <a:pt x="4345" y="0"/>
                  <a:pt x="4223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4"/>
          <p:cNvSpPr/>
          <p:nvPr/>
        </p:nvSpPr>
        <p:spPr>
          <a:xfrm>
            <a:off x="10838854" y="5420725"/>
            <a:ext cx="909863" cy="491537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" name="Google Shape;204;p24"/>
          <p:cNvGrpSpPr/>
          <p:nvPr/>
        </p:nvGrpSpPr>
        <p:grpSpPr>
          <a:xfrm flipH="1">
            <a:off x="2711643" y="234320"/>
            <a:ext cx="418263" cy="359033"/>
            <a:chOff x="1960475" y="3376925"/>
            <a:chExt cx="314475" cy="269275"/>
          </a:xfrm>
        </p:grpSpPr>
        <p:sp>
          <p:nvSpPr>
            <p:cNvPr id="205" name="Google Shape;205;p24"/>
            <p:cNvSpPr/>
            <p:nvPr/>
          </p:nvSpPr>
          <p:spPr>
            <a:xfrm>
              <a:off x="1960475" y="3376925"/>
              <a:ext cx="314475" cy="269275"/>
            </a:xfrm>
            <a:custGeom>
              <a:avLst/>
              <a:gdLst/>
              <a:ahLst/>
              <a:cxnLst/>
              <a:rect l="l" t="t" r="r" b="b"/>
              <a:pathLst>
                <a:path w="12579" h="10771" extrusionOk="0">
                  <a:moveTo>
                    <a:pt x="4685" y="0"/>
                  </a:moveTo>
                  <a:cubicBezTo>
                    <a:pt x="4580" y="0"/>
                    <a:pt x="4482" y="34"/>
                    <a:pt x="4395" y="108"/>
                  </a:cubicBezTo>
                  <a:cubicBezTo>
                    <a:pt x="3713" y="696"/>
                    <a:pt x="5230" y="3196"/>
                    <a:pt x="5648" y="3855"/>
                  </a:cubicBezTo>
                  <a:lnTo>
                    <a:pt x="5648" y="3855"/>
                  </a:lnTo>
                  <a:cubicBezTo>
                    <a:pt x="5243" y="3235"/>
                    <a:pt x="3742" y="1017"/>
                    <a:pt x="3013" y="1017"/>
                  </a:cubicBezTo>
                  <a:cubicBezTo>
                    <a:pt x="2941" y="1017"/>
                    <a:pt x="2877" y="1038"/>
                    <a:pt x="2822" y="1085"/>
                  </a:cubicBezTo>
                  <a:cubicBezTo>
                    <a:pt x="2171" y="1600"/>
                    <a:pt x="3662" y="3851"/>
                    <a:pt x="4476" y="4936"/>
                  </a:cubicBezTo>
                  <a:cubicBezTo>
                    <a:pt x="3792" y="4087"/>
                    <a:pt x="2368" y="2313"/>
                    <a:pt x="1670" y="2313"/>
                  </a:cubicBezTo>
                  <a:cubicBezTo>
                    <a:pt x="1566" y="2313"/>
                    <a:pt x="1478" y="2353"/>
                    <a:pt x="1411" y="2441"/>
                  </a:cubicBezTo>
                  <a:cubicBezTo>
                    <a:pt x="1004" y="2983"/>
                    <a:pt x="2388" y="4991"/>
                    <a:pt x="3120" y="6076"/>
                  </a:cubicBezTo>
                  <a:cubicBezTo>
                    <a:pt x="2557" y="5325"/>
                    <a:pt x="1549" y="4048"/>
                    <a:pt x="883" y="4048"/>
                  </a:cubicBezTo>
                  <a:cubicBezTo>
                    <a:pt x="778" y="4048"/>
                    <a:pt x="682" y="4080"/>
                    <a:pt x="597" y="4150"/>
                  </a:cubicBezTo>
                  <a:cubicBezTo>
                    <a:pt x="1" y="4692"/>
                    <a:pt x="1492" y="6672"/>
                    <a:pt x="3879" y="9927"/>
                  </a:cubicBezTo>
                  <a:cubicBezTo>
                    <a:pt x="4294" y="10500"/>
                    <a:pt x="5155" y="10771"/>
                    <a:pt x="5949" y="10771"/>
                  </a:cubicBezTo>
                  <a:cubicBezTo>
                    <a:pt x="6245" y="10771"/>
                    <a:pt x="6531" y="10733"/>
                    <a:pt x="6782" y="10659"/>
                  </a:cubicBezTo>
                  <a:cubicBezTo>
                    <a:pt x="7134" y="10578"/>
                    <a:pt x="7487" y="10470"/>
                    <a:pt x="7812" y="10334"/>
                  </a:cubicBezTo>
                  <a:cubicBezTo>
                    <a:pt x="12578" y="8357"/>
                    <a:pt x="9612" y="217"/>
                    <a:pt x="8361" y="217"/>
                  </a:cubicBezTo>
                  <a:cubicBezTo>
                    <a:pt x="8359" y="217"/>
                    <a:pt x="8357" y="217"/>
                    <a:pt x="8355" y="217"/>
                  </a:cubicBezTo>
                  <a:cubicBezTo>
                    <a:pt x="7026" y="217"/>
                    <a:pt x="7975" y="4177"/>
                    <a:pt x="7975" y="4177"/>
                  </a:cubicBezTo>
                  <a:cubicBezTo>
                    <a:pt x="7975" y="4177"/>
                    <a:pt x="5853" y="0"/>
                    <a:pt x="4685" y="0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2040500" y="3551175"/>
              <a:ext cx="35950" cy="27150"/>
            </a:xfrm>
            <a:custGeom>
              <a:avLst/>
              <a:gdLst/>
              <a:ahLst/>
              <a:cxnLst/>
              <a:rect l="l" t="t" r="r" b="b"/>
              <a:pathLst>
                <a:path w="1438" h="1086" extrusionOk="0">
                  <a:moveTo>
                    <a:pt x="733" y="1"/>
                  </a:moveTo>
                  <a:cubicBezTo>
                    <a:pt x="0" y="1"/>
                    <a:pt x="0" y="1086"/>
                    <a:pt x="733" y="1086"/>
                  </a:cubicBezTo>
                  <a:cubicBezTo>
                    <a:pt x="1438" y="1058"/>
                    <a:pt x="1438" y="1"/>
                    <a:pt x="733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2141525" y="3495575"/>
              <a:ext cx="33250" cy="27150"/>
            </a:xfrm>
            <a:custGeom>
              <a:avLst/>
              <a:gdLst/>
              <a:ahLst/>
              <a:cxnLst/>
              <a:rect l="l" t="t" r="r" b="b"/>
              <a:pathLst>
                <a:path w="1330" h="1086" extrusionOk="0">
                  <a:moveTo>
                    <a:pt x="652" y="0"/>
                  </a:moveTo>
                  <a:cubicBezTo>
                    <a:pt x="1" y="55"/>
                    <a:pt x="1" y="1031"/>
                    <a:pt x="652" y="1085"/>
                  </a:cubicBezTo>
                  <a:cubicBezTo>
                    <a:pt x="1330" y="1031"/>
                    <a:pt x="1330" y="55"/>
                    <a:pt x="652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2102200" y="3539525"/>
              <a:ext cx="42075" cy="44225"/>
            </a:xfrm>
            <a:custGeom>
              <a:avLst/>
              <a:gdLst/>
              <a:ahLst/>
              <a:cxnLst/>
              <a:rect l="l" t="t" r="r" b="b"/>
              <a:pathLst>
                <a:path w="1683" h="1769" extrusionOk="0">
                  <a:moveTo>
                    <a:pt x="1200" y="0"/>
                  </a:moveTo>
                  <a:cubicBezTo>
                    <a:pt x="1100" y="0"/>
                    <a:pt x="1000" y="137"/>
                    <a:pt x="1085" y="223"/>
                  </a:cubicBezTo>
                  <a:cubicBezTo>
                    <a:pt x="1167" y="358"/>
                    <a:pt x="1248" y="494"/>
                    <a:pt x="1302" y="657"/>
                  </a:cubicBezTo>
                  <a:cubicBezTo>
                    <a:pt x="1384" y="819"/>
                    <a:pt x="1411" y="1009"/>
                    <a:pt x="1384" y="1199"/>
                  </a:cubicBezTo>
                  <a:cubicBezTo>
                    <a:pt x="1384" y="1335"/>
                    <a:pt x="1302" y="1470"/>
                    <a:pt x="1140" y="1497"/>
                  </a:cubicBezTo>
                  <a:cubicBezTo>
                    <a:pt x="950" y="1497"/>
                    <a:pt x="787" y="1416"/>
                    <a:pt x="679" y="1280"/>
                  </a:cubicBezTo>
                  <a:cubicBezTo>
                    <a:pt x="489" y="1090"/>
                    <a:pt x="353" y="901"/>
                    <a:pt x="245" y="657"/>
                  </a:cubicBezTo>
                  <a:cubicBezTo>
                    <a:pt x="225" y="617"/>
                    <a:pt x="176" y="592"/>
                    <a:pt x="130" y="592"/>
                  </a:cubicBezTo>
                  <a:cubicBezTo>
                    <a:pt x="113" y="592"/>
                    <a:pt x="96" y="595"/>
                    <a:pt x="82" y="602"/>
                  </a:cubicBezTo>
                  <a:cubicBezTo>
                    <a:pt x="1" y="657"/>
                    <a:pt x="1" y="738"/>
                    <a:pt x="28" y="792"/>
                  </a:cubicBezTo>
                  <a:cubicBezTo>
                    <a:pt x="136" y="1036"/>
                    <a:pt x="272" y="1253"/>
                    <a:pt x="462" y="1470"/>
                  </a:cubicBezTo>
                  <a:cubicBezTo>
                    <a:pt x="624" y="1633"/>
                    <a:pt x="868" y="1769"/>
                    <a:pt x="1113" y="1769"/>
                  </a:cubicBezTo>
                  <a:cubicBezTo>
                    <a:pt x="1357" y="1769"/>
                    <a:pt x="1574" y="1606"/>
                    <a:pt x="1628" y="1362"/>
                  </a:cubicBezTo>
                  <a:cubicBezTo>
                    <a:pt x="1682" y="1145"/>
                    <a:pt x="1682" y="901"/>
                    <a:pt x="1601" y="684"/>
                  </a:cubicBezTo>
                  <a:cubicBezTo>
                    <a:pt x="1547" y="467"/>
                    <a:pt x="1411" y="223"/>
                    <a:pt x="1275" y="33"/>
                  </a:cubicBezTo>
                  <a:cubicBezTo>
                    <a:pt x="1253" y="10"/>
                    <a:pt x="1226" y="0"/>
                    <a:pt x="120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" name="Google Shape;209;p24"/>
          <p:cNvSpPr/>
          <p:nvPr/>
        </p:nvSpPr>
        <p:spPr>
          <a:xfrm>
            <a:off x="501807" y="1535486"/>
            <a:ext cx="696306" cy="376167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4"/>
          <p:cNvSpPr/>
          <p:nvPr/>
        </p:nvSpPr>
        <p:spPr>
          <a:xfrm flipH="1">
            <a:off x="10190250" y="254745"/>
            <a:ext cx="279537" cy="318224"/>
          </a:xfrm>
          <a:custGeom>
            <a:avLst/>
            <a:gdLst/>
            <a:ahLst/>
            <a:cxnLst/>
            <a:rect l="l" t="t" r="r" b="b"/>
            <a:pathLst>
              <a:path w="2198" h="2496" extrusionOk="0">
                <a:moveTo>
                  <a:pt x="1248" y="0"/>
                </a:moveTo>
                <a:lnTo>
                  <a:pt x="841" y="895"/>
                </a:lnTo>
                <a:lnTo>
                  <a:pt x="82" y="515"/>
                </a:lnTo>
                <a:lnTo>
                  <a:pt x="82" y="515"/>
                </a:lnTo>
                <a:lnTo>
                  <a:pt x="624" y="1221"/>
                </a:lnTo>
                <a:lnTo>
                  <a:pt x="0" y="1872"/>
                </a:lnTo>
                <a:lnTo>
                  <a:pt x="787" y="1546"/>
                </a:lnTo>
                <a:lnTo>
                  <a:pt x="977" y="2495"/>
                </a:lnTo>
                <a:lnTo>
                  <a:pt x="1248" y="1573"/>
                </a:lnTo>
                <a:lnTo>
                  <a:pt x="2062" y="2034"/>
                </a:lnTo>
                <a:lnTo>
                  <a:pt x="2062" y="2034"/>
                </a:lnTo>
                <a:lnTo>
                  <a:pt x="1492" y="1302"/>
                </a:lnTo>
                <a:lnTo>
                  <a:pt x="2197" y="732"/>
                </a:lnTo>
                <a:lnTo>
                  <a:pt x="2197" y="732"/>
                </a:lnTo>
                <a:lnTo>
                  <a:pt x="1384" y="949"/>
                </a:lnTo>
                <a:lnTo>
                  <a:pt x="1248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501824" y="762060"/>
            <a:ext cx="279532" cy="259565"/>
          </a:xfrm>
          <a:custGeom>
            <a:avLst/>
            <a:gdLst/>
            <a:ahLst/>
            <a:cxnLst/>
            <a:rect l="l" t="t" r="r" b="b"/>
            <a:pathLst>
              <a:path w="5914" h="5478" extrusionOk="0">
                <a:moveTo>
                  <a:pt x="1970" y="1"/>
                </a:moveTo>
                <a:cubicBezTo>
                  <a:pt x="1880" y="1"/>
                  <a:pt x="1785" y="17"/>
                  <a:pt x="1682" y="53"/>
                </a:cubicBezTo>
                <a:cubicBezTo>
                  <a:pt x="489" y="487"/>
                  <a:pt x="1" y="3443"/>
                  <a:pt x="1601" y="5478"/>
                </a:cubicBezTo>
                <a:cubicBezTo>
                  <a:pt x="4205" y="5098"/>
                  <a:pt x="5914" y="2657"/>
                  <a:pt x="5371" y="1545"/>
                </a:cubicBezTo>
                <a:cubicBezTo>
                  <a:pt x="5211" y="1217"/>
                  <a:pt x="4952" y="1101"/>
                  <a:pt x="4666" y="1101"/>
                </a:cubicBezTo>
                <a:cubicBezTo>
                  <a:pt x="3983" y="1101"/>
                  <a:pt x="3147" y="1762"/>
                  <a:pt x="3147" y="1762"/>
                </a:cubicBezTo>
                <a:cubicBezTo>
                  <a:pt x="3147" y="1762"/>
                  <a:pt x="2899" y="1"/>
                  <a:pt x="1970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11210732" y="1237380"/>
            <a:ext cx="452160" cy="491544"/>
          </a:xfrm>
          <a:custGeom>
            <a:avLst/>
            <a:gdLst/>
            <a:ahLst/>
            <a:cxnLst/>
            <a:rect l="l" t="t" r="r" b="b"/>
            <a:pathLst>
              <a:path w="9386" h="10179" extrusionOk="0">
                <a:moveTo>
                  <a:pt x="5869" y="0"/>
                </a:moveTo>
                <a:cubicBezTo>
                  <a:pt x="4465" y="0"/>
                  <a:pt x="4314" y="3072"/>
                  <a:pt x="4314" y="3072"/>
                </a:cubicBezTo>
                <a:cubicBezTo>
                  <a:pt x="4314" y="3072"/>
                  <a:pt x="2824" y="1683"/>
                  <a:pt x="1729" y="1683"/>
                </a:cubicBezTo>
                <a:cubicBezTo>
                  <a:pt x="1317" y="1683"/>
                  <a:pt x="961" y="1880"/>
                  <a:pt x="760" y="2421"/>
                </a:cubicBezTo>
                <a:cubicBezTo>
                  <a:pt x="1" y="4428"/>
                  <a:pt x="2984" y="9175"/>
                  <a:pt x="7107" y="10179"/>
                </a:cubicBezTo>
                <a:cubicBezTo>
                  <a:pt x="9386" y="6571"/>
                  <a:pt x="8328" y="1065"/>
                  <a:pt x="6429" y="143"/>
                </a:cubicBezTo>
                <a:cubicBezTo>
                  <a:pt x="6223" y="44"/>
                  <a:pt x="6037" y="0"/>
                  <a:pt x="5869" y="0"/>
                </a:cubicBezTo>
                <a:close/>
              </a:path>
            </a:pathLst>
          </a:custGeom>
          <a:solidFill>
            <a:srgbClr val="FF5728"/>
          </a:solidFill>
          <a:ln w="9525" cap="flat" cmpd="sng">
            <a:solidFill>
              <a:srgbClr val="FF5728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" name="Google Shape;213;p24"/>
          <p:cNvGrpSpPr/>
          <p:nvPr/>
        </p:nvGrpSpPr>
        <p:grpSpPr>
          <a:xfrm>
            <a:off x="389917" y="4215402"/>
            <a:ext cx="391429" cy="361633"/>
            <a:chOff x="761425" y="453250"/>
            <a:chExt cx="294300" cy="271225"/>
          </a:xfrm>
        </p:grpSpPr>
        <p:sp>
          <p:nvSpPr>
            <p:cNvPr id="214" name="Google Shape;214;p24"/>
            <p:cNvSpPr/>
            <p:nvPr/>
          </p:nvSpPr>
          <p:spPr>
            <a:xfrm>
              <a:off x="761425" y="453250"/>
              <a:ext cx="294300" cy="271225"/>
            </a:xfrm>
            <a:custGeom>
              <a:avLst/>
              <a:gdLst/>
              <a:ahLst/>
              <a:cxnLst/>
              <a:rect l="l" t="t" r="r" b="b"/>
              <a:pathLst>
                <a:path w="11772" h="10849" extrusionOk="0">
                  <a:moveTo>
                    <a:pt x="5354" y="1"/>
                  </a:moveTo>
                  <a:cubicBezTo>
                    <a:pt x="5277" y="1"/>
                    <a:pt x="5201" y="21"/>
                    <a:pt x="5127" y="65"/>
                  </a:cubicBezTo>
                  <a:cubicBezTo>
                    <a:pt x="4373" y="522"/>
                    <a:pt x="5368" y="3091"/>
                    <a:pt x="5702" y="3894"/>
                  </a:cubicBezTo>
                  <a:lnTo>
                    <a:pt x="5702" y="3894"/>
                  </a:lnTo>
                  <a:cubicBezTo>
                    <a:pt x="5361" y="3111"/>
                    <a:pt x="4243" y="678"/>
                    <a:pt x="3535" y="678"/>
                  </a:cubicBezTo>
                  <a:cubicBezTo>
                    <a:pt x="3484" y="678"/>
                    <a:pt x="3436" y="690"/>
                    <a:pt x="3391" y="716"/>
                  </a:cubicBezTo>
                  <a:cubicBezTo>
                    <a:pt x="2658" y="1150"/>
                    <a:pt x="3770" y="3591"/>
                    <a:pt x="4367" y="4785"/>
                  </a:cubicBezTo>
                  <a:cubicBezTo>
                    <a:pt x="3833" y="3838"/>
                    <a:pt x="2689" y="1737"/>
                    <a:pt x="2008" y="1737"/>
                  </a:cubicBezTo>
                  <a:cubicBezTo>
                    <a:pt x="1929" y="1737"/>
                    <a:pt x="1855" y="1766"/>
                    <a:pt x="1790" y="1828"/>
                  </a:cubicBezTo>
                  <a:cubicBezTo>
                    <a:pt x="1302" y="2262"/>
                    <a:pt x="2306" y="4486"/>
                    <a:pt x="2848" y="5707"/>
                  </a:cubicBezTo>
                  <a:cubicBezTo>
                    <a:pt x="2409" y="4829"/>
                    <a:pt x="1575" y="3314"/>
                    <a:pt x="918" y="3314"/>
                  </a:cubicBezTo>
                  <a:cubicBezTo>
                    <a:pt x="845" y="3314"/>
                    <a:pt x="774" y="3333"/>
                    <a:pt x="705" y="3374"/>
                  </a:cubicBezTo>
                  <a:cubicBezTo>
                    <a:pt x="0" y="3781"/>
                    <a:pt x="1139" y="6005"/>
                    <a:pt x="2930" y="9586"/>
                  </a:cubicBezTo>
                  <a:cubicBezTo>
                    <a:pt x="3323" y="10373"/>
                    <a:pt x="4499" y="10848"/>
                    <a:pt x="5423" y="10848"/>
                  </a:cubicBezTo>
                  <a:cubicBezTo>
                    <a:pt x="5517" y="10848"/>
                    <a:pt x="5608" y="10843"/>
                    <a:pt x="5696" y="10833"/>
                  </a:cubicBezTo>
                  <a:cubicBezTo>
                    <a:pt x="6049" y="10806"/>
                    <a:pt x="6401" y="10779"/>
                    <a:pt x="6754" y="10698"/>
                  </a:cubicBezTo>
                  <a:cubicBezTo>
                    <a:pt x="11772" y="9586"/>
                    <a:pt x="10226" y="1015"/>
                    <a:pt x="9005" y="825"/>
                  </a:cubicBezTo>
                  <a:cubicBezTo>
                    <a:pt x="8971" y="819"/>
                    <a:pt x="8939" y="816"/>
                    <a:pt x="8907" y="816"/>
                  </a:cubicBezTo>
                  <a:cubicBezTo>
                    <a:pt x="7716" y="816"/>
                    <a:pt x="7947" y="4676"/>
                    <a:pt x="7947" y="4676"/>
                  </a:cubicBezTo>
                  <a:cubicBezTo>
                    <a:pt x="7947" y="4676"/>
                    <a:pt x="6516" y="1"/>
                    <a:pt x="53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822450" y="615575"/>
              <a:ext cx="34600" cy="28500"/>
            </a:xfrm>
            <a:custGeom>
              <a:avLst/>
              <a:gdLst/>
              <a:ahLst/>
              <a:cxnLst/>
              <a:rect l="l" t="t" r="r" b="b"/>
              <a:pathLst>
                <a:path w="1384" h="1140" extrusionOk="0">
                  <a:moveTo>
                    <a:pt x="705" y="1"/>
                  </a:moveTo>
                  <a:cubicBezTo>
                    <a:pt x="0" y="55"/>
                    <a:pt x="0" y="1086"/>
                    <a:pt x="705" y="1140"/>
                  </a:cubicBezTo>
                  <a:cubicBezTo>
                    <a:pt x="1384" y="1086"/>
                    <a:pt x="1384" y="55"/>
                    <a:pt x="70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930950" y="574900"/>
              <a:ext cx="38000" cy="27825"/>
            </a:xfrm>
            <a:custGeom>
              <a:avLst/>
              <a:gdLst/>
              <a:ahLst/>
              <a:cxnLst/>
              <a:rect l="l" t="t" r="r" b="b"/>
              <a:pathLst>
                <a:path w="1520" h="1113" extrusionOk="0">
                  <a:moveTo>
                    <a:pt x="760" y="0"/>
                  </a:moveTo>
                  <a:cubicBezTo>
                    <a:pt x="0" y="0"/>
                    <a:pt x="0" y="1112"/>
                    <a:pt x="760" y="1112"/>
                  </a:cubicBezTo>
                  <a:cubicBezTo>
                    <a:pt x="1519" y="1112"/>
                    <a:pt x="1519" y="0"/>
                    <a:pt x="76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885375" y="616875"/>
              <a:ext cx="42200" cy="45525"/>
            </a:xfrm>
            <a:custGeom>
              <a:avLst/>
              <a:gdLst/>
              <a:ahLst/>
              <a:cxnLst/>
              <a:rect l="l" t="t" r="r" b="b"/>
              <a:pathLst>
                <a:path w="1688" h="1821" extrusionOk="0">
                  <a:moveTo>
                    <a:pt x="1315" y="1"/>
                  </a:moveTo>
                  <a:cubicBezTo>
                    <a:pt x="1220" y="1"/>
                    <a:pt x="1115" y="97"/>
                    <a:pt x="1172" y="193"/>
                  </a:cubicBezTo>
                  <a:cubicBezTo>
                    <a:pt x="1281" y="355"/>
                    <a:pt x="1335" y="491"/>
                    <a:pt x="1362" y="654"/>
                  </a:cubicBezTo>
                  <a:cubicBezTo>
                    <a:pt x="1389" y="844"/>
                    <a:pt x="1416" y="1034"/>
                    <a:pt x="1389" y="1196"/>
                  </a:cubicBezTo>
                  <a:cubicBezTo>
                    <a:pt x="1362" y="1359"/>
                    <a:pt x="1308" y="1549"/>
                    <a:pt x="1145" y="1549"/>
                  </a:cubicBezTo>
                  <a:cubicBezTo>
                    <a:pt x="955" y="1549"/>
                    <a:pt x="765" y="1386"/>
                    <a:pt x="630" y="1251"/>
                  </a:cubicBezTo>
                  <a:cubicBezTo>
                    <a:pt x="467" y="1034"/>
                    <a:pt x="358" y="789"/>
                    <a:pt x="304" y="518"/>
                  </a:cubicBezTo>
                  <a:cubicBezTo>
                    <a:pt x="283" y="443"/>
                    <a:pt x="227" y="410"/>
                    <a:pt x="171" y="410"/>
                  </a:cubicBezTo>
                  <a:cubicBezTo>
                    <a:pt x="86" y="410"/>
                    <a:pt x="0" y="485"/>
                    <a:pt x="33" y="600"/>
                  </a:cubicBezTo>
                  <a:cubicBezTo>
                    <a:pt x="87" y="871"/>
                    <a:pt x="223" y="1142"/>
                    <a:pt x="386" y="1386"/>
                  </a:cubicBezTo>
                  <a:cubicBezTo>
                    <a:pt x="548" y="1630"/>
                    <a:pt x="792" y="1793"/>
                    <a:pt x="1064" y="1820"/>
                  </a:cubicBezTo>
                  <a:cubicBezTo>
                    <a:pt x="1308" y="1820"/>
                    <a:pt x="1552" y="1657"/>
                    <a:pt x="1606" y="1413"/>
                  </a:cubicBezTo>
                  <a:cubicBezTo>
                    <a:pt x="1687" y="1196"/>
                    <a:pt x="1687" y="952"/>
                    <a:pt x="1660" y="735"/>
                  </a:cubicBezTo>
                  <a:cubicBezTo>
                    <a:pt x="1633" y="491"/>
                    <a:pt x="1552" y="274"/>
                    <a:pt x="1416" y="57"/>
                  </a:cubicBezTo>
                  <a:cubicBezTo>
                    <a:pt x="1392" y="17"/>
                    <a:pt x="1355" y="1"/>
                    <a:pt x="131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24"/>
          <p:cNvSpPr/>
          <p:nvPr/>
        </p:nvSpPr>
        <p:spPr>
          <a:xfrm>
            <a:off x="4035907" y="6362215"/>
            <a:ext cx="275942" cy="267383"/>
          </a:xfrm>
          <a:custGeom>
            <a:avLst/>
            <a:gdLst/>
            <a:ahLst/>
            <a:cxnLst/>
            <a:rect l="l" t="t" r="r" b="b"/>
            <a:pathLst>
              <a:path w="5697" h="5507" extrusionOk="0">
                <a:moveTo>
                  <a:pt x="4223" y="0"/>
                </a:moveTo>
                <a:cubicBezTo>
                  <a:pt x="3379" y="0"/>
                  <a:pt x="2903" y="1573"/>
                  <a:pt x="2903" y="1573"/>
                </a:cubicBezTo>
                <a:cubicBezTo>
                  <a:pt x="2903" y="1573"/>
                  <a:pt x="2061" y="669"/>
                  <a:pt x="1347" y="669"/>
                </a:cubicBezTo>
                <a:cubicBezTo>
                  <a:pt x="1119" y="669"/>
                  <a:pt x="904" y="761"/>
                  <a:pt x="733" y="1004"/>
                </a:cubicBezTo>
                <a:cubicBezTo>
                  <a:pt x="1" y="2034"/>
                  <a:pt x="1303" y="4747"/>
                  <a:pt x="3771" y="5506"/>
                </a:cubicBezTo>
                <a:cubicBezTo>
                  <a:pt x="5697" y="3716"/>
                  <a:pt x="5697" y="733"/>
                  <a:pt x="4612" y="109"/>
                </a:cubicBezTo>
                <a:cubicBezTo>
                  <a:pt x="4475" y="33"/>
                  <a:pt x="4345" y="0"/>
                  <a:pt x="4223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24"/>
          <p:cNvGrpSpPr/>
          <p:nvPr/>
        </p:nvGrpSpPr>
        <p:grpSpPr>
          <a:xfrm>
            <a:off x="11581444" y="3482987"/>
            <a:ext cx="279531" cy="262636"/>
            <a:chOff x="-282475" y="1572750"/>
            <a:chExt cx="182200" cy="170750"/>
          </a:xfrm>
        </p:grpSpPr>
        <p:sp>
          <p:nvSpPr>
            <p:cNvPr id="220" name="Google Shape;220;p24"/>
            <p:cNvSpPr/>
            <p:nvPr/>
          </p:nvSpPr>
          <p:spPr>
            <a:xfrm>
              <a:off x="-282475" y="1572750"/>
              <a:ext cx="182200" cy="170750"/>
            </a:xfrm>
            <a:custGeom>
              <a:avLst/>
              <a:gdLst/>
              <a:ahLst/>
              <a:cxnLst/>
              <a:rect l="l" t="t" r="r" b="b"/>
              <a:pathLst>
                <a:path w="7288" h="6830" extrusionOk="0">
                  <a:moveTo>
                    <a:pt x="2876" y="2089"/>
                  </a:moveTo>
                  <a:lnTo>
                    <a:pt x="2876" y="2089"/>
                  </a:lnTo>
                  <a:cubicBezTo>
                    <a:pt x="3065" y="2360"/>
                    <a:pt x="3337" y="2550"/>
                    <a:pt x="3635" y="2631"/>
                  </a:cubicBezTo>
                  <a:cubicBezTo>
                    <a:pt x="3744" y="2659"/>
                    <a:pt x="3859" y="2672"/>
                    <a:pt x="3974" y="2672"/>
                  </a:cubicBezTo>
                  <a:cubicBezTo>
                    <a:pt x="4089" y="2672"/>
                    <a:pt x="4205" y="2659"/>
                    <a:pt x="4313" y="2631"/>
                  </a:cubicBezTo>
                  <a:lnTo>
                    <a:pt x="4313" y="2631"/>
                  </a:lnTo>
                  <a:cubicBezTo>
                    <a:pt x="4177" y="2767"/>
                    <a:pt x="4123" y="2930"/>
                    <a:pt x="4069" y="3093"/>
                  </a:cubicBezTo>
                  <a:cubicBezTo>
                    <a:pt x="3988" y="3472"/>
                    <a:pt x="4042" y="3879"/>
                    <a:pt x="4259" y="4177"/>
                  </a:cubicBezTo>
                  <a:cubicBezTo>
                    <a:pt x="4188" y="4165"/>
                    <a:pt x="4117" y="4159"/>
                    <a:pt x="4045" y="4159"/>
                  </a:cubicBezTo>
                  <a:cubicBezTo>
                    <a:pt x="3652" y="4159"/>
                    <a:pt x="3264" y="4344"/>
                    <a:pt x="3011" y="4666"/>
                  </a:cubicBezTo>
                  <a:cubicBezTo>
                    <a:pt x="2903" y="4205"/>
                    <a:pt x="2604" y="3852"/>
                    <a:pt x="2170" y="3689"/>
                  </a:cubicBezTo>
                  <a:lnTo>
                    <a:pt x="2170" y="3662"/>
                  </a:lnTo>
                  <a:cubicBezTo>
                    <a:pt x="2523" y="3499"/>
                    <a:pt x="2794" y="3174"/>
                    <a:pt x="2876" y="2794"/>
                  </a:cubicBezTo>
                  <a:cubicBezTo>
                    <a:pt x="2957" y="2577"/>
                    <a:pt x="2957" y="2333"/>
                    <a:pt x="2876" y="2089"/>
                  </a:cubicBezTo>
                  <a:close/>
                  <a:moveTo>
                    <a:pt x="3933" y="0"/>
                  </a:moveTo>
                  <a:cubicBezTo>
                    <a:pt x="3065" y="28"/>
                    <a:pt x="2442" y="868"/>
                    <a:pt x="2686" y="1709"/>
                  </a:cubicBezTo>
                  <a:cubicBezTo>
                    <a:pt x="2421" y="1333"/>
                    <a:pt x="2012" y="1143"/>
                    <a:pt x="1604" y="1143"/>
                  </a:cubicBezTo>
                  <a:cubicBezTo>
                    <a:pt x="1219" y="1143"/>
                    <a:pt x="834" y="1312"/>
                    <a:pt x="570" y="1655"/>
                  </a:cubicBezTo>
                  <a:cubicBezTo>
                    <a:pt x="0" y="2333"/>
                    <a:pt x="272" y="3364"/>
                    <a:pt x="1112" y="3716"/>
                  </a:cubicBezTo>
                  <a:cubicBezTo>
                    <a:pt x="353" y="4069"/>
                    <a:pt x="109" y="5045"/>
                    <a:pt x="651" y="5724"/>
                  </a:cubicBezTo>
                  <a:cubicBezTo>
                    <a:pt x="912" y="6052"/>
                    <a:pt x="1297" y="6215"/>
                    <a:pt x="1684" y="6215"/>
                  </a:cubicBezTo>
                  <a:cubicBezTo>
                    <a:pt x="2063" y="6215"/>
                    <a:pt x="2444" y="6059"/>
                    <a:pt x="2713" y="5751"/>
                  </a:cubicBezTo>
                  <a:cubicBezTo>
                    <a:pt x="2838" y="6463"/>
                    <a:pt x="3424" y="6830"/>
                    <a:pt x="4011" y="6830"/>
                  </a:cubicBezTo>
                  <a:cubicBezTo>
                    <a:pt x="4564" y="6830"/>
                    <a:pt x="5118" y="6503"/>
                    <a:pt x="5290" y="5832"/>
                  </a:cubicBezTo>
                  <a:cubicBezTo>
                    <a:pt x="5398" y="5452"/>
                    <a:pt x="5317" y="5045"/>
                    <a:pt x="5100" y="4747"/>
                  </a:cubicBezTo>
                  <a:lnTo>
                    <a:pt x="5100" y="4747"/>
                  </a:lnTo>
                  <a:cubicBezTo>
                    <a:pt x="5217" y="4773"/>
                    <a:pt x="5329" y="4785"/>
                    <a:pt x="5436" y="4785"/>
                  </a:cubicBezTo>
                  <a:cubicBezTo>
                    <a:pt x="6902" y="4785"/>
                    <a:pt x="7288" y="2497"/>
                    <a:pt x="5669" y="2143"/>
                  </a:cubicBezTo>
                  <a:cubicBezTo>
                    <a:pt x="5561" y="2116"/>
                    <a:pt x="5452" y="2102"/>
                    <a:pt x="5344" y="2102"/>
                  </a:cubicBezTo>
                  <a:cubicBezTo>
                    <a:pt x="5235" y="2102"/>
                    <a:pt x="5127" y="2116"/>
                    <a:pt x="5018" y="2143"/>
                  </a:cubicBezTo>
                  <a:cubicBezTo>
                    <a:pt x="5127" y="2008"/>
                    <a:pt x="5208" y="1845"/>
                    <a:pt x="5235" y="1682"/>
                  </a:cubicBezTo>
                  <a:cubicBezTo>
                    <a:pt x="5452" y="814"/>
                    <a:pt x="4801" y="0"/>
                    <a:pt x="3933" y="0"/>
                  </a:cubicBezTo>
                  <a:close/>
                </a:path>
              </a:pathLst>
            </a:custGeom>
            <a:solidFill>
              <a:srgbClr val="6F54AD"/>
            </a:solidFill>
            <a:ln w="9525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-242025" y="1625475"/>
              <a:ext cx="85700" cy="70500"/>
            </a:xfrm>
            <a:custGeom>
              <a:avLst/>
              <a:gdLst/>
              <a:ahLst/>
              <a:cxnLst/>
              <a:rect l="l" t="t" r="r" b="b"/>
              <a:pathLst>
                <a:path w="3428" h="2820" extrusionOk="0">
                  <a:moveTo>
                    <a:pt x="1626" y="0"/>
                  </a:moveTo>
                  <a:cubicBezTo>
                    <a:pt x="1001" y="0"/>
                    <a:pt x="417" y="412"/>
                    <a:pt x="254" y="1065"/>
                  </a:cubicBezTo>
                  <a:cubicBezTo>
                    <a:pt x="0" y="2016"/>
                    <a:pt x="751" y="2819"/>
                    <a:pt x="1609" y="2819"/>
                  </a:cubicBezTo>
                  <a:cubicBezTo>
                    <a:pt x="1852" y="2819"/>
                    <a:pt x="2103" y="2755"/>
                    <a:pt x="2343" y="2611"/>
                  </a:cubicBezTo>
                  <a:cubicBezTo>
                    <a:pt x="3427" y="1960"/>
                    <a:pt x="3156" y="333"/>
                    <a:pt x="1936" y="34"/>
                  </a:cubicBezTo>
                  <a:cubicBezTo>
                    <a:pt x="1832" y="11"/>
                    <a:pt x="1729" y="0"/>
                    <a:pt x="1626" y="0"/>
                  </a:cubicBezTo>
                  <a:close/>
                </a:path>
              </a:pathLst>
            </a:custGeom>
            <a:solidFill>
              <a:srgbClr val="FF8693"/>
            </a:solidFill>
            <a:ln w="9525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49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3623" y="284734"/>
            <a:ext cx="11534584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25621" y="3344684"/>
            <a:ext cx="5799218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4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29843" y="1460884"/>
            <a:ext cx="4190807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3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25621" y="4754717"/>
            <a:ext cx="5799218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3623" y="284734"/>
            <a:ext cx="11534584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57806" y="1742800"/>
            <a:ext cx="5934881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57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3418" y="886554"/>
            <a:ext cx="9155000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57625" y="1925200"/>
            <a:ext cx="5666347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2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3623" y="284734"/>
            <a:ext cx="11534584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TITLE_AND_BODY_1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3522" y="305800"/>
            <a:ext cx="11534594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101907" y="4482089"/>
            <a:ext cx="5958024" cy="61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387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60292" y="2055184"/>
            <a:ext cx="8041257" cy="221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636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9508828" y="5362235"/>
            <a:ext cx="837108" cy="553484"/>
            <a:chOff x="4657725" y="1431175"/>
            <a:chExt cx="1117125" cy="736800"/>
          </a:xfrm>
        </p:grpSpPr>
        <p:sp>
          <p:nvSpPr>
            <p:cNvPr id="12" name="Google Shape;12;p2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570986" y="2962636"/>
            <a:ext cx="1742674" cy="403865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1" name="Google Shape;21;p2"/>
          <p:cNvSpPr/>
          <p:nvPr/>
        </p:nvSpPr>
        <p:spPr>
          <a:xfrm>
            <a:off x="66" y="5437467"/>
            <a:ext cx="12162027" cy="141033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2" name="Google Shape;22;p2"/>
          <p:cNvSpPr/>
          <p:nvPr/>
        </p:nvSpPr>
        <p:spPr>
          <a:xfrm>
            <a:off x="10825769" y="4992505"/>
            <a:ext cx="774768" cy="179553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3" name="Google Shape;23;p2"/>
          <p:cNvSpPr/>
          <p:nvPr/>
        </p:nvSpPr>
        <p:spPr>
          <a:xfrm>
            <a:off x="4094795" y="5940702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4" name="Google Shape;24;p2"/>
          <p:cNvSpPr/>
          <p:nvPr/>
        </p:nvSpPr>
        <p:spPr>
          <a:xfrm>
            <a:off x="10492212" y="5596602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grpSp>
        <p:nvGrpSpPr>
          <p:cNvPr id="25" name="Google Shape;25;p2"/>
          <p:cNvGrpSpPr/>
          <p:nvPr/>
        </p:nvGrpSpPr>
        <p:grpSpPr>
          <a:xfrm>
            <a:off x="-178756" y="6185689"/>
            <a:ext cx="1748653" cy="753601"/>
            <a:chOff x="3587650" y="1532750"/>
            <a:chExt cx="695925" cy="299175"/>
          </a:xfrm>
        </p:grpSpPr>
        <p:sp>
          <p:nvSpPr>
            <p:cNvPr id="26" name="Google Shape;26;p2"/>
            <p:cNvSpPr/>
            <p:nvPr/>
          </p:nvSpPr>
          <p:spPr>
            <a:xfrm>
              <a:off x="3587650" y="1532750"/>
              <a:ext cx="695925" cy="299175"/>
            </a:xfrm>
            <a:custGeom>
              <a:avLst/>
              <a:gdLst/>
              <a:ahLst/>
              <a:cxnLst/>
              <a:rect l="l" t="t" r="r" b="b"/>
              <a:pathLst>
                <a:path w="27837" h="11967" extrusionOk="0">
                  <a:moveTo>
                    <a:pt x="381" y="11859"/>
                  </a:moveTo>
                  <a:cubicBezTo>
                    <a:pt x="786" y="11669"/>
                    <a:pt x="1512" y="11728"/>
                    <a:pt x="1881" y="11717"/>
                  </a:cubicBezTo>
                  <a:cubicBezTo>
                    <a:pt x="3191" y="11657"/>
                    <a:pt x="4501" y="11764"/>
                    <a:pt x="5798" y="11669"/>
                  </a:cubicBezTo>
                  <a:cubicBezTo>
                    <a:pt x="11013" y="11312"/>
                    <a:pt x="16264" y="11764"/>
                    <a:pt x="21467" y="11609"/>
                  </a:cubicBezTo>
                  <a:cubicBezTo>
                    <a:pt x="23062" y="11562"/>
                    <a:pt x="24658" y="11609"/>
                    <a:pt x="26241" y="11502"/>
                  </a:cubicBezTo>
                  <a:cubicBezTo>
                    <a:pt x="26682" y="11478"/>
                    <a:pt x="27837" y="11657"/>
                    <a:pt x="27801" y="11050"/>
                  </a:cubicBezTo>
                  <a:cubicBezTo>
                    <a:pt x="27754" y="10312"/>
                    <a:pt x="27218" y="9621"/>
                    <a:pt x="26837" y="9026"/>
                  </a:cubicBezTo>
                  <a:cubicBezTo>
                    <a:pt x="26396" y="8311"/>
                    <a:pt x="25908" y="7430"/>
                    <a:pt x="25277" y="6847"/>
                  </a:cubicBezTo>
                  <a:cubicBezTo>
                    <a:pt x="24301" y="5954"/>
                    <a:pt x="23158" y="5466"/>
                    <a:pt x="21884" y="5156"/>
                  </a:cubicBezTo>
                  <a:cubicBezTo>
                    <a:pt x="20276" y="4763"/>
                    <a:pt x="18359" y="5311"/>
                    <a:pt x="16907" y="4454"/>
                  </a:cubicBezTo>
                  <a:cubicBezTo>
                    <a:pt x="14907" y="3275"/>
                    <a:pt x="13573" y="1"/>
                    <a:pt x="10799" y="906"/>
                  </a:cubicBezTo>
                  <a:cubicBezTo>
                    <a:pt x="9311" y="1406"/>
                    <a:pt x="8406" y="2477"/>
                    <a:pt x="7680" y="3799"/>
                  </a:cubicBezTo>
                  <a:cubicBezTo>
                    <a:pt x="7227" y="4620"/>
                    <a:pt x="6870" y="5585"/>
                    <a:pt x="6048" y="6121"/>
                  </a:cubicBezTo>
                  <a:cubicBezTo>
                    <a:pt x="5667" y="6371"/>
                    <a:pt x="4786" y="6168"/>
                    <a:pt x="4346" y="6144"/>
                  </a:cubicBezTo>
                  <a:cubicBezTo>
                    <a:pt x="3405" y="6109"/>
                    <a:pt x="2477" y="6406"/>
                    <a:pt x="1691" y="6895"/>
                  </a:cubicBezTo>
                  <a:cubicBezTo>
                    <a:pt x="667" y="7537"/>
                    <a:pt x="0" y="9085"/>
                    <a:pt x="71" y="10276"/>
                  </a:cubicBezTo>
                  <a:cubicBezTo>
                    <a:pt x="95" y="10728"/>
                    <a:pt x="71" y="11074"/>
                    <a:pt x="179" y="11538"/>
                  </a:cubicBezTo>
                  <a:cubicBezTo>
                    <a:pt x="191" y="11681"/>
                    <a:pt x="191" y="11967"/>
                    <a:pt x="381" y="11859"/>
                  </a:cubicBezTo>
                  <a:close/>
                </a:path>
              </a:pathLst>
            </a:custGeom>
            <a:solidFill>
              <a:srgbClr val="CE9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95400" y="1639500"/>
              <a:ext cx="27700" cy="50750"/>
            </a:xfrm>
            <a:custGeom>
              <a:avLst/>
              <a:gdLst/>
              <a:ahLst/>
              <a:cxnLst/>
              <a:rect l="l" t="t" r="r" b="b"/>
              <a:pathLst>
                <a:path w="1108" h="2030" extrusionOk="0">
                  <a:moveTo>
                    <a:pt x="832" y="1"/>
                  </a:moveTo>
                  <a:cubicBezTo>
                    <a:pt x="729" y="1"/>
                    <a:pt x="641" y="57"/>
                    <a:pt x="596" y="148"/>
                  </a:cubicBezTo>
                  <a:cubicBezTo>
                    <a:pt x="536" y="267"/>
                    <a:pt x="489" y="374"/>
                    <a:pt x="429" y="493"/>
                  </a:cubicBezTo>
                  <a:cubicBezTo>
                    <a:pt x="239" y="874"/>
                    <a:pt x="60" y="1279"/>
                    <a:pt x="24" y="1755"/>
                  </a:cubicBezTo>
                  <a:cubicBezTo>
                    <a:pt x="1" y="1898"/>
                    <a:pt x="108" y="2017"/>
                    <a:pt x="239" y="2029"/>
                  </a:cubicBezTo>
                  <a:lnTo>
                    <a:pt x="263" y="2029"/>
                  </a:lnTo>
                  <a:cubicBezTo>
                    <a:pt x="394" y="2029"/>
                    <a:pt x="501" y="1922"/>
                    <a:pt x="524" y="1803"/>
                  </a:cubicBezTo>
                  <a:cubicBezTo>
                    <a:pt x="572" y="1410"/>
                    <a:pt x="715" y="1077"/>
                    <a:pt x="894" y="696"/>
                  </a:cubicBezTo>
                  <a:cubicBezTo>
                    <a:pt x="953" y="577"/>
                    <a:pt x="1001" y="458"/>
                    <a:pt x="1060" y="339"/>
                  </a:cubicBezTo>
                  <a:cubicBezTo>
                    <a:pt x="1108" y="208"/>
                    <a:pt x="1048" y="77"/>
                    <a:pt x="929" y="17"/>
                  </a:cubicBezTo>
                  <a:cubicBezTo>
                    <a:pt x="896" y="6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816825" y="1650825"/>
              <a:ext cx="24150" cy="51325"/>
            </a:xfrm>
            <a:custGeom>
              <a:avLst/>
              <a:gdLst/>
              <a:ahLst/>
              <a:cxnLst/>
              <a:rect l="l" t="t" r="r" b="b"/>
              <a:pathLst>
                <a:path w="966" h="2053" extrusionOk="0">
                  <a:moveTo>
                    <a:pt x="694" y="0"/>
                  </a:moveTo>
                  <a:cubicBezTo>
                    <a:pt x="593" y="0"/>
                    <a:pt x="499" y="56"/>
                    <a:pt x="453" y="147"/>
                  </a:cubicBezTo>
                  <a:cubicBezTo>
                    <a:pt x="299" y="528"/>
                    <a:pt x="203" y="921"/>
                    <a:pt x="132" y="1290"/>
                  </a:cubicBezTo>
                  <a:cubicBezTo>
                    <a:pt x="96" y="1457"/>
                    <a:pt x="72" y="1600"/>
                    <a:pt x="25" y="1755"/>
                  </a:cubicBezTo>
                  <a:cubicBezTo>
                    <a:pt x="1" y="1886"/>
                    <a:pt x="72" y="2017"/>
                    <a:pt x="203" y="2052"/>
                  </a:cubicBezTo>
                  <a:lnTo>
                    <a:pt x="263" y="2052"/>
                  </a:lnTo>
                  <a:cubicBezTo>
                    <a:pt x="382" y="2052"/>
                    <a:pt x="489" y="1981"/>
                    <a:pt x="513" y="1862"/>
                  </a:cubicBezTo>
                  <a:cubicBezTo>
                    <a:pt x="560" y="1695"/>
                    <a:pt x="596" y="1529"/>
                    <a:pt x="620" y="1386"/>
                  </a:cubicBezTo>
                  <a:cubicBezTo>
                    <a:pt x="691" y="1029"/>
                    <a:pt x="775" y="683"/>
                    <a:pt x="918" y="338"/>
                  </a:cubicBezTo>
                  <a:cubicBezTo>
                    <a:pt x="965" y="207"/>
                    <a:pt x="906" y="76"/>
                    <a:pt x="787" y="17"/>
                  </a:cubicBezTo>
                  <a:cubicBezTo>
                    <a:pt x="756" y="5"/>
                    <a:pt x="7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10256696" y="6194603"/>
            <a:ext cx="1620997" cy="702192"/>
            <a:chOff x="3165550" y="1111875"/>
            <a:chExt cx="604875" cy="261375"/>
          </a:xfrm>
        </p:grpSpPr>
        <p:sp>
          <p:nvSpPr>
            <p:cNvPr id="30" name="Google Shape;30;p2"/>
            <p:cNvSpPr/>
            <p:nvPr/>
          </p:nvSpPr>
          <p:spPr>
            <a:xfrm>
              <a:off x="3165550" y="1111875"/>
              <a:ext cx="604875" cy="261375"/>
            </a:xfrm>
            <a:custGeom>
              <a:avLst/>
              <a:gdLst/>
              <a:ahLst/>
              <a:cxnLst/>
              <a:rect l="l" t="t" r="r" b="b"/>
              <a:pathLst>
                <a:path w="24195" h="10455" extrusionOk="0">
                  <a:moveTo>
                    <a:pt x="299" y="10097"/>
                  </a:moveTo>
                  <a:cubicBezTo>
                    <a:pt x="882" y="10383"/>
                    <a:pt x="858" y="10276"/>
                    <a:pt x="1751" y="10240"/>
                  </a:cubicBezTo>
                  <a:cubicBezTo>
                    <a:pt x="3132" y="10216"/>
                    <a:pt x="4490" y="10192"/>
                    <a:pt x="5847" y="10097"/>
                  </a:cubicBezTo>
                  <a:cubicBezTo>
                    <a:pt x="10431" y="9764"/>
                    <a:pt x="15110" y="10180"/>
                    <a:pt x="19670" y="10347"/>
                  </a:cubicBezTo>
                  <a:cubicBezTo>
                    <a:pt x="20706" y="10371"/>
                    <a:pt x="21718" y="10287"/>
                    <a:pt x="22742" y="10323"/>
                  </a:cubicBezTo>
                  <a:cubicBezTo>
                    <a:pt x="22944" y="10323"/>
                    <a:pt x="23730" y="10454"/>
                    <a:pt x="23897" y="10276"/>
                  </a:cubicBezTo>
                  <a:cubicBezTo>
                    <a:pt x="24194" y="9942"/>
                    <a:pt x="24052" y="8918"/>
                    <a:pt x="24004" y="8537"/>
                  </a:cubicBezTo>
                  <a:cubicBezTo>
                    <a:pt x="23885" y="7573"/>
                    <a:pt x="23563" y="6668"/>
                    <a:pt x="23182" y="5787"/>
                  </a:cubicBezTo>
                  <a:cubicBezTo>
                    <a:pt x="22111" y="3322"/>
                    <a:pt x="20849" y="834"/>
                    <a:pt x="17968" y="167"/>
                  </a:cubicBezTo>
                  <a:cubicBezTo>
                    <a:pt x="17253" y="0"/>
                    <a:pt x="16360" y="215"/>
                    <a:pt x="15658" y="358"/>
                  </a:cubicBezTo>
                  <a:cubicBezTo>
                    <a:pt x="12764" y="965"/>
                    <a:pt x="10800" y="3477"/>
                    <a:pt x="8419" y="4977"/>
                  </a:cubicBezTo>
                  <a:cubicBezTo>
                    <a:pt x="8050" y="5192"/>
                    <a:pt x="7633" y="5489"/>
                    <a:pt x="7216" y="5596"/>
                  </a:cubicBezTo>
                  <a:cubicBezTo>
                    <a:pt x="6383" y="5834"/>
                    <a:pt x="5490" y="5596"/>
                    <a:pt x="4633" y="5632"/>
                  </a:cubicBezTo>
                  <a:cubicBezTo>
                    <a:pt x="3704" y="5680"/>
                    <a:pt x="2632" y="6108"/>
                    <a:pt x="1870" y="6632"/>
                  </a:cubicBezTo>
                  <a:cubicBezTo>
                    <a:pt x="1013" y="7228"/>
                    <a:pt x="668" y="8180"/>
                    <a:pt x="311" y="9109"/>
                  </a:cubicBezTo>
                  <a:cubicBezTo>
                    <a:pt x="215" y="9406"/>
                    <a:pt x="1" y="9942"/>
                    <a:pt x="299" y="100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54900" y="1227400"/>
              <a:ext cx="29200" cy="47325"/>
            </a:xfrm>
            <a:custGeom>
              <a:avLst/>
              <a:gdLst/>
              <a:ahLst/>
              <a:cxnLst/>
              <a:rect l="l" t="t" r="r" b="b"/>
              <a:pathLst>
                <a:path w="1168" h="1893" extrusionOk="0">
                  <a:moveTo>
                    <a:pt x="266" y="1"/>
                  </a:moveTo>
                  <a:cubicBezTo>
                    <a:pt x="219" y="1"/>
                    <a:pt x="172" y="15"/>
                    <a:pt x="131" y="47"/>
                  </a:cubicBezTo>
                  <a:cubicBezTo>
                    <a:pt x="24" y="118"/>
                    <a:pt x="0" y="285"/>
                    <a:pt x="72" y="380"/>
                  </a:cubicBezTo>
                  <a:cubicBezTo>
                    <a:pt x="298" y="702"/>
                    <a:pt x="655" y="1237"/>
                    <a:pt x="679" y="1654"/>
                  </a:cubicBezTo>
                  <a:cubicBezTo>
                    <a:pt x="679" y="1785"/>
                    <a:pt x="786" y="1892"/>
                    <a:pt x="917" y="1892"/>
                  </a:cubicBezTo>
                  <a:cubicBezTo>
                    <a:pt x="1072" y="1892"/>
                    <a:pt x="1167" y="1773"/>
                    <a:pt x="1167" y="1618"/>
                  </a:cubicBezTo>
                  <a:cubicBezTo>
                    <a:pt x="1143" y="1118"/>
                    <a:pt x="798" y="559"/>
                    <a:pt x="465" y="106"/>
                  </a:cubicBezTo>
                  <a:cubicBezTo>
                    <a:pt x="420" y="40"/>
                    <a:pt x="344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87650" y="1226550"/>
              <a:ext cx="30675" cy="52625"/>
            </a:xfrm>
            <a:custGeom>
              <a:avLst/>
              <a:gdLst/>
              <a:ahLst/>
              <a:cxnLst/>
              <a:rect l="l" t="t" r="r" b="b"/>
              <a:pathLst>
                <a:path w="1227" h="2105" extrusionOk="0">
                  <a:moveTo>
                    <a:pt x="276" y="1"/>
                  </a:moveTo>
                  <a:cubicBezTo>
                    <a:pt x="226" y="1"/>
                    <a:pt x="174" y="16"/>
                    <a:pt x="131" y="45"/>
                  </a:cubicBezTo>
                  <a:cubicBezTo>
                    <a:pt x="12" y="116"/>
                    <a:pt x="0" y="283"/>
                    <a:pt x="71" y="390"/>
                  </a:cubicBezTo>
                  <a:cubicBezTo>
                    <a:pt x="488" y="974"/>
                    <a:pt x="726" y="1474"/>
                    <a:pt x="738" y="1867"/>
                  </a:cubicBezTo>
                  <a:cubicBezTo>
                    <a:pt x="738" y="1998"/>
                    <a:pt x="845" y="2105"/>
                    <a:pt x="976" y="2105"/>
                  </a:cubicBezTo>
                  <a:cubicBezTo>
                    <a:pt x="1131" y="2105"/>
                    <a:pt x="1226" y="1986"/>
                    <a:pt x="1226" y="1831"/>
                  </a:cubicBezTo>
                  <a:cubicBezTo>
                    <a:pt x="1203" y="1355"/>
                    <a:pt x="941" y="759"/>
                    <a:pt x="464" y="105"/>
                  </a:cubicBezTo>
                  <a:cubicBezTo>
                    <a:pt x="422" y="34"/>
                    <a:pt x="350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13800" y="1289325"/>
              <a:ext cx="26800" cy="51775"/>
            </a:xfrm>
            <a:custGeom>
              <a:avLst/>
              <a:gdLst/>
              <a:ahLst/>
              <a:cxnLst/>
              <a:rect l="l" t="t" r="r" b="b"/>
              <a:pathLst>
                <a:path w="1072" h="2071" extrusionOk="0">
                  <a:moveTo>
                    <a:pt x="794" y="1"/>
                  </a:moveTo>
                  <a:cubicBezTo>
                    <a:pt x="713" y="1"/>
                    <a:pt x="628" y="49"/>
                    <a:pt x="572" y="130"/>
                  </a:cubicBezTo>
                  <a:cubicBezTo>
                    <a:pt x="310" y="606"/>
                    <a:pt x="119" y="1165"/>
                    <a:pt x="12" y="1796"/>
                  </a:cubicBezTo>
                  <a:cubicBezTo>
                    <a:pt x="0" y="1927"/>
                    <a:pt x="84" y="2058"/>
                    <a:pt x="215" y="2070"/>
                  </a:cubicBezTo>
                  <a:lnTo>
                    <a:pt x="262" y="2070"/>
                  </a:lnTo>
                  <a:cubicBezTo>
                    <a:pt x="381" y="2070"/>
                    <a:pt x="488" y="1987"/>
                    <a:pt x="488" y="1868"/>
                  </a:cubicBezTo>
                  <a:cubicBezTo>
                    <a:pt x="572" y="1284"/>
                    <a:pt x="750" y="784"/>
                    <a:pt x="989" y="368"/>
                  </a:cubicBezTo>
                  <a:cubicBezTo>
                    <a:pt x="1072" y="260"/>
                    <a:pt x="1024" y="94"/>
                    <a:pt x="905" y="34"/>
                  </a:cubicBezTo>
                  <a:cubicBezTo>
                    <a:pt x="871" y="11"/>
                    <a:pt x="833" y="1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8538590" y="6138802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5" name="Google Shape;35;p2"/>
          <p:cNvSpPr/>
          <p:nvPr/>
        </p:nvSpPr>
        <p:spPr>
          <a:xfrm>
            <a:off x="4684267" y="6496619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6" name="Google Shape;36;p2"/>
          <p:cNvSpPr/>
          <p:nvPr/>
        </p:nvSpPr>
        <p:spPr>
          <a:xfrm>
            <a:off x="138308" y="5732635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7" name="Google Shape;37;p2"/>
          <p:cNvSpPr/>
          <p:nvPr/>
        </p:nvSpPr>
        <p:spPr>
          <a:xfrm>
            <a:off x="5299574" y="6344569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8" name="Google Shape;38;p2"/>
          <p:cNvSpPr/>
          <p:nvPr/>
        </p:nvSpPr>
        <p:spPr>
          <a:xfrm>
            <a:off x="2313664" y="254738"/>
            <a:ext cx="774768" cy="179553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</p:spTree>
    <p:extLst>
      <p:ext uri="{BB962C8B-B14F-4D97-AF65-F5344CB8AC3E}">
        <p14:creationId xmlns:p14="http://schemas.microsoft.com/office/powerpoint/2010/main" val="251585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720000"/>
            <a:ext cx="10246588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649440"/>
            <a:ext cx="10246588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BD27A-6853-95AD-D16C-770EE1A397C7}"/>
              </a:ext>
            </a:extLst>
          </p:cNvPr>
          <p:cNvSpPr txBox="1"/>
          <p:nvPr userDrawn="1"/>
        </p:nvSpPr>
        <p:spPr>
          <a:xfrm>
            <a:off x="2832894" y="7277100"/>
            <a:ext cx="6496050" cy="379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nnifont" panose="020B0603050302020204" pitchFamily="34" charset="0"/>
              </a:rPr>
              <a:t>Kho ppt Phan Linh_0916.604.268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6" r:id="rId4"/>
    <p:sldLayoutId id="2147483666" r:id="rId5"/>
    <p:sldLayoutId id="2147483668" r:id="rId6"/>
    <p:sldLayoutId id="2147483669" r:id="rId7"/>
    <p:sldLayoutId id="2147483670" r:id="rId8"/>
    <p:sldLayoutId id="2147483674" r:id="rId9"/>
    <p:sldLayoutId id="2147483675" r:id="rId10"/>
    <p:sldLayoutId id="2147483676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EE4C968-281B-3B9D-A2D9-DBDF5F01ADB7}"/>
              </a:ext>
            </a:extLst>
          </p:cNvPr>
          <p:cNvSpPr txBox="1"/>
          <p:nvPr/>
        </p:nvSpPr>
        <p:spPr>
          <a:xfrm>
            <a:off x="77764" y="6858000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76200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Khám phá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8881962-35DF-4A0B-3726-BDC606E48FD2}"/>
              </a:ext>
            </a:extLst>
          </p:cNvPr>
          <p:cNvGrpSpPr/>
          <p:nvPr/>
        </p:nvGrpSpPr>
        <p:grpSpPr>
          <a:xfrm>
            <a:off x="679088" y="829297"/>
            <a:ext cx="11482750" cy="4618093"/>
            <a:chOff x="956900" y="600697"/>
            <a:chExt cx="11482750" cy="46180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9CADEDB-BDAA-A415-A04A-0418FF0AA0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6847"/>
            <a:stretch/>
          </p:blipFill>
          <p:spPr>
            <a:xfrm>
              <a:off x="956900" y="600697"/>
              <a:ext cx="4211794" cy="461809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62FC0DF-4662-B361-B3A7-E5BEBB58E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74387" y="2783485"/>
              <a:ext cx="10265263" cy="1897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827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EE4C968-281B-3B9D-A2D9-DBDF5F01ADB7}"/>
              </a:ext>
            </a:extLst>
          </p:cNvPr>
          <p:cNvSpPr txBox="1"/>
          <p:nvPr/>
        </p:nvSpPr>
        <p:spPr>
          <a:xfrm>
            <a:off x="77764" y="6858000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76200">
                  <a:solidFill>
                    <a:srgbClr val="F44461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Luyện tập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88BFAC-ECF1-0AA5-9544-FB52DE8F6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7" y="2291997"/>
            <a:ext cx="12004064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38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520124" y="247650"/>
            <a:ext cx="11842010" cy="933337"/>
            <a:chOff x="892596" y="518160"/>
            <a:chExt cx="12697770" cy="93797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892596" y="518160"/>
              <a:ext cx="927982" cy="914400"/>
              <a:chOff x="702096" y="2423160"/>
              <a:chExt cx="927982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02096" y="2514600"/>
                <a:ext cx="784384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1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1" y="744730"/>
              <a:ext cx="11898125" cy="711400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/>
                <a:t>Tính (theo mẫu).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23BAF57-D311-67B3-37F1-BA716B608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168" y="1330095"/>
            <a:ext cx="11717501" cy="259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1731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520124" y="247650"/>
            <a:ext cx="11842010" cy="909883"/>
            <a:chOff x="892596" y="518160"/>
            <a:chExt cx="12697770" cy="9144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892596" y="518160"/>
              <a:ext cx="927982" cy="914400"/>
              <a:chOff x="702096" y="2423160"/>
              <a:chExt cx="927982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02096" y="2514600"/>
                <a:ext cx="784384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1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1" y="783019"/>
              <a:ext cx="11898125" cy="649540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Tính (theo mẫu).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B4C60E7-3BAA-0136-DD0F-380FC7650654}"/>
                  </a:ext>
                </a:extLst>
              </p:cNvPr>
              <p:cNvSpPr/>
              <p:nvPr/>
            </p:nvSpPr>
            <p:spPr>
              <a:xfrm>
                <a:off x="1251645" y="1641858"/>
                <a:ext cx="10092452" cy="774419"/>
              </a:xfrm>
              <a:prstGeom prst="rect">
                <a:avLst/>
              </a:prstGeom>
              <a:solidFill>
                <a:srgbClr val="F5E9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800">
                    <a:solidFill>
                      <a:schemeClr val="tx1"/>
                    </a:solidFill>
                  </a:rPr>
                  <a:t>a) 37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>
                    <a:solidFill>
                      <a:schemeClr val="tx1"/>
                    </a:solidFill>
                  </a:rPr>
                  <a:t> + 25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>
                    <a:solidFill>
                      <a:schemeClr val="tx1"/>
                    </a:solidFill>
                  </a:rPr>
                  <a:t> = 62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B4C60E7-3BAA-0136-DD0F-380FC76506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645" y="1641858"/>
                <a:ext cx="10092452" cy="774419"/>
              </a:xfrm>
              <a:prstGeom prst="rect">
                <a:avLst/>
              </a:prstGeom>
              <a:blipFill>
                <a:blip r:embed="rId3"/>
                <a:stretch>
                  <a:fillRect l="-2717" t="-22047" b="-440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3CA038F-A129-1CF9-31ED-772FF84BA672}"/>
                  </a:ext>
                </a:extLst>
              </p:cNvPr>
              <p:cNvSpPr/>
              <p:nvPr/>
            </p:nvSpPr>
            <p:spPr>
              <a:xfrm>
                <a:off x="1878886" y="2608642"/>
                <a:ext cx="10092452" cy="774419"/>
              </a:xfrm>
              <a:prstGeom prst="rect">
                <a:avLst/>
              </a:prstGeom>
              <a:solidFill>
                <a:srgbClr val="F5E9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800">
                    <a:solidFill>
                      <a:schemeClr val="tx1"/>
                    </a:solidFill>
                  </a:rPr>
                  <a:t>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>
                    <a:solidFill>
                      <a:schemeClr val="tx1"/>
                    </a:solidFill>
                  </a:rPr>
                  <a:t> – 12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>
                    <a:solidFill>
                      <a:schemeClr val="tx1"/>
                    </a:solidFill>
                  </a:rPr>
                  <a:t> = 28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3CA038F-A129-1CF9-31ED-772FF84BA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886" y="2608642"/>
                <a:ext cx="10092452" cy="774419"/>
              </a:xfrm>
              <a:prstGeom prst="rect">
                <a:avLst/>
              </a:prstGeom>
              <a:blipFill>
                <a:blip r:embed="rId4"/>
                <a:stretch>
                  <a:fillRect l="-2717" t="-22047" b="-440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9E4014D-7EC7-2700-E05E-C3EC9D7664A6}"/>
                  </a:ext>
                </a:extLst>
              </p:cNvPr>
              <p:cNvSpPr/>
              <p:nvPr/>
            </p:nvSpPr>
            <p:spPr>
              <a:xfrm>
                <a:off x="1251645" y="3943587"/>
                <a:ext cx="10092452" cy="774419"/>
              </a:xfrm>
              <a:prstGeom prst="rect">
                <a:avLst/>
              </a:prstGeom>
              <a:solidFill>
                <a:srgbClr val="F5E9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800">
                    <a:solidFill>
                      <a:schemeClr val="tx1"/>
                    </a:solidFill>
                  </a:rPr>
                  <a:t>b) 15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>
                    <a:solidFill>
                      <a:schemeClr val="tx1"/>
                    </a:solidFill>
                  </a:rPr>
                  <a:t> x 2 = 30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9E4014D-7EC7-2700-E05E-C3EC9D7664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645" y="3943587"/>
                <a:ext cx="10092452" cy="774419"/>
              </a:xfrm>
              <a:prstGeom prst="rect">
                <a:avLst/>
              </a:prstGeom>
              <a:blipFill>
                <a:blip r:embed="rId5"/>
                <a:stretch>
                  <a:fillRect l="-2717" t="-22047" b="-440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464DFB7-6C83-B36C-2BFC-1329B2D35F0B}"/>
                  </a:ext>
                </a:extLst>
              </p:cNvPr>
              <p:cNvSpPr/>
              <p:nvPr/>
            </p:nvSpPr>
            <p:spPr>
              <a:xfrm>
                <a:off x="1878886" y="4929421"/>
                <a:ext cx="10092452" cy="774419"/>
              </a:xfrm>
              <a:prstGeom prst="rect">
                <a:avLst/>
              </a:prstGeom>
              <a:solidFill>
                <a:srgbClr val="F5E9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800">
                    <a:solidFill>
                      <a:schemeClr val="tx1"/>
                    </a:solidFill>
                  </a:rPr>
                  <a:t>56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>
                    <a:solidFill>
                      <a:schemeClr val="tx1"/>
                    </a:solidFill>
                  </a:rPr>
                  <a:t> : 7 = 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464DFB7-6C83-B36C-2BFC-1329B2D35F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886" y="4929421"/>
                <a:ext cx="10092452" cy="774419"/>
              </a:xfrm>
              <a:prstGeom prst="rect">
                <a:avLst/>
              </a:prstGeom>
              <a:blipFill>
                <a:blip r:embed="rId6"/>
                <a:stretch>
                  <a:fillRect l="-2717" t="-22047" b="-440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CD7B0EDE-E411-16D9-5190-4986470DB840}"/>
              </a:ext>
            </a:extLst>
          </p:cNvPr>
          <p:cNvSpPr/>
          <p:nvPr/>
        </p:nvSpPr>
        <p:spPr>
          <a:xfrm>
            <a:off x="7106653" y="1537653"/>
            <a:ext cx="2495550" cy="982827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61F8BD-BC09-65D1-FAE9-93F792EA1F58}"/>
              </a:ext>
            </a:extLst>
          </p:cNvPr>
          <p:cNvSpPr/>
          <p:nvPr/>
        </p:nvSpPr>
        <p:spPr>
          <a:xfrm>
            <a:off x="7106653" y="2608642"/>
            <a:ext cx="2495550" cy="982827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ABEECB-1857-C88B-C0C6-A39DD38A1050}"/>
              </a:ext>
            </a:extLst>
          </p:cNvPr>
          <p:cNvSpPr/>
          <p:nvPr/>
        </p:nvSpPr>
        <p:spPr>
          <a:xfrm>
            <a:off x="5566230" y="3869489"/>
            <a:ext cx="2495550" cy="982827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7973C3-201E-68CB-83B1-B03759923A62}"/>
              </a:ext>
            </a:extLst>
          </p:cNvPr>
          <p:cNvSpPr/>
          <p:nvPr/>
        </p:nvSpPr>
        <p:spPr>
          <a:xfrm>
            <a:off x="5335003" y="4941223"/>
            <a:ext cx="2495550" cy="982827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6785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397380" y="0"/>
            <a:ext cx="11424226" cy="2779996"/>
            <a:chOff x="892596" y="518160"/>
            <a:chExt cx="12249796" cy="279379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892596" y="518160"/>
              <a:ext cx="927982" cy="914400"/>
              <a:chOff x="702096" y="2423160"/>
              <a:chExt cx="927982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02096" y="2514600"/>
                <a:ext cx="784384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2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9D7E957-E36D-7688-DBE5-6B6560DAB033}"/>
                    </a:ext>
                  </a:extLst>
                </p:cNvPr>
                <p:cNvSpPr txBox="1"/>
                <p:nvPr/>
              </p:nvSpPr>
              <p:spPr>
                <a:xfrm>
                  <a:off x="1753521" y="744730"/>
                  <a:ext cx="11388871" cy="2567227"/>
                </a:xfrm>
                <a:prstGeom prst="rect">
                  <a:avLst/>
                </a:prstGeom>
                <a:solidFill>
                  <a:srgbClr val="F7E9A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000"/>
                    <a:t>Cánh diều màu đỏ có diện tích 900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4000"/>
                    <a:t>. Cánh diều màu vàng có diện tích 880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4000"/>
                    <a:t>. Hỏi diện tích cánh diều màu đỏ hơn diện tích cánh diều màu vàng bao nhiêu xăng-ti-mét vuông? 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9D7E957-E36D-7688-DBE5-6B6560DAB0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3521" y="744730"/>
                  <a:ext cx="11388871" cy="2567227"/>
                </a:xfrm>
                <a:prstGeom prst="rect">
                  <a:avLst/>
                </a:prstGeom>
                <a:blipFill>
                  <a:blip r:embed="rId3"/>
                  <a:stretch>
                    <a:fillRect l="-2067" t="-4296" r="-2009" b="-9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8DE9D24-51D8-90CA-4C97-879C11E802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298" y="2614622"/>
            <a:ext cx="6239241" cy="4243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9491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397380" y="0"/>
            <a:ext cx="11424226" cy="2779996"/>
            <a:chOff x="892596" y="518160"/>
            <a:chExt cx="12249796" cy="279379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892596" y="518160"/>
              <a:ext cx="927982" cy="914400"/>
              <a:chOff x="702096" y="2423160"/>
              <a:chExt cx="927982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02096" y="2514600"/>
                <a:ext cx="784384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2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9D7E957-E36D-7688-DBE5-6B6560DAB033}"/>
                    </a:ext>
                  </a:extLst>
                </p:cNvPr>
                <p:cNvSpPr txBox="1"/>
                <p:nvPr/>
              </p:nvSpPr>
              <p:spPr>
                <a:xfrm>
                  <a:off x="1753521" y="744730"/>
                  <a:ext cx="11388871" cy="2567227"/>
                </a:xfrm>
                <a:prstGeom prst="rect">
                  <a:avLst/>
                </a:prstGeom>
                <a:solidFill>
                  <a:srgbClr val="F7E9A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000"/>
                    <a:t>Cánh diều màu đỏ có diện tích 900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4000"/>
                    <a:t>. Cánh diều màu vàng có diện tích 880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cm</m:t>
                          </m:r>
                        </m:e>
                        <m:sup>
                          <m:r>
                            <a:rPr lang="en-US" sz="4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4000"/>
                    <a:t>. Hỏi diện tích cánh diều màu đỏ hơn diện tích cánh diều màu vàng bao nhiêu xăng-ti-mét vuông? 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9D7E957-E36D-7688-DBE5-6B6560DAB0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3521" y="744730"/>
                  <a:ext cx="11388871" cy="2567227"/>
                </a:xfrm>
                <a:prstGeom prst="rect">
                  <a:avLst/>
                </a:prstGeom>
                <a:blipFill>
                  <a:blip r:embed="rId3"/>
                  <a:stretch>
                    <a:fillRect l="-2067" t="-4296" r="-2009" b="-93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87B962E-F51B-2DCC-B05B-61EE5765194F}"/>
              </a:ext>
            </a:extLst>
          </p:cNvPr>
          <p:cNvSpPr/>
          <p:nvPr/>
        </p:nvSpPr>
        <p:spPr>
          <a:xfrm>
            <a:off x="4600886" y="2779996"/>
            <a:ext cx="2676214" cy="774419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>
                <a:solidFill>
                  <a:schemeClr val="tx1"/>
                </a:solidFill>
              </a:rPr>
              <a:t>Bài giải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B51335-1846-D777-988E-853D77879A8D}"/>
              </a:ext>
            </a:extLst>
          </p:cNvPr>
          <p:cNvSpPr/>
          <p:nvPr/>
        </p:nvSpPr>
        <p:spPr>
          <a:xfrm>
            <a:off x="410047" y="3486691"/>
            <a:ext cx="11424226" cy="1643746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>
                <a:solidFill>
                  <a:schemeClr val="tx1"/>
                </a:solidFill>
              </a:rPr>
              <a:t>Diện tích cánh diều màu đỏ hơn diện tích cánh diều màu vàng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024BDF6-DB79-F9E3-482D-CC3C05EB5C3B}"/>
                  </a:ext>
                </a:extLst>
              </p:cNvPr>
              <p:cNvSpPr/>
              <p:nvPr/>
            </p:nvSpPr>
            <p:spPr>
              <a:xfrm>
                <a:off x="3419947" y="5130437"/>
                <a:ext cx="6467003" cy="927852"/>
              </a:xfrm>
              <a:prstGeom prst="rect">
                <a:avLst/>
              </a:prstGeom>
              <a:solidFill>
                <a:srgbClr val="F5E9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800">
                    <a:solidFill>
                      <a:schemeClr val="tx1"/>
                    </a:solidFill>
                  </a:rPr>
                  <a:t>900 – 880 = 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024BDF6-DB79-F9E3-482D-CC3C05EB5C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947" y="5130437"/>
                <a:ext cx="6467003" cy="927852"/>
              </a:xfrm>
              <a:prstGeom prst="rect">
                <a:avLst/>
              </a:prstGeom>
              <a:blipFill>
                <a:blip r:embed="rId4"/>
                <a:stretch>
                  <a:fillRect l="-4241" t="-10526" b="-282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34F0592-9642-F9D1-B459-460842B43567}"/>
                  </a:ext>
                </a:extLst>
              </p:cNvPr>
              <p:cNvSpPr/>
              <p:nvPr/>
            </p:nvSpPr>
            <p:spPr>
              <a:xfrm>
                <a:off x="5367270" y="5930148"/>
                <a:ext cx="6467003" cy="927852"/>
              </a:xfrm>
              <a:prstGeom prst="rect">
                <a:avLst/>
              </a:prstGeom>
              <a:solidFill>
                <a:srgbClr val="F5E9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800">
                    <a:solidFill>
                      <a:schemeClr val="tx1"/>
                    </a:solidFill>
                  </a:rPr>
                  <a:t>Đáp số: 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48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34F0592-9642-F9D1-B459-460842B435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270" y="5930148"/>
                <a:ext cx="6467003" cy="927852"/>
              </a:xfrm>
              <a:prstGeom prst="rect">
                <a:avLst/>
              </a:prstGeom>
              <a:blipFill>
                <a:blip r:embed="rId5"/>
                <a:stretch>
                  <a:fillRect l="-4241" t="-10526" b="-282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005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0B719CA-AA76-7209-6CF4-77FE58C2BE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0901" t="21686" r="17029" b="22128"/>
          <a:stretch/>
        </p:blipFill>
        <p:spPr>
          <a:xfrm>
            <a:off x="3032647" y="3169920"/>
            <a:ext cx="6096544" cy="3236620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A068AA-9146-0951-179D-2278E0535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2768" y="79429"/>
            <a:ext cx="8475178" cy="309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8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4">
            <a:extLst>
              <a:ext uri="{FF2B5EF4-FFF2-40B4-BE49-F238E27FC236}">
                <a16:creationId xmlns:a16="http://schemas.microsoft.com/office/drawing/2014/main" id="{DF19B30C-FAA7-513D-2409-9681B431EC74}"/>
              </a:ext>
            </a:extLst>
          </p:cNvPr>
          <p:cNvSpPr txBox="1">
            <a:spLocks/>
          </p:cNvSpPr>
          <p:nvPr/>
        </p:nvSpPr>
        <p:spPr>
          <a:xfrm>
            <a:off x="1878735" y="303029"/>
            <a:ext cx="8404368" cy="893877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txBody>
          <a:bodyPr spcFirstLastPara="1" wrap="square" lIns="90973" tIns="90973" rIns="90973" bIns="9097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3200" b="1">
                <a:solidFill>
                  <a:schemeClr val="tx1"/>
                </a:solidFill>
                <a:latin typeface="+mj-lt"/>
              </a:rPr>
              <a:t>Xăng-ti-mét vuông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5FA075C-1991-0CB0-BC11-01F81F2BFA3C}"/>
              </a:ext>
            </a:extLst>
          </p:cNvPr>
          <p:cNvGrpSpPr/>
          <p:nvPr/>
        </p:nvGrpSpPr>
        <p:grpSpPr>
          <a:xfrm>
            <a:off x="850596" y="1196906"/>
            <a:ext cx="10460646" cy="5353028"/>
            <a:chOff x="850596" y="1196906"/>
            <a:chExt cx="10460646" cy="535302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79311D4-0C61-06CE-55FA-FB3DD88A6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0596" y="1196906"/>
              <a:ext cx="10460646" cy="53530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7E3375-7BDD-5222-855F-A097BFFBCAE5}"/>
                </a:ext>
              </a:extLst>
            </p:cNvPr>
            <p:cNvSpPr/>
            <p:nvPr/>
          </p:nvSpPr>
          <p:spPr>
            <a:xfrm>
              <a:off x="1074820" y="1245031"/>
              <a:ext cx="2598821" cy="11291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34ED51-D831-0373-EF1F-AF7CB47ADB7F}"/>
              </a:ext>
            </a:extLst>
          </p:cNvPr>
          <p:cNvSpPr/>
          <p:nvPr/>
        </p:nvSpPr>
        <p:spPr>
          <a:xfrm>
            <a:off x="80210" y="1251284"/>
            <a:ext cx="11967411" cy="39784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B20E3B-2443-9202-A40A-CEBDFF4341A8}"/>
              </a:ext>
            </a:extLst>
          </p:cNvPr>
          <p:cNvSpPr txBox="1"/>
          <p:nvPr/>
        </p:nvSpPr>
        <p:spPr>
          <a:xfrm>
            <a:off x="194427" y="1606542"/>
            <a:ext cx="10057015" cy="3246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just">
              <a:buFont typeface="Arial" panose="020B0604020202020204" pitchFamily="34" charset="0"/>
              <a:buChar char="•"/>
            </a:pPr>
            <a:r>
              <a:rPr lang="en-US" sz="4000">
                <a:latin typeface="+mj-lt"/>
              </a:rPr>
              <a:t>Xăng-ti-mét vuông là một đơn vị đo diện tích.</a:t>
            </a:r>
          </a:p>
          <a:p>
            <a:pPr marL="274320" indent="-274320" algn="just">
              <a:buFont typeface="Arial" panose="020B0604020202020204" pitchFamily="34" charset="0"/>
              <a:buChar char="•"/>
            </a:pPr>
            <a:r>
              <a:rPr lang="en-US" sz="4000">
                <a:latin typeface="+mj-lt"/>
              </a:rPr>
              <a:t>Xăng-ti-mét vuông là diện tích của hình vuông có cạnh dài 1 cm.</a:t>
            </a:r>
          </a:p>
          <a:p>
            <a:pPr marL="274320" indent="-274320" algn="just">
              <a:buFont typeface="Arial" panose="020B0604020202020204" pitchFamily="34" charset="0"/>
              <a:buChar char="•"/>
            </a:pPr>
            <a:r>
              <a:rPr lang="en-US" sz="4000">
                <a:latin typeface="+mj-lt"/>
              </a:rPr>
              <a:t>Xăng-ti-mét vuông viết tắt là cm</a:t>
            </a:r>
            <a:r>
              <a:rPr lang="en-US" sz="4000" baseline="30000">
                <a:latin typeface="+mj-lt"/>
              </a:rPr>
              <a:t>2</a:t>
            </a:r>
            <a:r>
              <a:rPr lang="en-US" sz="4000">
                <a:latin typeface="+mj-lt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2BA1D7-07A0-5F44-4426-269A29831AE9}"/>
              </a:ext>
            </a:extLst>
          </p:cNvPr>
          <p:cNvSpPr/>
          <p:nvPr/>
        </p:nvSpPr>
        <p:spPr>
          <a:xfrm>
            <a:off x="10558165" y="2660536"/>
            <a:ext cx="1241072" cy="124107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+mj-lt"/>
              </a:rPr>
              <a:t>1 cm</a:t>
            </a:r>
            <a:r>
              <a:rPr lang="en-US" sz="2800" baseline="30000">
                <a:solidFill>
                  <a:schemeClr val="tx1"/>
                </a:solidFill>
                <a:latin typeface="+mj-lt"/>
              </a:rPr>
              <a:t>2</a:t>
            </a:r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650A875-F274-6D5C-D724-C7B929E43869}"/>
              </a:ext>
            </a:extLst>
          </p:cNvPr>
          <p:cNvSpPr txBox="1">
            <a:spLocks/>
          </p:cNvSpPr>
          <p:nvPr/>
        </p:nvSpPr>
        <p:spPr>
          <a:xfrm>
            <a:off x="10265902" y="3671789"/>
            <a:ext cx="1598451" cy="89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3" tIns="90973" rIns="90973" bIns="9097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3200">
                <a:solidFill>
                  <a:schemeClr val="tx1"/>
                </a:solidFill>
                <a:latin typeface="+mj-lt"/>
              </a:rPr>
              <a:t>1 cm</a:t>
            </a:r>
          </a:p>
        </p:txBody>
      </p:sp>
    </p:spTree>
    <p:extLst>
      <p:ext uri="{BB962C8B-B14F-4D97-AF65-F5344CB8AC3E}">
        <p14:creationId xmlns:p14="http://schemas.microsoft.com/office/powerpoint/2010/main" val="345802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79B20E3B-2443-9202-A40A-CEBDFF4341A8}"/>
              </a:ext>
            </a:extLst>
          </p:cNvPr>
          <p:cNvSpPr txBox="1"/>
          <p:nvPr/>
        </p:nvSpPr>
        <p:spPr>
          <a:xfrm>
            <a:off x="352927" y="670338"/>
            <a:ext cx="7859823" cy="2369880"/>
          </a:xfrm>
          <a:prstGeom prst="rect">
            <a:avLst/>
          </a:prstGeom>
          <a:solidFill>
            <a:srgbClr val="F6E9A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   Hình chữ nhật bên gồm 3 ô vuông, mỗi ô vuông có diện tích 1 cm</a:t>
            </a:r>
            <a:r>
              <a:rPr lang="en-US" sz="3600" baseline="30000"/>
              <a:t>2</a:t>
            </a:r>
            <a:r>
              <a:rPr lang="en-US" sz="3600"/>
              <a:t>. Diện tích hình chữ nhật bên bằng 3 cm</a:t>
            </a:r>
            <a:r>
              <a:rPr lang="en-US" sz="3600" baseline="30000"/>
              <a:t>2</a:t>
            </a:r>
            <a:r>
              <a:rPr lang="en-US" sz="3600"/>
              <a:t>, đọc là: Ba xăng-ti-mét vuông.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CF486-7B78-2066-13C7-71F8CB940E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145" r="12571" b="62952"/>
          <a:stretch/>
        </p:blipFill>
        <p:spPr>
          <a:xfrm>
            <a:off x="8244834" y="906309"/>
            <a:ext cx="3823059" cy="1836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D2FEA6-3A15-9F84-390B-12F3FF1DEB76}"/>
              </a:ext>
            </a:extLst>
          </p:cNvPr>
          <p:cNvSpPr txBox="1"/>
          <p:nvPr/>
        </p:nvSpPr>
        <p:spPr>
          <a:xfrm>
            <a:off x="352926" y="3759819"/>
            <a:ext cx="7859823" cy="2369880"/>
          </a:xfrm>
          <a:prstGeom prst="rect">
            <a:avLst/>
          </a:prstGeom>
          <a:solidFill>
            <a:srgbClr val="F6E9A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   Hình vuông bên gồm 4 ô vuông, mỗi ô vuông có diện tích 1 cm</a:t>
            </a:r>
            <a:r>
              <a:rPr lang="en-US" sz="3600" baseline="30000"/>
              <a:t>2</a:t>
            </a:r>
            <a:r>
              <a:rPr lang="en-US" sz="3600"/>
              <a:t>. Diện tích hình vuông bên bằng 4 cm</a:t>
            </a:r>
            <a:r>
              <a:rPr lang="en-US" sz="3600" baseline="30000"/>
              <a:t>2</a:t>
            </a:r>
            <a:r>
              <a:rPr lang="en-US" sz="3600"/>
              <a:t>, đọc là: Bốn xăng-ti-mét vuông.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6DD9CB-A879-8994-3367-8AE8434C19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08" t="36646" r="36226" b="10999"/>
          <a:stretch/>
        </p:blipFill>
        <p:spPr>
          <a:xfrm>
            <a:off x="8645078" y="3996646"/>
            <a:ext cx="2712733" cy="2595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121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3B1471-E898-A337-83CD-3F403BDCE78B}"/>
              </a:ext>
            </a:extLst>
          </p:cNvPr>
          <p:cNvSpPr txBox="1"/>
          <p:nvPr/>
        </p:nvSpPr>
        <p:spPr>
          <a:xfrm>
            <a:off x="77764" y="6858000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76200">
                  <a:solidFill>
                    <a:srgbClr val="F44461"/>
                  </a:solidFill>
                </a:ln>
                <a:solidFill>
                  <a:schemeClr val="accent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Hoạt động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73E3E3-3C4D-E8BA-A0CC-39A572C14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7" y="2291997"/>
            <a:ext cx="12004064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16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332494" y="320842"/>
            <a:ext cx="11829344" cy="909883"/>
            <a:chOff x="906178" y="518160"/>
            <a:chExt cx="12684189" cy="9144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1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2" y="664931"/>
              <a:ext cx="11898125" cy="711400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/>
                <a:t>Hoàn thành bảng sau (theo mẫu).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E26B21A8-FD9A-64C5-472F-31CAB33D17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579151"/>
                  </p:ext>
                </p:extLst>
              </p:nvPr>
            </p:nvGraphicFramePr>
            <p:xfrm>
              <a:off x="470102" y="1584973"/>
              <a:ext cx="10662334" cy="4639365"/>
            </p:xfrm>
            <a:graphic>
              <a:graphicData uri="http://schemas.openxmlformats.org/drawingml/2006/table">
                <a:tbl>
                  <a:tblPr firstRow="1" bandRow="1">
                    <a:tableStyleId>{3C524AEA-F520-4697-8DAD-13E62CF4688C}</a:tableStyleId>
                  </a:tblPr>
                  <a:tblGrid>
                    <a:gridCol w="7390530">
                      <a:extLst>
                        <a:ext uri="{9D8B030D-6E8A-4147-A177-3AD203B41FA5}">
                          <a16:colId xmlns:a16="http://schemas.microsoft.com/office/drawing/2014/main" val="421912549"/>
                        </a:ext>
                      </a:extLst>
                    </a:gridCol>
                    <a:gridCol w="3271804">
                      <a:extLst>
                        <a:ext uri="{9D8B030D-6E8A-4147-A177-3AD203B41FA5}">
                          <a16:colId xmlns:a16="http://schemas.microsoft.com/office/drawing/2014/main" val="2385868049"/>
                        </a:ext>
                      </a:extLst>
                    </a:gridCol>
                  </a:tblGrid>
                  <a:tr h="9278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/>
                            <a:t>Đọc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E9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/>
                            <a:t>Viết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E9A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6834777"/>
                      </a:ext>
                    </a:extLst>
                  </a:tr>
                  <a:tr h="927873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3200"/>
                            <a:t>Mười lăm xăng-ti-mét vuông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E9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/>
                            <a:t>15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sz="3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320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E9A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9279440"/>
                      </a:ext>
                    </a:extLst>
                  </a:tr>
                  <a:tr h="927873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3200"/>
                            <a:t>Hai trăm ba mươi tư xăng-ti-mét xuông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E9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solidFill>
                                <a:srgbClr val="FF0000"/>
                              </a:solidFill>
                            </a:rPr>
                            <a:t>234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sz="32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320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E9A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3025792"/>
                      </a:ext>
                    </a:extLst>
                  </a:tr>
                  <a:tr h="927873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3200">
                              <a:solidFill>
                                <a:srgbClr val="FF0000"/>
                              </a:solidFill>
                            </a:rPr>
                            <a:t>Một nghìn năm trăm xăng-ti-mét vuông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E9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/>
                            <a:t>1 500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sz="3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320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E9A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9220062"/>
                      </a:ext>
                    </a:extLst>
                  </a:tr>
                  <a:tr h="927873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3200"/>
                            <a:t>Mười nghìn xăng-ti-mét vuông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E9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>
                              <a:solidFill>
                                <a:srgbClr val="FF0000"/>
                              </a:solidFill>
                            </a:rPr>
                            <a:t>10 000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sz="32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320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E9A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07417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4">
                <a:extLst>
                  <a:ext uri="{FF2B5EF4-FFF2-40B4-BE49-F238E27FC236}">
                    <a16:creationId xmlns:a16="http://schemas.microsoft.com/office/drawing/2014/main" id="{E26B21A8-FD9A-64C5-472F-31CAB33D17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579151"/>
                  </p:ext>
                </p:extLst>
              </p:nvPr>
            </p:nvGraphicFramePr>
            <p:xfrm>
              <a:off x="470102" y="1584973"/>
              <a:ext cx="10662334" cy="4639365"/>
            </p:xfrm>
            <a:graphic>
              <a:graphicData uri="http://schemas.openxmlformats.org/drawingml/2006/table">
                <a:tbl>
                  <a:tblPr firstRow="1" bandRow="1">
                    <a:tableStyleId>{3C524AEA-F520-4697-8DAD-13E62CF4688C}</a:tableStyleId>
                  </a:tblPr>
                  <a:tblGrid>
                    <a:gridCol w="7390530">
                      <a:extLst>
                        <a:ext uri="{9D8B030D-6E8A-4147-A177-3AD203B41FA5}">
                          <a16:colId xmlns:a16="http://schemas.microsoft.com/office/drawing/2014/main" val="421912549"/>
                        </a:ext>
                      </a:extLst>
                    </a:gridCol>
                    <a:gridCol w="3271804">
                      <a:extLst>
                        <a:ext uri="{9D8B030D-6E8A-4147-A177-3AD203B41FA5}">
                          <a16:colId xmlns:a16="http://schemas.microsoft.com/office/drawing/2014/main" val="2385868049"/>
                        </a:ext>
                      </a:extLst>
                    </a:gridCol>
                  </a:tblGrid>
                  <a:tr h="92787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/>
                            <a:t>Đọc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E9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/>
                            <a:t>Viết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E9A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6834777"/>
                      </a:ext>
                    </a:extLst>
                  </a:tr>
                  <a:tr h="927873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3200"/>
                            <a:t>Mười lăm xăng-ti-mét vuông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E9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6071" t="-100654" r="-372" b="-3006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9279440"/>
                      </a:ext>
                    </a:extLst>
                  </a:tr>
                  <a:tr h="927873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3200"/>
                            <a:t>Hai trăm ba mươi tư xăng-ti-mét xuông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E9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6071" t="-201974" r="-372" b="-20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3025792"/>
                      </a:ext>
                    </a:extLst>
                  </a:tr>
                  <a:tr h="927873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3200">
                              <a:solidFill>
                                <a:srgbClr val="FF0000"/>
                              </a:solidFill>
                            </a:rPr>
                            <a:t>Một nghìn năm trăm xăng-ti-mét vuông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E9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6071" t="-300000" r="-372" b="-1013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9220062"/>
                      </a:ext>
                    </a:extLst>
                  </a:tr>
                  <a:tr h="927873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3200"/>
                            <a:t>Mười nghìn xăng-ti-mét vuông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5E9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26071" t="-402632" r="-372" b="-19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07417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0CE19061-0616-97E1-44D8-58762836C94E}"/>
              </a:ext>
            </a:extLst>
          </p:cNvPr>
          <p:cNvSpPr/>
          <p:nvPr/>
        </p:nvSpPr>
        <p:spPr>
          <a:xfrm>
            <a:off x="8230603" y="3581948"/>
            <a:ext cx="2495550" cy="645414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691002-8174-7768-7A0A-4DD1ADC6941D}"/>
              </a:ext>
            </a:extLst>
          </p:cNvPr>
          <p:cNvSpPr/>
          <p:nvPr/>
        </p:nvSpPr>
        <p:spPr>
          <a:xfrm>
            <a:off x="518228" y="4579487"/>
            <a:ext cx="7246151" cy="645414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C57398-193E-076D-DAF0-1ED71E1AEB3A}"/>
              </a:ext>
            </a:extLst>
          </p:cNvPr>
          <p:cNvSpPr/>
          <p:nvPr/>
        </p:nvSpPr>
        <p:spPr>
          <a:xfrm>
            <a:off x="8230603" y="5449491"/>
            <a:ext cx="2495550" cy="645414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2122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532791" y="247650"/>
            <a:ext cx="11829344" cy="909883"/>
            <a:chOff x="906178" y="518160"/>
            <a:chExt cx="12684189" cy="9144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2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2" y="664931"/>
              <a:ext cx="11898125" cy="711400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/>
                <a:t>Số?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2A0B251-9113-EB15-CC83-BC662894D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5858" y="0"/>
            <a:ext cx="5033954" cy="3599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5345B6-AA32-619E-7636-1D0E39E18F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529" y="3429000"/>
            <a:ext cx="11726779" cy="3482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1337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532791" y="247650"/>
            <a:ext cx="11829344" cy="909883"/>
            <a:chOff x="906178" y="518160"/>
            <a:chExt cx="12684189" cy="9144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2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2" y="664931"/>
              <a:ext cx="11898125" cy="711400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/>
                <a:t>Số?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B4C60E7-3BAA-0136-DD0F-380FC7650654}"/>
                  </a:ext>
                </a:extLst>
              </p:cNvPr>
              <p:cNvSpPr/>
              <p:nvPr/>
            </p:nvSpPr>
            <p:spPr>
              <a:xfrm>
                <a:off x="532791" y="4511894"/>
                <a:ext cx="11096256" cy="1367432"/>
              </a:xfrm>
              <a:prstGeom prst="rect">
                <a:avLst/>
              </a:prstGeom>
              <a:solidFill>
                <a:srgbClr val="F5E9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000">
                    <a:solidFill>
                      <a:schemeClr val="tx1"/>
                    </a:solidFill>
                  </a:rPr>
                  <a:t>a) Hình con sâu gồm        ô vuông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chemeClr val="tx1"/>
                    </a:solidFill>
                  </a:rPr>
                  <a:t>.  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B4C60E7-3BAA-0136-DD0F-380FC76506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91" y="4511894"/>
                <a:ext cx="11096256" cy="1367432"/>
              </a:xfrm>
              <a:prstGeom prst="rect">
                <a:avLst/>
              </a:prstGeom>
              <a:blipFill>
                <a:blip r:embed="rId3"/>
                <a:stretch>
                  <a:fillRect l="-192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D2A0B251-9113-EB15-CC83-BC662894DF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3562" y="-92349"/>
            <a:ext cx="6752381" cy="4828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FB0C5F3-D55E-6FFA-8861-7CDE31283AE3}"/>
              </a:ext>
            </a:extLst>
          </p:cNvPr>
          <p:cNvSpPr/>
          <p:nvPr/>
        </p:nvSpPr>
        <p:spPr>
          <a:xfrm>
            <a:off x="5577226" y="4823928"/>
            <a:ext cx="743363" cy="74336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1BE58B5-408D-96A5-2CC5-6CDE5A9743E7}"/>
              </a:ext>
            </a:extLst>
          </p:cNvPr>
          <p:cNvSpPr/>
          <p:nvPr/>
        </p:nvSpPr>
        <p:spPr>
          <a:xfrm>
            <a:off x="5577226" y="4823928"/>
            <a:ext cx="743363" cy="74336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23673ED-9633-C090-7F9D-BF14AD01B971}"/>
                  </a:ext>
                </a:extLst>
              </p:cNvPr>
              <p:cNvSpPr/>
              <p:nvPr/>
            </p:nvSpPr>
            <p:spPr>
              <a:xfrm>
                <a:off x="1128150" y="5671459"/>
                <a:ext cx="11096256" cy="771880"/>
              </a:xfrm>
              <a:prstGeom prst="rect">
                <a:avLst/>
              </a:prstGeom>
              <a:solidFill>
                <a:srgbClr val="F5E9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000">
                    <a:solidFill>
                      <a:schemeClr val="tx1"/>
                    </a:solidFill>
                  </a:rPr>
                  <a:t>Diện tích hình con sâu bằng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>
                    <a:solidFill>
                      <a:schemeClr val="tx1"/>
                    </a:solidFill>
                  </a:rPr>
                  <a:t>.  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23673ED-9633-C090-7F9D-BF14AD01B9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150" y="5671459"/>
                <a:ext cx="11096256" cy="771880"/>
              </a:xfrm>
              <a:prstGeom prst="rect">
                <a:avLst/>
              </a:prstGeom>
              <a:blipFill>
                <a:blip r:embed="rId6"/>
                <a:stretch>
                  <a:fillRect l="-1923" t="-9449" b="-291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BF7C5A6-52F2-F8C0-C894-98301DC7AEC0}"/>
              </a:ext>
            </a:extLst>
          </p:cNvPr>
          <p:cNvSpPr/>
          <p:nvPr/>
        </p:nvSpPr>
        <p:spPr>
          <a:xfrm>
            <a:off x="7702805" y="5682824"/>
            <a:ext cx="743363" cy="74336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301F3A2-94C9-947C-D1F7-D42BC48247C7}"/>
              </a:ext>
            </a:extLst>
          </p:cNvPr>
          <p:cNvSpPr/>
          <p:nvPr/>
        </p:nvSpPr>
        <p:spPr>
          <a:xfrm>
            <a:off x="7702805" y="5682824"/>
            <a:ext cx="743363" cy="74336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58841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532791" y="247650"/>
            <a:ext cx="11829344" cy="909883"/>
            <a:chOff x="906178" y="518160"/>
            <a:chExt cx="12684189" cy="9144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2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2" y="664931"/>
              <a:ext cx="11898125" cy="711400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/>
                <a:t>Số?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B4C60E7-3BAA-0136-DD0F-380FC7650654}"/>
              </a:ext>
            </a:extLst>
          </p:cNvPr>
          <p:cNvSpPr/>
          <p:nvPr/>
        </p:nvSpPr>
        <p:spPr>
          <a:xfrm>
            <a:off x="732297" y="4454108"/>
            <a:ext cx="11096256" cy="1367432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chemeClr val="tx1"/>
                </a:solidFill>
              </a:rPr>
              <a:t>b) Hình con hươu cao cổ gồm         ô vuông 1 </a:t>
            </a:r>
            <a:r>
              <a:rPr lang="en-US" sz="3600">
                <a:solidFill>
                  <a:schemeClr val="tx1"/>
                </a:solidFill>
                <a:latin typeface="+mj-lt"/>
              </a:rPr>
              <a:t>cm</a:t>
            </a:r>
            <a:r>
              <a:rPr lang="en-US" sz="3600" baseline="30000">
                <a:solidFill>
                  <a:schemeClr val="tx1"/>
                </a:solidFill>
                <a:latin typeface="+mj-lt"/>
              </a:rPr>
              <a:t>2</a:t>
            </a:r>
            <a:r>
              <a:rPr lang="en-US" sz="3600">
                <a:solidFill>
                  <a:schemeClr val="tx1"/>
                </a:solidFill>
              </a:rPr>
              <a:t>. 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A0B251-9113-EB15-CC83-BC662894D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3562" y="-92349"/>
            <a:ext cx="6752381" cy="4828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FB0C5F3-D55E-6FFA-8861-7CDE31283AE3}"/>
              </a:ext>
            </a:extLst>
          </p:cNvPr>
          <p:cNvSpPr/>
          <p:nvPr/>
        </p:nvSpPr>
        <p:spPr>
          <a:xfrm>
            <a:off x="7106760" y="4716994"/>
            <a:ext cx="743363" cy="74336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1BE58B5-408D-96A5-2CC5-6CDE5A9743E7}"/>
              </a:ext>
            </a:extLst>
          </p:cNvPr>
          <p:cNvSpPr/>
          <p:nvPr/>
        </p:nvSpPr>
        <p:spPr>
          <a:xfrm>
            <a:off x="7106760" y="4716994"/>
            <a:ext cx="743363" cy="74336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3673ED-9633-C090-7F9D-BF14AD01B971}"/>
              </a:ext>
            </a:extLst>
          </p:cNvPr>
          <p:cNvSpPr/>
          <p:nvPr/>
        </p:nvSpPr>
        <p:spPr>
          <a:xfrm>
            <a:off x="1261150" y="5671459"/>
            <a:ext cx="11096256" cy="771880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chemeClr val="tx1"/>
                </a:solidFill>
              </a:rPr>
              <a:t>Diện tích hình con hươu cao cổ bằng           </a:t>
            </a:r>
            <a:r>
              <a:rPr lang="en-US" sz="3600">
                <a:solidFill>
                  <a:schemeClr val="tx1"/>
                </a:solidFill>
                <a:latin typeface="+mj-lt"/>
              </a:rPr>
              <a:t>cm</a:t>
            </a:r>
            <a:r>
              <a:rPr lang="en-US" sz="3600" baseline="30000">
                <a:solidFill>
                  <a:schemeClr val="tx1"/>
                </a:solidFill>
                <a:latin typeface="+mj-lt"/>
              </a:rPr>
              <a:t>2</a:t>
            </a:r>
            <a:r>
              <a:rPr lang="en-US" sz="3600">
                <a:solidFill>
                  <a:schemeClr val="tx1"/>
                </a:solidFill>
              </a:rPr>
              <a:t>.  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BF7C5A6-52F2-F8C0-C894-98301DC7AEC0}"/>
              </a:ext>
            </a:extLst>
          </p:cNvPr>
          <p:cNvSpPr/>
          <p:nvPr/>
        </p:nvSpPr>
        <p:spPr>
          <a:xfrm>
            <a:off x="9097272" y="5682824"/>
            <a:ext cx="743363" cy="74336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301F3A2-94C9-947C-D1F7-D42BC48247C7}"/>
              </a:ext>
            </a:extLst>
          </p:cNvPr>
          <p:cNvSpPr/>
          <p:nvPr/>
        </p:nvSpPr>
        <p:spPr>
          <a:xfrm>
            <a:off x="9097272" y="5682824"/>
            <a:ext cx="743363" cy="743363"/>
          </a:xfrm>
          <a:prstGeom prst="roundRect">
            <a:avLst>
              <a:gd name="adj" fmla="val 12194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46506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</p:bldLst>
  </p:timing>
</p:sld>
</file>

<file path=ppt/theme/theme1.xml><?xml version="1.0" encoding="utf-8"?>
<a:theme xmlns:a="http://schemas.openxmlformats.org/drawingml/2006/main" name="Printable Number Sense Activities for Pre-K by Slidesgo">
  <a:themeElements>
    <a:clrScheme name="Custom 11">
      <a:dk1>
        <a:sysClr val="windowText" lastClr="000000"/>
      </a:dk1>
      <a:lt1>
        <a:srgbClr val="F9EFA5"/>
      </a:lt1>
      <a:dk2>
        <a:srgbClr val="444D26"/>
      </a:dk2>
      <a:lt2>
        <a:srgbClr val="262626"/>
      </a:lt2>
      <a:accent1>
        <a:srgbClr val="FFFFFF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738</Words>
  <Application>Microsoft Office PowerPoint</Application>
  <PresentationFormat>Custom</PresentationFormat>
  <Paragraphs>97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Love Ya Like A Sister</vt:lpstr>
      <vt:lpstr>Annifont</vt:lpstr>
      <vt:lpstr>Varela Round</vt:lpstr>
      <vt:lpstr>Chau Philomene One</vt:lpstr>
      <vt:lpstr>SVN-Billo</vt:lpstr>
      <vt:lpstr>Arial</vt:lpstr>
      <vt:lpstr>Cambria Math</vt:lpstr>
      <vt:lpstr>Karla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138</cp:revision>
  <dcterms:modified xsi:type="dcterms:W3CDTF">2025-02-17T07:54:39Z</dcterms:modified>
</cp:coreProperties>
</file>