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0"/>
  </p:notesMasterIdLst>
  <p:handoutMasterIdLst>
    <p:handoutMasterId r:id="rId11"/>
  </p:handoutMasterIdLst>
  <p:sldIdLst>
    <p:sldId id="722" r:id="rId2"/>
    <p:sldId id="262" r:id="rId3"/>
    <p:sldId id="748" r:id="rId4"/>
    <p:sldId id="755" r:id="rId5"/>
    <p:sldId id="736" r:id="rId6"/>
    <p:sldId id="756" r:id="rId7"/>
    <p:sldId id="752" r:id="rId8"/>
    <p:sldId id="757" r:id="rId9"/>
  </p:sldIdLst>
  <p:sldSz cx="12161838" cy="6858000"/>
  <p:notesSz cx="6858000" cy="9144000"/>
  <p:embeddedFontLst>
    <p:embeddedFont>
      <p:font typeface="Annifont" panose="020B0604020202020204"/>
      <p:italic r:id="rId12"/>
    </p:embeddedFont>
    <p:embeddedFont>
      <p:font typeface="Chau Philomene One" panose="020B0604020202020204" charset="0"/>
      <p:regular r:id="rId13"/>
      <p:italic r:id="rId14"/>
    </p:embeddedFont>
    <p:embeddedFont>
      <p:font typeface="Karla" pitchFamily="2" charset="0"/>
      <p:regular r:id="rId15"/>
      <p:bold r:id="rId16"/>
      <p:italic r:id="rId17"/>
      <p:boldItalic r:id="rId18"/>
    </p:embeddedFont>
    <p:embeddedFont>
      <p:font typeface="Love Ya Like A Sister"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24" userDrawn="1">
          <p15:clr>
            <a:srgbClr val="9AA0A6"/>
          </p15:clr>
        </p15:guide>
        <p15:guide id="2" orient="horz" pos="3480" userDrawn="1">
          <p15:clr>
            <a:srgbClr val="9AA0A6"/>
          </p15:clr>
        </p15:guide>
        <p15:guide id="3" orient="horz" pos="1233" userDrawn="1">
          <p15:clr>
            <a:srgbClr val="9AA0A6"/>
          </p15:clr>
        </p15:guide>
        <p15:guide id="4" pos="383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3"/>
    <a:srgbClr val="FFD571"/>
    <a:srgbClr val="F9EAA1"/>
    <a:srgbClr val="C3FFFF"/>
    <a:srgbClr val="F8C296"/>
    <a:srgbClr val="99EFBA"/>
    <a:srgbClr val="F6E9A1"/>
    <a:srgbClr val="F5E9A0"/>
    <a:srgbClr val="214B9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524AEA-F520-4697-8DAD-13E62CF4688C}">
  <a:tblStyle styleId="{3C524AEA-F520-4697-8DAD-13E62CF468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89319" autoAdjust="0"/>
  </p:normalViewPr>
  <p:slideViewPr>
    <p:cSldViewPr snapToGrid="0">
      <p:cViewPr varScale="1">
        <p:scale>
          <a:sx n="62" d="100"/>
          <a:sy n="62" d="100"/>
        </p:scale>
        <p:origin x="138" y="66"/>
      </p:cViewPr>
      <p:guideLst>
        <p:guide orient="horz" pos="824"/>
        <p:guide orient="horz" pos="3480"/>
        <p:guide orient="horz" pos="1233"/>
        <p:guide pos="3831"/>
      </p:guideLst>
    </p:cSldViewPr>
  </p:slideViewPr>
  <p:outlineViewPr>
    <p:cViewPr>
      <p:scale>
        <a:sx n="33" d="100"/>
        <a:sy n="33" d="100"/>
      </p:scale>
      <p:origin x="0" y="-1074"/>
    </p:cViewPr>
  </p:outlineViewPr>
  <p:notesTextViewPr>
    <p:cViewPr>
      <p:scale>
        <a:sx n="1" d="1"/>
        <a:sy n="1" d="1"/>
      </p:scale>
      <p:origin x="0" y="0"/>
    </p:cViewPr>
  </p:notesTextViewPr>
  <p:sorterViewPr>
    <p:cViewPr>
      <p:scale>
        <a:sx n="120" d="100"/>
        <a:sy n="120" d="100"/>
      </p:scale>
      <p:origin x="0" y="-816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B66804-FB93-45D3-D183-3DA621274E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D70707-4911-4F0F-F5E7-2DD4709B46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CB774B-32F3-4306-8AED-7FF9CCAA55C0}" type="datetimeFigureOut">
              <a:rPr lang="en-US" smtClean="0"/>
              <a:t>2/17/2025</a:t>
            </a:fld>
            <a:endParaRPr lang="en-US"/>
          </a:p>
        </p:txBody>
      </p:sp>
      <p:sp>
        <p:nvSpPr>
          <p:cNvPr id="4" name="Footer Placeholder 3">
            <a:extLst>
              <a:ext uri="{FF2B5EF4-FFF2-40B4-BE49-F238E27FC236}">
                <a16:creationId xmlns:a16="http://schemas.microsoft.com/office/drawing/2014/main" id="{A880349C-98C7-6D36-A6AA-1F2855B961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F3F5AE-94A8-B594-7289-E4C1A0DEE6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0309E-DAD4-4A3B-A41E-39E2B7F281A4}" type="slidenum">
              <a:rPr lang="en-US" smtClean="0"/>
              <a:t>‹#›</a:t>
            </a:fld>
            <a:endParaRPr lang="en-US"/>
          </a:p>
        </p:txBody>
      </p:sp>
    </p:spTree>
    <p:extLst>
      <p:ext uri="{BB962C8B-B14F-4D97-AF65-F5344CB8AC3E}">
        <p14:creationId xmlns:p14="http://schemas.microsoft.com/office/powerpoint/2010/main" val="855524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158750" indent="0">
              <a:buNone/>
            </a:pPr>
            <a:endParaRPr lang="en-US" b="0"/>
          </a:p>
          <a:p>
            <a:endParaRPr lang="en-US" b="0"/>
          </a:p>
          <a:p>
            <a:r>
              <a:rPr lang="vi-VN" b="0"/>
              <a:t>Tác</a:t>
            </a:r>
            <a:r>
              <a:rPr lang="vi-VN" b="0" baseline="0"/>
              <a:t> giả bộ ppt</a:t>
            </a:r>
            <a:r>
              <a:rPr lang="en-US" b="0" baseline="0"/>
              <a:t> Toán + Tiếng Việt các lớp 1, 2, 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endParaRPr lang="en-US"/>
          </a:p>
        </p:txBody>
      </p:sp>
    </p:spTree>
    <p:extLst>
      <p:ext uri="{BB962C8B-B14F-4D97-AF65-F5344CB8AC3E}">
        <p14:creationId xmlns:p14="http://schemas.microsoft.com/office/powerpoint/2010/main" val="398568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66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895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945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469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Có tất cả 8 đoạn thẳng đều có độ dài 30 cm nên lấy 30 x 8</a:t>
            </a:r>
          </a:p>
          <a:p>
            <a:pPr marL="0" lvl="0" indent="0" algn="l" rtl="0">
              <a:spcBef>
                <a:spcPts val="0"/>
              </a:spcBef>
              <a:spcAft>
                <a:spcPts val="0"/>
              </a:spcAft>
              <a:buNone/>
            </a:pPr>
            <a:r>
              <a:rPr lang="en-US"/>
              <a:t>GV mở rộng thêm những cách giải khác </a:t>
            </a:r>
            <a:endParaRPr/>
          </a:p>
        </p:txBody>
      </p:sp>
    </p:spTree>
    <p:extLst>
      <p:ext uri="{BB962C8B-B14F-4D97-AF65-F5344CB8AC3E}">
        <p14:creationId xmlns:p14="http://schemas.microsoft.com/office/powerpoint/2010/main" val="3529010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537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3951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3623" y="284734"/>
            <a:ext cx="11534584"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 name="Google Shape;36;p2"/>
          <p:cNvSpPr txBox="1">
            <a:spLocks noGrp="1"/>
          </p:cNvSpPr>
          <p:nvPr>
            <p:ph type="subTitle" idx="1"/>
          </p:nvPr>
        </p:nvSpPr>
        <p:spPr>
          <a:xfrm>
            <a:off x="3287613" y="4876300"/>
            <a:ext cx="6074934"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37" name="Google Shape;37;p2"/>
          <p:cNvSpPr txBox="1">
            <a:spLocks noGrp="1"/>
          </p:cNvSpPr>
          <p:nvPr>
            <p:ph type="ctrTitle"/>
          </p:nvPr>
        </p:nvSpPr>
        <p:spPr>
          <a:xfrm>
            <a:off x="3287779" y="3984217"/>
            <a:ext cx="6074934"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26"/>
            </a:lvl1pPr>
            <a:lvl2pPr lvl="1" algn="ctr" rtl="0">
              <a:spcBef>
                <a:spcPts val="0"/>
              </a:spcBef>
              <a:spcAft>
                <a:spcPts val="0"/>
              </a:spcAft>
              <a:buClr>
                <a:srgbClr val="191919"/>
              </a:buClr>
              <a:buSzPts val="5200"/>
              <a:buNone/>
              <a:defRPr sz="6916">
                <a:solidFill>
                  <a:srgbClr val="191919"/>
                </a:solidFill>
              </a:defRPr>
            </a:lvl2pPr>
            <a:lvl3pPr lvl="2" algn="ctr" rtl="0">
              <a:spcBef>
                <a:spcPts val="0"/>
              </a:spcBef>
              <a:spcAft>
                <a:spcPts val="0"/>
              </a:spcAft>
              <a:buClr>
                <a:srgbClr val="191919"/>
              </a:buClr>
              <a:buSzPts val="5200"/>
              <a:buNone/>
              <a:defRPr sz="6916">
                <a:solidFill>
                  <a:srgbClr val="191919"/>
                </a:solidFill>
              </a:defRPr>
            </a:lvl3pPr>
            <a:lvl4pPr lvl="3" algn="ctr" rtl="0">
              <a:spcBef>
                <a:spcPts val="0"/>
              </a:spcBef>
              <a:spcAft>
                <a:spcPts val="0"/>
              </a:spcAft>
              <a:buClr>
                <a:srgbClr val="191919"/>
              </a:buClr>
              <a:buSzPts val="5200"/>
              <a:buNone/>
              <a:defRPr sz="6916">
                <a:solidFill>
                  <a:srgbClr val="191919"/>
                </a:solidFill>
              </a:defRPr>
            </a:lvl4pPr>
            <a:lvl5pPr lvl="4" algn="ctr" rtl="0">
              <a:spcBef>
                <a:spcPts val="0"/>
              </a:spcBef>
              <a:spcAft>
                <a:spcPts val="0"/>
              </a:spcAft>
              <a:buClr>
                <a:srgbClr val="191919"/>
              </a:buClr>
              <a:buSzPts val="5200"/>
              <a:buNone/>
              <a:defRPr sz="6916">
                <a:solidFill>
                  <a:srgbClr val="191919"/>
                </a:solidFill>
              </a:defRPr>
            </a:lvl5pPr>
            <a:lvl6pPr lvl="5" algn="ctr" rtl="0">
              <a:spcBef>
                <a:spcPts val="0"/>
              </a:spcBef>
              <a:spcAft>
                <a:spcPts val="0"/>
              </a:spcAft>
              <a:buClr>
                <a:srgbClr val="191919"/>
              </a:buClr>
              <a:buSzPts val="5200"/>
              <a:buNone/>
              <a:defRPr sz="6916">
                <a:solidFill>
                  <a:srgbClr val="191919"/>
                </a:solidFill>
              </a:defRPr>
            </a:lvl6pPr>
            <a:lvl7pPr lvl="6" algn="ctr" rtl="0">
              <a:spcBef>
                <a:spcPts val="0"/>
              </a:spcBef>
              <a:spcAft>
                <a:spcPts val="0"/>
              </a:spcAft>
              <a:buClr>
                <a:srgbClr val="191919"/>
              </a:buClr>
              <a:buSzPts val="5200"/>
              <a:buNone/>
              <a:defRPr sz="6916">
                <a:solidFill>
                  <a:srgbClr val="191919"/>
                </a:solidFill>
              </a:defRPr>
            </a:lvl7pPr>
            <a:lvl8pPr lvl="7" algn="ctr" rtl="0">
              <a:spcBef>
                <a:spcPts val="0"/>
              </a:spcBef>
              <a:spcAft>
                <a:spcPts val="0"/>
              </a:spcAft>
              <a:buClr>
                <a:srgbClr val="191919"/>
              </a:buClr>
              <a:buSzPts val="5200"/>
              <a:buNone/>
              <a:defRPr sz="6916">
                <a:solidFill>
                  <a:srgbClr val="191919"/>
                </a:solidFill>
              </a:defRPr>
            </a:lvl8pPr>
            <a:lvl9pPr lvl="8" algn="ctr" rtl="0">
              <a:spcBef>
                <a:spcPts val="0"/>
              </a:spcBef>
              <a:spcAft>
                <a:spcPts val="0"/>
              </a:spcAft>
              <a:buClr>
                <a:srgbClr val="191919"/>
              </a:buClr>
              <a:buSzPts val="5200"/>
              <a:buNone/>
              <a:defRPr sz="6916">
                <a:solidFill>
                  <a:srgbClr val="191919"/>
                </a:solidFill>
              </a:defRPr>
            </a:lvl9pPr>
          </a:lstStyle>
          <a:p>
            <a:endParaRPr/>
          </a:p>
        </p:txBody>
      </p:sp>
      <p:sp>
        <p:nvSpPr>
          <p:cNvPr id="38" name="Google Shape;38;p2"/>
          <p:cNvSpPr txBox="1">
            <a:spLocks noGrp="1"/>
          </p:cNvSpPr>
          <p:nvPr>
            <p:ph type="ctrTitle" idx="2"/>
          </p:nvPr>
        </p:nvSpPr>
        <p:spPr>
          <a:xfrm>
            <a:off x="3287779" y="1384067"/>
            <a:ext cx="6074934"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576" b="1"/>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7"/>
        <p:cNvGrpSpPr/>
        <p:nvPr/>
      </p:nvGrpSpPr>
      <p:grpSpPr>
        <a:xfrm>
          <a:off x="0" y="0"/>
          <a:ext cx="0" cy="0"/>
          <a:chOff x="0" y="0"/>
          <a:chExt cx="0" cy="0"/>
        </a:xfrm>
      </p:grpSpPr>
      <p:pic>
        <p:nvPicPr>
          <p:cNvPr id="198" name="Google Shape;198;p24"/>
          <p:cNvPicPr preferRelativeResize="0"/>
          <p:nvPr/>
        </p:nvPicPr>
        <p:blipFill rotWithShape="1">
          <a:blip r:embed="rId2">
            <a:alphaModFix amt="4000"/>
          </a:blip>
          <a:srcRect t="12521" b="12454"/>
          <a:stretch/>
        </p:blipFill>
        <p:spPr>
          <a:xfrm>
            <a:off x="-83" y="0"/>
            <a:ext cx="12162006" cy="6858000"/>
          </a:xfrm>
          <a:prstGeom prst="rect">
            <a:avLst/>
          </a:prstGeom>
          <a:noFill/>
          <a:ln>
            <a:noFill/>
          </a:ln>
        </p:spPr>
      </p:pic>
      <p:sp>
        <p:nvSpPr>
          <p:cNvPr id="199" name="Google Shape;199;p24"/>
          <p:cNvSpPr txBox="1">
            <a:spLocks noGrp="1"/>
          </p:cNvSpPr>
          <p:nvPr>
            <p:ph type="title"/>
          </p:nvPr>
        </p:nvSpPr>
        <p:spPr>
          <a:xfrm>
            <a:off x="1211362" y="2349433"/>
            <a:ext cx="4624930" cy="805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6899"/>
            </a:lvl1pPr>
            <a:lvl2pPr lvl="1" algn="ctr">
              <a:lnSpc>
                <a:spcPct val="100000"/>
              </a:lnSpc>
              <a:spcBef>
                <a:spcPts val="0"/>
              </a:spcBef>
              <a:spcAft>
                <a:spcPts val="0"/>
              </a:spcAft>
              <a:buSzPts val="3600"/>
              <a:buNone/>
              <a:defRPr sz="4776"/>
            </a:lvl2pPr>
            <a:lvl3pPr lvl="2" algn="ctr">
              <a:lnSpc>
                <a:spcPct val="100000"/>
              </a:lnSpc>
              <a:spcBef>
                <a:spcPts val="0"/>
              </a:spcBef>
              <a:spcAft>
                <a:spcPts val="0"/>
              </a:spcAft>
              <a:buSzPts val="3600"/>
              <a:buNone/>
              <a:defRPr sz="4776"/>
            </a:lvl3pPr>
            <a:lvl4pPr lvl="3" algn="ctr">
              <a:lnSpc>
                <a:spcPct val="100000"/>
              </a:lnSpc>
              <a:spcBef>
                <a:spcPts val="0"/>
              </a:spcBef>
              <a:spcAft>
                <a:spcPts val="0"/>
              </a:spcAft>
              <a:buSzPts val="3600"/>
              <a:buNone/>
              <a:defRPr sz="4776"/>
            </a:lvl4pPr>
            <a:lvl5pPr lvl="4" algn="ctr">
              <a:lnSpc>
                <a:spcPct val="100000"/>
              </a:lnSpc>
              <a:spcBef>
                <a:spcPts val="0"/>
              </a:spcBef>
              <a:spcAft>
                <a:spcPts val="0"/>
              </a:spcAft>
              <a:buSzPts val="3600"/>
              <a:buNone/>
              <a:defRPr sz="4776"/>
            </a:lvl5pPr>
            <a:lvl6pPr lvl="5" algn="ctr">
              <a:lnSpc>
                <a:spcPct val="100000"/>
              </a:lnSpc>
              <a:spcBef>
                <a:spcPts val="0"/>
              </a:spcBef>
              <a:spcAft>
                <a:spcPts val="0"/>
              </a:spcAft>
              <a:buSzPts val="3600"/>
              <a:buNone/>
              <a:defRPr sz="4776"/>
            </a:lvl6pPr>
            <a:lvl7pPr lvl="6" algn="ctr">
              <a:lnSpc>
                <a:spcPct val="100000"/>
              </a:lnSpc>
              <a:spcBef>
                <a:spcPts val="0"/>
              </a:spcBef>
              <a:spcAft>
                <a:spcPts val="0"/>
              </a:spcAft>
              <a:buSzPts val="3600"/>
              <a:buNone/>
              <a:defRPr sz="4776"/>
            </a:lvl7pPr>
            <a:lvl8pPr lvl="7" algn="ctr">
              <a:lnSpc>
                <a:spcPct val="100000"/>
              </a:lnSpc>
              <a:spcBef>
                <a:spcPts val="0"/>
              </a:spcBef>
              <a:spcAft>
                <a:spcPts val="0"/>
              </a:spcAft>
              <a:buSzPts val="3600"/>
              <a:buNone/>
              <a:defRPr sz="4776"/>
            </a:lvl8pPr>
            <a:lvl9pPr lvl="8" algn="ctr">
              <a:lnSpc>
                <a:spcPct val="100000"/>
              </a:lnSpc>
              <a:spcBef>
                <a:spcPts val="0"/>
              </a:spcBef>
              <a:spcAft>
                <a:spcPts val="0"/>
              </a:spcAft>
              <a:buSzPts val="3600"/>
              <a:buNone/>
              <a:defRPr sz="4776"/>
            </a:lvl9pPr>
          </a:lstStyle>
          <a:p>
            <a:endParaRPr/>
          </a:p>
        </p:txBody>
      </p:sp>
      <p:sp>
        <p:nvSpPr>
          <p:cNvPr id="200" name="Google Shape;200;p24"/>
          <p:cNvSpPr txBox="1">
            <a:spLocks noGrp="1"/>
          </p:cNvSpPr>
          <p:nvPr>
            <p:ph type="subTitle" idx="1"/>
          </p:nvPr>
        </p:nvSpPr>
        <p:spPr>
          <a:xfrm>
            <a:off x="1211362" y="3228967"/>
            <a:ext cx="5122895" cy="1279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2123"/>
            </a:lvl1pPr>
            <a:lvl2pPr lvl="1" algn="ctr">
              <a:lnSpc>
                <a:spcPct val="100000"/>
              </a:lnSpc>
              <a:spcBef>
                <a:spcPts val="2123"/>
              </a:spcBef>
              <a:spcAft>
                <a:spcPts val="0"/>
              </a:spcAft>
              <a:buSzPts val="1400"/>
              <a:buNone/>
              <a:defRPr/>
            </a:lvl2pPr>
            <a:lvl3pPr lvl="2" algn="ctr">
              <a:lnSpc>
                <a:spcPct val="100000"/>
              </a:lnSpc>
              <a:spcBef>
                <a:spcPts val="2123"/>
              </a:spcBef>
              <a:spcAft>
                <a:spcPts val="0"/>
              </a:spcAft>
              <a:buSzPts val="1400"/>
              <a:buNone/>
              <a:defRPr/>
            </a:lvl3pPr>
            <a:lvl4pPr lvl="3" algn="ctr">
              <a:lnSpc>
                <a:spcPct val="100000"/>
              </a:lnSpc>
              <a:spcBef>
                <a:spcPts val="2123"/>
              </a:spcBef>
              <a:spcAft>
                <a:spcPts val="0"/>
              </a:spcAft>
              <a:buSzPts val="1400"/>
              <a:buNone/>
              <a:defRPr/>
            </a:lvl4pPr>
            <a:lvl5pPr lvl="4" algn="ctr">
              <a:lnSpc>
                <a:spcPct val="100000"/>
              </a:lnSpc>
              <a:spcBef>
                <a:spcPts val="2123"/>
              </a:spcBef>
              <a:spcAft>
                <a:spcPts val="0"/>
              </a:spcAft>
              <a:buSzPts val="1400"/>
              <a:buNone/>
              <a:defRPr/>
            </a:lvl5pPr>
            <a:lvl6pPr lvl="5" algn="ctr">
              <a:lnSpc>
                <a:spcPct val="100000"/>
              </a:lnSpc>
              <a:spcBef>
                <a:spcPts val="2123"/>
              </a:spcBef>
              <a:spcAft>
                <a:spcPts val="0"/>
              </a:spcAft>
              <a:buSzPts val="1400"/>
              <a:buNone/>
              <a:defRPr/>
            </a:lvl6pPr>
            <a:lvl7pPr lvl="6" algn="ctr">
              <a:lnSpc>
                <a:spcPct val="100000"/>
              </a:lnSpc>
              <a:spcBef>
                <a:spcPts val="2123"/>
              </a:spcBef>
              <a:spcAft>
                <a:spcPts val="0"/>
              </a:spcAft>
              <a:buSzPts val="1400"/>
              <a:buNone/>
              <a:defRPr/>
            </a:lvl7pPr>
            <a:lvl8pPr lvl="7" algn="ctr">
              <a:lnSpc>
                <a:spcPct val="100000"/>
              </a:lnSpc>
              <a:spcBef>
                <a:spcPts val="2123"/>
              </a:spcBef>
              <a:spcAft>
                <a:spcPts val="0"/>
              </a:spcAft>
              <a:buSzPts val="1400"/>
              <a:buNone/>
              <a:defRPr/>
            </a:lvl8pPr>
            <a:lvl9pPr lvl="8" algn="ctr">
              <a:lnSpc>
                <a:spcPct val="100000"/>
              </a:lnSpc>
              <a:spcBef>
                <a:spcPts val="2123"/>
              </a:spcBef>
              <a:spcAft>
                <a:spcPts val="2123"/>
              </a:spcAft>
              <a:buSzPts val="1400"/>
              <a:buNone/>
              <a:defRPr/>
            </a:lvl9pPr>
          </a:lstStyle>
          <a:p>
            <a:endParaRPr/>
          </a:p>
        </p:txBody>
      </p:sp>
      <p:sp>
        <p:nvSpPr>
          <p:cNvPr id="201" name="Google Shape;201;p24"/>
          <p:cNvSpPr/>
          <p:nvPr/>
        </p:nvSpPr>
        <p:spPr>
          <a:xfrm flipH="1">
            <a:off x="501831" y="5593687"/>
            <a:ext cx="279536" cy="318591"/>
          </a:xfrm>
          <a:custGeom>
            <a:avLst/>
            <a:gdLst/>
            <a:ahLst/>
            <a:cxnLst/>
            <a:rect l="l" t="t" r="r" b="b"/>
            <a:pathLst>
              <a:path w="3555" h="4042" extrusionOk="0">
                <a:moveTo>
                  <a:pt x="2035" y="0"/>
                </a:moveTo>
                <a:lnTo>
                  <a:pt x="1357" y="1438"/>
                </a:lnTo>
                <a:lnTo>
                  <a:pt x="109" y="841"/>
                </a:lnTo>
                <a:lnTo>
                  <a:pt x="1004" y="2008"/>
                </a:lnTo>
                <a:lnTo>
                  <a:pt x="1" y="3038"/>
                </a:lnTo>
                <a:lnTo>
                  <a:pt x="1249" y="2523"/>
                </a:lnTo>
                <a:lnTo>
                  <a:pt x="1574" y="4042"/>
                </a:lnTo>
                <a:lnTo>
                  <a:pt x="1981" y="2550"/>
                </a:lnTo>
                <a:lnTo>
                  <a:pt x="3310" y="3310"/>
                </a:lnTo>
                <a:lnTo>
                  <a:pt x="2415" y="2089"/>
                </a:lnTo>
                <a:lnTo>
                  <a:pt x="3554" y="1194"/>
                </a:lnTo>
                <a:lnTo>
                  <a:pt x="2252" y="1547"/>
                </a:lnTo>
                <a:lnTo>
                  <a:pt x="2035" y="0"/>
                </a:lnTo>
                <a:close/>
              </a:path>
            </a:pathLst>
          </a:custGeom>
          <a:solidFill>
            <a:schemeClr val="accent6"/>
          </a:solidFill>
          <a:ln w="9525" cap="flat" cmpd="sng">
            <a:solidFill>
              <a:schemeClr val="accent6"/>
            </a:solidFill>
            <a:prstDash val="solid"/>
            <a:miter lim="27123"/>
            <a:headEnd type="none" w="sm" len="sm"/>
            <a:tailEnd type="none" w="sm" len="sm"/>
          </a:ln>
        </p:spPr>
        <p:txBody>
          <a:bodyPr spcFirstLastPara="1" wrap="square" lIns="121298" tIns="121298" rIns="121298" bIns="1212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02" name="Google Shape;202;p24"/>
          <p:cNvSpPr/>
          <p:nvPr/>
        </p:nvSpPr>
        <p:spPr>
          <a:xfrm>
            <a:off x="8198767" y="6362215"/>
            <a:ext cx="275942" cy="267383"/>
          </a:xfrm>
          <a:custGeom>
            <a:avLst/>
            <a:gdLst/>
            <a:ahLst/>
            <a:cxnLst/>
            <a:rect l="l" t="t" r="r" b="b"/>
            <a:pathLst>
              <a:path w="5697" h="5507" extrusionOk="0">
                <a:moveTo>
                  <a:pt x="4223" y="0"/>
                </a:moveTo>
                <a:cubicBezTo>
                  <a:pt x="3379" y="0"/>
                  <a:pt x="2903" y="1573"/>
                  <a:pt x="2903" y="1573"/>
                </a:cubicBezTo>
                <a:cubicBezTo>
                  <a:pt x="2903" y="1573"/>
                  <a:pt x="2061" y="669"/>
                  <a:pt x="1347" y="669"/>
                </a:cubicBezTo>
                <a:cubicBezTo>
                  <a:pt x="1119" y="669"/>
                  <a:pt x="904" y="761"/>
                  <a:pt x="733" y="1004"/>
                </a:cubicBezTo>
                <a:cubicBezTo>
                  <a:pt x="1" y="2034"/>
                  <a:pt x="1303" y="4747"/>
                  <a:pt x="3771" y="5506"/>
                </a:cubicBezTo>
                <a:cubicBezTo>
                  <a:pt x="5697" y="3716"/>
                  <a:pt x="5697" y="733"/>
                  <a:pt x="4612" y="109"/>
                </a:cubicBezTo>
                <a:cubicBezTo>
                  <a:pt x="4475" y="33"/>
                  <a:pt x="4345" y="0"/>
                  <a:pt x="4223" y="0"/>
                </a:cubicBezTo>
                <a:close/>
              </a:path>
            </a:pathLst>
          </a:custGeom>
          <a:solidFill>
            <a:schemeClr val="accent5"/>
          </a:solidFill>
          <a:ln w="9525" cap="flat" cmpd="sng">
            <a:solidFill>
              <a:schemeClr val="accent5"/>
            </a:solidFill>
            <a:prstDash val="solid"/>
            <a:miter lim="27123"/>
            <a:headEnd type="none" w="sm" len="sm"/>
            <a:tailEnd type="none" w="sm" len="sm"/>
          </a:ln>
        </p:spPr>
        <p:txBody>
          <a:bodyPr spcFirstLastPara="1" wrap="square" lIns="121298" tIns="121298" rIns="121298" bIns="1212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03" name="Google Shape;203;p24"/>
          <p:cNvSpPr/>
          <p:nvPr/>
        </p:nvSpPr>
        <p:spPr>
          <a:xfrm>
            <a:off x="10838854" y="5420725"/>
            <a:ext cx="909863" cy="49153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298" tIns="121298" rIns="121298" bIns="1212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grpSp>
        <p:nvGrpSpPr>
          <p:cNvPr id="204" name="Google Shape;204;p24"/>
          <p:cNvGrpSpPr/>
          <p:nvPr/>
        </p:nvGrpSpPr>
        <p:grpSpPr>
          <a:xfrm flipH="1">
            <a:off x="2711643" y="234320"/>
            <a:ext cx="418263" cy="359033"/>
            <a:chOff x="1960475" y="3376925"/>
            <a:chExt cx="314475" cy="269275"/>
          </a:xfrm>
        </p:grpSpPr>
        <p:sp>
          <p:nvSpPr>
            <p:cNvPr id="205" name="Google Shape;205;p24"/>
            <p:cNvSpPr/>
            <p:nvPr/>
          </p:nvSpPr>
          <p:spPr>
            <a:xfrm>
              <a:off x="1960475" y="3376925"/>
              <a:ext cx="314475" cy="269275"/>
            </a:xfrm>
            <a:custGeom>
              <a:avLst/>
              <a:gdLst/>
              <a:ahLst/>
              <a:cxnLst/>
              <a:rect l="l" t="t" r="r" b="b"/>
              <a:pathLst>
                <a:path w="12579" h="10771" extrusionOk="0">
                  <a:moveTo>
                    <a:pt x="4685" y="0"/>
                  </a:moveTo>
                  <a:cubicBezTo>
                    <a:pt x="4580" y="0"/>
                    <a:pt x="4482" y="34"/>
                    <a:pt x="4395" y="108"/>
                  </a:cubicBezTo>
                  <a:cubicBezTo>
                    <a:pt x="3713" y="696"/>
                    <a:pt x="5230" y="3196"/>
                    <a:pt x="5648" y="3855"/>
                  </a:cubicBezTo>
                  <a:lnTo>
                    <a:pt x="5648" y="3855"/>
                  </a:lnTo>
                  <a:cubicBezTo>
                    <a:pt x="5243" y="3235"/>
                    <a:pt x="3742" y="1017"/>
                    <a:pt x="3013" y="1017"/>
                  </a:cubicBezTo>
                  <a:cubicBezTo>
                    <a:pt x="2941" y="1017"/>
                    <a:pt x="2877" y="1038"/>
                    <a:pt x="2822" y="1085"/>
                  </a:cubicBezTo>
                  <a:cubicBezTo>
                    <a:pt x="2171" y="1600"/>
                    <a:pt x="3662" y="3851"/>
                    <a:pt x="4476" y="4936"/>
                  </a:cubicBezTo>
                  <a:cubicBezTo>
                    <a:pt x="3792" y="4087"/>
                    <a:pt x="2368" y="2313"/>
                    <a:pt x="1670" y="2313"/>
                  </a:cubicBezTo>
                  <a:cubicBezTo>
                    <a:pt x="1566" y="2313"/>
                    <a:pt x="1478" y="2353"/>
                    <a:pt x="1411" y="2441"/>
                  </a:cubicBezTo>
                  <a:cubicBezTo>
                    <a:pt x="1004" y="2983"/>
                    <a:pt x="2388" y="4991"/>
                    <a:pt x="3120" y="6076"/>
                  </a:cubicBezTo>
                  <a:cubicBezTo>
                    <a:pt x="2557" y="5325"/>
                    <a:pt x="1549" y="4048"/>
                    <a:pt x="883" y="4048"/>
                  </a:cubicBezTo>
                  <a:cubicBezTo>
                    <a:pt x="778" y="4048"/>
                    <a:pt x="682" y="4080"/>
                    <a:pt x="597" y="4150"/>
                  </a:cubicBezTo>
                  <a:cubicBezTo>
                    <a:pt x="1" y="4692"/>
                    <a:pt x="1492" y="6672"/>
                    <a:pt x="3879" y="9927"/>
                  </a:cubicBezTo>
                  <a:cubicBezTo>
                    <a:pt x="4294" y="10500"/>
                    <a:pt x="5155" y="10771"/>
                    <a:pt x="5949" y="10771"/>
                  </a:cubicBezTo>
                  <a:cubicBezTo>
                    <a:pt x="6245" y="10771"/>
                    <a:pt x="6531" y="10733"/>
                    <a:pt x="6782" y="10659"/>
                  </a:cubicBezTo>
                  <a:cubicBezTo>
                    <a:pt x="7134" y="10578"/>
                    <a:pt x="7487" y="10470"/>
                    <a:pt x="7812" y="10334"/>
                  </a:cubicBezTo>
                  <a:cubicBezTo>
                    <a:pt x="12578" y="8357"/>
                    <a:pt x="9612" y="217"/>
                    <a:pt x="8361" y="217"/>
                  </a:cubicBezTo>
                  <a:cubicBezTo>
                    <a:pt x="8359" y="217"/>
                    <a:pt x="8357" y="217"/>
                    <a:pt x="8355" y="217"/>
                  </a:cubicBezTo>
                  <a:cubicBezTo>
                    <a:pt x="7026" y="217"/>
                    <a:pt x="7975" y="4177"/>
                    <a:pt x="7975" y="4177"/>
                  </a:cubicBezTo>
                  <a:cubicBezTo>
                    <a:pt x="7975" y="4177"/>
                    <a:pt x="5853" y="0"/>
                    <a:pt x="4685" y="0"/>
                  </a:cubicBezTo>
                  <a:close/>
                </a:path>
              </a:pathLst>
            </a:custGeom>
            <a:solidFill>
              <a:srgbClr val="7DE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06" name="Google Shape;206;p24"/>
            <p:cNvSpPr/>
            <p:nvPr/>
          </p:nvSpPr>
          <p:spPr>
            <a:xfrm>
              <a:off x="2040500" y="3551175"/>
              <a:ext cx="35950" cy="27150"/>
            </a:xfrm>
            <a:custGeom>
              <a:avLst/>
              <a:gdLst/>
              <a:ahLst/>
              <a:cxnLst/>
              <a:rect l="l" t="t" r="r" b="b"/>
              <a:pathLst>
                <a:path w="1438" h="1086" extrusionOk="0">
                  <a:moveTo>
                    <a:pt x="733" y="1"/>
                  </a:moveTo>
                  <a:cubicBezTo>
                    <a:pt x="0" y="1"/>
                    <a:pt x="0" y="1086"/>
                    <a:pt x="733" y="1086"/>
                  </a:cubicBezTo>
                  <a:cubicBezTo>
                    <a:pt x="1438" y="1058"/>
                    <a:pt x="1438" y="1"/>
                    <a:pt x="733"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07" name="Google Shape;207;p24"/>
            <p:cNvSpPr/>
            <p:nvPr/>
          </p:nvSpPr>
          <p:spPr>
            <a:xfrm>
              <a:off x="2141525" y="3495575"/>
              <a:ext cx="33250" cy="27150"/>
            </a:xfrm>
            <a:custGeom>
              <a:avLst/>
              <a:gdLst/>
              <a:ahLst/>
              <a:cxnLst/>
              <a:rect l="l" t="t" r="r" b="b"/>
              <a:pathLst>
                <a:path w="1330" h="1086" extrusionOk="0">
                  <a:moveTo>
                    <a:pt x="652" y="0"/>
                  </a:moveTo>
                  <a:cubicBezTo>
                    <a:pt x="1" y="55"/>
                    <a:pt x="1" y="1031"/>
                    <a:pt x="652" y="1085"/>
                  </a:cubicBezTo>
                  <a:cubicBezTo>
                    <a:pt x="1330" y="1031"/>
                    <a:pt x="1330" y="55"/>
                    <a:pt x="652"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08" name="Google Shape;208;p24"/>
            <p:cNvSpPr/>
            <p:nvPr/>
          </p:nvSpPr>
          <p:spPr>
            <a:xfrm>
              <a:off x="2102200" y="3539525"/>
              <a:ext cx="42075" cy="44225"/>
            </a:xfrm>
            <a:custGeom>
              <a:avLst/>
              <a:gdLst/>
              <a:ahLst/>
              <a:cxnLst/>
              <a:rect l="l" t="t" r="r" b="b"/>
              <a:pathLst>
                <a:path w="1683" h="1769" extrusionOk="0">
                  <a:moveTo>
                    <a:pt x="1200" y="0"/>
                  </a:moveTo>
                  <a:cubicBezTo>
                    <a:pt x="1100" y="0"/>
                    <a:pt x="1000" y="137"/>
                    <a:pt x="1085" y="223"/>
                  </a:cubicBezTo>
                  <a:cubicBezTo>
                    <a:pt x="1167" y="358"/>
                    <a:pt x="1248" y="494"/>
                    <a:pt x="1302" y="657"/>
                  </a:cubicBezTo>
                  <a:cubicBezTo>
                    <a:pt x="1384" y="819"/>
                    <a:pt x="1411" y="1009"/>
                    <a:pt x="1384" y="1199"/>
                  </a:cubicBezTo>
                  <a:cubicBezTo>
                    <a:pt x="1384" y="1335"/>
                    <a:pt x="1302" y="1470"/>
                    <a:pt x="1140" y="1497"/>
                  </a:cubicBezTo>
                  <a:cubicBezTo>
                    <a:pt x="950" y="1497"/>
                    <a:pt x="787" y="1416"/>
                    <a:pt x="679" y="1280"/>
                  </a:cubicBezTo>
                  <a:cubicBezTo>
                    <a:pt x="489" y="1090"/>
                    <a:pt x="353" y="901"/>
                    <a:pt x="245" y="657"/>
                  </a:cubicBezTo>
                  <a:cubicBezTo>
                    <a:pt x="225" y="617"/>
                    <a:pt x="176" y="592"/>
                    <a:pt x="130" y="592"/>
                  </a:cubicBezTo>
                  <a:cubicBezTo>
                    <a:pt x="113" y="592"/>
                    <a:pt x="96" y="595"/>
                    <a:pt x="82" y="602"/>
                  </a:cubicBezTo>
                  <a:cubicBezTo>
                    <a:pt x="1" y="657"/>
                    <a:pt x="1" y="738"/>
                    <a:pt x="28" y="792"/>
                  </a:cubicBezTo>
                  <a:cubicBezTo>
                    <a:pt x="136" y="1036"/>
                    <a:pt x="272" y="1253"/>
                    <a:pt x="462" y="1470"/>
                  </a:cubicBezTo>
                  <a:cubicBezTo>
                    <a:pt x="624" y="1633"/>
                    <a:pt x="868" y="1769"/>
                    <a:pt x="1113" y="1769"/>
                  </a:cubicBezTo>
                  <a:cubicBezTo>
                    <a:pt x="1357" y="1769"/>
                    <a:pt x="1574" y="1606"/>
                    <a:pt x="1628" y="1362"/>
                  </a:cubicBezTo>
                  <a:cubicBezTo>
                    <a:pt x="1682" y="1145"/>
                    <a:pt x="1682" y="901"/>
                    <a:pt x="1601" y="684"/>
                  </a:cubicBezTo>
                  <a:cubicBezTo>
                    <a:pt x="1547" y="467"/>
                    <a:pt x="1411" y="223"/>
                    <a:pt x="1275" y="33"/>
                  </a:cubicBezTo>
                  <a:cubicBezTo>
                    <a:pt x="1253" y="10"/>
                    <a:pt x="1226" y="0"/>
                    <a:pt x="1200"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grpSp>
      <p:sp>
        <p:nvSpPr>
          <p:cNvPr id="209" name="Google Shape;209;p24"/>
          <p:cNvSpPr/>
          <p:nvPr/>
        </p:nvSpPr>
        <p:spPr>
          <a:xfrm>
            <a:off x="501807" y="1535486"/>
            <a:ext cx="696306" cy="37616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298" tIns="121298" rIns="121298" bIns="1212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10" name="Google Shape;210;p24"/>
          <p:cNvSpPr/>
          <p:nvPr/>
        </p:nvSpPr>
        <p:spPr>
          <a:xfrm flipH="1">
            <a:off x="10190250" y="254745"/>
            <a:ext cx="279537" cy="318224"/>
          </a:xfrm>
          <a:custGeom>
            <a:avLst/>
            <a:gdLst/>
            <a:ahLst/>
            <a:cxnLst/>
            <a:rect l="l" t="t" r="r" b="b"/>
            <a:pathLst>
              <a:path w="2198" h="2496" extrusionOk="0">
                <a:moveTo>
                  <a:pt x="1248" y="0"/>
                </a:moveTo>
                <a:lnTo>
                  <a:pt x="841" y="895"/>
                </a:lnTo>
                <a:lnTo>
                  <a:pt x="82" y="515"/>
                </a:lnTo>
                <a:lnTo>
                  <a:pt x="82" y="515"/>
                </a:lnTo>
                <a:lnTo>
                  <a:pt x="624" y="1221"/>
                </a:lnTo>
                <a:lnTo>
                  <a:pt x="0" y="1872"/>
                </a:lnTo>
                <a:lnTo>
                  <a:pt x="787" y="1546"/>
                </a:lnTo>
                <a:lnTo>
                  <a:pt x="977" y="2495"/>
                </a:lnTo>
                <a:lnTo>
                  <a:pt x="1248" y="1573"/>
                </a:lnTo>
                <a:lnTo>
                  <a:pt x="2062" y="2034"/>
                </a:lnTo>
                <a:lnTo>
                  <a:pt x="2062" y="2034"/>
                </a:lnTo>
                <a:lnTo>
                  <a:pt x="1492" y="1302"/>
                </a:lnTo>
                <a:lnTo>
                  <a:pt x="2197" y="732"/>
                </a:lnTo>
                <a:lnTo>
                  <a:pt x="2197" y="732"/>
                </a:lnTo>
                <a:lnTo>
                  <a:pt x="1384" y="949"/>
                </a:lnTo>
                <a:lnTo>
                  <a:pt x="1248" y="0"/>
                </a:lnTo>
                <a:close/>
              </a:path>
            </a:pathLst>
          </a:custGeom>
          <a:solidFill>
            <a:schemeClr val="accent6"/>
          </a:solidFill>
          <a:ln w="9525" cap="flat" cmpd="sng">
            <a:solidFill>
              <a:schemeClr val="accent6"/>
            </a:solidFill>
            <a:prstDash val="solid"/>
            <a:miter lim="27123"/>
            <a:headEnd type="none" w="sm" len="sm"/>
            <a:tailEnd type="none" w="sm" len="sm"/>
          </a:ln>
        </p:spPr>
        <p:txBody>
          <a:bodyPr spcFirstLastPara="1" wrap="square" lIns="121298" tIns="121298" rIns="121298" bIns="1212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11" name="Google Shape;211;p24"/>
          <p:cNvSpPr/>
          <p:nvPr/>
        </p:nvSpPr>
        <p:spPr>
          <a:xfrm>
            <a:off x="501824" y="762060"/>
            <a:ext cx="279532" cy="259565"/>
          </a:xfrm>
          <a:custGeom>
            <a:avLst/>
            <a:gdLst/>
            <a:ahLst/>
            <a:cxnLst/>
            <a:rect l="l" t="t" r="r" b="b"/>
            <a:pathLst>
              <a:path w="5914" h="5478" extrusionOk="0">
                <a:moveTo>
                  <a:pt x="1970" y="1"/>
                </a:moveTo>
                <a:cubicBezTo>
                  <a:pt x="1880" y="1"/>
                  <a:pt x="1785" y="17"/>
                  <a:pt x="1682" y="53"/>
                </a:cubicBezTo>
                <a:cubicBezTo>
                  <a:pt x="489" y="487"/>
                  <a:pt x="1" y="3443"/>
                  <a:pt x="1601" y="5478"/>
                </a:cubicBezTo>
                <a:cubicBezTo>
                  <a:pt x="4205" y="5098"/>
                  <a:pt x="5914" y="2657"/>
                  <a:pt x="5371" y="1545"/>
                </a:cubicBezTo>
                <a:cubicBezTo>
                  <a:pt x="5211" y="1217"/>
                  <a:pt x="4952" y="1101"/>
                  <a:pt x="4666" y="1101"/>
                </a:cubicBezTo>
                <a:cubicBezTo>
                  <a:pt x="3983" y="1101"/>
                  <a:pt x="3147" y="1762"/>
                  <a:pt x="3147" y="1762"/>
                </a:cubicBezTo>
                <a:cubicBezTo>
                  <a:pt x="3147" y="1762"/>
                  <a:pt x="2899" y="1"/>
                  <a:pt x="1970" y="1"/>
                </a:cubicBezTo>
                <a:close/>
              </a:path>
            </a:pathLst>
          </a:custGeom>
          <a:solidFill>
            <a:schemeClr val="accent1"/>
          </a:solidFill>
          <a:ln w="9525" cap="flat" cmpd="sng">
            <a:solidFill>
              <a:schemeClr val="accent1"/>
            </a:solidFill>
            <a:prstDash val="solid"/>
            <a:miter lim="27123"/>
            <a:headEnd type="none" w="sm" len="sm"/>
            <a:tailEnd type="none" w="sm" len="sm"/>
          </a:ln>
        </p:spPr>
        <p:txBody>
          <a:bodyPr spcFirstLastPara="1" wrap="square" lIns="121298" tIns="121298" rIns="121298" bIns="1212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12" name="Google Shape;212;p24"/>
          <p:cNvSpPr/>
          <p:nvPr/>
        </p:nvSpPr>
        <p:spPr>
          <a:xfrm>
            <a:off x="11210732" y="1237380"/>
            <a:ext cx="452160" cy="491544"/>
          </a:xfrm>
          <a:custGeom>
            <a:avLst/>
            <a:gdLst/>
            <a:ahLst/>
            <a:cxnLst/>
            <a:rect l="l" t="t" r="r" b="b"/>
            <a:pathLst>
              <a:path w="9386" h="10179" extrusionOk="0">
                <a:moveTo>
                  <a:pt x="5869" y="0"/>
                </a:moveTo>
                <a:cubicBezTo>
                  <a:pt x="4465" y="0"/>
                  <a:pt x="4314" y="3072"/>
                  <a:pt x="4314" y="3072"/>
                </a:cubicBezTo>
                <a:cubicBezTo>
                  <a:pt x="4314" y="3072"/>
                  <a:pt x="2824" y="1683"/>
                  <a:pt x="1729" y="1683"/>
                </a:cubicBezTo>
                <a:cubicBezTo>
                  <a:pt x="1317" y="1683"/>
                  <a:pt x="961" y="1880"/>
                  <a:pt x="760" y="2421"/>
                </a:cubicBezTo>
                <a:cubicBezTo>
                  <a:pt x="1" y="4428"/>
                  <a:pt x="2984" y="9175"/>
                  <a:pt x="7107" y="10179"/>
                </a:cubicBezTo>
                <a:cubicBezTo>
                  <a:pt x="9386" y="6571"/>
                  <a:pt x="8328" y="1065"/>
                  <a:pt x="6429" y="143"/>
                </a:cubicBezTo>
                <a:cubicBezTo>
                  <a:pt x="6223" y="44"/>
                  <a:pt x="6037" y="0"/>
                  <a:pt x="5869" y="0"/>
                </a:cubicBezTo>
                <a:close/>
              </a:path>
            </a:pathLst>
          </a:custGeom>
          <a:solidFill>
            <a:srgbClr val="FF5728"/>
          </a:solidFill>
          <a:ln w="9525" cap="flat" cmpd="sng">
            <a:solidFill>
              <a:srgbClr val="FF5728"/>
            </a:solidFill>
            <a:prstDash val="solid"/>
            <a:miter lim="27123"/>
            <a:headEnd type="none" w="sm" len="sm"/>
            <a:tailEnd type="none" w="sm" len="sm"/>
          </a:ln>
        </p:spPr>
        <p:txBody>
          <a:bodyPr spcFirstLastPara="1" wrap="square" lIns="121298" tIns="121298" rIns="121298" bIns="1212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grpSp>
        <p:nvGrpSpPr>
          <p:cNvPr id="213" name="Google Shape;213;p24"/>
          <p:cNvGrpSpPr/>
          <p:nvPr/>
        </p:nvGrpSpPr>
        <p:grpSpPr>
          <a:xfrm>
            <a:off x="389917" y="4215402"/>
            <a:ext cx="391429" cy="361633"/>
            <a:chOff x="761425" y="453250"/>
            <a:chExt cx="294300" cy="271225"/>
          </a:xfrm>
        </p:grpSpPr>
        <p:sp>
          <p:nvSpPr>
            <p:cNvPr id="214" name="Google Shape;214;p24"/>
            <p:cNvSpPr/>
            <p:nvPr/>
          </p:nvSpPr>
          <p:spPr>
            <a:xfrm>
              <a:off x="761425" y="453250"/>
              <a:ext cx="294300" cy="271225"/>
            </a:xfrm>
            <a:custGeom>
              <a:avLst/>
              <a:gdLst/>
              <a:ahLst/>
              <a:cxnLst/>
              <a:rect l="l" t="t" r="r" b="b"/>
              <a:pathLst>
                <a:path w="11772" h="10849" extrusionOk="0">
                  <a:moveTo>
                    <a:pt x="5354" y="1"/>
                  </a:moveTo>
                  <a:cubicBezTo>
                    <a:pt x="5277" y="1"/>
                    <a:pt x="5201" y="21"/>
                    <a:pt x="5127" y="65"/>
                  </a:cubicBezTo>
                  <a:cubicBezTo>
                    <a:pt x="4373" y="522"/>
                    <a:pt x="5368" y="3091"/>
                    <a:pt x="5702" y="3894"/>
                  </a:cubicBezTo>
                  <a:lnTo>
                    <a:pt x="5702" y="3894"/>
                  </a:lnTo>
                  <a:cubicBezTo>
                    <a:pt x="5361" y="3111"/>
                    <a:pt x="4243" y="678"/>
                    <a:pt x="3535" y="678"/>
                  </a:cubicBezTo>
                  <a:cubicBezTo>
                    <a:pt x="3484" y="678"/>
                    <a:pt x="3436" y="690"/>
                    <a:pt x="3391" y="716"/>
                  </a:cubicBezTo>
                  <a:cubicBezTo>
                    <a:pt x="2658" y="1150"/>
                    <a:pt x="3770" y="3591"/>
                    <a:pt x="4367" y="4785"/>
                  </a:cubicBezTo>
                  <a:cubicBezTo>
                    <a:pt x="3833" y="3838"/>
                    <a:pt x="2689" y="1737"/>
                    <a:pt x="2008" y="1737"/>
                  </a:cubicBezTo>
                  <a:cubicBezTo>
                    <a:pt x="1929" y="1737"/>
                    <a:pt x="1855" y="1766"/>
                    <a:pt x="1790" y="1828"/>
                  </a:cubicBezTo>
                  <a:cubicBezTo>
                    <a:pt x="1302" y="2262"/>
                    <a:pt x="2306" y="4486"/>
                    <a:pt x="2848" y="5707"/>
                  </a:cubicBezTo>
                  <a:cubicBezTo>
                    <a:pt x="2409" y="4829"/>
                    <a:pt x="1575" y="3314"/>
                    <a:pt x="918" y="3314"/>
                  </a:cubicBezTo>
                  <a:cubicBezTo>
                    <a:pt x="845" y="3314"/>
                    <a:pt x="774" y="3333"/>
                    <a:pt x="705" y="3374"/>
                  </a:cubicBezTo>
                  <a:cubicBezTo>
                    <a:pt x="0" y="3781"/>
                    <a:pt x="1139" y="6005"/>
                    <a:pt x="2930" y="9586"/>
                  </a:cubicBezTo>
                  <a:cubicBezTo>
                    <a:pt x="3323" y="10373"/>
                    <a:pt x="4499" y="10848"/>
                    <a:pt x="5423" y="10848"/>
                  </a:cubicBezTo>
                  <a:cubicBezTo>
                    <a:pt x="5517" y="10848"/>
                    <a:pt x="5608" y="10843"/>
                    <a:pt x="5696" y="10833"/>
                  </a:cubicBezTo>
                  <a:cubicBezTo>
                    <a:pt x="6049" y="10806"/>
                    <a:pt x="6401" y="10779"/>
                    <a:pt x="6754" y="10698"/>
                  </a:cubicBezTo>
                  <a:cubicBezTo>
                    <a:pt x="11772" y="9586"/>
                    <a:pt x="10226" y="1015"/>
                    <a:pt x="9005" y="825"/>
                  </a:cubicBezTo>
                  <a:cubicBezTo>
                    <a:pt x="8971" y="819"/>
                    <a:pt x="8939" y="816"/>
                    <a:pt x="8907" y="816"/>
                  </a:cubicBezTo>
                  <a:cubicBezTo>
                    <a:pt x="7716" y="816"/>
                    <a:pt x="7947" y="4676"/>
                    <a:pt x="7947" y="4676"/>
                  </a:cubicBezTo>
                  <a:cubicBezTo>
                    <a:pt x="7947" y="4676"/>
                    <a:pt x="6516" y="1"/>
                    <a:pt x="535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15" name="Google Shape;215;p24"/>
            <p:cNvSpPr/>
            <p:nvPr/>
          </p:nvSpPr>
          <p:spPr>
            <a:xfrm>
              <a:off x="822450" y="615575"/>
              <a:ext cx="34600" cy="28500"/>
            </a:xfrm>
            <a:custGeom>
              <a:avLst/>
              <a:gdLst/>
              <a:ahLst/>
              <a:cxnLst/>
              <a:rect l="l" t="t" r="r" b="b"/>
              <a:pathLst>
                <a:path w="1384" h="1140" extrusionOk="0">
                  <a:moveTo>
                    <a:pt x="705" y="1"/>
                  </a:moveTo>
                  <a:cubicBezTo>
                    <a:pt x="0" y="55"/>
                    <a:pt x="0" y="1086"/>
                    <a:pt x="705" y="1140"/>
                  </a:cubicBezTo>
                  <a:cubicBezTo>
                    <a:pt x="1384" y="1086"/>
                    <a:pt x="1384" y="55"/>
                    <a:pt x="705"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16" name="Google Shape;216;p24"/>
            <p:cNvSpPr/>
            <p:nvPr/>
          </p:nvSpPr>
          <p:spPr>
            <a:xfrm>
              <a:off x="930950" y="574900"/>
              <a:ext cx="38000" cy="27825"/>
            </a:xfrm>
            <a:custGeom>
              <a:avLst/>
              <a:gdLst/>
              <a:ahLst/>
              <a:cxnLst/>
              <a:rect l="l" t="t" r="r" b="b"/>
              <a:pathLst>
                <a:path w="1520" h="1113" extrusionOk="0">
                  <a:moveTo>
                    <a:pt x="760" y="0"/>
                  </a:moveTo>
                  <a:cubicBezTo>
                    <a:pt x="0" y="0"/>
                    <a:pt x="0" y="1112"/>
                    <a:pt x="760" y="1112"/>
                  </a:cubicBezTo>
                  <a:cubicBezTo>
                    <a:pt x="1519" y="1112"/>
                    <a:pt x="1519" y="0"/>
                    <a:pt x="760"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17" name="Google Shape;217;p24"/>
            <p:cNvSpPr/>
            <p:nvPr/>
          </p:nvSpPr>
          <p:spPr>
            <a:xfrm>
              <a:off x="885375" y="616875"/>
              <a:ext cx="42200" cy="45525"/>
            </a:xfrm>
            <a:custGeom>
              <a:avLst/>
              <a:gdLst/>
              <a:ahLst/>
              <a:cxnLst/>
              <a:rect l="l" t="t" r="r" b="b"/>
              <a:pathLst>
                <a:path w="1688" h="1821" extrusionOk="0">
                  <a:moveTo>
                    <a:pt x="1315" y="1"/>
                  </a:moveTo>
                  <a:cubicBezTo>
                    <a:pt x="1220" y="1"/>
                    <a:pt x="1115" y="97"/>
                    <a:pt x="1172" y="193"/>
                  </a:cubicBezTo>
                  <a:cubicBezTo>
                    <a:pt x="1281" y="355"/>
                    <a:pt x="1335" y="491"/>
                    <a:pt x="1362" y="654"/>
                  </a:cubicBezTo>
                  <a:cubicBezTo>
                    <a:pt x="1389" y="844"/>
                    <a:pt x="1416" y="1034"/>
                    <a:pt x="1389" y="1196"/>
                  </a:cubicBezTo>
                  <a:cubicBezTo>
                    <a:pt x="1362" y="1359"/>
                    <a:pt x="1308" y="1549"/>
                    <a:pt x="1145" y="1549"/>
                  </a:cubicBezTo>
                  <a:cubicBezTo>
                    <a:pt x="955" y="1549"/>
                    <a:pt x="765" y="1386"/>
                    <a:pt x="630" y="1251"/>
                  </a:cubicBezTo>
                  <a:cubicBezTo>
                    <a:pt x="467" y="1034"/>
                    <a:pt x="358" y="789"/>
                    <a:pt x="304" y="518"/>
                  </a:cubicBezTo>
                  <a:cubicBezTo>
                    <a:pt x="283" y="443"/>
                    <a:pt x="227" y="410"/>
                    <a:pt x="171" y="410"/>
                  </a:cubicBezTo>
                  <a:cubicBezTo>
                    <a:pt x="86" y="410"/>
                    <a:pt x="0" y="485"/>
                    <a:pt x="33" y="600"/>
                  </a:cubicBezTo>
                  <a:cubicBezTo>
                    <a:pt x="87" y="871"/>
                    <a:pt x="223" y="1142"/>
                    <a:pt x="386" y="1386"/>
                  </a:cubicBezTo>
                  <a:cubicBezTo>
                    <a:pt x="548" y="1630"/>
                    <a:pt x="792" y="1793"/>
                    <a:pt x="1064" y="1820"/>
                  </a:cubicBezTo>
                  <a:cubicBezTo>
                    <a:pt x="1308" y="1820"/>
                    <a:pt x="1552" y="1657"/>
                    <a:pt x="1606" y="1413"/>
                  </a:cubicBezTo>
                  <a:cubicBezTo>
                    <a:pt x="1687" y="1196"/>
                    <a:pt x="1687" y="952"/>
                    <a:pt x="1660" y="735"/>
                  </a:cubicBezTo>
                  <a:cubicBezTo>
                    <a:pt x="1633" y="491"/>
                    <a:pt x="1552" y="274"/>
                    <a:pt x="1416" y="57"/>
                  </a:cubicBezTo>
                  <a:cubicBezTo>
                    <a:pt x="1392" y="17"/>
                    <a:pt x="1355" y="1"/>
                    <a:pt x="1315"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grpSp>
      <p:sp>
        <p:nvSpPr>
          <p:cNvPr id="218" name="Google Shape;218;p24"/>
          <p:cNvSpPr/>
          <p:nvPr/>
        </p:nvSpPr>
        <p:spPr>
          <a:xfrm>
            <a:off x="4035907" y="6362215"/>
            <a:ext cx="275942" cy="267383"/>
          </a:xfrm>
          <a:custGeom>
            <a:avLst/>
            <a:gdLst/>
            <a:ahLst/>
            <a:cxnLst/>
            <a:rect l="l" t="t" r="r" b="b"/>
            <a:pathLst>
              <a:path w="5697" h="5507" extrusionOk="0">
                <a:moveTo>
                  <a:pt x="4223" y="0"/>
                </a:moveTo>
                <a:cubicBezTo>
                  <a:pt x="3379" y="0"/>
                  <a:pt x="2903" y="1573"/>
                  <a:pt x="2903" y="1573"/>
                </a:cubicBezTo>
                <a:cubicBezTo>
                  <a:pt x="2903" y="1573"/>
                  <a:pt x="2061" y="669"/>
                  <a:pt x="1347" y="669"/>
                </a:cubicBezTo>
                <a:cubicBezTo>
                  <a:pt x="1119" y="669"/>
                  <a:pt x="904" y="761"/>
                  <a:pt x="733" y="1004"/>
                </a:cubicBezTo>
                <a:cubicBezTo>
                  <a:pt x="1" y="2034"/>
                  <a:pt x="1303" y="4747"/>
                  <a:pt x="3771" y="5506"/>
                </a:cubicBezTo>
                <a:cubicBezTo>
                  <a:pt x="5697" y="3716"/>
                  <a:pt x="5697" y="733"/>
                  <a:pt x="4612" y="109"/>
                </a:cubicBezTo>
                <a:cubicBezTo>
                  <a:pt x="4475" y="33"/>
                  <a:pt x="4345" y="0"/>
                  <a:pt x="4223" y="0"/>
                </a:cubicBezTo>
                <a:close/>
              </a:path>
            </a:pathLst>
          </a:custGeom>
          <a:solidFill>
            <a:schemeClr val="accent4"/>
          </a:solidFill>
          <a:ln w="9525" cap="flat" cmpd="sng">
            <a:solidFill>
              <a:schemeClr val="accent4"/>
            </a:solidFill>
            <a:prstDash val="solid"/>
            <a:miter lim="27123"/>
            <a:headEnd type="none" w="sm" len="sm"/>
            <a:tailEnd type="none" w="sm" len="sm"/>
          </a:ln>
        </p:spPr>
        <p:txBody>
          <a:bodyPr spcFirstLastPara="1" wrap="square" lIns="121298" tIns="121298" rIns="121298" bIns="1212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grpSp>
        <p:nvGrpSpPr>
          <p:cNvPr id="219" name="Google Shape;219;p24"/>
          <p:cNvGrpSpPr/>
          <p:nvPr/>
        </p:nvGrpSpPr>
        <p:grpSpPr>
          <a:xfrm>
            <a:off x="11581444" y="3482987"/>
            <a:ext cx="279531" cy="262636"/>
            <a:chOff x="-282475" y="1572750"/>
            <a:chExt cx="182200" cy="170750"/>
          </a:xfrm>
        </p:grpSpPr>
        <p:sp>
          <p:nvSpPr>
            <p:cNvPr id="220" name="Google Shape;220;p24"/>
            <p:cNvSpPr/>
            <p:nvPr/>
          </p:nvSpPr>
          <p:spPr>
            <a:xfrm>
              <a:off x="-282475" y="1572750"/>
              <a:ext cx="182200" cy="170750"/>
            </a:xfrm>
            <a:custGeom>
              <a:avLst/>
              <a:gdLst/>
              <a:ahLst/>
              <a:cxnLst/>
              <a:rect l="l" t="t" r="r" b="b"/>
              <a:pathLst>
                <a:path w="7288" h="6830" extrusionOk="0">
                  <a:moveTo>
                    <a:pt x="2876" y="2089"/>
                  </a:moveTo>
                  <a:lnTo>
                    <a:pt x="2876" y="2089"/>
                  </a:lnTo>
                  <a:cubicBezTo>
                    <a:pt x="3065" y="2360"/>
                    <a:pt x="3337" y="2550"/>
                    <a:pt x="3635" y="2631"/>
                  </a:cubicBezTo>
                  <a:cubicBezTo>
                    <a:pt x="3744" y="2659"/>
                    <a:pt x="3859" y="2672"/>
                    <a:pt x="3974" y="2672"/>
                  </a:cubicBezTo>
                  <a:cubicBezTo>
                    <a:pt x="4089" y="2672"/>
                    <a:pt x="4205" y="2659"/>
                    <a:pt x="4313" y="2631"/>
                  </a:cubicBezTo>
                  <a:lnTo>
                    <a:pt x="4313" y="2631"/>
                  </a:lnTo>
                  <a:cubicBezTo>
                    <a:pt x="4177" y="2767"/>
                    <a:pt x="4123" y="2930"/>
                    <a:pt x="4069" y="3093"/>
                  </a:cubicBezTo>
                  <a:cubicBezTo>
                    <a:pt x="3988" y="3472"/>
                    <a:pt x="4042" y="3879"/>
                    <a:pt x="4259" y="4177"/>
                  </a:cubicBezTo>
                  <a:cubicBezTo>
                    <a:pt x="4188" y="4165"/>
                    <a:pt x="4117" y="4159"/>
                    <a:pt x="4045" y="4159"/>
                  </a:cubicBezTo>
                  <a:cubicBezTo>
                    <a:pt x="3652" y="4159"/>
                    <a:pt x="3264" y="4344"/>
                    <a:pt x="3011" y="4666"/>
                  </a:cubicBezTo>
                  <a:cubicBezTo>
                    <a:pt x="2903" y="4205"/>
                    <a:pt x="2604" y="3852"/>
                    <a:pt x="2170" y="3689"/>
                  </a:cubicBezTo>
                  <a:lnTo>
                    <a:pt x="2170" y="3662"/>
                  </a:lnTo>
                  <a:cubicBezTo>
                    <a:pt x="2523" y="3499"/>
                    <a:pt x="2794" y="3174"/>
                    <a:pt x="2876" y="2794"/>
                  </a:cubicBezTo>
                  <a:cubicBezTo>
                    <a:pt x="2957" y="2577"/>
                    <a:pt x="2957" y="2333"/>
                    <a:pt x="2876" y="2089"/>
                  </a:cubicBezTo>
                  <a:close/>
                  <a:moveTo>
                    <a:pt x="3933" y="0"/>
                  </a:moveTo>
                  <a:cubicBezTo>
                    <a:pt x="3065" y="28"/>
                    <a:pt x="2442" y="868"/>
                    <a:pt x="2686" y="1709"/>
                  </a:cubicBezTo>
                  <a:cubicBezTo>
                    <a:pt x="2421" y="1333"/>
                    <a:pt x="2012" y="1143"/>
                    <a:pt x="1604" y="1143"/>
                  </a:cubicBezTo>
                  <a:cubicBezTo>
                    <a:pt x="1219" y="1143"/>
                    <a:pt x="834" y="1312"/>
                    <a:pt x="570" y="1655"/>
                  </a:cubicBezTo>
                  <a:cubicBezTo>
                    <a:pt x="0" y="2333"/>
                    <a:pt x="272" y="3364"/>
                    <a:pt x="1112" y="3716"/>
                  </a:cubicBezTo>
                  <a:cubicBezTo>
                    <a:pt x="353" y="4069"/>
                    <a:pt x="109" y="5045"/>
                    <a:pt x="651" y="5724"/>
                  </a:cubicBezTo>
                  <a:cubicBezTo>
                    <a:pt x="912" y="6052"/>
                    <a:pt x="1297" y="6215"/>
                    <a:pt x="1684" y="6215"/>
                  </a:cubicBezTo>
                  <a:cubicBezTo>
                    <a:pt x="2063" y="6215"/>
                    <a:pt x="2444" y="6059"/>
                    <a:pt x="2713" y="5751"/>
                  </a:cubicBezTo>
                  <a:cubicBezTo>
                    <a:pt x="2838" y="6463"/>
                    <a:pt x="3424" y="6830"/>
                    <a:pt x="4011" y="6830"/>
                  </a:cubicBezTo>
                  <a:cubicBezTo>
                    <a:pt x="4564" y="6830"/>
                    <a:pt x="5118" y="6503"/>
                    <a:pt x="5290" y="5832"/>
                  </a:cubicBezTo>
                  <a:cubicBezTo>
                    <a:pt x="5398" y="5452"/>
                    <a:pt x="5317" y="5045"/>
                    <a:pt x="5100" y="4747"/>
                  </a:cubicBezTo>
                  <a:lnTo>
                    <a:pt x="5100" y="4747"/>
                  </a:lnTo>
                  <a:cubicBezTo>
                    <a:pt x="5217" y="4773"/>
                    <a:pt x="5329" y="4785"/>
                    <a:pt x="5436" y="4785"/>
                  </a:cubicBezTo>
                  <a:cubicBezTo>
                    <a:pt x="6902" y="4785"/>
                    <a:pt x="7288" y="2497"/>
                    <a:pt x="5669" y="2143"/>
                  </a:cubicBezTo>
                  <a:cubicBezTo>
                    <a:pt x="5561" y="2116"/>
                    <a:pt x="5452" y="2102"/>
                    <a:pt x="5344" y="2102"/>
                  </a:cubicBezTo>
                  <a:cubicBezTo>
                    <a:pt x="5235" y="2102"/>
                    <a:pt x="5127" y="2116"/>
                    <a:pt x="5018" y="2143"/>
                  </a:cubicBezTo>
                  <a:cubicBezTo>
                    <a:pt x="5127" y="2008"/>
                    <a:pt x="5208" y="1845"/>
                    <a:pt x="5235" y="1682"/>
                  </a:cubicBezTo>
                  <a:cubicBezTo>
                    <a:pt x="5452" y="814"/>
                    <a:pt x="4801" y="0"/>
                    <a:pt x="3933" y="0"/>
                  </a:cubicBezTo>
                  <a:close/>
                </a:path>
              </a:pathLst>
            </a:custGeom>
            <a:solidFill>
              <a:srgbClr val="6F54AD"/>
            </a:solidFill>
            <a:ln w="9525" cap="flat" cmpd="sng">
              <a:solidFill>
                <a:srgbClr val="6F54AD"/>
              </a:solidFill>
              <a:prstDash val="solid"/>
              <a:miter lim="271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21" name="Google Shape;221;p24"/>
            <p:cNvSpPr/>
            <p:nvPr/>
          </p:nvSpPr>
          <p:spPr>
            <a:xfrm>
              <a:off x="-242025" y="1625475"/>
              <a:ext cx="85700" cy="70500"/>
            </a:xfrm>
            <a:custGeom>
              <a:avLst/>
              <a:gdLst/>
              <a:ahLst/>
              <a:cxnLst/>
              <a:rect l="l" t="t" r="r" b="b"/>
              <a:pathLst>
                <a:path w="3428" h="2820" extrusionOk="0">
                  <a:moveTo>
                    <a:pt x="1626" y="0"/>
                  </a:moveTo>
                  <a:cubicBezTo>
                    <a:pt x="1001" y="0"/>
                    <a:pt x="417" y="412"/>
                    <a:pt x="254" y="1065"/>
                  </a:cubicBezTo>
                  <a:cubicBezTo>
                    <a:pt x="0" y="2016"/>
                    <a:pt x="751" y="2819"/>
                    <a:pt x="1609" y="2819"/>
                  </a:cubicBezTo>
                  <a:cubicBezTo>
                    <a:pt x="1852" y="2819"/>
                    <a:pt x="2103" y="2755"/>
                    <a:pt x="2343" y="2611"/>
                  </a:cubicBezTo>
                  <a:cubicBezTo>
                    <a:pt x="3427" y="1960"/>
                    <a:pt x="3156" y="333"/>
                    <a:pt x="1936" y="34"/>
                  </a:cubicBezTo>
                  <a:cubicBezTo>
                    <a:pt x="1832" y="11"/>
                    <a:pt x="1729" y="0"/>
                    <a:pt x="1626" y="0"/>
                  </a:cubicBezTo>
                  <a:close/>
                </a:path>
              </a:pathLst>
            </a:custGeom>
            <a:solidFill>
              <a:srgbClr val="FF8693"/>
            </a:solidFill>
            <a:ln w="9525" cap="flat" cmpd="sng">
              <a:solidFill>
                <a:srgbClr val="FF8693"/>
              </a:solidFill>
              <a:prstDash val="solid"/>
              <a:miter lim="271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98749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3623" y="284734"/>
            <a:ext cx="11534584"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 name="Google Shape;68;p3"/>
          <p:cNvSpPr txBox="1">
            <a:spLocks noGrp="1"/>
          </p:cNvSpPr>
          <p:nvPr>
            <p:ph type="title"/>
          </p:nvPr>
        </p:nvSpPr>
        <p:spPr>
          <a:xfrm>
            <a:off x="3425621" y="3344684"/>
            <a:ext cx="5799218"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49" b="1"/>
            </a:lvl1pPr>
            <a:lvl2pPr lvl="1" algn="ctr">
              <a:spcBef>
                <a:spcPts val="0"/>
              </a:spcBef>
              <a:spcAft>
                <a:spcPts val="0"/>
              </a:spcAft>
              <a:buSzPts val="3600"/>
              <a:buNone/>
              <a:defRPr sz="4788"/>
            </a:lvl2pPr>
            <a:lvl3pPr lvl="2" algn="ctr">
              <a:spcBef>
                <a:spcPts val="0"/>
              </a:spcBef>
              <a:spcAft>
                <a:spcPts val="0"/>
              </a:spcAft>
              <a:buSzPts val="3600"/>
              <a:buNone/>
              <a:defRPr sz="4788"/>
            </a:lvl3pPr>
            <a:lvl4pPr lvl="3" algn="ctr">
              <a:spcBef>
                <a:spcPts val="0"/>
              </a:spcBef>
              <a:spcAft>
                <a:spcPts val="0"/>
              </a:spcAft>
              <a:buSzPts val="3600"/>
              <a:buNone/>
              <a:defRPr sz="4788"/>
            </a:lvl4pPr>
            <a:lvl5pPr lvl="4" algn="ctr">
              <a:spcBef>
                <a:spcPts val="0"/>
              </a:spcBef>
              <a:spcAft>
                <a:spcPts val="0"/>
              </a:spcAft>
              <a:buSzPts val="3600"/>
              <a:buNone/>
              <a:defRPr sz="4788"/>
            </a:lvl5pPr>
            <a:lvl6pPr lvl="5" algn="ctr">
              <a:spcBef>
                <a:spcPts val="0"/>
              </a:spcBef>
              <a:spcAft>
                <a:spcPts val="0"/>
              </a:spcAft>
              <a:buSzPts val="3600"/>
              <a:buNone/>
              <a:defRPr sz="4788"/>
            </a:lvl6pPr>
            <a:lvl7pPr lvl="6" algn="ctr">
              <a:spcBef>
                <a:spcPts val="0"/>
              </a:spcBef>
              <a:spcAft>
                <a:spcPts val="0"/>
              </a:spcAft>
              <a:buSzPts val="3600"/>
              <a:buNone/>
              <a:defRPr sz="4788"/>
            </a:lvl7pPr>
            <a:lvl8pPr lvl="7" algn="ctr">
              <a:spcBef>
                <a:spcPts val="0"/>
              </a:spcBef>
              <a:spcAft>
                <a:spcPts val="0"/>
              </a:spcAft>
              <a:buSzPts val="3600"/>
              <a:buNone/>
              <a:defRPr sz="4788"/>
            </a:lvl8pPr>
            <a:lvl9pPr lvl="8" algn="ctr">
              <a:spcBef>
                <a:spcPts val="0"/>
              </a:spcBef>
              <a:spcAft>
                <a:spcPts val="0"/>
              </a:spcAft>
              <a:buSzPts val="3600"/>
              <a:buNone/>
              <a:defRPr sz="4788"/>
            </a:lvl9pPr>
          </a:lstStyle>
          <a:p>
            <a:endParaRPr/>
          </a:p>
        </p:txBody>
      </p:sp>
      <p:sp>
        <p:nvSpPr>
          <p:cNvPr id="69" name="Google Shape;69;p3"/>
          <p:cNvSpPr txBox="1">
            <a:spLocks noGrp="1"/>
          </p:cNvSpPr>
          <p:nvPr>
            <p:ph type="title" idx="2" hasCustomPrompt="1"/>
          </p:nvPr>
        </p:nvSpPr>
        <p:spPr>
          <a:xfrm>
            <a:off x="4229843" y="1460884"/>
            <a:ext cx="4190807"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30">
                <a:solidFill>
                  <a:schemeClr val="accent4"/>
                </a:solidFill>
              </a:defRPr>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70" name="Google Shape;70;p3"/>
          <p:cNvSpPr txBox="1">
            <a:spLocks noGrp="1"/>
          </p:cNvSpPr>
          <p:nvPr>
            <p:ph type="subTitle" idx="1"/>
          </p:nvPr>
        </p:nvSpPr>
        <p:spPr>
          <a:xfrm>
            <a:off x="3425621" y="4754717"/>
            <a:ext cx="5799218"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28"/>
              </a:spcBef>
              <a:spcAft>
                <a:spcPts val="0"/>
              </a:spcAft>
              <a:buSzPts val="1400"/>
              <a:buNone/>
              <a:defRPr/>
            </a:lvl2pPr>
            <a:lvl3pPr lvl="2" algn="ctr" rtl="0">
              <a:lnSpc>
                <a:spcPct val="100000"/>
              </a:lnSpc>
              <a:spcBef>
                <a:spcPts val="2128"/>
              </a:spcBef>
              <a:spcAft>
                <a:spcPts val="0"/>
              </a:spcAft>
              <a:buSzPts val="1400"/>
              <a:buNone/>
              <a:defRPr/>
            </a:lvl3pPr>
            <a:lvl4pPr lvl="3" algn="ctr" rtl="0">
              <a:lnSpc>
                <a:spcPct val="100000"/>
              </a:lnSpc>
              <a:spcBef>
                <a:spcPts val="2128"/>
              </a:spcBef>
              <a:spcAft>
                <a:spcPts val="0"/>
              </a:spcAft>
              <a:buSzPts val="1400"/>
              <a:buNone/>
              <a:defRPr/>
            </a:lvl4pPr>
            <a:lvl5pPr lvl="4" algn="ctr" rtl="0">
              <a:lnSpc>
                <a:spcPct val="100000"/>
              </a:lnSpc>
              <a:spcBef>
                <a:spcPts val="2128"/>
              </a:spcBef>
              <a:spcAft>
                <a:spcPts val="0"/>
              </a:spcAft>
              <a:buSzPts val="1400"/>
              <a:buNone/>
              <a:defRPr/>
            </a:lvl5pPr>
            <a:lvl6pPr lvl="5" algn="ctr" rtl="0">
              <a:lnSpc>
                <a:spcPct val="100000"/>
              </a:lnSpc>
              <a:spcBef>
                <a:spcPts val="2128"/>
              </a:spcBef>
              <a:spcAft>
                <a:spcPts val="0"/>
              </a:spcAft>
              <a:buSzPts val="1400"/>
              <a:buNone/>
              <a:defRPr/>
            </a:lvl6pPr>
            <a:lvl7pPr lvl="6" algn="ctr" rtl="0">
              <a:lnSpc>
                <a:spcPct val="100000"/>
              </a:lnSpc>
              <a:spcBef>
                <a:spcPts val="2128"/>
              </a:spcBef>
              <a:spcAft>
                <a:spcPts val="0"/>
              </a:spcAft>
              <a:buSzPts val="1400"/>
              <a:buNone/>
              <a:defRPr/>
            </a:lvl7pPr>
            <a:lvl8pPr lvl="7" algn="ctr" rtl="0">
              <a:lnSpc>
                <a:spcPct val="100000"/>
              </a:lnSpc>
              <a:spcBef>
                <a:spcPts val="2128"/>
              </a:spcBef>
              <a:spcAft>
                <a:spcPts val="0"/>
              </a:spcAft>
              <a:buSzPts val="1400"/>
              <a:buNone/>
              <a:defRPr/>
            </a:lvl8pPr>
            <a:lvl9pPr lvl="8" algn="ctr" rtl="0">
              <a:lnSpc>
                <a:spcPct val="100000"/>
              </a:lnSpc>
              <a:spcBef>
                <a:spcPts val="2128"/>
              </a:spcBef>
              <a:spcAft>
                <a:spcPts val="2128"/>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3623" y="284734"/>
            <a:ext cx="11534584"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30" name="Google Shape;130;p8"/>
          <p:cNvSpPr txBox="1">
            <a:spLocks noGrp="1"/>
          </p:cNvSpPr>
          <p:nvPr>
            <p:ph type="title"/>
          </p:nvPr>
        </p:nvSpPr>
        <p:spPr>
          <a:xfrm>
            <a:off x="3357806" y="1742800"/>
            <a:ext cx="5934881"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576"/>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3418" y="886554"/>
            <a:ext cx="9155000"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1" name="Google Shape;171;p10"/>
          <p:cNvSpPr txBox="1">
            <a:spLocks noGrp="1"/>
          </p:cNvSpPr>
          <p:nvPr>
            <p:ph type="title"/>
          </p:nvPr>
        </p:nvSpPr>
        <p:spPr>
          <a:xfrm>
            <a:off x="957625" y="1925200"/>
            <a:ext cx="5666347"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49">
                <a:solidFill>
                  <a:schemeClr val="lt1"/>
                </a:solidFill>
              </a:defRPr>
            </a:lvl1pPr>
            <a:lvl2pPr lvl="1" rtl="0">
              <a:spcBef>
                <a:spcPts val="0"/>
              </a:spcBef>
              <a:spcAft>
                <a:spcPts val="0"/>
              </a:spcAft>
              <a:buClr>
                <a:schemeClr val="lt1"/>
              </a:buClr>
              <a:buSzPts val="5300"/>
              <a:buNone/>
              <a:defRPr sz="7049">
                <a:solidFill>
                  <a:schemeClr val="lt1"/>
                </a:solidFill>
              </a:defRPr>
            </a:lvl2pPr>
            <a:lvl3pPr lvl="2" rtl="0">
              <a:spcBef>
                <a:spcPts val="0"/>
              </a:spcBef>
              <a:spcAft>
                <a:spcPts val="0"/>
              </a:spcAft>
              <a:buClr>
                <a:schemeClr val="lt1"/>
              </a:buClr>
              <a:buSzPts val="5300"/>
              <a:buNone/>
              <a:defRPr sz="7049">
                <a:solidFill>
                  <a:schemeClr val="lt1"/>
                </a:solidFill>
              </a:defRPr>
            </a:lvl3pPr>
            <a:lvl4pPr lvl="3" rtl="0">
              <a:spcBef>
                <a:spcPts val="0"/>
              </a:spcBef>
              <a:spcAft>
                <a:spcPts val="0"/>
              </a:spcAft>
              <a:buClr>
                <a:schemeClr val="lt1"/>
              </a:buClr>
              <a:buSzPts val="5300"/>
              <a:buNone/>
              <a:defRPr sz="7049">
                <a:solidFill>
                  <a:schemeClr val="lt1"/>
                </a:solidFill>
              </a:defRPr>
            </a:lvl4pPr>
            <a:lvl5pPr lvl="4" rtl="0">
              <a:spcBef>
                <a:spcPts val="0"/>
              </a:spcBef>
              <a:spcAft>
                <a:spcPts val="0"/>
              </a:spcAft>
              <a:buClr>
                <a:schemeClr val="lt1"/>
              </a:buClr>
              <a:buSzPts val="5300"/>
              <a:buNone/>
              <a:defRPr sz="7049">
                <a:solidFill>
                  <a:schemeClr val="lt1"/>
                </a:solidFill>
              </a:defRPr>
            </a:lvl5pPr>
            <a:lvl6pPr lvl="5" rtl="0">
              <a:spcBef>
                <a:spcPts val="0"/>
              </a:spcBef>
              <a:spcAft>
                <a:spcPts val="0"/>
              </a:spcAft>
              <a:buClr>
                <a:schemeClr val="lt1"/>
              </a:buClr>
              <a:buSzPts val="5300"/>
              <a:buNone/>
              <a:defRPr sz="7049">
                <a:solidFill>
                  <a:schemeClr val="lt1"/>
                </a:solidFill>
              </a:defRPr>
            </a:lvl6pPr>
            <a:lvl7pPr lvl="6" rtl="0">
              <a:spcBef>
                <a:spcPts val="0"/>
              </a:spcBef>
              <a:spcAft>
                <a:spcPts val="0"/>
              </a:spcAft>
              <a:buClr>
                <a:schemeClr val="lt1"/>
              </a:buClr>
              <a:buSzPts val="5300"/>
              <a:buNone/>
              <a:defRPr sz="7049">
                <a:solidFill>
                  <a:schemeClr val="lt1"/>
                </a:solidFill>
              </a:defRPr>
            </a:lvl7pPr>
            <a:lvl8pPr lvl="7" rtl="0">
              <a:spcBef>
                <a:spcPts val="0"/>
              </a:spcBef>
              <a:spcAft>
                <a:spcPts val="0"/>
              </a:spcAft>
              <a:buClr>
                <a:schemeClr val="lt1"/>
              </a:buClr>
              <a:buSzPts val="5300"/>
              <a:buNone/>
              <a:defRPr sz="7049">
                <a:solidFill>
                  <a:schemeClr val="lt1"/>
                </a:solidFill>
              </a:defRPr>
            </a:lvl8pPr>
            <a:lvl9pPr lvl="8" rtl="0">
              <a:spcBef>
                <a:spcPts val="0"/>
              </a:spcBef>
              <a:spcAft>
                <a:spcPts val="0"/>
              </a:spcAft>
              <a:buClr>
                <a:schemeClr val="lt1"/>
              </a:buClr>
              <a:buSzPts val="5300"/>
              <a:buNone/>
              <a:defRPr sz="7049">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dk2"/>
        </a:solidFill>
        <a:effectLst/>
      </p:bgPr>
    </p:bg>
    <p:spTree>
      <p:nvGrpSpPr>
        <p:cNvPr id="1" name="Shape 35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1"/>
        </a:solidFill>
        <a:effectLst/>
      </p:bgPr>
    </p:bg>
    <p:spTree>
      <p:nvGrpSpPr>
        <p:cNvPr id="1" name="Shape 35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4">
  <p:cSld name="BLANK_1_1_1_1_1_1_1_2">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3623" y="284734"/>
            <a:ext cx="11534584"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5">
  <p:cSld name="TITLE_AND_BODY_1">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3522" y="305800"/>
            <a:ext cx="11534594"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2"/>
        <p:cNvGrpSpPr/>
        <p:nvPr/>
      </p:nvGrpSpPr>
      <p:grpSpPr>
        <a:xfrm>
          <a:off x="0" y="0"/>
          <a:ext cx="0" cy="0"/>
          <a:chOff x="0" y="0"/>
          <a:chExt cx="0" cy="0"/>
        </a:xfrm>
      </p:grpSpPr>
      <p:pic>
        <p:nvPicPr>
          <p:cNvPr id="223" name="Google Shape;223;p25"/>
          <p:cNvPicPr preferRelativeResize="0"/>
          <p:nvPr/>
        </p:nvPicPr>
        <p:blipFill rotWithShape="1">
          <a:blip r:embed="rId2">
            <a:alphaModFix amt="4000"/>
          </a:blip>
          <a:srcRect t="12521" b="12454"/>
          <a:stretch/>
        </p:blipFill>
        <p:spPr>
          <a:xfrm>
            <a:off x="-83" y="0"/>
            <a:ext cx="12162006" cy="6858000"/>
          </a:xfrm>
          <a:prstGeom prst="rect">
            <a:avLst/>
          </a:prstGeom>
          <a:noFill/>
          <a:ln>
            <a:noFill/>
          </a:ln>
        </p:spPr>
      </p:pic>
      <p:sp>
        <p:nvSpPr>
          <p:cNvPr id="224" name="Google Shape;224;p25"/>
          <p:cNvSpPr txBox="1">
            <a:spLocks noGrp="1"/>
          </p:cNvSpPr>
          <p:nvPr>
            <p:ph type="subTitle" idx="1"/>
          </p:nvPr>
        </p:nvSpPr>
        <p:spPr>
          <a:xfrm>
            <a:off x="957625" y="2760411"/>
            <a:ext cx="3446652" cy="68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Chau Philomene One"/>
              <a:buNone/>
              <a:defRPr sz="4245">
                <a:latin typeface="Chau Philomene One"/>
                <a:ea typeface="Chau Philomene One"/>
                <a:cs typeface="Chau Philomene One"/>
                <a:sym typeface="Chau Philomene One"/>
              </a:defRPr>
            </a:lvl1pPr>
            <a:lvl2pPr lvl="1" algn="ctr">
              <a:lnSpc>
                <a:spcPct val="100000"/>
              </a:lnSpc>
              <a:spcBef>
                <a:spcPts val="0"/>
              </a:spcBef>
              <a:spcAft>
                <a:spcPts val="0"/>
              </a:spcAft>
              <a:buSzPts val="2500"/>
              <a:buFont typeface="Chau Philomene One"/>
              <a:buNone/>
              <a:defRPr sz="3317">
                <a:latin typeface="Chau Philomene One"/>
                <a:ea typeface="Chau Philomene One"/>
                <a:cs typeface="Chau Philomene One"/>
                <a:sym typeface="Chau Philomene One"/>
              </a:defRPr>
            </a:lvl2pPr>
            <a:lvl3pPr lvl="2" algn="ctr">
              <a:lnSpc>
                <a:spcPct val="100000"/>
              </a:lnSpc>
              <a:spcBef>
                <a:spcPts val="0"/>
              </a:spcBef>
              <a:spcAft>
                <a:spcPts val="0"/>
              </a:spcAft>
              <a:buSzPts val="2500"/>
              <a:buFont typeface="Chau Philomene One"/>
              <a:buNone/>
              <a:defRPr sz="3317">
                <a:latin typeface="Chau Philomene One"/>
                <a:ea typeface="Chau Philomene One"/>
                <a:cs typeface="Chau Philomene One"/>
                <a:sym typeface="Chau Philomene One"/>
              </a:defRPr>
            </a:lvl3pPr>
            <a:lvl4pPr lvl="3" algn="ctr">
              <a:lnSpc>
                <a:spcPct val="100000"/>
              </a:lnSpc>
              <a:spcBef>
                <a:spcPts val="0"/>
              </a:spcBef>
              <a:spcAft>
                <a:spcPts val="0"/>
              </a:spcAft>
              <a:buSzPts val="2500"/>
              <a:buFont typeface="Chau Philomene One"/>
              <a:buNone/>
              <a:defRPr sz="3317">
                <a:latin typeface="Chau Philomene One"/>
                <a:ea typeface="Chau Philomene One"/>
                <a:cs typeface="Chau Philomene One"/>
                <a:sym typeface="Chau Philomene One"/>
              </a:defRPr>
            </a:lvl4pPr>
            <a:lvl5pPr lvl="4" algn="ctr">
              <a:lnSpc>
                <a:spcPct val="100000"/>
              </a:lnSpc>
              <a:spcBef>
                <a:spcPts val="0"/>
              </a:spcBef>
              <a:spcAft>
                <a:spcPts val="0"/>
              </a:spcAft>
              <a:buSzPts val="2500"/>
              <a:buFont typeface="Chau Philomene One"/>
              <a:buNone/>
              <a:defRPr sz="3317">
                <a:latin typeface="Chau Philomene One"/>
                <a:ea typeface="Chau Philomene One"/>
                <a:cs typeface="Chau Philomene One"/>
                <a:sym typeface="Chau Philomene One"/>
              </a:defRPr>
            </a:lvl5pPr>
            <a:lvl6pPr lvl="5" algn="ctr">
              <a:lnSpc>
                <a:spcPct val="100000"/>
              </a:lnSpc>
              <a:spcBef>
                <a:spcPts val="0"/>
              </a:spcBef>
              <a:spcAft>
                <a:spcPts val="0"/>
              </a:spcAft>
              <a:buSzPts val="2500"/>
              <a:buFont typeface="Chau Philomene One"/>
              <a:buNone/>
              <a:defRPr sz="3317">
                <a:latin typeface="Chau Philomene One"/>
                <a:ea typeface="Chau Philomene One"/>
                <a:cs typeface="Chau Philomene One"/>
                <a:sym typeface="Chau Philomene One"/>
              </a:defRPr>
            </a:lvl6pPr>
            <a:lvl7pPr lvl="6" algn="ctr">
              <a:lnSpc>
                <a:spcPct val="100000"/>
              </a:lnSpc>
              <a:spcBef>
                <a:spcPts val="0"/>
              </a:spcBef>
              <a:spcAft>
                <a:spcPts val="0"/>
              </a:spcAft>
              <a:buSzPts val="2500"/>
              <a:buFont typeface="Chau Philomene One"/>
              <a:buNone/>
              <a:defRPr sz="3317">
                <a:latin typeface="Chau Philomene One"/>
                <a:ea typeface="Chau Philomene One"/>
                <a:cs typeface="Chau Philomene One"/>
                <a:sym typeface="Chau Philomene One"/>
              </a:defRPr>
            </a:lvl7pPr>
            <a:lvl8pPr lvl="7" algn="ctr">
              <a:lnSpc>
                <a:spcPct val="100000"/>
              </a:lnSpc>
              <a:spcBef>
                <a:spcPts val="0"/>
              </a:spcBef>
              <a:spcAft>
                <a:spcPts val="0"/>
              </a:spcAft>
              <a:buSzPts val="2500"/>
              <a:buFont typeface="Chau Philomene One"/>
              <a:buNone/>
              <a:defRPr sz="3317">
                <a:latin typeface="Chau Philomene One"/>
                <a:ea typeface="Chau Philomene One"/>
                <a:cs typeface="Chau Philomene One"/>
                <a:sym typeface="Chau Philomene One"/>
              </a:defRPr>
            </a:lvl8pPr>
            <a:lvl9pPr lvl="8" algn="ctr">
              <a:lnSpc>
                <a:spcPct val="100000"/>
              </a:lnSpc>
              <a:spcBef>
                <a:spcPts val="0"/>
              </a:spcBef>
              <a:spcAft>
                <a:spcPts val="0"/>
              </a:spcAft>
              <a:buSzPts val="2500"/>
              <a:buFont typeface="Chau Philomene One"/>
              <a:buNone/>
              <a:defRPr sz="3317">
                <a:latin typeface="Chau Philomene One"/>
                <a:ea typeface="Chau Philomene One"/>
                <a:cs typeface="Chau Philomene One"/>
                <a:sym typeface="Chau Philomene One"/>
              </a:defRPr>
            </a:lvl9pPr>
          </a:lstStyle>
          <a:p>
            <a:endParaRPr/>
          </a:p>
        </p:txBody>
      </p:sp>
      <p:sp>
        <p:nvSpPr>
          <p:cNvPr id="225" name="Google Shape;225;p25"/>
          <p:cNvSpPr txBox="1">
            <a:spLocks noGrp="1"/>
          </p:cNvSpPr>
          <p:nvPr>
            <p:ph type="subTitle" idx="2"/>
          </p:nvPr>
        </p:nvSpPr>
        <p:spPr>
          <a:xfrm>
            <a:off x="7757528" y="2760411"/>
            <a:ext cx="3446652" cy="68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Chau Philomene One"/>
              <a:buNone/>
              <a:defRPr sz="4245">
                <a:latin typeface="Chau Philomene One"/>
                <a:ea typeface="Chau Philomene One"/>
                <a:cs typeface="Chau Philomene One"/>
                <a:sym typeface="Chau Philomene One"/>
              </a:defRPr>
            </a:lvl1pPr>
            <a:lvl2pPr lvl="1" algn="ctr">
              <a:lnSpc>
                <a:spcPct val="100000"/>
              </a:lnSpc>
              <a:spcBef>
                <a:spcPts val="0"/>
              </a:spcBef>
              <a:spcAft>
                <a:spcPts val="0"/>
              </a:spcAft>
              <a:buSzPts val="2500"/>
              <a:buFont typeface="Chau Philomene One"/>
              <a:buNone/>
              <a:defRPr sz="3317">
                <a:latin typeface="Chau Philomene One"/>
                <a:ea typeface="Chau Philomene One"/>
                <a:cs typeface="Chau Philomene One"/>
                <a:sym typeface="Chau Philomene One"/>
              </a:defRPr>
            </a:lvl2pPr>
            <a:lvl3pPr lvl="2" algn="ctr">
              <a:lnSpc>
                <a:spcPct val="100000"/>
              </a:lnSpc>
              <a:spcBef>
                <a:spcPts val="0"/>
              </a:spcBef>
              <a:spcAft>
                <a:spcPts val="0"/>
              </a:spcAft>
              <a:buSzPts val="2500"/>
              <a:buFont typeface="Chau Philomene One"/>
              <a:buNone/>
              <a:defRPr sz="3317">
                <a:latin typeface="Chau Philomene One"/>
                <a:ea typeface="Chau Philomene One"/>
                <a:cs typeface="Chau Philomene One"/>
                <a:sym typeface="Chau Philomene One"/>
              </a:defRPr>
            </a:lvl3pPr>
            <a:lvl4pPr lvl="3" algn="ctr">
              <a:lnSpc>
                <a:spcPct val="100000"/>
              </a:lnSpc>
              <a:spcBef>
                <a:spcPts val="0"/>
              </a:spcBef>
              <a:spcAft>
                <a:spcPts val="0"/>
              </a:spcAft>
              <a:buSzPts val="2500"/>
              <a:buFont typeface="Chau Philomene One"/>
              <a:buNone/>
              <a:defRPr sz="3317">
                <a:latin typeface="Chau Philomene One"/>
                <a:ea typeface="Chau Philomene One"/>
                <a:cs typeface="Chau Philomene One"/>
                <a:sym typeface="Chau Philomene One"/>
              </a:defRPr>
            </a:lvl4pPr>
            <a:lvl5pPr lvl="4" algn="ctr">
              <a:lnSpc>
                <a:spcPct val="100000"/>
              </a:lnSpc>
              <a:spcBef>
                <a:spcPts val="0"/>
              </a:spcBef>
              <a:spcAft>
                <a:spcPts val="0"/>
              </a:spcAft>
              <a:buSzPts val="2500"/>
              <a:buFont typeface="Chau Philomene One"/>
              <a:buNone/>
              <a:defRPr sz="3317">
                <a:latin typeface="Chau Philomene One"/>
                <a:ea typeface="Chau Philomene One"/>
                <a:cs typeface="Chau Philomene One"/>
                <a:sym typeface="Chau Philomene One"/>
              </a:defRPr>
            </a:lvl5pPr>
            <a:lvl6pPr lvl="5" algn="ctr">
              <a:lnSpc>
                <a:spcPct val="100000"/>
              </a:lnSpc>
              <a:spcBef>
                <a:spcPts val="0"/>
              </a:spcBef>
              <a:spcAft>
                <a:spcPts val="0"/>
              </a:spcAft>
              <a:buSzPts val="2500"/>
              <a:buFont typeface="Chau Philomene One"/>
              <a:buNone/>
              <a:defRPr sz="3317">
                <a:latin typeface="Chau Philomene One"/>
                <a:ea typeface="Chau Philomene One"/>
                <a:cs typeface="Chau Philomene One"/>
                <a:sym typeface="Chau Philomene One"/>
              </a:defRPr>
            </a:lvl6pPr>
            <a:lvl7pPr lvl="6" algn="ctr">
              <a:lnSpc>
                <a:spcPct val="100000"/>
              </a:lnSpc>
              <a:spcBef>
                <a:spcPts val="0"/>
              </a:spcBef>
              <a:spcAft>
                <a:spcPts val="0"/>
              </a:spcAft>
              <a:buSzPts val="2500"/>
              <a:buFont typeface="Chau Philomene One"/>
              <a:buNone/>
              <a:defRPr sz="3317">
                <a:latin typeface="Chau Philomene One"/>
                <a:ea typeface="Chau Philomene One"/>
                <a:cs typeface="Chau Philomene One"/>
                <a:sym typeface="Chau Philomene One"/>
              </a:defRPr>
            </a:lvl7pPr>
            <a:lvl8pPr lvl="7" algn="ctr">
              <a:lnSpc>
                <a:spcPct val="100000"/>
              </a:lnSpc>
              <a:spcBef>
                <a:spcPts val="0"/>
              </a:spcBef>
              <a:spcAft>
                <a:spcPts val="0"/>
              </a:spcAft>
              <a:buSzPts val="2500"/>
              <a:buFont typeface="Chau Philomene One"/>
              <a:buNone/>
              <a:defRPr sz="3317">
                <a:latin typeface="Chau Philomene One"/>
                <a:ea typeface="Chau Philomene One"/>
                <a:cs typeface="Chau Philomene One"/>
                <a:sym typeface="Chau Philomene One"/>
              </a:defRPr>
            </a:lvl8pPr>
            <a:lvl9pPr lvl="8" algn="ctr">
              <a:lnSpc>
                <a:spcPct val="100000"/>
              </a:lnSpc>
              <a:spcBef>
                <a:spcPts val="0"/>
              </a:spcBef>
              <a:spcAft>
                <a:spcPts val="0"/>
              </a:spcAft>
              <a:buSzPts val="2500"/>
              <a:buFont typeface="Chau Philomene One"/>
              <a:buNone/>
              <a:defRPr sz="3317">
                <a:latin typeface="Chau Philomene One"/>
                <a:ea typeface="Chau Philomene One"/>
                <a:cs typeface="Chau Philomene One"/>
                <a:sym typeface="Chau Philomene One"/>
              </a:defRPr>
            </a:lvl9pPr>
          </a:lstStyle>
          <a:p>
            <a:endParaRPr/>
          </a:p>
        </p:txBody>
      </p:sp>
      <p:sp>
        <p:nvSpPr>
          <p:cNvPr id="226" name="Google Shape;226;p25"/>
          <p:cNvSpPr txBox="1">
            <a:spLocks noGrp="1"/>
          </p:cNvSpPr>
          <p:nvPr>
            <p:ph type="subTitle" idx="3"/>
          </p:nvPr>
        </p:nvSpPr>
        <p:spPr>
          <a:xfrm>
            <a:off x="957625" y="3483264"/>
            <a:ext cx="3446652" cy="120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7" name="Google Shape;227;p25"/>
          <p:cNvSpPr txBox="1">
            <a:spLocks noGrp="1"/>
          </p:cNvSpPr>
          <p:nvPr>
            <p:ph type="subTitle" idx="4"/>
          </p:nvPr>
        </p:nvSpPr>
        <p:spPr>
          <a:xfrm>
            <a:off x="7757561" y="3483264"/>
            <a:ext cx="3446652" cy="120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8" name="Google Shape;228;p25"/>
          <p:cNvSpPr txBox="1">
            <a:spLocks noGrp="1"/>
          </p:cNvSpPr>
          <p:nvPr>
            <p:ph type="title"/>
          </p:nvPr>
        </p:nvSpPr>
        <p:spPr>
          <a:xfrm>
            <a:off x="957625" y="593367"/>
            <a:ext cx="10246588"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29" name="Google Shape;229;p25"/>
          <p:cNvSpPr/>
          <p:nvPr/>
        </p:nvSpPr>
        <p:spPr>
          <a:xfrm flipH="1">
            <a:off x="418139" y="2832621"/>
            <a:ext cx="279536" cy="318591"/>
          </a:xfrm>
          <a:custGeom>
            <a:avLst/>
            <a:gdLst/>
            <a:ahLst/>
            <a:cxnLst/>
            <a:rect l="l" t="t" r="r" b="b"/>
            <a:pathLst>
              <a:path w="3555" h="4042" extrusionOk="0">
                <a:moveTo>
                  <a:pt x="2035" y="0"/>
                </a:moveTo>
                <a:lnTo>
                  <a:pt x="1357" y="1438"/>
                </a:lnTo>
                <a:lnTo>
                  <a:pt x="109" y="841"/>
                </a:lnTo>
                <a:lnTo>
                  <a:pt x="1004" y="2008"/>
                </a:lnTo>
                <a:lnTo>
                  <a:pt x="1" y="3038"/>
                </a:lnTo>
                <a:lnTo>
                  <a:pt x="1249" y="2523"/>
                </a:lnTo>
                <a:lnTo>
                  <a:pt x="1574" y="4042"/>
                </a:lnTo>
                <a:lnTo>
                  <a:pt x="1981" y="2550"/>
                </a:lnTo>
                <a:lnTo>
                  <a:pt x="3310" y="3310"/>
                </a:lnTo>
                <a:lnTo>
                  <a:pt x="2415" y="2089"/>
                </a:lnTo>
                <a:lnTo>
                  <a:pt x="3554" y="1194"/>
                </a:lnTo>
                <a:lnTo>
                  <a:pt x="2252" y="1547"/>
                </a:lnTo>
                <a:lnTo>
                  <a:pt x="2035" y="0"/>
                </a:lnTo>
                <a:close/>
              </a:path>
            </a:pathLst>
          </a:custGeom>
          <a:solidFill>
            <a:schemeClr val="accent6"/>
          </a:solidFill>
          <a:ln w="9525" cap="flat" cmpd="sng">
            <a:solidFill>
              <a:schemeClr val="accent6"/>
            </a:solidFill>
            <a:prstDash val="solid"/>
            <a:miter lim="27123"/>
            <a:headEnd type="none" w="sm" len="sm"/>
            <a:tailEnd type="none" w="sm" len="sm"/>
          </a:ln>
        </p:spPr>
        <p:txBody>
          <a:bodyPr spcFirstLastPara="1" wrap="square" lIns="121298" tIns="121298" rIns="121298" bIns="1212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30" name="Google Shape;230;p25"/>
          <p:cNvSpPr/>
          <p:nvPr/>
        </p:nvSpPr>
        <p:spPr>
          <a:xfrm flipH="1">
            <a:off x="11797510" y="2493821"/>
            <a:ext cx="279537" cy="214571"/>
          </a:xfrm>
          <a:custGeom>
            <a:avLst/>
            <a:gdLst/>
            <a:ahLst/>
            <a:cxnLst/>
            <a:rect l="l" t="t" r="r" b="b"/>
            <a:pathLst>
              <a:path w="2198" h="1683" extrusionOk="0">
                <a:moveTo>
                  <a:pt x="1112" y="0"/>
                </a:moveTo>
                <a:cubicBezTo>
                  <a:pt x="0" y="0"/>
                  <a:pt x="0" y="1682"/>
                  <a:pt x="1112" y="1682"/>
                </a:cubicBezTo>
                <a:cubicBezTo>
                  <a:pt x="2197" y="1682"/>
                  <a:pt x="2197" y="0"/>
                  <a:pt x="1112" y="0"/>
                </a:cubicBezTo>
                <a:close/>
              </a:path>
            </a:pathLst>
          </a:custGeom>
          <a:solidFill>
            <a:srgbClr val="FF963B"/>
          </a:solidFill>
          <a:ln>
            <a:noFill/>
          </a:ln>
        </p:spPr>
        <p:txBody>
          <a:bodyPr spcFirstLastPara="1" wrap="square" lIns="121298" tIns="121298" rIns="121298" bIns="1212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31" name="Google Shape;231;p25"/>
          <p:cNvSpPr/>
          <p:nvPr/>
        </p:nvSpPr>
        <p:spPr>
          <a:xfrm>
            <a:off x="782493" y="5896476"/>
            <a:ext cx="909863" cy="49153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298" tIns="121298" rIns="121298" bIns="1212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grpSp>
        <p:nvGrpSpPr>
          <p:cNvPr id="232" name="Google Shape;232;p25"/>
          <p:cNvGrpSpPr/>
          <p:nvPr/>
        </p:nvGrpSpPr>
        <p:grpSpPr>
          <a:xfrm>
            <a:off x="10000696" y="6168787"/>
            <a:ext cx="279531" cy="262636"/>
            <a:chOff x="-282475" y="1572750"/>
            <a:chExt cx="182200" cy="170750"/>
          </a:xfrm>
        </p:grpSpPr>
        <p:sp>
          <p:nvSpPr>
            <p:cNvPr id="233" name="Google Shape;233;p25"/>
            <p:cNvSpPr/>
            <p:nvPr/>
          </p:nvSpPr>
          <p:spPr>
            <a:xfrm>
              <a:off x="-282475" y="1572750"/>
              <a:ext cx="182200" cy="170750"/>
            </a:xfrm>
            <a:custGeom>
              <a:avLst/>
              <a:gdLst/>
              <a:ahLst/>
              <a:cxnLst/>
              <a:rect l="l" t="t" r="r" b="b"/>
              <a:pathLst>
                <a:path w="7288" h="6830" extrusionOk="0">
                  <a:moveTo>
                    <a:pt x="2876" y="2089"/>
                  </a:moveTo>
                  <a:lnTo>
                    <a:pt x="2876" y="2089"/>
                  </a:lnTo>
                  <a:cubicBezTo>
                    <a:pt x="3065" y="2360"/>
                    <a:pt x="3337" y="2550"/>
                    <a:pt x="3635" y="2631"/>
                  </a:cubicBezTo>
                  <a:cubicBezTo>
                    <a:pt x="3744" y="2659"/>
                    <a:pt x="3859" y="2672"/>
                    <a:pt x="3974" y="2672"/>
                  </a:cubicBezTo>
                  <a:cubicBezTo>
                    <a:pt x="4089" y="2672"/>
                    <a:pt x="4205" y="2659"/>
                    <a:pt x="4313" y="2631"/>
                  </a:cubicBezTo>
                  <a:lnTo>
                    <a:pt x="4313" y="2631"/>
                  </a:lnTo>
                  <a:cubicBezTo>
                    <a:pt x="4177" y="2767"/>
                    <a:pt x="4123" y="2930"/>
                    <a:pt x="4069" y="3093"/>
                  </a:cubicBezTo>
                  <a:cubicBezTo>
                    <a:pt x="3988" y="3472"/>
                    <a:pt x="4042" y="3879"/>
                    <a:pt x="4259" y="4177"/>
                  </a:cubicBezTo>
                  <a:cubicBezTo>
                    <a:pt x="4188" y="4165"/>
                    <a:pt x="4117" y="4159"/>
                    <a:pt x="4045" y="4159"/>
                  </a:cubicBezTo>
                  <a:cubicBezTo>
                    <a:pt x="3652" y="4159"/>
                    <a:pt x="3264" y="4344"/>
                    <a:pt x="3011" y="4666"/>
                  </a:cubicBezTo>
                  <a:cubicBezTo>
                    <a:pt x="2903" y="4205"/>
                    <a:pt x="2604" y="3852"/>
                    <a:pt x="2170" y="3689"/>
                  </a:cubicBezTo>
                  <a:lnTo>
                    <a:pt x="2170" y="3662"/>
                  </a:lnTo>
                  <a:cubicBezTo>
                    <a:pt x="2523" y="3499"/>
                    <a:pt x="2794" y="3174"/>
                    <a:pt x="2876" y="2794"/>
                  </a:cubicBezTo>
                  <a:cubicBezTo>
                    <a:pt x="2957" y="2577"/>
                    <a:pt x="2957" y="2333"/>
                    <a:pt x="2876" y="2089"/>
                  </a:cubicBezTo>
                  <a:close/>
                  <a:moveTo>
                    <a:pt x="3933" y="0"/>
                  </a:moveTo>
                  <a:cubicBezTo>
                    <a:pt x="3065" y="28"/>
                    <a:pt x="2442" y="868"/>
                    <a:pt x="2686" y="1709"/>
                  </a:cubicBezTo>
                  <a:cubicBezTo>
                    <a:pt x="2421" y="1333"/>
                    <a:pt x="2012" y="1143"/>
                    <a:pt x="1604" y="1143"/>
                  </a:cubicBezTo>
                  <a:cubicBezTo>
                    <a:pt x="1219" y="1143"/>
                    <a:pt x="834" y="1312"/>
                    <a:pt x="570" y="1655"/>
                  </a:cubicBezTo>
                  <a:cubicBezTo>
                    <a:pt x="0" y="2333"/>
                    <a:pt x="272" y="3364"/>
                    <a:pt x="1112" y="3716"/>
                  </a:cubicBezTo>
                  <a:cubicBezTo>
                    <a:pt x="353" y="4069"/>
                    <a:pt x="109" y="5045"/>
                    <a:pt x="651" y="5724"/>
                  </a:cubicBezTo>
                  <a:cubicBezTo>
                    <a:pt x="912" y="6052"/>
                    <a:pt x="1297" y="6215"/>
                    <a:pt x="1684" y="6215"/>
                  </a:cubicBezTo>
                  <a:cubicBezTo>
                    <a:pt x="2063" y="6215"/>
                    <a:pt x="2444" y="6059"/>
                    <a:pt x="2713" y="5751"/>
                  </a:cubicBezTo>
                  <a:cubicBezTo>
                    <a:pt x="2838" y="6463"/>
                    <a:pt x="3424" y="6830"/>
                    <a:pt x="4011" y="6830"/>
                  </a:cubicBezTo>
                  <a:cubicBezTo>
                    <a:pt x="4564" y="6830"/>
                    <a:pt x="5118" y="6503"/>
                    <a:pt x="5290" y="5832"/>
                  </a:cubicBezTo>
                  <a:cubicBezTo>
                    <a:pt x="5398" y="5452"/>
                    <a:pt x="5317" y="5045"/>
                    <a:pt x="5100" y="4747"/>
                  </a:cubicBezTo>
                  <a:lnTo>
                    <a:pt x="5100" y="4747"/>
                  </a:lnTo>
                  <a:cubicBezTo>
                    <a:pt x="5217" y="4773"/>
                    <a:pt x="5329" y="4785"/>
                    <a:pt x="5436" y="4785"/>
                  </a:cubicBezTo>
                  <a:cubicBezTo>
                    <a:pt x="6902" y="4785"/>
                    <a:pt x="7288" y="2497"/>
                    <a:pt x="5669" y="2143"/>
                  </a:cubicBezTo>
                  <a:cubicBezTo>
                    <a:pt x="5561" y="2116"/>
                    <a:pt x="5452" y="2102"/>
                    <a:pt x="5344" y="2102"/>
                  </a:cubicBezTo>
                  <a:cubicBezTo>
                    <a:pt x="5235" y="2102"/>
                    <a:pt x="5127" y="2116"/>
                    <a:pt x="5018" y="2143"/>
                  </a:cubicBezTo>
                  <a:cubicBezTo>
                    <a:pt x="5127" y="2008"/>
                    <a:pt x="5208" y="1845"/>
                    <a:pt x="5235" y="1682"/>
                  </a:cubicBezTo>
                  <a:cubicBezTo>
                    <a:pt x="5452" y="814"/>
                    <a:pt x="4801" y="0"/>
                    <a:pt x="3933" y="0"/>
                  </a:cubicBezTo>
                  <a:close/>
                </a:path>
              </a:pathLst>
            </a:custGeom>
            <a:solidFill>
              <a:srgbClr val="6F54AD"/>
            </a:solidFill>
            <a:ln w="9525" cap="flat" cmpd="sng">
              <a:solidFill>
                <a:srgbClr val="6F54AD"/>
              </a:solidFill>
              <a:prstDash val="solid"/>
              <a:miter lim="271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34" name="Google Shape;234;p25"/>
            <p:cNvSpPr/>
            <p:nvPr/>
          </p:nvSpPr>
          <p:spPr>
            <a:xfrm>
              <a:off x="-242025" y="1625475"/>
              <a:ext cx="85700" cy="70500"/>
            </a:xfrm>
            <a:custGeom>
              <a:avLst/>
              <a:gdLst/>
              <a:ahLst/>
              <a:cxnLst/>
              <a:rect l="l" t="t" r="r" b="b"/>
              <a:pathLst>
                <a:path w="3428" h="2820" extrusionOk="0">
                  <a:moveTo>
                    <a:pt x="1626" y="0"/>
                  </a:moveTo>
                  <a:cubicBezTo>
                    <a:pt x="1001" y="0"/>
                    <a:pt x="417" y="412"/>
                    <a:pt x="254" y="1065"/>
                  </a:cubicBezTo>
                  <a:cubicBezTo>
                    <a:pt x="0" y="2016"/>
                    <a:pt x="751" y="2819"/>
                    <a:pt x="1609" y="2819"/>
                  </a:cubicBezTo>
                  <a:cubicBezTo>
                    <a:pt x="1852" y="2819"/>
                    <a:pt x="2103" y="2755"/>
                    <a:pt x="2343" y="2611"/>
                  </a:cubicBezTo>
                  <a:cubicBezTo>
                    <a:pt x="3427" y="1960"/>
                    <a:pt x="3156" y="333"/>
                    <a:pt x="1936" y="34"/>
                  </a:cubicBezTo>
                  <a:cubicBezTo>
                    <a:pt x="1832" y="11"/>
                    <a:pt x="1729" y="0"/>
                    <a:pt x="1626" y="0"/>
                  </a:cubicBezTo>
                  <a:close/>
                </a:path>
              </a:pathLst>
            </a:custGeom>
            <a:solidFill>
              <a:srgbClr val="FF8693"/>
            </a:solidFill>
            <a:ln w="9525" cap="flat" cmpd="sng">
              <a:solidFill>
                <a:srgbClr val="FF8693"/>
              </a:solidFill>
              <a:prstDash val="solid"/>
              <a:miter lim="271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grpSp>
      <p:grpSp>
        <p:nvGrpSpPr>
          <p:cNvPr id="235" name="Google Shape;235;p25"/>
          <p:cNvGrpSpPr/>
          <p:nvPr/>
        </p:nvGrpSpPr>
        <p:grpSpPr>
          <a:xfrm flipH="1">
            <a:off x="6239128" y="6229220"/>
            <a:ext cx="418263" cy="359033"/>
            <a:chOff x="1960475" y="3376925"/>
            <a:chExt cx="314475" cy="269275"/>
          </a:xfrm>
        </p:grpSpPr>
        <p:sp>
          <p:nvSpPr>
            <p:cNvPr id="236" name="Google Shape;236;p25"/>
            <p:cNvSpPr/>
            <p:nvPr/>
          </p:nvSpPr>
          <p:spPr>
            <a:xfrm>
              <a:off x="1960475" y="3376925"/>
              <a:ext cx="314475" cy="269275"/>
            </a:xfrm>
            <a:custGeom>
              <a:avLst/>
              <a:gdLst/>
              <a:ahLst/>
              <a:cxnLst/>
              <a:rect l="l" t="t" r="r" b="b"/>
              <a:pathLst>
                <a:path w="12579" h="10771" extrusionOk="0">
                  <a:moveTo>
                    <a:pt x="4685" y="0"/>
                  </a:moveTo>
                  <a:cubicBezTo>
                    <a:pt x="4580" y="0"/>
                    <a:pt x="4482" y="34"/>
                    <a:pt x="4395" y="108"/>
                  </a:cubicBezTo>
                  <a:cubicBezTo>
                    <a:pt x="3713" y="696"/>
                    <a:pt x="5230" y="3196"/>
                    <a:pt x="5648" y="3855"/>
                  </a:cubicBezTo>
                  <a:lnTo>
                    <a:pt x="5648" y="3855"/>
                  </a:lnTo>
                  <a:cubicBezTo>
                    <a:pt x="5243" y="3235"/>
                    <a:pt x="3742" y="1017"/>
                    <a:pt x="3013" y="1017"/>
                  </a:cubicBezTo>
                  <a:cubicBezTo>
                    <a:pt x="2941" y="1017"/>
                    <a:pt x="2877" y="1038"/>
                    <a:pt x="2822" y="1085"/>
                  </a:cubicBezTo>
                  <a:cubicBezTo>
                    <a:pt x="2171" y="1600"/>
                    <a:pt x="3662" y="3851"/>
                    <a:pt x="4476" y="4936"/>
                  </a:cubicBezTo>
                  <a:cubicBezTo>
                    <a:pt x="3792" y="4087"/>
                    <a:pt x="2368" y="2313"/>
                    <a:pt x="1670" y="2313"/>
                  </a:cubicBezTo>
                  <a:cubicBezTo>
                    <a:pt x="1566" y="2313"/>
                    <a:pt x="1478" y="2353"/>
                    <a:pt x="1411" y="2441"/>
                  </a:cubicBezTo>
                  <a:cubicBezTo>
                    <a:pt x="1004" y="2983"/>
                    <a:pt x="2388" y="4991"/>
                    <a:pt x="3120" y="6076"/>
                  </a:cubicBezTo>
                  <a:cubicBezTo>
                    <a:pt x="2557" y="5325"/>
                    <a:pt x="1549" y="4048"/>
                    <a:pt x="883" y="4048"/>
                  </a:cubicBezTo>
                  <a:cubicBezTo>
                    <a:pt x="778" y="4048"/>
                    <a:pt x="682" y="4080"/>
                    <a:pt x="597" y="4150"/>
                  </a:cubicBezTo>
                  <a:cubicBezTo>
                    <a:pt x="1" y="4692"/>
                    <a:pt x="1492" y="6672"/>
                    <a:pt x="3879" y="9927"/>
                  </a:cubicBezTo>
                  <a:cubicBezTo>
                    <a:pt x="4294" y="10500"/>
                    <a:pt x="5155" y="10771"/>
                    <a:pt x="5949" y="10771"/>
                  </a:cubicBezTo>
                  <a:cubicBezTo>
                    <a:pt x="6245" y="10771"/>
                    <a:pt x="6531" y="10733"/>
                    <a:pt x="6782" y="10659"/>
                  </a:cubicBezTo>
                  <a:cubicBezTo>
                    <a:pt x="7134" y="10578"/>
                    <a:pt x="7487" y="10470"/>
                    <a:pt x="7812" y="10334"/>
                  </a:cubicBezTo>
                  <a:cubicBezTo>
                    <a:pt x="12578" y="8357"/>
                    <a:pt x="9612" y="217"/>
                    <a:pt x="8361" y="217"/>
                  </a:cubicBezTo>
                  <a:cubicBezTo>
                    <a:pt x="8359" y="217"/>
                    <a:pt x="8357" y="217"/>
                    <a:pt x="8355" y="217"/>
                  </a:cubicBezTo>
                  <a:cubicBezTo>
                    <a:pt x="7026" y="217"/>
                    <a:pt x="7975" y="4177"/>
                    <a:pt x="7975" y="4177"/>
                  </a:cubicBezTo>
                  <a:cubicBezTo>
                    <a:pt x="7975" y="4177"/>
                    <a:pt x="5853" y="0"/>
                    <a:pt x="468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37" name="Google Shape;237;p25"/>
            <p:cNvSpPr/>
            <p:nvPr/>
          </p:nvSpPr>
          <p:spPr>
            <a:xfrm>
              <a:off x="2040500" y="3551175"/>
              <a:ext cx="35950" cy="27150"/>
            </a:xfrm>
            <a:custGeom>
              <a:avLst/>
              <a:gdLst/>
              <a:ahLst/>
              <a:cxnLst/>
              <a:rect l="l" t="t" r="r" b="b"/>
              <a:pathLst>
                <a:path w="1438" h="1086" extrusionOk="0">
                  <a:moveTo>
                    <a:pt x="733" y="1"/>
                  </a:moveTo>
                  <a:cubicBezTo>
                    <a:pt x="0" y="1"/>
                    <a:pt x="0" y="1086"/>
                    <a:pt x="733" y="1086"/>
                  </a:cubicBezTo>
                  <a:cubicBezTo>
                    <a:pt x="1438" y="1058"/>
                    <a:pt x="1438" y="1"/>
                    <a:pt x="733"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38" name="Google Shape;238;p25"/>
            <p:cNvSpPr/>
            <p:nvPr/>
          </p:nvSpPr>
          <p:spPr>
            <a:xfrm>
              <a:off x="2141525" y="3495575"/>
              <a:ext cx="33250" cy="27150"/>
            </a:xfrm>
            <a:custGeom>
              <a:avLst/>
              <a:gdLst/>
              <a:ahLst/>
              <a:cxnLst/>
              <a:rect l="l" t="t" r="r" b="b"/>
              <a:pathLst>
                <a:path w="1330" h="1086" extrusionOk="0">
                  <a:moveTo>
                    <a:pt x="652" y="0"/>
                  </a:moveTo>
                  <a:cubicBezTo>
                    <a:pt x="1" y="55"/>
                    <a:pt x="1" y="1031"/>
                    <a:pt x="652" y="1085"/>
                  </a:cubicBezTo>
                  <a:cubicBezTo>
                    <a:pt x="1330" y="1031"/>
                    <a:pt x="1330" y="55"/>
                    <a:pt x="652"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39" name="Google Shape;239;p25"/>
            <p:cNvSpPr/>
            <p:nvPr/>
          </p:nvSpPr>
          <p:spPr>
            <a:xfrm>
              <a:off x="2102200" y="3539525"/>
              <a:ext cx="42075" cy="44225"/>
            </a:xfrm>
            <a:custGeom>
              <a:avLst/>
              <a:gdLst/>
              <a:ahLst/>
              <a:cxnLst/>
              <a:rect l="l" t="t" r="r" b="b"/>
              <a:pathLst>
                <a:path w="1683" h="1769" extrusionOk="0">
                  <a:moveTo>
                    <a:pt x="1200" y="0"/>
                  </a:moveTo>
                  <a:cubicBezTo>
                    <a:pt x="1100" y="0"/>
                    <a:pt x="1000" y="137"/>
                    <a:pt x="1085" y="223"/>
                  </a:cubicBezTo>
                  <a:cubicBezTo>
                    <a:pt x="1167" y="358"/>
                    <a:pt x="1248" y="494"/>
                    <a:pt x="1302" y="657"/>
                  </a:cubicBezTo>
                  <a:cubicBezTo>
                    <a:pt x="1384" y="819"/>
                    <a:pt x="1411" y="1009"/>
                    <a:pt x="1384" y="1199"/>
                  </a:cubicBezTo>
                  <a:cubicBezTo>
                    <a:pt x="1384" y="1335"/>
                    <a:pt x="1302" y="1470"/>
                    <a:pt x="1140" y="1497"/>
                  </a:cubicBezTo>
                  <a:cubicBezTo>
                    <a:pt x="950" y="1497"/>
                    <a:pt x="787" y="1416"/>
                    <a:pt x="679" y="1280"/>
                  </a:cubicBezTo>
                  <a:cubicBezTo>
                    <a:pt x="489" y="1090"/>
                    <a:pt x="353" y="901"/>
                    <a:pt x="245" y="657"/>
                  </a:cubicBezTo>
                  <a:cubicBezTo>
                    <a:pt x="225" y="617"/>
                    <a:pt x="176" y="592"/>
                    <a:pt x="130" y="592"/>
                  </a:cubicBezTo>
                  <a:cubicBezTo>
                    <a:pt x="113" y="592"/>
                    <a:pt x="96" y="595"/>
                    <a:pt x="82" y="602"/>
                  </a:cubicBezTo>
                  <a:cubicBezTo>
                    <a:pt x="1" y="657"/>
                    <a:pt x="1" y="738"/>
                    <a:pt x="28" y="792"/>
                  </a:cubicBezTo>
                  <a:cubicBezTo>
                    <a:pt x="136" y="1036"/>
                    <a:pt x="272" y="1253"/>
                    <a:pt x="462" y="1470"/>
                  </a:cubicBezTo>
                  <a:cubicBezTo>
                    <a:pt x="624" y="1633"/>
                    <a:pt x="868" y="1769"/>
                    <a:pt x="1113" y="1769"/>
                  </a:cubicBezTo>
                  <a:cubicBezTo>
                    <a:pt x="1357" y="1769"/>
                    <a:pt x="1574" y="1606"/>
                    <a:pt x="1628" y="1362"/>
                  </a:cubicBezTo>
                  <a:cubicBezTo>
                    <a:pt x="1682" y="1145"/>
                    <a:pt x="1682" y="901"/>
                    <a:pt x="1601" y="684"/>
                  </a:cubicBezTo>
                  <a:cubicBezTo>
                    <a:pt x="1547" y="467"/>
                    <a:pt x="1411" y="223"/>
                    <a:pt x="1275" y="33"/>
                  </a:cubicBezTo>
                  <a:cubicBezTo>
                    <a:pt x="1253" y="10"/>
                    <a:pt x="1226" y="0"/>
                    <a:pt x="1200"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grpSp>
      <p:sp>
        <p:nvSpPr>
          <p:cNvPr id="240" name="Google Shape;240;p25"/>
          <p:cNvSpPr/>
          <p:nvPr/>
        </p:nvSpPr>
        <p:spPr>
          <a:xfrm flipH="1">
            <a:off x="9721147" y="275145"/>
            <a:ext cx="279537" cy="318224"/>
          </a:xfrm>
          <a:custGeom>
            <a:avLst/>
            <a:gdLst/>
            <a:ahLst/>
            <a:cxnLst/>
            <a:rect l="l" t="t" r="r" b="b"/>
            <a:pathLst>
              <a:path w="2198" h="2496" extrusionOk="0">
                <a:moveTo>
                  <a:pt x="1248" y="0"/>
                </a:moveTo>
                <a:lnTo>
                  <a:pt x="841" y="895"/>
                </a:lnTo>
                <a:lnTo>
                  <a:pt x="82" y="515"/>
                </a:lnTo>
                <a:lnTo>
                  <a:pt x="82" y="515"/>
                </a:lnTo>
                <a:lnTo>
                  <a:pt x="624" y="1221"/>
                </a:lnTo>
                <a:lnTo>
                  <a:pt x="0" y="1872"/>
                </a:lnTo>
                <a:lnTo>
                  <a:pt x="787" y="1546"/>
                </a:lnTo>
                <a:lnTo>
                  <a:pt x="977" y="2495"/>
                </a:lnTo>
                <a:lnTo>
                  <a:pt x="1248" y="1573"/>
                </a:lnTo>
                <a:lnTo>
                  <a:pt x="2062" y="2034"/>
                </a:lnTo>
                <a:lnTo>
                  <a:pt x="2062" y="2034"/>
                </a:lnTo>
                <a:lnTo>
                  <a:pt x="1492" y="1302"/>
                </a:lnTo>
                <a:lnTo>
                  <a:pt x="2197" y="732"/>
                </a:lnTo>
                <a:lnTo>
                  <a:pt x="2197" y="732"/>
                </a:lnTo>
                <a:lnTo>
                  <a:pt x="1384" y="949"/>
                </a:lnTo>
                <a:lnTo>
                  <a:pt x="1248" y="0"/>
                </a:lnTo>
                <a:close/>
              </a:path>
            </a:pathLst>
          </a:custGeom>
          <a:solidFill>
            <a:schemeClr val="accent6"/>
          </a:solidFill>
          <a:ln w="9525" cap="flat" cmpd="sng">
            <a:solidFill>
              <a:schemeClr val="accent6"/>
            </a:solidFill>
            <a:prstDash val="solid"/>
            <a:miter lim="27123"/>
            <a:headEnd type="none" w="sm" len="sm"/>
            <a:tailEnd type="none" w="sm" len="sm"/>
          </a:ln>
        </p:spPr>
        <p:txBody>
          <a:bodyPr spcFirstLastPara="1" wrap="square" lIns="121298" tIns="121298" rIns="121298" bIns="1212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41" name="Google Shape;241;p25"/>
          <p:cNvSpPr/>
          <p:nvPr/>
        </p:nvSpPr>
        <p:spPr>
          <a:xfrm>
            <a:off x="418130" y="5098476"/>
            <a:ext cx="279532" cy="259565"/>
          </a:xfrm>
          <a:custGeom>
            <a:avLst/>
            <a:gdLst/>
            <a:ahLst/>
            <a:cxnLst/>
            <a:rect l="l" t="t" r="r" b="b"/>
            <a:pathLst>
              <a:path w="5914" h="5478" extrusionOk="0">
                <a:moveTo>
                  <a:pt x="1970" y="1"/>
                </a:moveTo>
                <a:cubicBezTo>
                  <a:pt x="1880" y="1"/>
                  <a:pt x="1785" y="17"/>
                  <a:pt x="1682" y="53"/>
                </a:cubicBezTo>
                <a:cubicBezTo>
                  <a:pt x="489" y="487"/>
                  <a:pt x="1" y="3443"/>
                  <a:pt x="1601" y="5478"/>
                </a:cubicBezTo>
                <a:cubicBezTo>
                  <a:pt x="4205" y="5098"/>
                  <a:pt x="5914" y="2657"/>
                  <a:pt x="5371" y="1545"/>
                </a:cubicBezTo>
                <a:cubicBezTo>
                  <a:pt x="5211" y="1217"/>
                  <a:pt x="4952" y="1101"/>
                  <a:pt x="4666" y="1101"/>
                </a:cubicBezTo>
                <a:cubicBezTo>
                  <a:pt x="3983" y="1101"/>
                  <a:pt x="3147" y="1762"/>
                  <a:pt x="3147" y="1762"/>
                </a:cubicBezTo>
                <a:cubicBezTo>
                  <a:pt x="3147" y="1762"/>
                  <a:pt x="2899" y="1"/>
                  <a:pt x="1970" y="1"/>
                </a:cubicBezTo>
                <a:close/>
              </a:path>
            </a:pathLst>
          </a:custGeom>
          <a:solidFill>
            <a:schemeClr val="accent3"/>
          </a:solidFill>
          <a:ln w="9525" cap="flat" cmpd="sng">
            <a:solidFill>
              <a:schemeClr val="accent3"/>
            </a:solidFill>
            <a:prstDash val="solid"/>
            <a:miter lim="27123"/>
            <a:headEnd type="none" w="sm" len="sm"/>
            <a:tailEnd type="none" w="sm" len="sm"/>
          </a:ln>
        </p:spPr>
        <p:txBody>
          <a:bodyPr spcFirstLastPara="1" wrap="square" lIns="121298" tIns="121298" rIns="121298" bIns="1212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grpSp>
        <p:nvGrpSpPr>
          <p:cNvPr id="242" name="Google Shape;242;p25"/>
          <p:cNvGrpSpPr/>
          <p:nvPr/>
        </p:nvGrpSpPr>
        <p:grpSpPr>
          <a:xfrm>
            <a:off x="2800290" y="51802"/>
            <a:ext cx="391429" cy="361633"/>
            <a:chOff x="761425" y="453250"/>
            <a:chExt cx="294300" cy="271225"/>
          </a:xfrm>
        </p:grpSpPr>
        <p:sp>
          <p:nvSpPr>
            <p:cNvPr id="243" name="Google Shape;243;p25"/>
            <p:cNvSpPr/>
            <p:nvPr/>
          </p:nvSpPr>
          <p:spPr>
            <a:xfrm>
              <a:off x="761425" y="453250"/>
              <a:ext cx="294300" cy="271225"/>
            </a:xfrm>
            <a:custGeom>
              <a:avLst/>
              <a:gdLst/>
              <a:ahLst/>
              <a:cxnLst/>
              <a:rect l="l" t="t" r="r" b="b"/>
              <a:pathLst>
                <a:path w="11772" h="10849" extrusionOk="0">
                  <a:moveTo>
                    <a:pt x="5354" y="1"/>
                  </a:moveTo>
                  <a:cubicBezTo>
                    <a:pt x="5277" y="1"/>
                    <a:pt x="5201" y="21"/>
                    <a:pt x="5127" y="65"/>
                  </a:cubicBezTo>
                  <a:cubicBezTo>
                    <a:pt x="4373" y="522"/>
                    <a:pt x="5368" y="3091"/>
                    <a:pt x="5702" y="3894"/>
                  </a:cubicBezTo>
                  <a:lnTo>
                    <a:pt x="5702" y="3894"/>
                  </a:lnTo>
                  <a:cubicBezTo>
                    <a:pt x="5361" y="3111"/>
                    <a:pt x="4243" y="678"/>
                    <a:pt x="3535" y="678"/>
                  </a:cubicBezTo>
                  <a:cubicBezTo>
                    <a:pt x="3484" y="678"/>
                    <a:pt x="3436" y="690"/>
                    <a:pt x="3391" y="716"/>
                  </a:cubicBezTo>
                  <a:cubicBezTo>
                    <a:pt x="2658" y="1150"/>
                    <a:pt x="3770" y="3591"/>
                    <a:pt x="4367" y="4785"/>
                  </a:cubicBezTo>
                  <a:cubicBezTo>
                    <a:pt x="3833" y="3838"/>
                    <a:pt x="2689" y="1737"/>
                    <a:pt x="2008" y="1737"/>
                  </a:cubicBezTo>
                  <a:cubicBezTo>
                    <a:pt x="1929" y="1737"/>
                    <a:pt x="1855" y="1766"/>
                    <a:pt x="1790" y="1828"/>
                  </a:cubicBezTo>
                  <a:cubicBezTo>
                    <a:pt x="1302" y="2262"/>
                    <a:pt x="2306" y="4486"/>
                    <a:pt x="2848" y="5707"/>
                  </a:cubicBezTo>
                  <a:cubicBezTo>
                    <a:pt x="2409" y="4829"/>
                    <a:pt x="1575" y="3314"/>
                    <a:pt x="918" y="3314"/>
                  </a:cubicBezTo>
                  <a:cubicBezTo>
                    <a:pt x="845" y="3314"/>
                    <a:pt x="774" y="3333"/>
                    <a:pt x="705" y="3374"/>
                  </a:cubicBezTo>
                  <a:cubicBezTo>
                    <a:pt x="0" y="3781"/>
                    <a:pt x="1139" y="6005"/>
                    <a:pt x="2930" y="9586"/>
                  </a:cubicBezTo>
                  <a:cubicBezTo>
                    <a:pt x="3323" y="10373"/>
                    <a:pt x="4499" y="10848"/>
                    <a:pt x="5423" y="10848"/>
                  </a:cubicBezTo>
                  <a:cubicBezTo>
                    <a:pt x="5517" y="10848"/>
                    <a:pt x="5608" y="10843"/>
                    <a:pt x="5696" y="10833"/>
                  </a:cubicBezTo>
                  <a:cubicBezTo>
                    <a:pt x="6049" y="10806"/>
                    <a:pt x="6401" y="10779"/>
                    <a:pt x="6754" y="10698"/>
                  </a:cubicBezTo>
                  <a:cubicBezTo>
                    <a:pt x="11772" y="9586"/>
                    <a:pt x="10226" y="1015"/>
                    <a:pt x="9005" y="825"/>
                  </a:cubicBezTo>
                  <a:cubicBezTo>
                    <a:pt x="8971" y="819"/>
                    <a:pt x="8939" y="816"/>
                    <a:pt x="8907" y="816"/>
                  </a:cubicBezTo>
                  <a:cubicBezTo>
                    <a:pt x="7716" y="816"/>
                    <a:pt x="7947" y="4676"/>
                    <a:pt x="7947" y="4676"/>
                  </a:cubicBezTo>
                  <a:cubicBezTo>
                    <a:pt x="7947" y="4676"/>
                    <a:pt x="6516" y="1"/>
                    <a:pt x="5354" y="1"/>
                  </a:cubicBezTo>
                  <a:close/>
                </a:path>
              </a:pathLst>
            </a:custGeom>
            <a:solidFill>
              <a:srgbClr val="FF8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44" name="Google Shape;244;p25"/>
            <p:cNvSpPr/>
            <p:nvPr/>
          </p:nvSpPr>
          <p:spPr>
            <a:xfrm>
              <a:off x="822450" y="615575"/>
              <a:ext cx="34600" cy="28500"/>
            </a:xfrm>
            <a:custGeom>
              <a:avLst/>
              <a:gdLst/>
              <a:ahLst/>
              <a:cxnLst/>
              <a:rect l="l" t="t" r="r" b="b"/>
              <a:pathLst>
                <a:path w="1384" h="1140" extrusionOk="0">
                  <a:moveTo>
                    <a:pt x="705" y="1"/>
                  </a:moveTo>
                  <a:cubicBezTo>
                    <a:pt x="0" y="55"/>
                    <a:pt x="0" y="1086"/>
                    <a:pt x="705" y="1140"/>
                  </a:cubicBezTo>
                  <a:cubicBezTo>
                    <a:pt x="1384" y="1086"/>
                    <a:pt x="1384" y="55"/>
                    <a:pt x="705"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45" name="Google Shape;245;p25"/>
            <p:cNvSpPr/>
            <p:nvPr/>
          </p:nvSpPr>
          <p:spPr>
            <a:xfrm>
              <a:off x="930950" y="574900"/>
              <a:ext cx="38000" cy="27825"/>
            </a:xfrm>
            <a:custGeom>
              <a:avLst/>
              <a:gdLst/>
              <a:ahLst/>
              <a:cxnLst/>
              <a:rect l="l" t="t" r="r" b="b"/>
              <a:pathLst>
                <a:path w="1520" h="1113" extrusionOk="0">
                  <a:moveTo>
                    <a:pt x="760" y="0"/>
                  </a:moveTo>
                  <a:cubicBezTo>
                    <a:pt x="0" y="0"/>
                    <a:pt x="0" y="1112"/>
                    <a:pt x="760" y="1112"/>
                  </a:cubicBezTo>
                  <a:cubicBezTo>
                    <a:pt x="1519" y="1112"/>
                    <a:pt x="1519" y="0"/>
                    <a:pt x="760"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46" name="Google Shape;246;p25"/>
            <p:cNvSpPr/>
            <p:nvPr/>
          </p:nvSpPr>
          <p:spPr>
            <a:xfrm>
              <a:off x="885375" y="616875"/>
              <a:ext cx="42200" cy="45525"/>
            </a:xfrm>
            <a:custGeom>
              <a:avLst/>
              <a:gdLst/>
              <a:ahLst/>
              <a:cxnLst/>
              <a:rect l="l" t="t" r="r" b="b"/>
              <a:pathLst>
                <a:path w="1688" h="1821" extrusionOk="0">
                  <a:moveTo>
                    <a:pt x="1315" y="1"/>
                  </a:moveTo>
                  <a:cubicBezTo>
                    <a:pt x="1220" y="1"/>
                    <a:pt x="1115" y="97"/>
                    <a:pt x="1172" y="193"/>
                  </a:cubicBezTo>
                  <a:cubicBezTo>
                    <a:pt x="1281" y="355"/>
                    <a:pt x="1335" y="491"/>
                    <a:pt x="1362" y="654"/>
                  </a:cubicBezTo>
                  <a:cubicBezTo>
                    <a:pt x="1389" y="844"/>
                    <a:pt x="1416" y="1034"/>
                    <a:pt x="1389" y="1196"/>
                  </a:cubicBezTo>
                  <a:cubicBezTo>
                    <a:pt x="1362" y="1359"/>
                    <a:pt x="1308" y="1549"/>
                    <a:pt x="1145" y="1549"/>
                  </a:cubicBezTo>
                  <a:cubicBezTo>
                    <a:pt x="955" y="1549"/>
                    <a:pt x="765" y="1386"/>
                    <a:pt x="630" y="1251"/>
                  </a:cubicBezTo>
                  <a:cubicBezTo>
                    <a:pt x="467" y="1034"/>
                    <a:pt x="358" y="789"/>
                    <a:pt x="304" y="518"/>
                  </a:cubicBezTo>
                  <a:cubicBezTo>
                    <a:pt x="283" y="443"/>
                    <a:pt x="227" y="410"/>
                    <a:pt x="171" y="410"/>
                  </a:cubicBezTo>
                  <a:cubicBezTo>
                    <a:pt x="86" y="410"/>
                    <a:pt x="0" y="485"/>
                    <a:pt x="33" y="600"/>
                  </a:cubicBezTo>
                  <a:cubicBezTo>
                    <a:pt x="87" y="871"/>
                    <a:pt x="223" y="1142"/>
                    <a:pt x="386" y="1386"/>
                  </a:cubicBezTo>
                  <a:cubicBezTo>
                    <a:pt x="548" y="1630"/>
                    <a:pt x="792" y="1793"/>
                    <a:pt x="1064" y="1820"/>
                  </a:cubicBezTo>
                  <a:cubicBezTo>
                    <a:pt x="1308" y="1820"/>
                    <a:pt x="1552" y="1657"/>
                    <a:pt x="1606" y="1413"/>
                  </a:cubicBezTo>
                  <a:cubicBezTo>
                    <a:pt x="1687" y="1196"/>
                    <a:pt x="1687" y="952"/>
                    <a:pt x="1660" y="735"/>
                  </a:cubicBezTo>
                  <a:cubicBezTo>
                    <a:pt x="1633" y="491"/>
                    <a:pt x="1552" y="274"/>
                    <a:pt x="1416" y="57"/>
                  </a:cubicBezTo>
                  <a:cubicBezTo>
                    <a:pt x="1392" y="17"/>
                    <a:pt x="1355" y="1"/>
                    <a:pt x="1315"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grpSp>
      <p:grpSp>
        <p:nvGrpSpPr>
          <p:cNvPr id="247" name="Google Shape;247;p25"/>
          <p:cNvGrpSpPr/>
          <p:nvPr/>
        </p:nvGrpSpPr>
        <p:grpSpPr>
          <a:xfrm>
            <a:off x="418134" y="1476157"/>
            <a:ext cx="697348" cy="461803"/>
            <a:chOff x="-430300" y="2401925"/>
            <a:chExt cx="313300" cy="206975"/>
          </a:xfrm>
        </p:grpSpPr>
        <p:sp>
          <p:nvSpPr>
            <p:cNvPr id="248" name="Google Shape;248;p25"/>
            <p:cNvSpPr/>
            <p:nvPr/>
          </p:nvSpPr>
          <p:spPr>
            <a:xfrm>
              <a:off x="-430300" y="2401925"/>
              <a:ext cx="313300" cy="206975"/>
            </a:xfrm>
            <a:custGeom>
              <a:avLst/>
              <a:gdLst/>
              <a:ahLst/>
              <a:cxnLst/>
              <a:rect l="l" t="t" r="r" b="b"/>
              <a:pathLst>
                <a:path w="12532" h="8279" extrusionOk="0">
                  <a:moveTo>
                    <a:pt x="6053" y="1"/>
                  </a:moveTo>
                  <a:cubicBezTo>
                    <a:pt x="5979" y="1"/>
                    <a:pt x="5906" y="2"/>
                    <a:pt x="5832" y="6"/>
                  </a:cubicBezTo>
                  <a:cubicBezTo>
                    <a:pt x="5154" y="33"/>
                    <a:pt x="4476" y="169"/>
                    <a:pt x="3852" y="413"/>
                  </a:cubicBezTo>
                  <a:cubicBezTo>
                    <a:pt x="3201" y="657"/>
                    <a:pt x="2631" y="1009"/>
                    <a:pt x="2116" y="1470"/>
                  </a:cubicBezTo>
                  <a:cubicBezTo>
                    <a:pt x="1574" y="1904"/>
                    <a:pt x="1140" y="2420"/>
                    <a:pt x="787" y="3017"/>
                  </a:cubicBezTo>
                  <a:cubicBezTo>
                    <a:pt x="434" y="3722"/>
                    <a:pt x="163" y="4481"/>
                    <a:pt x="0" y="5241"/>
                  </a:cubicBezTo>
                  <a:lnTo>
                    <a:pt x="4042" y="6326"/>
                  </a:lnTo>
                  <a:cubicBezTo>
                    <a:pt x="4449" y="5624"/>
                    <a:pt x="5101" y="5187"/>
                    <a:pt x="5779" y="5187"/>
                  </a:cubicBezTo>
                  <a:cubicBezTo>
                    <a:pt x="5914" y="5187"/>
                    <a:pt x="6050" y="5205"/>
                    <a:pt x="6185" y="5241"/>
                  </a:cubicBezTo>
                  <a:cubicBezTo>
                    <a:pt x="6998" y="5458"/>
                    <a:pt x="7514" y="6271"/>
                    <a:pt x="7514" y="7248"/>
                  </a:cubicBezTo>
                  <a:lnTo>
                    <a:pt x="11474" y="8279"/>
                  </a:lnTo>
                  <a:lnTo>
                    <a:pt x="11691" y="7492"/>
                  </a:lnTo>
                  <a:cubicBezTo>
                    <a:pt x="12532" y="4318"/>
                    <a:pt x="10660" y="1064"/>
                    <a:pt x="7514" y="196"/>
                  </a:cubicBezTo>
                  <a:cubicBezTo>
                    <a:pt x="7041" y="78"/>
                    <a:pt x="6548" y="1"/>
                    <a:pt x="6053" y="1"/>
                  </a:cubicBezTo>
                  <a:close/>
                </a:path>
              </a:pathLst>
            </a:custGeom>
            <a:solidFill>
              <a:srgbClr val="FF8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49" name="Google Shape;249;p25"/>
            <p:cNvSpPr/>
            <p:nvPr/>
          </p:nvSpPr>
          <p:spPr>
            <a:xfrm>
              <a:off x="-413350" y="2425000"/>
              <a:ext cx="277375" cy="179825"/>
            </a:xfrm>
            <a:custGeom>
              <a:avLst/>
              <a:gdLst/>
              <a:ahLst/>
              <a:cxnLst/>
              <a:rect l="l" t="t" r="r" b="b"/>
              <a:pathLst>
                <a:path w="11095" h="7193" extrusionOk="0">
                  <a:moveTo>
                    <a:pt x="5190" y="1"/>
                  </a:moveTo>
                  <a:cubicBezTo>
                    <a:pt x="2638" y="1"/>
                    <a:pt x="358" y="1891"/>
                    <a:pt x="1" y="4535"/>
                  </a:cubicBezTo>
                  <a:lnTo>
                    <a:pt x="3310" y="5403"/>
                  </a:lnTo>
                  <a:cubicBezTo>
                    <a:pt x="3717" y="4701"/>
                    <a:pt x="4369" y="4264"/>
                    <a:pt x="5047" y="4264"/>
                  </a:cubicBezTo>
                  <a:cubicBezTo>
                    <a:pt x="5181" y="4264"/>
                    <a:pt x="5317" y="4282"/>
                    <a:pt x="5452" y="4318"/>
                  </a:cubicBezTo>
                  <a:cubicBezTo>
                    <a:pt x="6266" y="4535"/>
                    <a:pt x="6781" y="5348"/>
                    <a:pt x="6781" y="6325"/>
                  </a:cubicBezTo>
                  <a:lnTo>
                    <a:pt x="10091" y="7193"/>
                  </a:lnTo>
                  <a:cubicBezTo>
                    <a:pt x="10172" y="7030"/>
                    <a:pt x="10226" y="6840"/>
                    <a:pt x="10280" y="6677"/>
                  </a:cubicBezTo>
                  <a:cubicBezTo>
                    <a:pt x="11094" y="3748"/>
                    <a:pt x="9250" y="737"/>
                    <a:pt x="6266" y="114"/>
                  </a:cubicBezTo>
                  <a:cubicBezTo>
                    <a:pt x="5905" y="37"/>
                    <a:pt x="5545" y="1"/>
                    <a:pt x="5190" y="1"/>
                  </a:cubicBezTo>
                  <a:close/>
                </a:path>
              </a:pathLst>
            </a:custGeom>
            <a:solidFill>
              <a:srgbClr val="FF57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50" name="Google Shape;250;p25"/>
            <p:cNvSpPr/>
            <p:nvPr/>
          </p:nvSpPr>
          <p:spPr>
            <a:xfrm>
              <a:off x="-399100" y="2448425"/>
              <a:ext cx="243450" cy="153025"/>
            </a:xfrm>
            <a:custGeom>
              <a:avLst/>
              <a:gdLst/>
              <a:ahLst/>
              <a:cxnLst/>
              <a:rect l="l" t="t" r="r" b="b"/>
              <a:pathLst>
                <a:path w="9738" h="6121" extrusionOk="0">
                  <a:moveTo>
                    <a:pt x="4566" y="0"/>
                  </a:moveTo>
                  <a:cubicBezTo>
                    <a:pt x="2488" y="0"/>
                    <a:pt x="579" y="1393"/>
                    <a:pt x="54" y="3516"/>
                  </a:cubicBezTo>
                  <a:cubicBezTo>
                    <a:pt x="27" y="3598"/>
                    <a:pt x="0" y="3652"/>
                    <a:pt x="0" y="3733"/>
                  </a:cubicBezTo>
                  <a:lnTo>
                    <a:pt x="2740" y="4466"/>
                  </a:lnTo>
                  <a:cubicBezTo>
                    <a:pt x="3147" y="3764"/>
                    <a:pt x="3799" y="3327"/>
                    <a:pt x="4477" y="3327"/>
                  </a:cubicBezTo>
                  <a:cubicBezTo>
                    <a:pt x="4611" y="3327"/>
                    <a:pt x="4747" y="3345"/>
                    <a:pt x="4882" y="3381"/>
                  </a:cubicBezTo>
                  <a:cubicBezTo>
                    <a:pt x="5696" y="3598"/>
                    <a:pt x="6211" y="4411"/>
                    <a:pt x="6211" y="5388"/>
                  </a:cubicBezTo>
                  <a:lnTo>
                    <a:pt x="8978" y="6120"/>
                  </a:lnTo>
                  <a:cubicBezTo>
                    <a:pt x="9005" y="6039"/>
                    <a:pt x="9005" y="5957"/>
                    <a:pt x="9032" y="5903"/>
                  </a:cubicBezTo>
                  <a:cubicBezTo>
                    <a:pt x="9738" y="3381"/>
                    <a:pt x="8246" y="804"/>
                    <a:pt x="5750" y="153"/>
                  </a:cubicBezTo>
                  <a:cubicBezTo>
                    <a:pt x="5355" y="50"/>
                    <a:pt x="4958" y="0"/>
                    <a:pt x="4566" y="0"/>
                  </a:cubicBezTo>
                  <a:close/>
                </a:path>
              </a:pathLst>
            </a:custGeom>
            <a:solidFill>
              <a:srgbClr val="FFA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51" name="Google Shape;251;p25"/>
            <p:cNvSpPr/>
            <p:nvPr/>
          </p:nvSpPr>
          <p:spPr>
            <a:xfrm>
              <a:off x="-384200" y="2467975"/>
              <a:ext cx="210250" cy="129400"/>
            </a:xfrm>
            <a:custGeom>
              <a:avLst/>
              <a:gdLst/>
              <a:ahLst/>
              <a:cxnLst/>
              <a:rect l="l" t="t" r="r" b="b"/>
              <a:pathLst>
                <a:path w="8410" h="5176" extrusionOk="0">
                  <a:moveTo>
                    <a:pt x="3923" y="0"/>
                  </a:moveTo>
                  <a:cubicBezTo>
                    <a:pt x="2093" y="0"/>
                    <a:pt x="437" y="1257"/>
                    <a:pt x="1" y="3114"/>
                  </a:cubicBezTo>
                  <a:lnTo>
                    <a:pt x="2144" y="3684"/>
                  </a:lnTo>
                  <a:cubicBezTo>
                    <a:pt x="2551" y="2982"/>
                    <a:pt x="3222" y="2545"/>
                    <a:pt x="3890" y="2545"/>
                  </a:cubicBezTo>
                  <a:cubicBezTo>
                    <a:pt x="4023" y="2545"/>
                    <a:pt x="4156" y="2563"/>
                    <a:pt x="4286" y="2599"/>
                  </a:cubicBezTo>
                  <a:cubicBezTo>
                    <a:pt x="5100" y="2816"/>
                    <a:pt x="5643" y="3629"/>
                    <a:pt x="5643" y="4606"/>
                  </a:cubicBezTo>
                  <a:lnTo>
                    <a:pt x="7758" y="5175"/>
                  </a:lnTo>
                  <a:cubicBezTo>
                    <a:pt x="8409" y="3006"/>
                    <a:pt x="7134" y="727"/>
                    <a:pt x="4937" y="130"/>
                  </a:cubicBezTo>
                  <a:cubicBezTo>
                    <a:pt x="4598" y="42"/>
                    <a:pt x="4257" y="0"/>
                    <a:pt x="3923" y="0"/>
                  </a:cubicBezTo>
                  <a:close/>
                </a:path>
              </a:pathLst>
            </a:custGeom>
            <a:solidFill>
              <a:srgbClr val="FFDC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52" name="Google Shape;252;p25"/>
            <p:cNvSpPr/>
            <p:nvPr/>
          </p:nvSpPr>
          <p:spPr>
            <a:xfrm>
              <a:off x="-367250" y="2491700"/>
              <a:ext cx="166850" cy="100925"/>
            </a:xfrm>
            <a:custGeom>
              <a:avLst/>
              <a:gdLst/>
              <a:ahLst/>
              <a:cxnLst/>
              <a:rect l="l" t="t" r="r" b="b"/>
              <a:pathLst>
                <a:path w="6674" h="4037" extrusionOk="0">
                  <a:moveTo>
                    <a:pt x="3222" y="1"/>
                  </a:moveTo>
                  <a:cubicBezTo>
                    <a:pt x="1847" y="1"/>
                    <a:pt x="570" y="916"/>
                    <a:pt x="1" y="2328"/>
                  </a:cubicBezTo>
                  <a:lnTo>
                    <a:pt x="1466" y="2735"/>
                  </a:lnTo>
                  <a:cubicBezTo>
                    <a:pt x="1873" y="2033"/>
                    <a:pt x="2525" y="1596"/>
                    <a:pt x="3203" y="1596"/>
                  </a:cubicBezTo>
                  <a:cubicBezTo>
                    <a:pt x="3337" y="1596"/>
                    <a:pt x="3473" y="1614"/>
                    <a:pt x="3608" y="1650"/>
                  </a:cubicBezTo>
                  <a:cubicBezTo>
                    <a:pt x="4422" y="1867"/>
                    <a:pt x="4937" y="2680"/>
                    <a:pt x="4937" y="3657"/>
                  </a:cubicBezTo>
                  <a:lnTo>
                    <a:pt x="6429" y="4037"/>
                  </a:lnTo>
                  <a:cubicBezTo>
                    <a:pt x="6673" y="2246"/>
                    <a:pt x="5697" y="538"/>
                    <a:pt x="4015" y="104"/>
                  </a:cubicBezTo>
                  <a:cubicBezTo>
                    <a:pt x="3750" y="34"/>
                    <a:pt x="3484" y="1"/>
                    <a:pt x="3222" y="1"/>
                  </a:cubicBezTo>
                  <a:close/>
                </a:path>
              </a:pathLst>
            </a:custGeom>
            <a:solidFill>
              <a:srgbClr val="7DE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53" name="Google Shape;253;p25"/>
            <p:cNvSpPr/>
            <p:nvPr/>
          </p:nvSpPr>
          <p:spPr>
            <a:xfrm>
              <a:off x="-349600" y="2514225"/>
              <a:ext cx="124775" cy="73650"/>
            </a:xfrm>
            <a:custGeom>
              <a:avLst/>
              <a:gdLst/>
              <a:ahLst/>
              <a:cxnLst/>
              <a:rect l="l" t="t" r="r" b="b"/>
              <a:pathLst>
                <a:path w="4991" h="2946" extrusionOk="0">
                  <a:moveTo>
                    <a:pt x="2535" y="0"/>
                  </a:moveTo>
                  <a:cubicBezTo>
                    <a:pt x="1551" y="0"/>
                    <a:pt x="593" y="640"/>
                    <a:pt x="0" y="1644"/>
                  </a:cubicBezTo>
                  <a:lnTo>
                    <a:pt x="868" y="1861"/>
                  </a:lnTo>
                  <a:cubicBezTo>
                    <a:pt x="1272" y="1165"/>
                    <a:pt x="1825" y="748"/>
                    <a:pt x="2465" y="748"/>
                  </a:cubicBezTo>
                  <a:cubicBezTo>
                    <a:pt x="2598" y="748"/>
                    <a:pt x="2735" y="766"/>
                    <a:pt x="2875" y="803"/>
                  </a:cubicBezTo>
                  <a:cubicBezTo>
                    <a:pt x="3716" y="1074"/>
                    <a:pt x="4286" y="1861"/>
                    <a:pt x="4231" y="2756"/>
                  </a:cubicBezTo>
                  <a:lnTo>
                    <a:pt x="4991" y="2946"/>
                  </a:lnTo>
                  <a:cubicBezTo>
                    <a:pt x="4991" y="1562"/>
                    <a:pt x="4259" y="369"/>
                    <a:pt x="3092" y="71"/>
                  </a:cubicBezTo>
                  <a:cubicBezTo>
                    <a:pt x="2907" y="23"/>
                    <a:pt x="2721" y="0"/>
                    <a:pt x="2535" y="0"/>
                  </a:cubicBezTo>
                  <a:close/>
                </a:path>
              </a:pathLst>
            </a:custGeom>
            <a:solidFill>
              <a:srgbClr val="008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grpSp>
      <p:grpSp>
        <p:nvGrpSpPr>
          <p:cNvPr id="254" name="Google Shape;254;p25"/>
          <p:cNvGrpSpPr/>
          <p:nvPr/>
        </p:nvGrpSpPr>
        <p:grpSpPr>
          <a:xfrm flipH="1">
            <a:off x="11100158" y="5107524"/>
            <a:ext cx="697348" cy="461803"/>
            <a:chOff x="-430300" y="2401925"/>
            <a:chExt cx="313300" cy="206975"/>
          </a:xfrm>
        </p:grpSpPr>
        <p:sp>
          <p:nvSpPr>
            <p:cNvPr id="255" name="Google Shape;255;p25"/>
            <p:cNvSpPr/>
            <p:nvPr/>
          </p:nvSpPr>
          <p:spPr>
            <a:xfrm>
              <a:off x="-430300" y="2401925"/>
              <a:ext cx="313300" cy="206975"/>
            </a:xfrm>
            <a:custGeom>
              <a:avLst/>
              <a:gdLst/>
              <a:ahLst/>
              <a:cxnLst/>
              <a:rect l="l" t="t" r="r" b="b"/>
              <a:pathLst>
                <a:path w="12532" h="8279" extrusionOk="0">
                  <a:moveTo>
                    <a:pt x="6053" y="1"/>
                  </a:moveTo>
                  <a:cubicBezTo>
                    <a:pt x="5979" y="1"/>
                    <a:pt x="5906" y="2"/>
                    <a:pt x="5832" y="6"/>
                  </a:cubicBezTo>
                  <a:cubicBezTo>
                    <a:pt x="5154" y="33"/>
                    <a:pt x="4476" y="169"/>
                    <a:pt x="3852" y="413"/>
                  </a:cubicBezTo>
                  <a:cubicBezTo>
                    <a:pt x="3201" y="657"/>
                    <a:pt x="2631" y="1009"/>
                    <a:pt x="2116" y="1470"/>
                  </a:cubicBezTo>
                  <a:cubicBezTo>
                    <a:pt x="1574" y="1904"/>
                    <a:pt x="1140" y="2420"/>
                    <a:pt x="787" y="3017"/>
                  </a:cubicBezTo>
                  <a:cubicBezTo>
                    <a:pt x="434" y="3722"/>
                    <a:pt x="163" y="4481"/>
                    <a:pt x="0" y="5241"/>
                  </a:cubicBezTo>
                  <a:lnTo>
                    <a:pt x="4042" y="6326"/>
                  </a:lnTo>
                  <a:cubicBezTo>
                    <a:pt x="4449" y="5624"/>
                    <a:pt x="5101" y="5187"/>
                    <a:pt x="5779" y="5187"/>
                  </a:cubicBezTo>
                  <a:cubicBezTo>
                    <a:pt x="5914" y="5187"/>
                    <a:pt x="6050" y="5205"/>
                    <a:pt x="6185" y="5241"/>
                  </a:cubicBezTo>
                  <a:cubicBezTo>
                    <a:pt x="6998" y="5458"/>
                    <a:pt x="7514" y="6271"/>
                    <a:pt x="7514" y="7248"/>
                  </a:cubicBezTo>
                  <a:lnTo>
                    <a:pt x="11474" y="8279"/>
                  </a:lnTo>
                  <a:lnTo>
                    <a:pt x="11691" y="7492"/>
                  </a:lnTo>
                  <a:cubicBezTo>
                    <a:pt x="12532" y="4318"/>
                    <a:pt x="10660" y="1064"/>
                    <a:pt x="7514" y="196"/>
                  </a:cubicBezTo>
                  <a:cubicBezTo>
                    <a:pt x="7041" y="78"/>
                    <a:pt x="6548" y="1"/>
                    <a:pt x="6053" y="1"/>
                  </a:cubicBezTo>
                  <a:close/>
                </a:path>
              </a:pathLst>
            </a:custGeom>
            <a:solidFill>
              <a:srgbClr val="FF8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56" name="Google Shape;256;p25"/>
            <p:cNvSpPr/>
            <p:nvPr/>
          </p:nvSpPr>
          <p:spPr>
            <a:xfrm>
              <a:off x="-413350" y="2425000"/>
              <a:ext cx="277375" cy="179825"/>
            </a:xfrm>
            <a:custGeom>
              <a:avLst/>
              <a:gdLst/>
              <a:ahLst/>
              <a:cxnLst/>
              <a:rect l="l" t="t" r="r" b="b"/>
              <a:pathLst>
                <a:path w="11095" h="7193" extrusionOk="0">
                  <a:moveTo>
                    <a:pt x="5190" y="1"/>
                  </a:moveTo>
                  <a:cubicBezTo>
                    <a:pt x="2638" y="1"/>
                    <a:pt x="358" y="1891"/>
                    <a:pt x="1" y="4535"/>
                  </a:cubicBezTo>
                  <a:lnTo>
                    <a:pt x="3310" y="5403"/>
                  </a:lnTo>
                  <a:cubicBezTo>
                    <a:pt x="3717" y="4701"/>
                    <a:pt x="4369" y="4264"/>
                    <a:pt x="5047" y="4264"/>
                  </a:cubicBezTo>
                  <a:cubicBezTo>
                    <a:pt x="5181" y="4264"/>
                    <a:pt x="5317" y="4282"/>
                    <a:pt x="5452" y="4318"/>
                  </a:cubicBezTo>
                  <a:cubicBezTo>
                    <a:pt x="6266" y="4535"/>
                    <a:pt x="6781" y="5348"/>
                    <a:pt x="6781" y="6325"/>
                  </a:cubicBezTo>
                  <a:lnTo>
                    <a:pt x="10091" y="7193"/>
                  </a:lnTo>
                  <a:cubicBezTo>
                    <a:pt x="10172" y="7030"/>
                    <a:pt x="10226" y="6840"/>
                    <a:pt x="10280" y="6677"/>
                  </a:cubicBezTo>
                  <a:cubicBezTo>
                    <a:pt x="11094" y="3748"/>
                    <a:pt x="9250" y="737"/>
                    <a:pt x="6266" y="114"/>
                  </a:cubicBezTo>
                  <a:cubicBezTo>
                    <a:pt x="5905" y="37"/>
                    <a:pt x="5545" y="1"/>
                    <a:pt x="5190" y="1"/>
                  </a:cubicBezTo>
                  <a:close/>
                </a:path>
              </a:pathLst>
            </a:custGeom>
            <a:solidFill>
              <a:srgbClr val="FF57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57" name="Google Shape;257;p25"/>
            <p:cNvSpPr/>
            <p:nvPr/>
          </p:nvSpPr>
          <p:spPr>
            <a:xfrm>
              <a:off x="-399100" y="2448425"/>
              <a:ext cx="243450" cy="153025"/>
            </a:xfrm>
            <a:custGeom>
              <a:avLst/>
              <a:gdLst/>
              <a:ahLst/>
              <a:cxnLst/>
              <a:rect l="l" t="t" r="r" b="b"/>
              <a:pathLst>
                <a:path w="9738" h="6121" extrusionOk="0">
                  <a:moveTo>
                    <a:pt x="4566" y="0"/>
                  </a:moveTo>
                  <a:cubicBezTo>
                    <a:pt x="2488" y="0"/>
                    <a:pt x="579" y="1393"/>
                    <a:pt x="54" y="3516"/>
                  </a:cubicBezTo>
                  <a:cubicBezTo>
                    <a:pt x="27" y="3598"/>
                    <a:pt x="0" y="3652"/>
                    <a:pt x="0" y="3733"/>
                  </a:cubicBezTo>
                  <a:lnTo>
                    <a:pt x="2740" y="4466"/>
                  </a:lnTo>
                  <a:cubicBezTo>
                    <a:pt x="3147" y="3764"/>
                    <a:pt x="3799" y="3327"/>
                    <a:pt x="4477" y="3327"/>
                  </a:cubicBezTo>
                  <a:cubicBezTo>
                    <a:pt x="4611" y="3327"/>
                    <a:pt x="4747" y="3345"/>
                    <a:pt x="4882" y="3381"/>
                  </a:cubicBezTo>
                  <a:cubicBezTo>
                    <a:pt x="5696" y="3598"/>
                    <a:pt x="6211" y="4411"/>
                    <a:pt x="6211" y="5388"/>
                  </a:cubicBezTo>
                  <a:lnTo>
                    <a:pt x="8978" y="6120"/>
                  </a:lnTo>
                  <a:cubicBezTo>
                    <a:pt x="9005" y="6039"/>
                    <a:pt x="9005" y="5957"/>
                    <a:pt x="9032" y="5903"/>
                  </a:cubicBezTo>
                  <a:cubicBezTo>
                    <a:pt x="9738" y="3381"/>
                    <a:pt x="8246" y="804"/>
                    <a:pt x="5750" y="153"/>
                  </a:cubicBezTo>
                  <a:cubicBezTo>
                    <a:pt x="5355" y="50"/>
                    <a:pt x="4958" y="0"/>
                    <a:pt x="4566" y="0"/>
                  </a:cubicBezTo>
                  <a:close/>
                </a:path>
              </a:pathLst>
            </a:custGeom>
            <a:solidFill>
              <a:srgbClr val="FFA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58" name="Google Shape;258;p25"/>
            <p:cNvSpPr/>
            <p:nvPr/>
          </p:nvSpPr>
          <p:spPr>
            <a:xfrm>
              <a:off x="-384200" y="2467975"/>
              <a:ext cx="210250" cy="129400"/>
            </a:xfrm>
            <a:custGeom>
              <a:avLst/>
              <a:gdLst/>
              <a:ahLst/>
              <a:cxnLst/>
              <a:rect l="l" t="t" r="r" b="b"/>
              <a:pathLst>
                <a:path w="8410" h="5176" extrusionOk="0">
                  <a:moveTo>
                    <a:pt x="3923" y="0"/>
                  </a:moveTo>
                  <a:cubicBezTo>
                    <a:pt x="2093" y="0"/>
                    <a:pt x="437" y="1257"/>
                    <a:pt x="1" y="3114"/>
                  </a:cubicBezTo>
                  <a:lnTo>
                    <a:pt x="2144" y="3684"/>
                  </a:lnTo>
                  <a:cubicBezTo>
                    <a:pt x="2551" y="2982"/>
                    <a:pt x="3222" y="2545"/>
                    <a:pt x="3890" y="2545"/>
                  </a:cubicBezTo>
                  <a:cubicBezTo>
                    <a:pt x="4023" y="2545"/>
                    <a:pt x="4156" y="2563"/>
                    <a:pt x="4286" y="2599"/>
                  </a:cubicBezTo>
                  <a:cubicBezTo>
                    <a:pt x="5100" y="2816"/>
                    <a:pt x="5643" y="3629"/>
                    <a:pt x="5643" y="4606"/>
                  </a:cubicBezTo>
                  <a:lnTo>
                    <a:pt x="7758" y="5175"/>
                  </a:lnTo>
                  <a:cubicBezTo>
                    <a:pt x="8409" y="3006"/>
                    <a:pt x="7134" y="727"/>
                    <a:pt x="4937" y="130"/>
                  </a:cubicBezTo>
                  <a:cubicBezTo>
                    <a:pt x="4598" y="42"/>
                    <a:pt x="4257" y="0"/>
                    <a:pt x="3923" y="0"/>
                  </a:cubicBezTo>
                  <a:close/>
                </a:path>
              </a:pathLst>
            </a:custGeom>
            <a:solidFill>
              <a:srgbClr val="FFDC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59" name="Google Shape;259;p25"/>
            <p:cNvSpPr/>
            <p:nvPr/>
          </p:nvSpPr>
          <p:spPr>
            <a:xfrm>
              <a:off x="-367250" y="2491700"/>
              <a:ext cx="166850" cy="100925"/>
            </a:xfrm>
            <a:custGeom>
              <a:avLst/>
              <a:gdLst/>
              <a:ahLst/>
              <a:cxnLst/>
              <a:rect l="l" t="t" r="r" b="b"/>
              <a:pathLst>
                <a:path w="6674" h="4037" extrusionOk="0">
                  <a:moveTo>
                    <a:pt x="3222" y="1"/>
                  </a:moveTo>
                  <a:cubicBezTo>
                    <a:pt x="1847" y="1"/>
                    <a:pt x="570" y="916"/>
                    <a:pt x="1" y="2328"/>
                  </a:cubicBezTo>
                  <a:lnTo>
                    <a:pt x="1466" y="2735"/>
                  </a:lnTo>
                  <a:cubicBezTo>
                    <a:pt x="1873" y="2033"/>
                    <a:pt x="2525" y="1596"/>
                    <a:pt x="3203" y="1596"/>
                  </a:cubicBezTo>
                  <a:cubicBezTo>
                    <a:pt x="3337" y="1596"/>
                    <a:pt x="3473" y="1614"/>
                    <a:pt x="3608" y="1650"/>
                  </a:cubicBezTo>
                  <a:cubicBezTo>
                    <a:pt x="4422" y="1867"/>
                    <a:pt x="4937" y="2680"/>
                    <a:pt x="4937" y="3657"/>
                  </a:cubicBezTo>
                  <a:lnTo>
                    <a:pt x="6429" y="4037"/>
                  </a:lnTo>
                  <a:cubicBezTo>
                    <a:pt x="6673" y="2246"/>
                    <a:pt x="5697" y="538"/>
                    <a:pt x="4015" y="104"/>
                  </a:cubicBezTo>
                  <a:cubicBezTo>
                    <a:pt x="3750" y="34"/>
                    <a:pt x="3484" y="1"/>
                    <a:pt x="3222" y="1"/>
                  </a:cubicBezTo>
                  <a:close/>
                </a:path>
              </a:pathLst>
            </a:custGeom>
            <a:solidFill>
              <a:srgbClr val="7DE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sp>
          <p:nvSpPr>
            <p:cNvPr id="260" name="Google Shape;260;p25"/>
            <p:cNvSpPr/>
            <p:nvPr/>
          </p:nvSpPr>
          <p:spPr>
            <a:xfrm>
              <a:off x="-349600" y="2514225"/>
              <a:ext cx="124775" cy="73650"/>
            </a:xfrm>
            <a:custGeom>
              <a:avLst/>
              <a:gdLst/>
              <a:ahLst/>
              <a:cxnLst/>
              <a:rect l="l" t="t" r="r" b="b"/>
              <a:pathLst>
                <a:path w="4991" h="2946" extrusionOk="0">
                  <a:moveTo>
                    <a:pt x="2535" y="0"/>
                  </a:moveTo>
                  <a:cubicBezTo>
                    <a:pt x="1551" y="0"/>
                    <a:pt x="593" y="640"/>
                    <a:pt x="0" y="1644"/>
                  </a:cubicBezTo>
                  <a:lnTo>
                    <a:pt x="868" y="1861"/>
                  </a:lnTo>
                  <a:cubicBezTo>
                    <a:pt x="1272" y="1165"/>
                    <a:pt x="1825" y="748"/>
                    <a:pt x="2465" y="748"/>
                  </a:cubicBezTo>
                  <a:cubicBezTo>
                    <a:pt x="2598" y="748"/>
                    <a:pt x="2735" y="766"/>
                    <a:pt x="2875" y="803"/>
                  </a:cubicBezTo>
                  <a:cubicBezTo>
                    <a:pt x="3716" y="1074"/>
                    <a:pt x="4286" y="1861"/>
                    <a:pt x="4231" y="2756"/>
                  </a:cubicBezTo>
                  <a:lnTo>
                    <a:pt x="4991" y="2946"/>
                  </a:lnTo>
                  <a:cubicBezTo>
                    <a:pt x="4991" y="1562"/>
                    <a:pt x="4259" y="369"/>
                    <a:pt x="3092" y="71"/>
                  </a:cubicBezTo>
                  <a:cubicBezTo>
                    <a:pt x="2907" y="23"/>
                    <a:pt x="2721" y="0"/>
                    <a:pt x="2535" y="0"/>
                  </a:cubicBezTo>
                  <a:close/>
                </a:path>
              </a:pathLst>
            </a:custGeom>
            <a:solidFill>
              <a:srgbClr val="008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58"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44458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720000"/>
            <a:ext cx="10246588"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1pPr>
            <a:lvl2pPr lvl="1"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2pPr>
            <a:lvl3pPr lvl="2"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3pPr>
            <a:lvl4pPr lvl="3"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4pPr>
            <a:lvl5pPr lvl="4"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5pPr>
            <a:lvl6pPr lvl="5"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6pPr>
            <a:lvl7pPr lvl="6"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7pPr>
            <a:lvl8pPr lvl="7"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8pPr>
            <a:lvl9pPr lvl="8"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9pPr>
          </a:lstStyle>
          <a:p>
            <a:endParaRPr/>
          </a:p>
        </p:txBody>
      </p:sp>
      <p:sp>
        <p:nvSpPr>
          <p:cNvPr id="7" name="Google Shape;7;p1"/>
          <p:cNvSpPr txBox="1">
            <a:spLocks noGrp="1"/>
          </p:cNvSpPr>
          <p:nvPr>
            <p:ph type="body" idx="1"/>
          </p:nvPr>
        </p:nvSpPr>
        <p:spPr>
          <a:xfrm>
            <a:off x="957625" y="1649440"/>
            <a:ext cx="10246588"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1600"/>
              </a:spcBef>
              <a:spcAft>
                <a:spcPts val="1600"/>
              </a:spcAft>
              <a:buClr>
                <a:schemeClr val="dk2"/>
              </a:buClr>
              <a:buSzPts val="1400"/>
              <a:buFont typeface="Karla"/>
              <a:buChar char="■"/>
              <a:defRPr>
                <a:solidFill>
                  <a:schemeClr val="dk2"/>
                </a:solidFill>
                <a:latin typeface="Karla"/>
                <a:ea typeface="Karla"/>
                <a:cs typeface="Karla"/>
                <a:sym typeface="Karla"/>
              </a:defRPr>
            </a:lvl9pPr>
          </a:lstStyle>
          <a:p>
            <a:endParaRPr/>
          </a:p>
        </p:txBody>
      </p:sp>
      <p:sp>
        <p:nvSpPr>
          <p:cNvPr id="2" name="TextBox 1">
            <a:extLst>
              <a:ext uri="{FF2B5EF4-FFF2-40B4-BE49-F238E27FC236}">
                <a16:creationId xmlns:a16="http://schemas.microsoft.com/office/drawing/2014/main" id="{1EEBD27A-6853-95AD-D16C-770EE1A397C7}"/>
              </a:ext>
            </a:extLst>
          </p:cNvPr>
          <p:cNvSpPr txBox="1"/>
          <p:nvPr userDrawn="1"/>
        </p:nvSpPr>
        <p:spPr>
          <a:xfrm>
            <a:off x="2832894" y="7277100"/>
            <a:ext cx="6496050" cy="379206"/>
          </a:xfrm>
          <a:prstGeom prst="rect">
            <a:avLst/>
          </a:prstGeom>
          <a:noFill/>
        </p:spPr>
        <p:txBody>
          <a:bodyPr wrap="square" rtlCol="0">
            <a:spAutoFit/>
          </a:bodyPr>
          <a:lstStyle/>
          <a:p>
            <a:pPr algn="ctr"/>
            <a:r>
              <a:rPr lang="en-US">
                <a:latin typeface="Annifont" panose="020B0603050302020204" pitchFamily="34" charset="0"/>
              </a:rPr>
              <a:t>Kho ppt Phan Linh_0916.604.268</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6" r:id="rId4"/>
    <p:sldLayoutId id="2147483666" r:id="rId5"/>
    <p:sldLayoutId id="2147483668" r:id="rId6"/>
    <p:sldLayoutId id="2147483669" r:id="rId7"/>
    <p:sldLayoutId id="2147483670" r:id="rId8"/>
    <p:sldLayoutId id="2147483675" r:id="rId9"/>
    <p:sldLayoutId id="214748367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EE4C968-281B-3B9D-A2D9-DBDF5F01ADB7}"/>
              </a:ext>
            </a:extLst>
          </p:cNvPr>
          <p:cNvSpPr txBox="1"/>
          <p:nvPr/>
        </p:nvSpPr>
        <p:spPr>
          <a:xfrm>
            <a:off x="77764" y="6858000"/>
            <a:ext cx="12005187" cy="2215991"/>
          </a:xfrm>
          <a:prstGeom prst="rect">
            <a:avLst/>
          </a:prstGeom>
          <a:noFill/>
        </p:spPr>
        <p:txBody>
          <a:bodyPr wrap="square" rtlCol="0">
            <a:spAutoFit/>
          </a:bodyPr>
          <a:lstStyle/>
          <a:p>
            <a:pPr algn="ctr"/>
            <a:r>
              <a:rPr lang="en-US" sz="13800">
                <a:ln w="76200">
                  <a:solidFill>
                    <a:srgbClr val="F44461"/>
                  </a:solidFill>
                </a:ln>
                <a:solidFill>
                  <a:schemeClr val="bg1"/>
                </a:solidFill>
                <a:effectLst>
                  <a:glow rad="101600">
                    <a:srgbClr val="7030A0">
                      <a:alpha val="60000"/>
                    </a:srgbClr>
                  </a:glow>
                </a:effectLst>
                <a:latin typeface="SVN-Billo" panose="00000400000000000000" pitchFamily="2" charset="0"/>
              </a:rPr>
              <a:t>Luyện tập</a:t>
            </a:r>
          </a:p>
        </p:txBody>
      </p:sp>
      <p:pic>
        <p:nvPicPr>
          <p:cNvPr id="2" name="Picture 1">
            <a:extLst>
              <a:ext uri="{FF2B5EF4-FFF2-40B4-BE49-F238E27FC236}">
                <a16:creationId xmlns:a16="http://schemas.microsoft.com/office/drawing/2014/main" id="{A388BFAC-ECF1-0AA5-9544-FB52DE8F6CC6}"/>
              </a:ext>
            </a:extLst>
          </p:cNvPr>
          <p:cNvPicPr>
            <a:picLocks noChangeAspect="1"/>
          </p:cNvPicPr>
          <p:nvPr/>
        </p:nvPicPr>
        <p:blipFill>
          <a:blip r:embed="rId3"/>
          <a:stretch>
            <a:fillRect/>
          </a:stretch>
        </p:blipFill>
        <p:spPr>
          <a:xfrm>
            <a:off x="78887" y="2291997"/>
            <a:ext cx="12004064" cy="2274005"/>
          </a:xfrm>
          <a:prstGeom prst="rect">
            <a:avLst/>
          </a:prstGeom>
        </p:spPr>
      </p:pic>
    </p:spTree>
    <p:extLst>
      <p:ext uri="{BB962C8B-B14F-4D97-AF65-F5344CB8AC3E}">
        <p14:creationId xmlns:p14="http://schemas.microsoft.com/office/powerpoint/2010/main" val="201573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grpSp>
        <p:nvGrpSpPr>
          <p:cNvPr id="6" name="Group 5">
            <a:extLst>
              <a:ext uri="{FF2B5EF4-FFF2-40B4-BE49-F238E27FC236}">
                <a16:creationId xmlns:a16="http://schemas.microsoft.com/office/drawing/2014/main" id="{641DDFC2-857E-64AA-BE4C-6A7AA4A52AF7}"/>
              </a:ext>
            </a:extLst>
          </p:cNvPr>
          <p:cNvGrpSpPr/>
          <p:nvPr/>
        </p:nvGrpSpPr>
        <p:grpSpPr>
          <a:xfrm>
            <a:off x="428746" y="401051"/>
            <a:ext cx="6669257" cy="909883"/>
            <a:chOff x="906178" y="518160"/>
            <a:chExt cx="7151209" cy="914400"/>
          </a:xfrm>
        </p:grpSpPr>
        <p:grpSp>
          <p:nvGrpSpPr>
            <p:cNvPr id="7" name="Group 6">
              <a:extLst>
                <a:ext uri="{FF2B5EF4-FFF2-40B4-BE49-F238E27FC236}">
                  <a16:creationId xmlns:a16="http://schemas.microsoft.com/office/drawing/2014/main" id="{86CF066D-6CCC-30E7-7BF6-78938E411ABB}"/>
                </a:ext>
              </a:extLst>
            </p:cNvPr>
            <p:cNvGrpSpPr/>
            <p:nvPr/>
          </p:nvGrpSpPr>
          <p:grpSpPr>
            <a:xfrm>
              <a:off x="906178" y="518160"/>
              <a:ext cx="914400" cy="914400"/>
              <a:chOff x="715678" y="2423160"/>
              <a:chExt cx="914400" cy="914400"/>
            </a:xfrm>
          </p:grpSpPr>
          <p:sp>
            <p:nvSpPr>
              <p:cNvPr id="9" name="Oval 8">
                <a:extLst>
                  <a:ext uri="{FF2B5EF4-FFF2-40B4-BE49-F238E27FC236}">
                    <a16:creationId xmlns:a16="http://schemas.microsoft.com/office/drawing/2014/main" id="{27E9ABB5-E2EE-2504-0E80-E9D376E078B9}"/>
                  </a:ext>
                </a:extLst>
              </p:cNvPr>
              <p:cNvSpPr/>
              <p:nvPr/>
            </p:nvSpPr>
            <p:spPr>
              <a:xfrm>
                <a:off x="742950" y="2514600"/>
                <a:ext cx="731520" cy="731520"/>
              </a:xfrm>
              <a:prstGeom prst="ellipse">
                <a:avLst/>
              </a:prstGeom>
              <a:solidFill>
                <a:srgbClr val="F44461"/>
              </a:solidFill>
              <a:ln>
                <a:solidFill>
                  <a:srgbClr val="F44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790">
                  <a:solidFill>
                    <a:srgbClr val="F44461"/>
                  </a:solidFill>
                </a:endParaRPr>
              </a:p>
            </p:txBody>
          </p:sp>
          <p:sp>
            <p:nvSpPr>
              <p:cNvPr id="10" name="Oval 9">
                <a:extLst>
                  <a:ext uri="{FF2B5EF4-FFF2-40B4-BE49-F238E27FC236}">
                    <a16:creationId xmlns:a16="http://schemas.microsoft.com/office/drawing/2014/main" id="{7394399A-7175-0303-7B22-773C94427105}"/>
                  </a:ext>
                </a:extLst>
              </p:cNvPr>
              <p:cNvSpPr/>
              <p:nvPr/>
            </p:nvSpPr>
            <p:spPr>
              <a:xfrm>
                <a:off x="715678" y="242316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981">
                    <a:ln w="57150">
                      <a:solidFill>
                        <a:schemeClr val="accent1"/>
                      </a:solidFill>
                    </a:ln>
                    <a:solidFill>
                      <a:schemeClr val="accent1"/>
                    </a:solidFill>
                    <a:latin typeface="+mj-lt"/>
                  </a:rPr>
                  <a:t>1</a:t>
                </a:r>
              </a:p>
            </p:txBody>
          </p:sp>
        </p:grpSp>
        <p:sp>
          <p:nvSpPr>
            <p:cNvPr id="8" name="TextBox 7">
              <a:extLst>
                <a:ext uri="{FF2B5EF4-FFF2-40B4-BE49-F238E27FC236}">
                  <a16:creationId xmlns:a16="http://schemas.microsoft.com/office/drawing/2014/main" id="{39D7E957-E36D-7688-DBE5-6B6560DAB033}"/>
                </a:ext>
              </a:extLst>
            </p:cNvPr>
            <p:cNvSpPr txBox="1"/>
            <p:nvPr/>
          </p:nvSpPr>
          <p:spPr>
            <a:xfrm>
              <a:off x="1820578" y="721160"/>
              <a:ext cx="6236809" cy="711400"/>
            </a:xfrm>
            <a:prstGeom prst="rect">
              <a:avLst/>
            </a:prstGeom>
            <a:solidFill>
              <a:srgbClr val="F7E9A1"/>
            </a:solidFill>
          </p:spPr>
          <p:txBody>
            <a:bodyPr wrap="square" rtlCol="0">
              <a:spAutoFit/>
            </a:bodyPr>
            <a:lstStyle/>
            <a:p>
              <a:pPr algn="just"/>
              <a:r>
                <a:rPr lang="en-US" sz="4000"/>
                <a:t>Số?</a:t>
              </a:r>
            </a:p>
          </p:txBody>
        </p:sp>
      </p:grpSp>
      <p:graphicFrame>
        <p:nvGraphicFramePr>
          <p:cNvPr id="2" name="Table 4">
            <a:extLst>
              <a:ext uri="{FF2B5EF4-FFF2-40B4-BE49-F238E27FC236}">
                <a16:creationId xmlns:a16="http://schemas.microsoft.com/office/drawing/2014/main" id="{722FF6F4-3F38-14ED-8FE5-B89FFDA3ABE6}"/>
              </a:ext>
            </a:extLst>
          </p:cNvPr>
          <p:cNvGraphicFramePr>
            <a:graphicFrameLocks noGrp="1"/>
          </p:cNvGraphicFramePr>
          <p:nvPr>
            <p:extLst>
              <p:ext uri="{D42A27DB-BD31-4B8C-83A1-F6EECF244321}">
                <p14:modId xmlns:p14="http://schemas.microsoft.com/office/powerpoint/2010/main" val="1200774750"/>
              </p:ext>
            </p:extLst>
          </p:nvPr>
        </p:nvGraphicFramePr>
        <p:xfrm>
          <a:off x="274479" y="1679621"/>
          <a:ext cx="11612880" cy="2363724"/>
        </p:xfrm>
        <a:graphic>
          <a:graphicData uri="http://schemas.openxmlformats.org/drawingml/2006/table">
            <a:tbl>
              <a:tblPr firstRow="1" bandRow="1">
                <a:tableStyleId>{3C524AEA-F520-4697-8DAD-13E62CF4688C}</a:tableStyleId>
              </a:tblPr>
              <a:tblGrid>
                <a:gridCol w="3931920">
                  <a:extLst>
                    <a:ext uri="{9D8B030D-6E8A-4147-A177-3AD203B41FA5}">
                      <a16:colId xmlns:a16="http://schemas.microsoft.com/office/drawing/2014/main" val="2414655742"/>
                    </a:ext>
                  </a:extLst>
                </a:gridCol>
                <a:gridCol w="1920240">
                  <a:extLst>
                    <a:ext uri="{9D8B030D-6E8A-4147-A177-3AD203B41FA5}">
                      <a16:colId xmlns:a16="http://schemas.microsoft.com/office/drawing/2014/main" val="2699010990"/>
                    </a:ext>
                  </a:extLst>
                </a:gridCol>
                <a:gridCol w="1920240">
                  <a:extLst>
                    <a:ext uri="{9D8B030D-6E8A-4147-A177-3AD203B41FA5}">
                      <a16:colId xmlns:a16="http://schemas.microsoft.com/office/drawing/2014/main" val="1325693302"/>
                    </a:ext>
                  </a:extLst>
                </a:gridCol>
                <a:gridCol w="1920240">
                  <a:extLst>
                    <a:ext uri="{9D8B030D-6E8A-4147-A177-3AD203B41FA5}">
                      <a16:colId xmlns:a16="http://schemas.microsoft.com/office/drawing/2014/main" val="1485939265"/>
                    </a:ext>
                  </a:extLst>
                </a:gridCol>
                <a:gridCol w="1920240">
                  <a:extLst>
                    <a:ext uri="{9D8B030D-6E8A-4147-A177-3AD203B41FA5}">
                      <a16:colId xmlns:a16="http://schemas.microsoft.com/office/drawing/2014/main" val="1464411604"/>
                    </a:ext>
                  </a:extLst>
                </a:gridCol>
              </a:tblGrid>
              <a:tr h="1181862">
                <a:tc>
                  <a:txBody>
                    <a:bodyPr/>
                    <a:lstStyle/>
                    <a:p>
                      <a:r>
                        <a:rPr lang="en-US" sz="3600"/>
                        <a:t>Cạnh hình vuông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1"/>
                    </a:solidFill>
                  </a:tcPr>
                </a:tc>
                <a:tc>
                  <a:txBody>
                    <a:bodyPr/>
                    <a:lstStyle/>
                    <a:p>
                      <a:pPr algn="ctr"/>
                      <a:r>
                        <a:rPr lang="en-US" sz="4000"/>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3"/>
                    </a:solidFill>
                  </a:tcPr>
                </a:tc>
                <a:tc>
                  <a:txBody>
                    <a:bodyPr/>
                    <a:lstStyle/>
                    <a:p>
                      <a:pPr algn="ctr"/>
                      <a:r>
                        <a:rPr lang="en-US" sz="4000"/>
                        <a:t>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3"/>
                    </a:solidFill>
                  </a:tcPr>
                </a:tc>
                <a:tc>
                  <a:txBody>
                    <a:bodyPr/>
                    <a:lstStyle/>
                    <a:p>
                      <a:pPr algn="ctr"/>
                      <a:r>
                        <a:rPr lang="en-US" sz="4000"/>
                        <a:t>10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3"/>
                    </a:solidFill>
                  </a:tcPr>
                </a:tc>
                <a:tc>
                  <a:txBody>
                    <a:bodyPr/>
                    <a:lstStyle/>
                    <a:p>
                      <a:pPr algn="ctr"/>
                      <a:r>
                        <a:rPr lang="en-US" sz="4000"/>
                        <a:t>25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3"/>
                    </a:solidFill>
                  </a:tcPr>
                </a:tc>
                <a:extLst>
                  <a:ext uri="{0D108BD9-81ED-4DB2-BD59-A6C34878D82A}">
                    <a16:rowId xmlns:a16="http://schemas.microsoft.com/office/drawing/2014/main" val="1217203587"/>
                  </a:ext>
                </a:extLst>
              </a:tr>
              <a:tr h="1181862">
                <a:tc>
                  <a:txBody>
                    <a:bodyPr/>
                    <a:lstStyle/>
                    <a:p>
                      <a:r>
                        <a:rPr lang="en-US" sz="3600"/>
                        <a:t>Chu vi hình vuông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71"/>
                    </a:solidFill>
                  </a:tcPr>
                </a:tc>
                <a:tc>
                  <a:txBody>
                    <a:bodyPr/>
                    <a:lstStyle/>
                    <a:p>
                      <a:pPr algn="ctr"/>
                      <a:r>
                        <a:rPr lang="en-US" sz="4000"/>
                        <a:t>80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3"/>
                    </a:solidFill>
                  </a:tcPr>
                </a:tc>
                <a:tc>
                  <a:txBody>
                    <a:bodyPr/>
                    <a:lstStyle/>
                    <a:p>
                      <a:pPr algn="ctr"/>
                      <a:r>
                        <a:rPr lang="en-US" sz="4000"/>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3"/>
                    </a:solidFill>
                  </a:tcPr>
                </a:tc>
                <a:tc>
                  <a:txBody>
                    <a:bodyPr/>
                    <a:lstStyle/>
                    <a:p>
                      <a:pPr algn="ctr"/>
                      <a:r>
                        <a:rPr lang="en-US" sz="4000"/>
                        <a:t>40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3"/>
                    </a:solidFill>
                  </a:tcPr>
                </a:tc>
                <a:tc>
                  <a:txBody>
                    <a:bodyPr/>
                    <a:lstStyle/>
                    <a:p>
                      <a:pPr algn="ctr"/>
                      <a:r>
                        <a:rPr lang="en-US" sz="4000"/>
                        <a:t>100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3"/>
                    </a:solidFill>
                  </a:tcPr>
                </a:tc>
                <a:extLst>
                  <a:ext uri="{0D108BD9-81ED-4DB2-BD59-A6C34878D82A}">
                    <a16:rowId xmlns:a16="http://schemas.microsoft.com/office/drawing/2014/main" val="3531234548"/>
                  </a:ext>
                </a:extLst>
              </a:tr>
            </a:tbl>
          </a:graphicData>
        </a:graphic>
      </p:graphicFrame>
      <p:sp>
        <p:nvSpPr>
          <p:cNvPr id="5" name="Rectangle 4">
            <a:extLst>
              <a:ext uri="{FF2B5EF4-FFF2-40B4-BE49-F238E27FC236}">
                <a16:creationId xmlns:a16="http://schemas.microsoft.com/office/drawing/2014/main" id="{2F7B2462-4D27-64D2-3B4C-FFB56B629390}"/>
              </a:ext>
            </a:extLst>
          </p:cNvPr>
          <p:cNvSpPr/>
          <p:nvPr/>
        </p:nvSpPr>
        <p:spPr>
          <a:xfrm>
            <a:off x="4252099" y="3167493"/>
            <a:ext cx="899250" cy="587181"/>
          </a:xfrm>
          <a:prstGeom prst="rect">
            <a:avLst/>
          </a:pr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rPr>
              <a:t>?</a:t>
            </a:r>
          </a:p>
        </p:txBody>
      </p:sp>
      <p:sp>
        <p:nvSpPr>
          <p:cNvPr id="11" name="Rectangle 10">
            <a:extLst>
              <a:ext uri="{FF2B5EF4-FFF2-40B4-BE49-F238E27FC236}">
                <a16:creationId xmlns:a16="http://schemas.microsoft.com/office/drawing/2014/main" id="{33453EDE-955B-D550-B968-160A5B92DA07}"/>
              </a:ext>
            </a:extLst>
          </p:cNvPr>
          <p:cNvSpPr/>
          <p:nvPr/>
        </p:nvSpPr>
        <p:spPr>
          <a:xfrm>
            <a:off x="6161129" y="3166670"/>
            <a:ext cx="899250" cy="587181"/>
          </a:xfrm>
          <a:prstGeom prst="rect">
            <a:avLst/>
          </a:pr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rPr>
              <a:t>?</a:t>
            </a:r>
          </a:p>
        </p:txBody>
      </p:sp>
      <p:sp>
        <p:nvSpPr>
          <p:cNvPr id="12" name="Rectangle 11">
            <a:extLst>
              <a:ext uri="{FF2B5EF4-FFF2-40B4-BE49-F238E27FC236}">
                <a16:creationId xmlns:a16="http://schemas.microsoft.com/office/drawing/2014/main" id="{F50F2CEF-37C1-E196-EC69-5117CD441F72}"/>
              </a:ext>
            </a:extLst>
          </p:cNvPr>
          <p:cNvSpPr/>
          <p:nvPr/>
        </p:nvSpPr>
        <p:spPr>
          <a:xfrm>
            <a:off x="8118286" y="1978731"/>
            <a:ext cx="899250" cy="587181"/>
          </a:xfrm>
          <a:prstGeom prst="rect">
            <a:avLst/>
          </a:pr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rPr>
              <a:t>?</a:t>
            </a:r>
          </a:p>
        </p:txBody>
      </p:sp>
      <p:sp>
        <p:nvSpPr>
          <p:cNvPr id="13" name="Rectangle 12">
            <a:extLst>
              <a:ext uri="{FF2B5EF4-FFF2-40B4-BE49-F238E27FC236}">
                <a16:creationId xmlns:a16="http://schemas.microsoft.com/office/drawing/2014/main" id="{5D7EC8BF-48B3-0290-08BB-8CB2125DF17A}"/>
              </a:ext>
            </a:extLst>
          </p:cNvPr>
          <p:cNvSpPr/>
          <p:nvPr/>
        </p:nvSpPr>
        <p:spPr>
          <a:xfrm>
            <a:off x="10038677" y="1978730"/>
            <a:ext cx="899250" cy="587181"/>
          </a:xfrm>
          <a:prstGeom prst="rect">
            <a:avLst/>
          </a:pr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rPr>
              <a:t>?</a:t>
            </a:r>
          </a:p>
        </p:txBody>
      </p:sp>
    </p:spTree>
    <p:extLst>
      <p:ext uri="{BB962C8B-B14F-4D97-AF65-F5344CB8AC3E}">
        <p14:creationId xmlns:p14="http://schemas.microsoft.com/office/powerpoint/2010/main" val="2082122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1000"/>
                                        <p:tgtEl>
                                          <p:spTgt spid="11"/>
                                        </p:tgtEl>
                                      </p:cBhvr>
                                    </p:animEffect>
                                    <p:anim calcmode="lin" valueType="num">
                                      <p:cBhvr>
                                        <p:cTn id="15" dur="1000"/>
                                        <p:tgtEl>
                                          <p:spTgt spid="11"/>
                                        </p:tgtEl>
                                        <p:attrNameLst>
                                          <p:attrName>ppt_x</p:attrName>
                                        </p:attrNameLst>
                                      </p:cBhvr>
                                      <p:tavLst>
                                        <p:tav tm="0">
                                          <p:val>
                                            <p:strVal val="ppt_x"/>
                                          </p:val>
                                        </p:tav>
                                        <p:tav tm="100000">
                                          <p:val>
                                            <p:strVal val="ppt_x"/>
                                          </p:val>
                                        </p:tav>
                                      </p:tavLst>
                                    </p:anim>
                                    <p:anim calcmode="lin" valueType="num">
                                      <p:cBhvr>
                                        <p:cTn id="16" dur="1000"/>
                                        <p:tgtEl>
                                          <p:spTgt spid="11"/>
                                        </p:tgtEl>
                                        <p:attrNameLst>
                                          <p:attrName>ppt_y</p:attrName>
                                        </p:attrNameLst>
                                      </p:cBhvr>
                                      <p:tavLst>
                                        <p:tav tm="0">
                                          <p:val>
                                            <p:strVal val="ppt_y"/>
                                          </p:val>
                                        </p:tav>
                                        <p:tav tm="100000">
                                          <p:val>
                                            <p:strVal val="ppt_y+.1"/>
                                          </p:val>
                                        </p:tav>
                                      </p:tavLst>
                                    </p:anim>
                                    <p:set>
                                      <p:cBhvr>
                                        <p:cTn id="1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grpId="0" nodeType="clickEffect">
                                  <p:stCondLst>
                                    <p:cond delay="0"/>
                                  </p:stCondLst>
                                  <p:childTnLst>
                                    <p:animEffect transition="out" filter="fade">
                                      <p:cBhvr>
                                        <p:cTn id="22" dur="1000"/>
                                        <p:tgtEl>
                                          <p:spTgt spid="12"/>
                                        </p:tgtEl>
                                      </p:cBhvr>
                                    </p:animEffect>
                                    <p:anim calcmode="lin" valueType="num">
                                      <p:cBhvr>
                                        <p:cTn id="23" dur="1000"/>
                                        <p:tgtEl>
                                          <p:spTgt spid="12"/>
                                        </p:tgtEl>
                                        <p:attrNameLst>
                                          <p:attrName>ppt_x</p:attrName>
                                        </p:attrNameLst>
                                      </p:cBhvr>
                                      <p:tavLst>
                                        <p:tav tm="0">
                                          <p:val>
                                            <p:strVal val="ppt_x"/>
                                          </p:val>
                                        </p:tav>
                                        <p:tav tm="100000">
                                          <p:val>
                                            <p:strVal val="ppt_x"/>
                                          </p:val>
                                        </p:tav>
                                      </p:tavLst>
                                    </p:anim>
                                    <p:anim calcmode="lin" valueType="num">
                                      <p:cBhvr>
                                        <p:cTn id="24" dur="1000"/>
                                        <p:tgtEl>
                                          <p:spTgt spid="12"/>
                                        </p:tgtEl>
                                        <p:attrNameLst>
                                          <p:attrName>ppt_y</p:attrName>
                                        </p:attrNameLst>
                                      </p:cBhvr>
                                      <p:tavLst>
                                        <p:tav tm="0">
                                          <p:val>
                                            <p:strVal val="ppt_y"/>
                                          </p:val>
                                        </p:tav>
                                        <p:tav tm="100000">
                                          <p:val>
                                            <p:strVal val="ppt_y+.1"/>
                                          </p:val>
                                        </p:tav>
                                      </p:tavLst>
                                    </p:anim>
                                    <p:set>
                                      <p:cBhvr>
                                        <p:cTn id="25"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13"/>
                                        </p:tgtEl>
                                      </p:cBhvr>
                                    </p:animEffect>
                                    <p:anim calcmode="lin" valueType="num">
                                      <p:cBhvr>
                                        <p:cTn id="31" dur="1000"/>
                                        <p:tgtEl>
                                          <p:spTgt spid="13"/>
                                        </p:tgtEl>
                                        <p:attrNameLst>
                                          <p:attrName>ppt_x</p:attrName>
                                        </p:attrNameLst>
                                      </p:cBhvr>
                                      <p:tavLst>
                                        <p:tav tm="0">
                                          <p:val>
                                            <p:strVal val="ppt_x"/>
                                          </p:val>
                                        </p:tav>
                                        <p:tav tm="100000">
                                          <p:val>
                                            <p:strVal val="ppt_x"/>
                                          </p:val>
                                        </p:tav>
                                      </p:tavLst>
                                    </p:anim>
                                    <p:anim calcmode="lin" valueType="num">
                                      <p:cBhvr>
                                        <p:cTn id="32" dur="1000"/>
                                        <p:tgtEl>
                                          <p:spTgt spid="13"/>
                                        </p:tgtEl>
                                        <p:attrNameLst>
                                          <p:attrName>ppt_y</p:attrName>
                                        </p:attrNameLst>
                                      </p:cBhvr>
                                      <p:tavLst>
                                        <p:tav tm="0">
                                          <p:val>
                                            <p:strVal val="ppt_y"/>
                                          </p:val>
                                        </p:tav>
                                        <p:tav tm="100000">
                                          <p:val>
                                            <p:strVal val="ppt_y+.1"/>
                                          </p:val>
                                        </p:tav>
                                      </p:tavLst>
                                    </p:anim>
                                    <p:set>
                                      <p:cBhvr>
                                        <p:cTn id="33"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5"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5" name="Rectangle 4">
            <a:extLst>
              <a:ext uri="{FF2B5EF4-FFF2-40B4-BE49-F238E27FC236}">
                <a16:creationId xmlns:a16="http://schemas.microsoft.com/office/drawing/2014/main" id="{484E7AEC-7483-38BB-5E1F-C3EAADA46689}"/>
              </a:ext>
            </a:extLst>
          </p:cNvPr>
          <p:cNvSpPr/>
          <p:nvPr/>
        </p:nvSpPr>
        <p:spPr>
          <a:xfrm>
            <a:off x="5029684" y="2096348"/>
            <a:ext cx="2676214" cy="774419"/>
          </a:xfrm>
          <a:prstGeom prst="rect">
            <a:avLst/>
          </a:prstGeom>
          <a:solidFill>
            <a:srgbClr val="F5E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chemeClr val="tx1"/>
                </a:solidFill>
              </a:rPr>
              <a:t>Bài giải</a:t>
            </a:r>
          </a:p>
        </p:txBody>
      </p:sp>
      <p:sp>
        <p:nvSpPr>
          <p:cNvPr id="11" name="Rectangle 10">
            <a:extLst>
              <a:ext uri="{FF2B5EF4-FFF2-40B4-BE49-F238E27FC236}">
                <a16:creationId xmlns:a16="http://schemas.microsoft.com/office/drawing/2014/main" id="{DCE56DBF-5136-E04F-97C4-84D7CD0DE602}"/>
              </a:ext>
            </a:extLst>
          </p:cNvPr>
          <p:cNvSpPr/>
          <p:nvPr/>
        </p:nvSpPr>
        <p:spPr>
          <a:xfrm>
            <a:off x="2803166" y="3727603"/>
            <a:ext cx="7129250" cy="774419"/>
          </a:xfrm>
          <a:prstGeom prst="rect">
            <a:avLst/>
          </a:prstGeom>
          <a:solidFill>
            <a:srgbClr val="F5E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chemeClr val="tx1"/>
                </a:solidFill>
              </a:rPr>
              <a:t>Chu vi hình chữ nhật là:</a:t>
            </a:r>
          </a:p>
        </p:txBody>
      </p:sp>
      <p:sp>
        <p:nvSpPr>
          <p:cNvPr id="12" name="Rectangle 11">
            <a:extLst>
              <a:ext uri="{FF2B5EF4-FFF2-40B4-BE49-F238E27FC236}">
                <a16:creationId xmlns:a16="http://schemas.microsoft.com/office/drawing/2014/main" id="{C5D04AE8-7710-C63C-5AFE-45D93CF2D5DD}"/>
              </a:ext>
            </a:extLst>
          </p:cNvPr>
          <p:cNvSpPr/>
          <p:nvPr/>
        </p:nvSpPr>
        <p:spPr>
          <a:xfrm>
            <a:off x="3626791" y="4478175"/>
            <a:ext cx="6074467" cy="927852"/>
          </a:xfrm>
          <a:prstGeom prst="rect">
            <a:avLst/>
          </a:prstGeom>
          <a:solidFill>
            <a:srgbClr val="F5E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chemeClr val="tx1"/>
                </a:solidFill>
              </a:rPr>
              <a:t>(20 + 5) x 2 = 50 (cm) </a:t>
            </a:r>
          </a:p>
        </p:txBody>
      </p:sp>
      <p:sp>
        <p:nvSpPr>
          <p:cNvPr id="18" name="Rectangle 17">
            <a:extLst>
              <a:ext uri="{FF2B5EF4-FFF2-40B4-BE49-F238E27FC236}">
                <a16:creationId xmlns:a16="http://schemas.microsoft.com/office/drawing/2014/main" id="{9E0272FB-0B06-1664-F54A-C0368118321D}"/>
              </a:ext>
            </a:extLst>
          </p:cNvPr>
          <p:cNvSpPr/>
          <p:nvPr/>
        </p:nvSpPr>
        <p:spPr>
          <a:xfrm>
            <a:off x="5623243" y="5406027"/>
            <a:ext cx="6392294" cy="927852"/>
          </a:xfrm>
          <a:prstGeom prst="rect">
            <a:avLst/>
          </a:prstGeom>
          <a:solidFill>
            <a:srgbClr val="F9E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chemeClr val="tx1"/>
                </a:solidFill>
              </a:rPr>
              <a:t>Đáp số: 50 cm.</a:t>
            </a:r>
            <a:endParaRPr lang="en-US" sz="4400" baseline="30000">
              <a:solidFill>
                <a:schemeClr val="tx1"/>
              </a:solidFill>
            </a:endParaRPr>
          </a:p>
        </p:txBody>
      </p:sp>
      <p:grpSp>
        <p:nvGrpSpPr>
          <p:cNvPr id="6" name="Group 5">
            <a:extLst>
              <a:ext uri="{FF2B5EF4-FFF2-40B4-BE49-F238E27FC236}">
                <a16:creationId xmlns:a16="http://schemas.microsoft.com/office/drawing/2014/main" id="{B0C7F2CE-A9D2-7D1D-8611-4F7769134FF4}"/>
              </a:ext>
            </a:extLst>
          </p:cNvPr>
          <p:cNvGrpSpPr/>
          <p:nvPr/>
        </p:nvGrpSpPr>
        <p:grpSpPr>
          <a:xfrm>
            <a:off x="428746" y="401051"/>
            <a:ext cx="11025317" cy="1525436"/>
            <a:chOff x="906178" y="518160"/>
            <a:chExt cx="11822058" cy="1533009"/>
          </a:xfrm>
        </p:grpSpPr>
        <p:grpSp>
          <p:nvGrpSpPr>
            <p:cNvPr id="8" name="Group 7">
              <a:extLst>
                <a:ext uri="{FF2B5EF4-FFF2-40B4-BE49-F238E27FC236}">
                  <a16:creationId xmlns:a16="http://schemas.microsoft.com/office/drawing/2014/main" id="{5460C521-6A8D-44C8-836C-E2A8E9ADF817}"/>
                </a:ext>
              </a:extLst>
            </p:cNvPr>
            <p:cNvGrpSpPr/>
            <p:nvPr/>
          </p:nvGrpSpPr>
          <p:grpSpPr>
            <a:xfrm>
              <a:off x="906178" y="518160"/>
              <a:ext cx="914400" cy="914400"/>
              <a:chOff x="715678" y="2423160"/>
              <a:chExt cx="914400" cy="914400"/>
            </a:xfrm>
          </p:grpSpPr>
          <p:sp>
            <p:nvSpPr>
              <p:cNvPr id="19" name="Oval 18">
                <a:extLst>
                  <a:ext uri="{FF2B5EF4-FFF2-40B4-BE49-F238E27FC236}">
                    <a16:creationId xmlns:a16="http://schemas.microsoft.com/office/drawing/2014/main" id="{F16A3CE3-2B30-88B6-2234-F0500158DD0B}"/>
                  </a:ext>
                </a:extLst>
              </p:cNvPr>
              <p:cNvSpPr/>
              <p:nvPr/>
            </p:nvSpPr>
            <p:spPr>
              <a:xfrm>
                <a:off x="742950" y="2514600"/>
                <a:ext cx="731520" cy="731520"/>
              </a:xfrm>
              <a:prstGeom prst="ellipse">
                <a:avLst/>
              </a:prstGeom>
              <a:solidFill>
                <a:srgbClr val="F44461"/>
              </a:solidFill>
              <a:ln>
                <a:solidFill>
                  <a:srgbClr val="F44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790">
                  <a:solidFill>
                    <a:srgbClr val="F44461"/>
                  </a:solidFill>
                </a:endParaRPr>
              </a:p>
            </p:txBody>
          </p:sp>
          <p:sp>
            <p:nvSpPr>
              <p:cNvPr id="20" name="Oval 19">
                <a:extLst>
                  <a:ext uri="{FF2B5EF4-FFF2-40B4-BE49-F238E27FC236}">
                    <a16:creationId xmlns:a16="http://schemas.microsoft.com/office/drawing/2014/main" id="{BA41CB95-E5E5-CA0A-B10C-B26531A78F20}"/>
                  </a:ext>
                </a:extLst>
              </p:cNvPr>
              <p:cNvSpPr/>
              <p:nvPr/>
            </p:nvSpPr>
            <p:spPr>
              <a:xfrm>
                <a:off x="715678" y="242316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981">
                    <a:ln w="57150">
                      <a:solidFill>
                        <a:schemeClr val="accent1"/>
                      </a:solidFill>
                    </a:ln>
                    <a:solidFill>
                      <a:schemeClr val="accent1"/>
                    </a:solidFill>
                    <a:latin typeface="+mj-lt"/>
                  </a:rPr>
                  <a:t>2</a:t>
                </a:r>
              </a:p>
            </p:txBody>
          </p:sp>
        </p:grpSp>
        <p:sp>
          <p:nvSpPr>
            <p:cNvPr id="15" name="TextBox 14">
              <a:extLst>
                <a:ext uri="{FF2B5EF4-FFF2-40B4-BE49-F238E27FC236}">
                  <a16:creationId xmlns:a16="http://schemas.microsoft.com/office/drawing/2014/main" id="{C428D821-9515-2463-70B9-56FBC2F6F581}"/>
                </a:ext>
              </a:extLst>
            </p:cNvPr>
            <p:cNvSpPr txBox="1"/>
            <p:nvPr/>
          </p:nvSpPr>
          <p:spPr>
            <a:xfrm>
              <a:off x="1820577" y="721160"/>
              <a:ext cx="10907659" cy="1330009"/>
            </a:xfrm>
            <a:prstGeom prst="rect">
              <a:avLst/>
            </a:prstGeom>
            <a:solidFill>
              <a:srgbClr val="F7E9A1"/>
            </a:solidFill>
          </p:spPr>
          <p:txBody>
            <a:bodyPr wrap="square" rtlCol="0">
              <a:spAutoFit/>
            </a:bodyPr>
            <a:lstStyle/>
            <a:p>
              <a:pPr algn="just"/>
              <a:r>
                <a:rPr lang="en-US" sz="4000"/>
                <a:t>a) Tính chu vi hình chữ nhật có chiều dài 2 dm và chiều rộng 5 cm.</a:t>
              </a:r>
            </a:p>
          </p:txBody>
        </p:sp>
      </p:grpSp>
      <p:sp>
        <p:nvSpPr>
          <p:cNvPr id="21" name="Rectangle 20">
            <a:extLst>
              <a:ext uri="{FF2B5EF4-FFF2-40B4-BE49-F238E27FC236}">
                <a16:creationId xmlns:a16="http://schemas.microsoft.com/office/drawing/2014/main" id="{FACD7270-F94A-F8E6-9650-14F8D82BF057}"/>
              </a:ext>
            </a:extLst>
          </p:cNvPr>
          <p:cNvSpPr/>
          <p:nvPr/>
        </p:nvSpPr>
        <p:spPr>
          <a:xfrm>
            <a:off x="3829860" y="2909909"/>
            <a:ext cx="7129250" cy="774419"/>
          </a:xfrm>
          <a:prstGeom prst="rect">
            <a:avLst/>
          </a:prstGeom>
          <a:solidFill>
            <a:srgbClr val="F5E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chemeClr val="tx1"/>
                </a:solidFill>
              </a:rPr>
              <a:t>Đổi 2 dm = 20 cm</a:t>
            </a:r>
          </a:p>
        </p:txBody>
      </p:sp>
    </p:spTree>
    <p:extLst>
      <p:ext uri="{BB962C8B-B14F-4D97-AF65-F5344CB8AC3E}">
        <p14:creationId xmlns:p14="http://schemas.microsoft.com/office/powerpoint/2010/main" val="293080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8"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5" name="Rectangle 4">
            <a:extLst>
              <a:ext uri="{FF2B5EF4-FFF2-40B4-BE49-F238E27FC236}">
                <a16:creationId xmlns:a16="http://schemas.microsoft.com/office/drawing/2014/main" id="{484E7AEC-7483-38BB-5E1F-C3EAADA46689}"/>
              </a:ext>
            </a:extLst>
          </p:cNvPr>
          <p:cNvSpPr/>
          <p:nvPr/>
        </p:nvSpPr>
        <p:spPr>
          <a:xfrm>
            <a:off x="5029684" y="2096348"/>
            <a:ext cx="2676214" cy="774419"/>
          </a:xfrm>
          <a:prstGeom prst="rect">
            <a:avLst/>
          </a:prstGeom>
          <a:solidFill>
            <a:srgbClr val="F5E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chemeClr val="tx1"/>
                </a:solidFill>
              </a:rPr>
              <a:t>Bài giải</a:t>
            </a:r>
          </a:p>
        </p:txBody>
      </p:sp>
      <p:sp>
        <p:nvSpPr>
          <p:cNvPr id="11" name="Rectangle 10">
            <a:extLst>
              <a:ext uri="{FF2B5EF4-FFF2-40B4-BE49-F238E27FC236}">
                <a16:creationId xmlns:a16="http://schemas.microsoft.com/office/drawing/2014/main" id="{DCE56DBF-5136-E04F-97C4-84D7CD0DE602}"/>
              </a:ext>
            </a:extLst>
          </p:cNvPr>
          <p:cNvSpPr/>
          <p:nvPr/>
        </p:nvSpPr>
        <p:spPr>
          <a:xfrm>
            <a:off x="2803166" y="3727603"/>
            <a:ext cx="7129250" cy="774419"/>
          </a:xfrm>
          <a:prstGeom prst="rect">
            <a:avLst/>
          </a:prstGeom>
          <a:solidFill>
            <a:srgbClr val="F5E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chemeClr val="tx1"/>
                </a:solidFill>
              </a:rPr>
              <a:t>Chu vi hình chữ nhật là:</a:t>
            </a:r>
          </a:p>
        </p:txBody>
      </p:sp>
      <p:sp>
        <p:nvSpPr>
          <p:cNvPr id="12" name="Rectangle 11">
            <a:extLst>
              <a:ext uri="{FF2B5EF4-FFF2-40B4-BE49-F238E27FC236}">
                <a16:creationId xmlns:a16="http://schemas.microsoft.com/office/drawing/2014/main" id="{C5D04AE8-7710-C63C-5AFE-45D93CF2D5DD}"/>
              </a:ext>
            </a:extLst>
          </p:cNvPr>
          <p:cNvSpPr/>
          <p:nvPr/>
        </p:nvSpPr>
        <p:spPr>
          <a:xfrm>
            <a:off x="3626791" y="4478175"/>
            <a:ext cx="6074467" cy="927852"/>
          </a:xfrm>
          <a:prstGeom prst="rect">
            <a:avLst/>
          </a:prstGeom>
          <a:solidFill>
            <a:srgbClr val="F5E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chemeClr val="tx1"/>
                </a:solidFill>
              </a:rPr>
              <a:t>(10 + 2) x 2 = 24 (dm) </a:t>
            </a:r>
          </a:p>
        </p:txBody>
      </p:sp>
      <p:sp>
        <p:nvSpPr>
          <p:cNvPr id="18" name="Rectangle 17">
            <a:extLst>
              <a:ext uri="{FF2B5EF4-FFF2-40B4-BE49-F238E27FC236}">
                <a16:creationId xmlns:a16="http://schemas.microsoft.com/office/drawing/2014/main" id="{9E0272FB-0B06-1664-F54A-C0368118321D}"/>
              </a:ext>
            </a:extLst>
          </p:cNvPr>
          <p:cNvSpPr/>
          <p:nvPr/>
        </p:nvSpPr>
        <p:spPr>
          <a:xfrm>
            <a:off x="5623243" y="5406027"/>
            <a:ext cx="6392294" cy="927852"/>
          </a:xfrm>
          <a:prstGeom prst="rect">
            <a:avLst/>
          </a:prstGeom>
          <a:solidFill>
            <a:srgbClr val="F9E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chemeClr val="tx1"/>
                </a:solidFill>
              </a:rPr>
              <a:t>Đáp số: 24 dm.</a:t>
            </a:r>
            <a:endParaRPr lang="en-US" sz="4400" baseline="30000">
              <a:solidFill>
                <a:schemeClr val="tx1"/>
              </a:solidFill>
            </a:endParaRPr>
          </a:p>
        </p:txBody>
      </p:sp>
      <p:grpSp>
        <p:nvGrpSpPr>
          <p:cNvPr id="6" name="Group 5">
            <a:extLst>
              <a:ext uri="{FF2B5EF4-FFF2-40B4-BE49-F238E27FC236}">
                <a16:creationId xmlns:a16="http://schemas.microsoft.com/office/drawing/2014/main" id="{B0C7F2CE-A9D2-7D1D-8611-4F7769134FF4}"/>
              </a:ext>
            </a:extLst>
          </p:cNvPr>
          <p:cNvGrpSpPr/>
          <p:nvPr/>
        </p:nvGrpSpPr>
        <p:grpSpPr>
          <a:xfrm>
            <a:off x="428746" y="401051"/>
            <a:ext cx="11025317" cy="1525436"/>
            <a:chOff x="906178" y="518160"/>
            <a:chExt cx="11822058" cy="1533009"/>
          </a:xfrm>
        </p:grpSpPr>
        <p:grpSp>
          <p:nvGrpSpPr>
            <p:cNvPr id="8" name="Group 7">
              <a:extLst>
                <a:ext uri="{FF2B5EF4-FFF2-40B4-BE49-F238E27FC236}">
                  <a16:creationId xmlns:a16="http://schemas.microsoft.com/office/drawing/2014/main" id="{5460C521-6A8D-44C8-836C-E2A8E9ADF817}"/>
                </a:ext>
              </a:extLst>
            </p:cNvPr>
            <p:cNvGrpSpPr/>
            <p:nvPr/>
          </p:nvGrpSpPr>
          <p:grpSpPr>
            <a:xfrm>
              <a:off x="906178" y="518160"/>
              <a:ext cx="914400" cy="914400"/>
              <a:chOff x="715678" y="2423160"/>
              <a:chExt cx="914400" cy="914400"/>
            </a:xfrm>
          </p:grpSpPr>
          <p:sp>
            <p:nvSpPr>
              <p:cNvPr id="19" name="Oval 18">
                <a:extLst>
                  <a:ext uri="{FF2B5EF4-FFF2-40B4-BE49-F238E27FC236}">
                    <a16:creationId xmlns:a16="http://schemas.microsoft.com/office/drawing/2014/main" id="{F16A3CE3-2B30-88B6-2234-F0500158DD0B}"/>
                  </a:ext>
                </a:extLst>
              </p:cNvPr>
              <p:cNvSpPr/>
              <p:nvPr/>
            </p:nvSpPr>
            <p:spPr>
              <a:xfrm>
                <a:off x="742950" y="2514600"/>
                <a:ext cx="731520" cy="731520"/>
              </a:xfrm>
              <a:prstGeom prst="ellipse">
                <a:avLst/>
              </a:prstGeom>
              <a:solidFill>
                <a:srgbClr val="F44461"/>
              </a:solidFill>
              <a:ln>
                <a:solidFill>
                  <a:srgbClr val="F44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790">
                  <a:solidFill>
                    <a:srgbClr val="F44461"/>
                  </a:solidFill>
                </a:endParaRPr>
              </a:p>
            </p:txBody>
          </p:sp>
          <p:sp>
            <p:nvSpPr>
              <p:cNvPr id="20" name="Oval 19">
                <a:extLst>
                  <a:ext uri="{FF2B5EF4-FFF2-40B4-BE49-F238E27FC236}">
                    <a16:creationId xmlns:a16="http://schemas.microsoft.com/office/drawing/2014/main" id="{BA41CB95-E5E5-CA0A-B10C-B26531A78F20}"/>
                  </a:ext>
                </a:extLst>
              </p:cNvPr>
              <p:cNvSpPr/>
              <p:nvPr/>
            </p:nvSpPr>
            <p:spPr>
              <a:xfrm>
                <a:off x="715678" y="242316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981">
                    <a:ln w="57150">
                      <a:solidFill>
                        <a:schemeClr val="accent1"/>
                      </a:solidFill>
                    </a:ln>
                    <a:solidFill>
                      <a:schemeClr val="accent1"/>
                    </a:solidFill>
                    <a:latin typeface="+mj-lt"/>
                  </a:rPr>
                  <a:t>2</a:t>
                </a:r>
              </a:p>
            </p:txBody>
          </p:sp>
        </p:grpSp>
        <p:sp>
          <p:nvSpPr>
            <p:cNvPr id="15" name="TextBox 14">
              <a:extLst>
                <a:ext uri="{FF2B5EF4-FFF2-40B4-BE49-F238E27FC236}">
                  <a16:creationId xmlns:a16="http://schemas.microsoft.com/office/drawing/2014/main" id="{C428D821-9515-2463-70B9-56FBC2F6F581}"/>
                </a:ext>
              </a:extLst>
            </p:cNvPr>
            <p:cNvSpPr txBox="1"/>
            <p:nvPr/>
          </p:nvSpPr>
          <p:spPr>
            <a:xfrm>
              <a:off x="1820577" y="721160"/>
              <a:ext cx="10907659" cy="1330009"/>
            </a:xfrm>
            <a:prstGeom prst="rect">
              <a:avLst/>
            </a:prstGeom>
            <a:solidFill>
              <a:srgbClr val="F7E9A1"/>
            </a:solidFill>
          </p:spPr>
          <p:txBody>
            <a:bodyPr wrap="square" rtlCol="0">
              <a:spAutoFit/>
            </a:bodyPr>
            <a:lstStyle/>
            <a:p>
              <a:pPr algn="just"/>
              <a:r>
                <a:rPr lang="en-US" sz="4000"/>
                <a:t>b) Tính chu vi hình chữ nhật có chiều dài 1 m và chiều rộng 2 dm.</a:t>
              </a:r>
            </a:p>
          </p:txBody>
        </p:sp>
      </p:grpSp>
      <p:sp>
        <p:nvSpPr>
          <p:cNvPr id="21" name="Rectangle 20">
            <a:extLst>
              <a:ext uri="{FF2B5EF4-FFF2-40B4-BE49-F238E27FC236}">
                <a16:creationId xmlns:a16="http://schemas.microsoft.com/office/drawing/2014/main" id="{FACD7270-F94A-F8E6-9650-14F8D82BF057}"/>
              </a:ext>
            </a:extLst>
          </p:cNvPr>
          <p:cNvSpPr/>
          <p:nvPr/>
        </p:nvSpPr>
        <p:spPr>
          <a:xfrm>
            <a:off x="3829860" y="2909909"/>
            <a:ext cx="7129250" cy="774419"/>
          </a:xfrm>
          <a:prstGeom prst="rect">
            <a:avLst/>
          </a:prstGeom>
          <a:solidFill>
            <a:srgbClr val="F5E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chemeClr val="tx1"/>
                </a:solidFill>
              </a:rPr>
              <a:t>Đổi 1 m = 10 dm</a:t>
            </a:r>
          </a:p>
        </p:txBody>
      </p:sp>
    </p:spTree>
    <p:extLst>
      <p:ext uri="{BB962C8B-B14F-4D97-AF65-F5344CB8AC3E}">
        <p14:creationId xmlns:p14="http://schemas.microsoft.com/office/powerpoint/2010/main" val="2967129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8"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grpSp>
        <p:nvGrpSpPr>
          <p:cNvPr id="6" name="Group 5">
            <a:extLst>
              <a:ext uri="{FF2B5EF4-FFF2-40B4-BE49-F238E27FC236}">
                <a16:creationId xmlns:a16="http://schemas.microsoft.com/office/drawing/2014/main" id="{641DDFC2-857E-64AA-BE4C-6A7AA4A52AF7}"/>
              </a:ext>
            </a:extLst>
          </p:cNvPr>
          <p:cNvGrpSpPr/>
          <p:nvPr/>
        </p:nvGrpSpPr>
        <p:grpSpPr>
          <a:xfrm>
            <a:off x="166247" y="52866"/>
            <a:ext cx="11538074" cy="1742659"/>
            <a:chOff x="906178" y="518160"/>
            <a:chExt cx="12371871" cy="1751310"/>
          </a:xfrm>
        </p:grpSpPr>
        <p:grpSp>
          <p:nvGrpSpPr>
            <p:cNvPr id="7" name="Group 6">
              <a:extLst>
                <a:ext uri="{FF2B5EF4-FFF2-40B4-BE49-F238E27FC236}">
                  <a16:creationId xmlns:a16="http://schemas.microsoft.com/office/drawing/2014/main" id="{86CF066D-6CCC-30E7-7BF6-78938E411ABB}"/>
                </a:ext>
              </a:extLst>
            </p:cNvPr>
            <p:cNvGrpSpPr/>
            <p:nvPr/>
          </p:nvGrpSpPr>
          <p:grpSpPr>
            <a:xfrm>
              <a:off x="906178" y="518160"/>
              <a:ext cx="914400" cy="914400"/>
              <a:chOff x="715678" y="2423160"/>
              <a:chExt cx="914400" cy="914400"/>
            </a:xfrm>
          </p:grpSpPr>
          <p:sp>
            <p:nvSpPr>
              <p:cNvPr id="9" name="Oval 8">
                <a:extLst>
                  <a:ext uri="{FF2B5EF4-FFF2-40B4-BE49-F238E27FC236}">
                    <a16:creationId xmlns:a16="http://schemas.microsoft.com/office/drawing/2014/main" id="{27E9ABB5-E2EE-2504-0E80-E9D376E078B9}"/>
                  </a:ext>
                </a:extLst>
              </p:cNvPr>
              <p:cNvSpPr/>
              <p:nvPr/>
            </p:nvSpPr>
            <p:spPr>
              <a:xfrm>
                <a:off x="742950" y="2514600"/>
                <a:ext cx="731520" cy="731520"/>
              </a:xfrm>
              <a:prstGeom prst="ellipse">
                <a:avLst/>
              </a:prstGeom>
              <a:solidFill>
                <a:srgbClr val="F44461"/>
              </a:solidFill>
              <a:ln>
                <a:solidFill>
                  <a:srgbClr val="F44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790">
                  <a:solidFill>
                    <a:srgbClr val="F44461"/>
                  </a:solidFill>
                </a:endParaRPr>
              </a:p>
            </p:txBody>
          </p:sp>
          <p:sp>
            <p:nvSpPr>
              <p:cNvPr id="10" name="Oval 9">
                <a:extLst>
                  <a:ext uri="{FF2B5EF4-FFF2-40B4-BE49-F238E27FC236}">
                    <a16:creationId xmlns:a16="http://schemas.microsoft.com/office/drawing/2014/main" id="{7394399A-7175-0303-7B22-773C94427105}"/>
                  </a:ext>
                </a:extLst>
              </p:cNvPr>
              <p:cNvSpPr/>
              <p:nvPr/>
            </p:nvSpPr>
            <p:spPr>
              <a:xfrm>
                <a:off x="715678" y="242316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981">
                    <a:ln w="57150">
                      <a:solidFill>
                        <a:schemeClr val="accent1"/>
                      </a:solidFill>
                    </a:ln>
                    <a:solidFill>
                      <a:schemeClr val="accent1"/>
                    </a:solidFill>
                    <a:latin typeface="+mj-lt"/>
                  </a:rPr>
                  <a:t>3</a:t>
                </a:r>
              </a:p>
            </p:txBody>
          </p:sp>
        </p:grpSp>
        <p:sp>
          <p:nvSpPr>
            <p:cNvPr id="2" name="TextBox 1">
              <a:extLst>
                <a:ext uri="{FF2B5EF4-FFF2-40B4-BE49-F238E27FC236}">
                  <a16:creationId xmlns:a16="http://schemas.microsoft.com/office/drawing/2014/main" id="{389AD4EE-7ADD-8603-A795-300B647A5B83}"/>
                </a:ext>
              </a:extLst>
            </p:cNvPr>
            <p:cNvSpPr txBox="1"/>
            <p:nvPr/>
          </p:nvSpPr>
          <p:spPr>
            <a:xfrm>
              <a:off x="1847850" y="609600"/>
              <a:ext cx="11430199" cy="1659870"/>
            </a:xfrm>
            <a:prstGeom prst="rect">
              <a:avLst/>
            </a:prstGeom>
            <a:solidFill>
              <a:srgbClr val="F7E9A1"/>
            </a:solidFill>
          </p:spPr>
          <p:txBody>
            <a:bodyPr wrap="square" rtlCol="0">
              <a:spAutoFit/>
            </a:bodyPr>
            <a:lstStyle/>
            <a:p>
              <a:pPr algn="just">
                <a:lnSpc>
                  <a:spcPct val="150000"/>
                </a:lnSpc>
              </a:pPr>
              <a:r>
                <a:rPr lang="en-US" sz="3600"/>
                <a:t>Một viên gạch hình vuông có cạnh 30 cm. Tính chu vi hình chữ nhật ghép bởi 3 viên gạch như thế.</a:t>
              </a:r>
            </a:p>
          </p:txBody>
        </p:sp>
      </p:grpSp>
      <p:sp>
        <p:nvSpPr>
          <p:cNvPr id="11" name="Rectangle: Rounded Corners 10">
            <a:extLst>
              <a:ext uri="{FF2B5EF4-FFF2-40B4-BE49-F238E27FC236}">
                <a16:creationId xmlns:a16="http://schemas.microsoft.com/office/drawing/2014/main" id="{78089A7F-1A45-CB0D-CE92-3383F9AEE66A}"/>
              </a:ext>
            </a:extLst>
          </p:cNvPr>
          <p:cNvSpPr/>
          <p:nvPr/>
        </p:nvSpPr>
        <p:spPr>
          <a:xfrm>
            <a:off x="12444156" y="4748433"/>
            <a:ext cx="1033549" cy="847898"/>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a:t>
            </a:r>
          </a:p>
        </p:txBody>
      </p:sp>
      <p:sp>
        <p:nvSpPr>
          <p:cNvPr id="18" name="Rectangle: Rounded Corners 17">
            <a:extLst>
              <a:ext uri="{FF2B5EF4-FFF2-40B4-BE49-F238E27FC236}">
                <a16:creationId xmlns:a16="http://schemas.microsoft.com/office/drawing/2014/main" id="{C70D8FA1-8A19-4179-8440-58F42FEC2AC3}"/>
              </a:ext>
            </a:extLst>
          </p:cNvPr>
          <p:cNvSpPr/>
          <p:nvPr/>
        </p:nvSpPr>
        <p:spPr>
          <a:xfrm>
            <a:off x="12341631" y="5754273"/>
            <a:ext cx="1033549" cy="847898"/>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36</a:t>
            </a:r>
          </a:p>
        </p:txBody>
      </p:sp>
      <p:pic>
        <p:nvPicPr>
          <p:cNvPr id="4" name="Picture 3">
            <a:extLst>
              <a:ext uri="{FF2B5EF4-FFF2-40B4-BE49-F238E27FC236}">
                <a16:creationId xmlns:a16="http://schemas.microsoft.com/office/drawing/2014/main" id="{1898866C-2F69-7FC4-024B-D39F08ECF9C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40000"/>
                    </a14:imgEffect>
                  </a14:imgLayer>
                </a14:imgProps>
              </a:ext>
            </a:extLst>
          </a:blip>
          <a:stretch>
            <a:fillRect/>
          </a:stretch>
        </p:blipFill>
        <p:spPr>
          <a:xfrm>
            <a:off x="2036318" y="2308601"/>
            <a:ext cx="7607164" cy="2872093"/>
          </a:xfrm>
          <a:prstGeom prst="rect">
            <a:avLst/>
          </a:prstGeom>
          <a:ln>
            <a:noFill/>
          </a:ln>
          <a:effectLst>
            <a:softEdge rad="112500"/>
          </a:effectLst>
        </p:spPr>
      </p:pic>
    </p:spTree>
    <p:extLst>
      <p:ext uri="{BB962C8B-B14F-4D97-AF65-F5344CB8AC3E}">
        <p14:creationId xmlns:p14="http://schemas.microsoft.com/office/powerpoint/2010/main" val="1458841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grpSp>
        <p:nvGrpSpPr>
          <p:cNvPr id="7" name="Group 6">
            <a:extLst>
              <a:ext uri="{FF2B5EF4-FFF2-40B4-BE49-F238E27FC236}">
                <a16:creationId xmlns:a16="http://schemas.microsoft.com/office/drawing/2014/main" id="{86CF066D-6CCC-30E7-7BF6-78938E411ABB}"/>
              </a:ext>
            </a:extLst>
          </p:cNvPr>
          <p:cNvGrpSpPr/>
          <p:nvPr/>
        </p:nvGrpSpPr>
        <p:grpSpPr>
          <a:xfrm>
            <a:off x="166247" y="52866"/>
            <a:ext cx="852774" cy="909883"/>
            <a:chOff x="715678" y="2423160"/>
            <a:chExt cx="914400" cy="914400"/>
          </a:xfrm>
        </p:grpSpPr>
        <p:sp>
          <p:nvSpPr>
            <p:cNvPr id="9" name="Oval 8">
              <a:extLst>
                <a:ext uri="{FF2B5EF4-FFF2-40B4-BE49-F238E27FC236}">
                  <a16:creationId xmlns:a16="http://schemas.microsoft.com/office/drawing/2014/main" id="{27E9ABB5-E2EE-2504-0E80-E9D376E078B9}"/>
                </a:ext>
              </a:extLst>
            </p:cNvPr>
            <p:cNvSpPr/>
            <p:nvPr/>
          </p:nvSpPr>
          <p:spPr>
            <a:xfrm>
              <a:off x="742950" y="2514600"/>
              <a:ext cx="731520" cy="731520"/>
            </a:xfrm>
            <a:prstGeom prst="ellipse">
              <a:avLst/>
            </a:prstGeom>
            <a:solidFill>
              <a:srgbClr val="F44461"/>
            </a:solidFill>
            <a:ln>
              <a:solidFill>
                <a:srgbClr val="F44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790">
                <a:solidFill>
                  <a:srgbClr val="F44461"/>
                </a:solidFill>
              </a:endParaRPr>
            </a:p>
          </p:txBody>
        </p:sp>
        <p:sp>
          <p:nvSpPr>
            <p:cNvPr id="10" name="Oval 9">
              <a:extLst>
                <a:ext uri="{FF2B5EF4-FFF2-40B4-BE49-F238E27FC236}">
                  <a16:creationId xmlns:a16="http://schemas.microsoft.com/office/drawing/2014/main" id="{7394399A-7175-0303-7B22-773C94427105}"/>
                </a:ext>
              </a:extLst>
            </p:cNvPr>
            <p:cNvSpPr/>
            <p:nvPr/>
          </p:nvSpPr>
          <p:spPr>
            <a:xfrm>
              <a:off x="715678" y="242316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981">
                  <a:ln w="57150">
                    <a:solidFill>
                      <a:schemeClr val="accent1"/>
                    </a:solidFill>
                  </a:ln>
                  <a:solidFill>
                    <a:schemeClr val="accent1"/>
                  </a:solidFill>
                  <a:latin typeface="+mj-lt"/>
                </a:rPr>
                <a:t>3</a:t>
              </a:r>
            </a:p>
          </p:txBody>
        </p:sp>
      </p:grpSp>
      <p:pic>
        <p:nvPicPr>
          <p:cNvPr id="4" name="Picture 3">
            <a:extLst>
              <a:ext uri="{FF2B5EF4-FFF2-40B4-BE49-F238E27FC236}">
                <a16:creationId xmlns:a16="http://schemas.microsoft.com/office/drawing/2014/main" id="{1898866C-2F69-7FC4-024B-D39F08ECF9C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40000"/>
                    </a14:imgEffect>
                  </a14:imgLayer>
                </a14:imgProps>
              </a:ext>
            </a:extLst>
          </a:blip>
          <a:stretch>
            <a:fillRect/>
          </a:stretch>
        </p:blipFill>
        <p:spPr>
          <a:xfrm>
            <a:off x="2368827" y="52866"/>
            <a:ext cx="6958053" cy="2627020"/>
          </a:xfrm>
          <a:prstGeom prst="rect">
            <a:avLst/>
          </a:prstGeom>
          <a:ln>
            <a:noFill/>
          </a:ln>
          <a:effectLst>
            <a:softEdge rad="112500"/>
          </a:effectLst>
        </p:spPr>
      </p:pic>
      <p:sp>
        <p:nvSpPr>
          <p:cNvPr id="3" name="Rectangle 2">
            <a:extLst>
              <a:ext uri="{FF2B5EF4-FFF2-40B4-BE49-F238E27FC236}">
                <a16:creationId xmlns:a16="http://schemas.microsoft.com/office/drawing/2014/main" id="{7D42992C-3955-E0FB-5158-FBA86A8B02EC}"/>
              </a:ext>
            </a:extLst>
          </p:cNvPr>
          <p:cNvSpPr/>
          <p:nvPr/>
        </p:nvSpPr>
        <p:spPr>
          <a:xfrm>
            <a:off x="5029684" y="2679886"/>
            <a:ext cx="2676214" cy="774419"/>
          </a:xfrm>
          <a:prstGeom prst="rect">
            <a:avLst/>
          </a:prstGeom>
          <a:solidFill>
            <a:srgbClr val="F5E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chemeClr val="tx1"/>
                </a:solidFill>
              </a:rPr>
              <a:t>Bài giải</a:t>
            </a:r>
          </a:p>
        </p:txBody>
      </p:sp>
      <p:sp>
        <p:nvSpPr>
          <p:cNvPr id="5" name="Rectangle 4">
            <a:extLst>
              <a:ext uri="{FF2B5EF4-FFF2-40B4-BE49-F238E27FC236}">
                <a16:creationId xmlns:a16="http://schemas.microsoft.com/office/drawing/2014/main" id="{4540C217-6E63-CA92-E05C-83FD916C41F7}"/>
              </a:ext>
            </a:extLst>
          </p:cNvPr>
          <p:cNvSpPr/>
          <p:nvPr/>
        </p:nvSpPr>
        <p:spPr>
          <a:xfrm>
            <a:off x="2803166" y="3727603"/>
            <a:ext cx="7129250" cy="774419"/>
          </a:xfrm>
          <a:prstGeom prst="rect">
            <a:avLst/>
          </a:prstGeom>
          <a:solidFill>
            <a:srgbClr val="F5E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chemeClr val="tx1"/>
                </a:solidFill>
              </a:rPr>
              <a:t>Chu vi hình chữ nhật là:</a:t>
            </a:r>
          </a:p>
        </p:txBody>
      </p:sp>
      <p:sp>
        <p:nvSpPr>
          <p:cNvPr id="8" name="Rectangle 7">
            <a:extLst>
              <a:ext uri="{FF2B5EF4-FFF2-40B4-BE49-F238E27FC236}">
                <a16:creationId xmlns:a16="http://schemas.microsoft.com/office/drawing/2014/main" id="{BBE6E932-54FA-5899-F443-2574B8281524}"/>
              </a:ext>
            </a:extLst>
          </p:cNvPr>
          <p:cNvSpPr/>
          <p:nvPr/>
        </p:nvSpPr>
        <p:spPr>
          <a:xfrm>
            <a:off x="3626791" y="4478175"/>
            <a:ext cx="6074467" cy="927852"/>
          </a:xfrm>
          <a:prstGeom prst="rect">
            <a:avLst/>
          </a:prstGeom>
          <a:solidFill>
            <a:srgbClr val="F5E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chemeClr val="tx1"/>
                </a:solidFill>
              </a:rPr>
              <a:t>30 x 8 = 240 (cm) </a:t>
            </a:r>
          </a:p>
        </p:txBody>
      </p:sp>
      <p:sp>
        <p:nvSpPr>
          <p:cNvPr id="12" name="Rectangle 11">
            <a:extLst>
              <a:ext uri="{FF2B5EF4-FFF2-40B4-BE49-F238E27FC236}">
                <a16:creationId xmlns:a16="http://schemas.microsoft.com/office/drawing/2014/main" id="{93A2FDB0-8E99-193A-C124-144641353FDB}"/>
              </a:ext>
            </a:extLst>
          </p:cNvPr>
          <p:cNvSpPr/>
          <p:nvPr/>
        </p:nvSpPr>
        <p:spPr>
          <a:xfrm>
            <a:off x="5623243" y="5406027"/>
            <a:ext cx="6392294" cy="927852"/>
          </a:xfrm>
          <a:prstGeom prst="rect">
            <a:avLst/>
          </a:prstGeom>
          <a:solidFill>
            <a:srgbClr val="F9E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chemeClr val="tx1"/>
                </a:solidFill>
              </a:rPr>
              <a:t>Đáp số: 240 cm.</a:t>
            </a:r>
            <a:endParaRPr lang="en-US" sz="4400" baseline="30000">
              <a:solidFill>
                <a:schemeClr val="tx1"/>
              </a:solidFill>
            </a:endParaRPr>
          </a:p>
        </p:txBody>
      </p:sp>
      <p:sp>
        <p:nvSpPr>
          <p:cNvPr id="13" name="TextBox 12">
            <a:extLst>
              <a:ext uri="{FF2B5EF4-FFF2-40B4-BE49-F238E27FC236}">
                <a16:creationId xmlns:a16="http://schemas.microsoft.com/office/drawing/2014/main" id="{8AE1682D-7707-1C9F-4E3A-E085938E8043}"/>
              </a:ext>
            </a:extLst>
          </p:cNvPr>
          <p:cNvSpPr txBox="1"/>
          <p:nvPr/>
        </p:nvSpPr>
        <p:spPr>
          <a:xfrm>
            <a:off x="3642289" y="871760"/>
            <a:ext cx="743919" cy="523220"/>
          </a:xfrm>
          <a:prstGeom prst="rect">
            <a:avLst/>
          </a:prstGeom>
          <a:noFill/>
        </p:spPr>
        <p:txBody>
          <a:bodyPr wrap="square" rtlCol="0">
            <a:spAutoFit/>
          </a:bodyPr>
          <a:lstStyle/>
          <a:p>
            <a:r>
              <a:rPr lang="en-US" sz="2800"/>
              <a:t>(1)</a:t>
            </a:r>
          </a:p>
        </p:txBody>
      </p:sp>
      <p:sp>
        <p:nvSpPr>
          <p:cNvPr id="15" name="TextBox 14">
            <a:extLst>
              <a:ext uri="{FF2B5EF4-FFF2-40B4-BE49-F238E27FC236}">
                <a16:creationId xmlns:a16="http://schemas.microsoft.com/office/drawing/2014/main" id="{C8ABF349-60E0-1863-47A4-8DB33250D531}"/>
              </a:ext>
            </a:extLst>
          </p:cNvPr>
          <p:cNvSpPr txBox="1"/>
          <p:nvPr/>
        </p:nvSpPr>
        <p:spPr>
          <a:xfrm>
            <a:off x="4285765" y="1537157"/>
            <a:ext cx="743919" cy="523220"/>
          </a:xfrm>
          <a:prstGeom prst="rect">
            <a:avLst/>
          </a:prstGeom>
          <a:noFill/>
        </p:spPr>
        <p:txBody>
          <a:bodyPr wrap="square" rtlCol="0">
            <a:spAutoFit/>
          </a:bodyPr>
          <a:lstStyle/>
          <a:p>
            <a:r>
              <a:rPr lang="en-US" sz="2800"/>
              <a:t>(2)</a:t>
            </a:r>
          </a:p>
        </p:txBody>
      </p:sp>
      <p:sp>
        <p:nvSpPr>
          <p:cNvPr id="16" name="TextBox 15">
            <a:extLst>
              <a:ext uri="{FF2B5EF4-FFF2-40B4-BE49-F238E27FC236}">
                <a16:creationId xmlns:a16="http://schemas.microsoft.com/office/drawing/2014/main" id="{25396C36-23DB-AD71-A769-F87A703AD575}"/>
              </a:ext>
            </a:extLst>
          </p:cNvPr>
          <p:cNvSpPr txBox="1"/>
          <p:nvPr/>
        </p:nvSpPr>
        <p:spPr>
          <a:xfrm>
            <a:off x="5995831" y="1519770"/>
            <a:ext cx="743919" cy="523220"/>
          </a:xfrm>
          <a:prstGeom prst="rect">
            <a:avLst/>
          </a:prstGeom>
          <a:noFill/>
        </p:spPr>
        <p:txBody>
          <a:bodyPr wrap="square" rtlCol="0">
            <a:spAutoFit/>
          </a:bodyPr>
          <a:lstStyle/>
          <a:p>
            <a:r>
              <a:rPr lang="en-US" sz="2800"/>
              <a:t>(3)</a:t>
            </a:r>
          </a:p>
        </p:txBody>
      </p:sp>
      <p:sp>
        <p:nvSpPr>
          <p:cNvPr id="17" name="TextBox 16">
            <a:extLst>
              <a:ext uri="{FF2B5EF4-FFF2-40B4-BE49-F238E27FC236}">
                <a16:creationId xmlns:a16="http://schemas.microsoft.com/office/drawing/2014/main" id="{7042ED8B-298E-C5B5-B8EF-598793A2AA8F}"/>
              </a:ext>
            </a:extLst>
          </p:cNvPr>
          <p:cNvSpPr txBox="1"/>
          <p:nvPr/>
        </p:nvSpPr>
        <p:spPr>
          <a:xfrm>
            <a:off x="7705897" y="1502383"/>
            <a:ext cx="743919" cy="523220"/>
          </a:xfrm>
          <a:prstGeom prst="rect">
            <a:avLst/>
          </a:prstGeom>
          <a:noFill/>
        </p:spPr>
        <p:txBody>
          <a:bodyPr wrap="square" rtlCol="0">
            <a:spAutoFit/>
          </a:bodyPr>
          <a:lstStyle/>
          <a:p>
            <a:r>
              <a:rPr lang="en-US" sz="2800"/>
              <a:t>(4)</a:t>
            </a:r>
          </a:p>
        </p:txBody>
      </p:sp>
      <p:sp>
        <p:nvSpPr>
          <p:cNvPr id="19" name="TextBox 18">
            <a:extLst>
              <a:ext uri="{FF2B5EF4-FFF2-40B4-BE49-F238E27FC236}">
                <a16:creationId xmlns:a16="http://schemas.microsoft.com/office/drawing/2014/main" id="{6380B349-CB7D-957B-2F7A-A42FD9BB04BA}"/>
              </a:ext>
            </a:extLst>
          </p:cNvPr>
          <p:cNvSpPr txBox="1"/>
          <p:nvPr/>
        </p:nvSpPr>
        <p:spPr>
          <a:xfrm>
            <a:off x="8923243" y="996550"/>
            <a:ext cx="743919" cy="523220"/>
          </a:xfrm>
          <a:prstGeom prst="rect">
            <a:avLst/>
          </a:prstGeom>
          <a:noFill/>
        </p:spPr>
        <p:txBody>
          <a:bodyPr wrap="square" rtlCol="0">
            <a:spAutoFit/>
          </a:bodyPr>
          <a:lstStyle/>
          <a:p>
            <a:r>
              <a:rPr lang="en-US" sz="2800"/>
              <a:t>(5)</a:t>
            </a:r>
          </a:p>
        </p:txBody>
      </p:sp>
      <p:sp>
        <p:nvSpPr>
          <p:cNvPr id="20" name="TextBox 19">
            <a:extLst>
              <a:ext uri="{FF2B5EF4-FFF2-40B4-BE49-F238E27FC236}">
                <a16:creationId xmlns:a16="http://schemas.microsoft.com/office/drawing/2014/main" id="{5D5D4C36-1886-333A-FCB8-41535CD88859}"/>
              </a:ext>
            </a:extLst>
          </p:cNvPr>
          <p:cNvSpPr txBox="1"/>
          <p:nvPr/>
        </p:nvSpPr>
        <p:spPr>
          <a:xfrm>
            <a:off x="7959765" y="312921"/>
            <a:ext cx="743919" cy="523220"/>
          </a:xfrm>
          <a:prstGeom prst="rect">
            <a:avLst/>
          </a:prstGeom>
          <a:noFill/>
        </p:spPr>
        <p:txBody>
          <a:bodyPr wrap="square" rtlCol="0">
            <a:spAutoFit/>
          </a:bodyPr>
          <a:lstStyle/>
          <a:p>
            <a:r>
              <a:rPr lang="en-US" sz="2800"/>
              <a:t>(6)</a:t>
            </a:r>
          </a:p>
        </p:txBody>
      </p:sp>
      <p:sp>
        <p:nvSpPr>
          <p:cNvPr id="21" name="TextBox 20">
            <a:extLst>
              <a:ext uri="{FF2B5EF4-FFF2-40B4-BE49-F238E27FC236}">
                <a16:creationId xmlns:a16="http://schemas.microsoft.com/office/drawing/2014/main" id="{A294B77B-C2A7-7417-3B85-715105F7A5D9}"/>
              </a:ext>
            </a:extLst>
          </p:cNvPr>
          <p:cNvSpPr txBox="1"/>
          <p:nvPr/>
        </p:nvSpPr>
        <p:spPr>
          <a:xfrm>
            <a:off x="5995831" y="222131"/>
            <a:ext cx="743919" cy="523220"/>
          </a:xfrm>
          <a:prstGeom prst="rect">
            <a:avLst/>
          </a:prstGeom>
          <a:noFill/>
        </p:spPr>
        <p:txBody>
          <a:bodyPr wrap="square" rtlCol="0">
            <a:spAutoFit/>
          </a:bodyPr>
          <a:lstStyle/>
          <a:p>
            <a:r>
              <a:rPr lang="en-US" sz="2800"/>
              <a:t>(7)</a:t>
            </a:r>
          </a:p>
        </p:txBody>
      </p:sp>
      <p:sp>
        <p:nvSpPr>
          <p:cNvPr id="22" name="TextBox 21">
            <a:extLst>
              <a:ext uri="{FF2B5EF4-FFF2-40B4-BE49-F238E27FC236}">
                <a16:creationId xmlns:a16="http://schemas.microsoft.com/office/drawing/2014/main" id="{B2249738-263D-0DD9-327F-B0F6D5544B41}"/>
              </a:ext>
            </a:extLst>
          </p:cNvPr>
          <p:cNvSpPr txBox="1"/>
          <p:nvPr/>
        </p:nvSpPr>
        <p:spPr>
          <a:xfrm>
            <a:off x="4205050" y="271792"/>
            <a:ext cx="743919" cy="523220"/>
          </a:xfrm>
          <a:prstGeom prst="rect">
            <a:avLst/>
          </a:prstGeom>
          <a:noFill/>
        </p:spPr>
        <p:txBody>
          <a:bodyPr wrap="square" rtlCol="0">
            <a:spAutoFit/>
          </a:bodyPr>
          <a:lstStyle/>
          <a:p>
            <a:r>
              <a:rPr lang="en-US" sz="2800"/>
              <a:t>(8)</a:t>
            </a:r>
          </a:p>
        </p:txBody>
      </p:sp>
    </p:spTree>
    <p:extLst>
      <p:ext uri="{BB962C8B-B14F-4D97-AF65-F5344CB8AC3E}">
        <p14:creationId xmlns:p14="http://schemas.microsoft.com/office/powerpoint/2010/main" val="3866452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2" grpId="0" animBg="1"/>
      <p:bldP spid="13" grpId="0"/>
      <p:bldP spid="15" grpId="0"/>
      <p:bldP spid="16" grpId="0"/>
      <p:bldP spid="17"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grpSp>
        <p:nvGrpSpPr>
          <p:cNvPr id="6" name="Group 5">
            <a:extLst>
              <a:ext uri="{FF2B5EF4-FFF2-40B4-BE49-F238E27FC236}">
                <a16:creationId xmlns:a16="http://schemas.microsoft.com/office/drawing/2014/main" id="{641DDFC2-857E-64AA-BE4C-6A7AA4A52AF7}"/>
              </a:ext>
            </a:extLst>
          </p:cNvPr>
          <p:cNvGrpSpPr/>
          <p:nvPr/>
        </p:nvGrpSpPr>
        <p:grpSpPr>
          <a:xfrm>
            <a:off x="166247" y="52866"/>
            <a:ext cx="11530452" cy="1223264"/>
            <a:chOff x="906178" y="518160"/>
            <a:chExt cx="12363698" cy="1229336"/>
          </a:xfrm>
        </p:grpSpPr>
        <p:grpSp>
          <p:nvGrpSpPr>
            <p:cNvPr id="7" name="Group 6">
              <a:extLst>
                <a:ext uri="{FF2B5EF4-FFF2-40B4-BE49-F238E27FC236}">
                  <a16:creationId xmlns:a16="http://schemas.microsoft.com/office/drawing/2014/main" id="{86CF066D-6CCC-30E7-7BF6-78938E411ABB}"/>
                </a:ext>
              </a:extLst>
            </p:cNvPr>
            <p:cNvGrpSpPr/>
            <p:nvPr/>
          </p:nvGrpSpPr>
          <p:grpSpPr>
            <a:xfrm>
              <a:off x="906178" y="518160"/>
              <a:ext cx="914400" cy="914400"/>
              <a:chOff x="715678" y="2423160"/>
              <a:chExt cx="914400" cy="914400"/>
            </a:xfrm>
          </p:grpSpPr>
          <p:sp>
            <p:nvSpPr>
              <p:cNvPr id="9" name="Oval 8">
                <a:extLst>
                  <a:ext uri="{FF2B5EF4-FFF2-40B4-BE49-F238E27FC236}">
                    <a16:creationId xmlns:a16="http://schemas.microsoft.com/office/drawing/2014/main" id="{27E9ABB5-E2EE-2504-0E80-E9D376E078B9}"/>
                  </a:ext>
                </a:extLst>
              </p:cNvPr>
              <p:cNvSpPr/>
              <p:nvPr/>
            </p:nvSpPr>
            <p:spPr>
              <a:xfrm>
                <a:off x="742950" y="2514600"/>
                <a:ext cx="731520" cy="731520"/>
              </a:xfrm>
              <a:prstGeom prst="ellipse">
                <a:avLst/>
              </a:prstGeom>
              <a:solidFill>
                <a:srgbClr val="F44461"/>
              </a:solidFill>
              <a:ln>
                <a:solidFill>
                  <a:srgbClr val="F44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790">
                  <a:solidFill>
                    <a:srgbClr val="F44461"/>
                  </a:solidFill>
                </a:endParaRPr>
              </a:p>
            </p:txBody>
          </p:sp>
          <p:sp>
            <p:nvSpPr>
              <p:cNvPr id="10" name="Oval 9">
                <a:extLst>
                  <a:ext uri="{FF2B5EF4-FFF2-40B4-BE49-F238E27FC236}">
                    <a16:creationId xmlns:a16="http://schemas.microsoft.com/office/drawing/2014/main" id="{7394399A-7175-0303-7B22-773C94427105}"/>
                  </a:ext>
                </a:extLst>
              </p:cNvPr>
              <p:cNvSpPr/>
              <p:nvPr/>
            </p:nvSpPr>
            <p:spPr>
              <a:xfrm>
                <a:off x="715678" y="242316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981">
                    <a:ln w="57150">
                      <a:solidFill>
                        <a:schemeClr val="accent1"/>
                      </a:solidFill>
                    </a:ln>
                    <a:solidFill>
                      <a:schemeClr val="accent1"/>
                    </a:solidFill>
                    <a:latin typeface="+mj-lt"/>
                  </a:rPr>
                  <a:t>4</a:t>
                </a:r>
              </a:p>
            </p:txBody>
          </p:sp>
        </p:grpSp>
        <p:sp>
          <p:nvSpPr>
            <p:cNvPr id="8" name="TextBox 7">
              <a:extLst>
                <a:ext uri="{FF2B5EF4-FFF2-40B4-BE49-F238E27FC236}">
                  <a16:creationId xmlns:a16="http://schemas.microsoft.com/office/drawing/2014/main" id="{39D7E957-E36D-7688-DBE5-6B6560DAB033}"/>
                </a:ext>
              </a:extLst>
            </p:cNvPr>
            <p:cNvSpPr txBox="1"/>
            <p:nvPr/>
          </p:nvSpPr>
          <p:spPr>
            <a:xfrm>
              <a:off x="1692242" y="664931"/>
              <a:ext cx="11577634" cy="1082565"/>
            </a:xfrm>
            <a:prstGeom prst="rect">
              <a:avLst/>
            </a:prstGeom>
            <a:solidFill>
              <a:srgbClr val="F7E9A1"/>
            </a:solidFill>
          </p:spPr>
          <p:txBody>
            <a:bodyPr wrap="square" rtlCol="0">
              <a:spAutoFit/>
            </a:bodyPr>
            <a:lstStyle/>
            <a:p>
              <a:pPr algn="just"/>
              <a:r>
                <a:rPr lang="en-US" sz="3200"/>
                <a:t>Người ta đóng cọc để rào các vườn hoa. Biết rằng hai cọc cạnh nhau cách nhau 1 m (như hình vẽ).</a:t>
              </a:r>
            </a:p>
          </p:txBody>
        </p:sp>
      </p:grpSp>
      <p:sp>
        <p:nvSpPr>
          <p:cNvPr id="3" name="TextBox 2">
            <a:extLst>
              <a:ext uri="{FF2B5EF4-FFF2-40B4-BE49-F238E27FC236}">
                <a16:creationId xmlns:a16="http://schemas.microsoft.com/office/drawing/2014/main" id="{BD56565A-C876-DA9D-C636-11EE0F19DE85}"/>
              </a:ext>
            </a:extLst>
          </p:cNvPr>
          <p:cNvSpPr txBox="1"/>
          <p:nvPr/>
        </p:nvSpPr>
        <p:spPr>
          <a:xfrm>
            <a:off x="198825" y="5288340"/>
            <a:ext cx="11764188" cy="1569660"/>
          </a:xfrm>
          <a:prstGeom prst="rect">
            <a:avLst/>
          </a:prstGeom>
          <a:solidFill>
            <a:srgbClr val="F7E9A1"/>
          </a:solidFill>
        </p:spPr>
        <p:txBody>
          <a:bodyPr wrap="square" rtlCol="0">
            <a:spAutoFit/>
          </a:bodyPr>
          <a:lstStyle/>
          <a:p>
            <a:pPr algn="just"/>
            <a:r>
              <a:rPr lang="en-US" sz="3200"/>
              <a:t>Bạn ong tìm đến vườn hoa có hàng rào dài nhất, bạn chuồn tìm đến vườn hoa có hàng rào ngắn nhất. Hỏi mỗi bạn sẽ tìm đến vườn hoa nào?</a:t>
            </a:r>
          </a:p>
        </p:txBody>
      </p:sp>
      <p:pic>
        <p:nvPicPr>
          <p:cNvPr id="14" name="Picture 13">
            <a:extLst>
              <a:ext uri="{FF2B5EF4-FFF2-40B4-BE49-F238E27FC236}">
                <a16:creationId xmlns:a16="http://schemas.microsoft.com/office/drawing/2014/main" id="{FBB513E1-2DC0-6F01-01BE-F590F688B8E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99335" y="1439275"/>
            <a:ext cx="10474868" cy="3685919"/>
          </a:xfrm>
          <a:prstGeom prst="rect">
            <a:avLst/>
          </a:prstGeom>
          <a:ln>
            <a:noFill/>
          </a:ln>
          <a:effectLst>
            <a:softEdge rad="112500"/>
          </a:effectLst>
        </p:spPr>
      </p:pic>
    </p:spTree>
    <p:extLst>
      <p:ext uri="{BB962C8B-B14F-4D97-AF65-F5344CB8AC3E}">
        <p14:creationId xmlns:p14="http://schemas.microsoft.com/office/powerpoint/2010/main" val="1678021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grpSp>
        <p:nvGrpSpPr>
          <p:cNvPr id="7" name="Group 6">
            <a:extLst>
              <a:ext uri="{FF2B5EF4-FFF2-40B4-BE49-F238E27FC236}">
                <a16:creationId xmlns:a16="http://schemas.microsoft.com/office/drawing/2014/main" id="{86CF066D-6CCC-30E7-7BF6-78938E411ABB}"/>
              </a:ext>
            </a:extLst>
          </p:cNvPr>
          <p:cNvGrpSpPr/>
          <p:nvPr/>
        </p:nvGrpSpPr>
        <p:grpSpPr>
          <a:xfrm>
            <a:off x="166247" y="52866"/>
            <a:ext cx="852774" cy="909884"/>
            <a:chOff x="715678" y="2423160"/>
            <a:chExt cx="914400" cy="914400"/>
          </a:xfrm>
        </p:grpSpPr>
        <p:sp>
          <p:nvSpPr>
            <p:cNvPr id="9" name="Oval 8">
              <a:extLst>
                <a:ext uri="{FF2B5EF4-FFF2-40B4-BE49-F238E27FC236}">
                  <a16:creationId xmlns:a16="http://schemas.microsoft.com/office/drawing/2014/main" id="{27E9ABB5-E2EE-2504-0E80-E9D376E078B9}"/>
                </a:ext>
              </a:extLst>
            </p:cNvPr>
            <p:cNvSpPr/>
            <p:nvPr/>
          </p:nvSpPr>
          <p:spPr>
            <a:xfrm>
              <a:off x="742950" y="2514600"/>
              <a:ext cx="731520" cy="731520"/>
            </a:xfrm>
            <a:prstGeom prst="ellipse">
              <a:avLst/>
            </a:prstGeom>
            <a:solidFill>
              <a:srgbClr val="F44461"/>
            </a:solidFill>
            <a:ln>
              <a:solidFill>
                <a:srgbClr val="F44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790">
                <a:solidFill>
                  <a:srgbClr val="F44461"/>
                </a:solidFill>
              </a:endParaRPr>
            </a:p>
          </p:txBody>
        </p:sp>
        <p:sp>
          <p:nvSpPr>
            <p:cNvPr id="10" name="Oval 9">
              <a:extLst>
                <a:ext uri="{FF2B5EF4-FFF2-40B4-BE49-F238E27FC236}">
                  <a16:creationId xmlns:a16="http://schemas.microsoft.com/office/drawing/2014/main" id="{7394399A-7175-0303-7B22-773C94427105}"/>
                </a:ext>
              </a:extLst>
            </p:cNvPr>
            <p:cNvSpPr/>
            <p:nvPr/>
          </p:nvSpPr>
          <p:spPr>
            <a:xfrm>
              <a:off x="715678" y="242316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981">
                  <a:ln w="57150">
                    <a:solidFill>
                      <a:schemeClr val="accent1"/>
                    </a:solidFill>
                  </a:ln>
                  <a:solidFill>
                    <a:schemeClr val="accent1"/>
                  </a:solidFill>
                  <a:latin typeface="+mj-lt"/>
                </a:rPr>
                <a:t>4</a:t>
              </a:r>
            </a:p>
          </p:txBody>
        </p:sp>
      </p:grpSp>
      <p:sp>
        <p:nvSpPr>
          <p:cNvPr id="3" name="TextBox 2">
            <a:extLst>
              <a:ext uri="{FF2B5EF4-FFF2-40B4-BE49-F238E27FC236}">
                <a16:creationId xmlns:a16="http://schemas.microsoft.com/office/drawing/2014/main" id="{BD56565A-C876-DA9D-C636-11EE0F19DE85}"/>
              </a:ext>
            </a:extLst>
          </p:cNvPr>
          <p:cNvSpPr txBox="1"/>
          <p:nvPr/>
        </p:nvSpPr>
        <p:spPr>
          <a:xfrm>
            <a:off x="1391726" y="4116973"/>
            <a:ext cx="9957042" cy="769441"/>
          </a:xfrm>
          <a:prstGeom prst="rect">
            <a:avLst/>
          </a:prstGeom>
          <a:solidFill>
            <a:srgbClr val="F7E9A1"/>
          </a:solidFill>
        </p:spPr>
        <p:txBody>
          <a:bodyPr wrap="square" rtlCol="0">
            <a:spAutoFit/>
          </a:bodyPr>
          <a:lstStyle/>
          <a:p>
            <a:pPr algn="just"/>
            <a:r>
              <a:rPr lang="en-US" sz="4400"/>
              <a:t>Bạn ong đến vườn hoa của Việt.</a:t>
            </a:r>
          </a:p>
        </p:txBody>
      </p:sp>
      <p:pic>
        <p:nvPicPr>
          <p:cNvPr id="14" name="Picture 13">
            <a:extLst>
              <a:ext uri="{FF2B5EF4-FFF2-40B4-BE49-F238E27FC236}">
                <a16:creationId xmlns:a16="http://schemas.microsoft.com/office/drawing/2014/main" id="{FBB513E1-2DC0-6F01-01BE-F590F688B8E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73900" y="143854"/>
            <a:ext cx="10474868" cy="3685919"/>
          </a:xfrm>
          <a:prstGeom prst="rect">
            <a:avLst/>
          </a:prstGeom>
          <a:ln>
            <a:noFill/>
          </a:ln>
          <a:effectLst>
            <a:softEdge rad="112500"/>
          </a:effectLst>
        </p:spPr>
      </p:pic>
      <p:sp>
        <p:nvSpPr>
          <p:cNvPr id="2" name="TextBox 1">
            <a:extLst>
              <a:ext uri="{FF2B5EF4-FFF2-40B4-BE49-F238E27FC236}">
                <a16:creationId xmlns:a16="http://schemas.microsoft.com/office/drawing/2014/main" id="{1BEFF6E2-AE05-CD09-5114-AF84428224A6}"/>
              </a:ext>
            </a:extLst>
          </p:cNvPr>
          <p:cNvSpPr txBox="1"/>
          <p:nvPr/>
        </p:nvSpPr>
        <p:spPr>
          <a:xfrm>
            <a:off x="2109550" y="1015627"/>
            <a:ext cx="1567100" cy="523220"/>
          </a:xfrm>
          <a:prstGeom prst="rect">
            <a:avLst/>
          </a:prstGeom>
          <a:noFill/>
        </p:spPr>
        <p:txBody>
          <a:bodyPr wrap="square" rtlCol="0">
            <a:spAutoFit/>
          </a:bodyPr>
          <a:lstStyle/>
          <a:p>
            <a:r>
              <a:rPr lang="en-US" sz="2800"/>
              <a:t>4 m</a:t>
            </a:r>
          </a:p>
        </p:txBody>
      </p:sp>
      <p:sp>
        <p:nvSpPr>
          <p:cNvPr id="4" name="TextBox 3">
            <a:extLst>
              <a:ext uri="{FF2B5EF4-FFF2-40B4-BE49-F238E27FC236}">
                <a16:creationId xmlns:a16="http://schemas.microsoft.com/office/drawing/2014/main" id="{DF59FA0C-4DC3-7B56-C1DF-8BA96DA8242D}"/>
              </a:ext>
            </a:extLst>
          </p:cNvPr>
          <p:cNvSpPr txBox="1"/>
          <p:nvPr/>
        </p:nvSpPr>
        <p:spPr>
          <a:xfrm>
            <a:off x="1728550" y="2210768"/>
            <a:ext cx="1567100" cy="523220"/>
          </a:xfrm>
          <a:prstGeom prst="rect">
            <a:avLst/>
          </a:prstGeom>
          <a:noFill/>
        </p:spPr>
        <p:txBody>
          <a:bodyPr wrap="square" rtlCol="0">
            <a:spAutoFit/>
          </a:bodyPr>
          <a:lstStyle/>
          <a:p>
            <a:r>
              <a:rPr lang="en-US" sz="2800"/>
              <a:t>3 m</a:t>
            </a:r>
          </a:p>
        </p:txBody>
      </p:sp>
      <p:sp>
        <p:nvSpPr>
          <p:cNvPr id="5" name="TextBox 4">
            <a:extLst>
              <a:ext uri="{FF2B5EF4-FFF2-40B4-BE49-F238E27FC236}">
                <a16:creationId xmlns:a16="http://schemas.microsoft.com/office/drawing/2014/main" id="{5D31E41F-B632-8000-E396-4F528A993725}"/>
              </a:ext>
            </a:extLst>
          </p:cNvPr>
          <p:cNvSpPr txBox="1"/>
          <p:nvPr/>
        </p:nvSpPr>
        <p:spPr>
          <a:xfrm>
            <a:off x="6575897" y="373964"/>
            <a:ext cx="1567100" cy="523220"/>
          </a:xfrm>
          <a:prstGeom prst="rect">
            <a:avLst/>
          </a:prstGeom>
          <a:noFill/>
        </p:spPr>
        <p:txBody>
          <a:bodyPr wrap="square" rtlCol="0">
            <a:spAutoFit/>
          </a:bodyPr>
          <a:lstStyle/>
          <a:p>
            <a:r>
              <a:rPr lang="en-US" sz="2800"/>
              <a:t>4 m</a:t>
            </a:r>
          </a:p>
        </p:txBody>
      </p:sp>
      <p:sp>
        <p:nvSpPr>
          <p:cNvPr id="11" name="TextBox 10">
            <a:extLst>
              <a:ext uri="{FF2B5EF4-FFF2-40B4-BE49-F238E27FC236}">
                <a16:creationId xmlns:a16="http://schemas.microsoft.com/office/drawing/2014/main" id="{7EBC0BEF-23DF-BCDE-B26E-8090C1286746}"/>
              </a:ext>
            </a:extLst>
          </p:cNvPr>
          <p:cNvSpPr txBox="1"/>
          <p:nvPr/>
        </p:nvSpPr>
        <p:spPr>
          <a:xfrm>
            <a:off x="8210550" y="175401"/>
            <a:ext cx="1567100" cy="523220"/>
          </a:xfrm>
          <a:prstGeom prst="rect">
            <a:avLst/>
          </a:prstGeom>
          <a:noFill/>
        </p:spPr>
        <p:txBody>
          <a:bodyPr wrap="square" rtlCol="0">
            <a:spAutoFit/>
          </a:bodyPr>
          <a:lstStyle/>
          <a:p>
            <a:r>
              <a:rPr lang="en-US" sz="2800"/>
              <a:t>5 m</a:t>
            </a:r>
          </a:p>
        </p:txBody>
      </p:sp>
      <p:sp>
        <p:nvSpPr>
          <p:cNvPr id="12" name="TextBox 11">
            <a:extLst>
              <a:ext uri="{FF2B5EF4-FFF2-40B4-BE49-F238E27FC236}">
                <a16:creationId xmlns:a16="http://schemas.microsoft.com/office/drawing/2014/main" id="{0E22AB19-B120-84F4-F817-6415CFE388D6}"/>
              </a:ext>
            </a:extLst>
          </p:cNvPr>
          <p:cNvSpPr txBox="1"/>
          <p:nvPr/>
        </p:nvSpPr>
        <p:spPr>
          <a:xfrm>
            <a:off x="7758350" y="2969160"/>
            <a:ext cx="1567100" cy="523220"/>
          </a:xfrm>
          <a:prstGeom prst="rect">
            <a:avLst/>
          </a:prstGeom>
          <a:noFill/>
        </p:spPr>
        <p:txBody>
          <a:bodyPr wrap="square" rtlCol="0">
            <a:spAutoFit/>
          </a:bodyPr>
          <a:lstStyle/>
          <a:p>
            <a:r>
              <a:rPr lang="en-US" sz="2800"/>
              <a:t>4 m</a:t>
            </a:r>
          </a:p>
        </p:txBody>
      </p:sp>
      <p:sp>
        <p:nvSpPr>
          <p:cNvPr id="13" name="TextBox 12">
            <a:extLst>
              <a:ext uri="{FF2B5EF4-FFF2-40B4-BE49-F238E27FC236}">
                <a16:creationId xmlns:a16="http://schemas.microsoft.com/office/drawing/2014/main" id="{C1E1F9C6-D960-C6BC-41E2-A51BE796F7A9}"/>
              </a:ext>
            </a:extLst>
          </p:cNvPr>
          <p:cNvSpPr txBox="1"/>
          <p:nvPr/>
        </p:nvSpPr>
        <p:spPr>
          <a:xfrm>
            <a:off x="5391319" y="3164899"/>
            <a:ext cx="1567100" cy="523220"/>
          </a:xfrm>
          <a:prstGeom prst="rect">
            <a:avLst/>
          </a:prstGeom>
          <a:noFill/>
        </p:spPr>
        <p:txBody>
          <a:bodyPr wrap="square" rtlCol="0">
            <a:spAutoFit/>
          </a:bodyPr>
          <a:lstStyle/>
          <a:p>
            <a:r>
              <a:rPr lang="en-US" sz="2800"/>
              <a:t>4 m</a:t>
            </a:r>
          </a:p>
        </p:txBody>
      </p:sp>
      <p:sp>
        <p:nvSpPr>
          <p:cNvPr id="15" name="TextBox 14">
            <a:extLst>
              <a:ext uri="{FF2B5EF4-FFF2-40B4-BE49-F238E27FC236}">
                <a16:creationId xmlns:a16="http://schemas.microsoft.com/office/drawing/2014/main" id="{50B97D98-0F6E-A96E-066F-A30D08902D1C}"/>
              </a:ext>
            </a:extLst>
          </p:cNvPr>
          <p:cNvSpPr txBox="1"/>
          <p:nvPr/>
        </p:nvSpPr>
        <p:spPr>
          <a:xfrm>
            <a:off x="1391726" y="5186393"/>
            <a:ext cx="9957042" cy="769441"/>
          </a:xfrm>
          <a:prstGeom prst="rect">
            <a:avLst/>
          </a:prstGeom>
          <a:solidFill>
            <a:srgbClr val="F7E9A1"/>
          </a:solidFill>
        </p:spPr>
        <p:txBody>
          <a:bodyPr wrap="square" rtlCol="0">
            <a:spAutoFit/>
          </a:bodyPr>
          <a:lstStyle/>
          <a:p>
            <a:pPr algn="just"/>
            <a:r>
              <a:rPr lang="en-US" sz="4400"/>
              <a:t>Bạn chuồn đến vườn hoa của Mai.</a:t>
            </a:r>
          </a:p>
        </p:txBody>
      </p:sp>
    </p:spTree>
    <p:extLst>
      <p:ext uri="{BB962C8B-B14F-4D97-AF65-F5344CB8AC3E}">
        <p14:creationId xmlns:p14="http://schemas.microsoft.com/office/powerpoint/2010/main" val="367969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P spid="5" grpId="0"/>
      <p:bldP spid="11" grpId="0"/>
      <p:bldP spid="12" grpId="0"/>
      <p:bldP spid="13" grpId="0"/>
      <p:bldP spid="15" grpId="0" animBg="1"/>
    </p:bldLst>
  </p:timing>
</p:sld>
</file>

<file path=ppt/theme/theme1.xml><?xml version="1.0" encoding="utf-8"?>
<a:theme xmlns:a="http://schemas.openxmlformats.org/drawingml/2006/main" name="Printable Number Sense Activities for Pre-K by Slidesgo">
  <a:themeElements>
    <a:clrScheme name="Custom 11">
      <a:dk1>
        <a:sysClr val="windowText" lastClr="000000"/>
      </a:dk1>
      <a:lt1>
        <a:srgbClr val="F9EFA5"/>
      </a:lt1>
      <a:dk2>
        <a:srgbClr val="444D26"/>
      </a:dk2>
      <a:lt2>
        <a:srgbClr val="262626"/>
      </a:lt2>
      <a:accent1>
        <a:srgbClr val="FFFFFF"/>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412</Words>
  <Application>Microsoft Office PowerPoint</Application>
  <PresentationFormat>Custom</PresentationFormat>
  <Paragraphs>70</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Love Ya Like A Sister</vt:lpstr>
      <vt:lpstr>Chau Philomene One</vt:lpstr>
      <vt:lpstr>SVN-Billo</vt:lpstr>
      <vt:lpstr>Annifont</vt:lpstr>
      <vt:lpstr>Karla</vt:lpstr>
      <vt:lpstr>Arial</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185</cp:revision>
  <dcterms:modified xsi:type="dcterms:W3CDTF">2025-02-17T07:58:19Z</dcterms:modified>
</cp:coreProperties>
</file>