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8"/>
  </p:notesMasterIdLst>
  <p:sldIdLst>
    <p:sldId id="260" r:id="rId2"/>
    <p:sldId id="286" r:id="rId3"/>
    <p:sldId id="284" r:id="rId4"/>
    <p:sldId id="258" r:id="rId5"/>
    <p:sldId id="259" r:id="rId6"/>
    <p:sldId id="261" r:id="rId7"/>
    <p:sldId id="264" r:id="rId8"/>
    <p:sldId id="256" r:id="rId9"/>
    <p:sldId id="265" r:id="rId10"/>
    <p:sldId id="267" r:id="rId11"/>
    <p:sldId id="276" r:id="rId12"/>
    <p:sldId id="277" r:id="rId13"/>
    <p:sldId id="279" r:id="rId14"/>
    <p:sldId id="280" r:id="rId15"/>
    <p:sldId id="274" r:id="rId16"/>
    <p:sldId id="275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49" autoAdjust="0"/>
  </p:normalViewPr>
  <p:slideViewPr>
    <p:cSldViewPr>
      <p:cViewPr varScale="1">
        <p:scale>
          <a:sx n="63" d="100"/>
          <a:sy n="63" d="100"/>
        </p:scale>
        <p:origin x="990" y="48"/>
      </p:cViewPr>
      <p:guideLst>
        <p:guide orient="horz" pos="21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DB7F6-1C04-4FD1-B0A9-89C4E24A07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2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5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6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8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3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4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3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2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2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thiết kế giáo án điện tử Powerpoint (P2) | Hình nền, Thiết kế, H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4005" y="3657601"/>
            <a:ext cx="708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i="1" dirty="0">
                <a:latin typeface="+mj-lt"/>
              </a:rPr>
              <a:t>Giáo </a:t>
            </a:r>
            <a:r>
              <a:rPr lang="vi-VN" sz="3600" b="1" i="1" dirty="0">
                <a:latin typeface="+mj-lt"/>
              </a:rPr>
              <a:t>viên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Nhung\Desktop\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9810" y="1365720"/>
            <a:ext cx="8998527" cy="1981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98373" y="341018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4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"/>
    </mc:Choice>
    <mc:Fallback xmlns="">
      <p:transition spd="slow" advTm="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40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hung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11658600" cy="6858000"/>
          </a:xfrm>
          <a:prstGeom prst="rect">
            <a:avLst/>
          </a:prstGeom>
          <a:noFill/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460" y="853440"/>
            <a:ext cx="914400" cy="857250"/>
          </a:xfrm>
          <a:prstGeom prst="rect">
            <a:avLst/>
          </a:prstGeom>
        </p:spPr>
      </p:pic>
      <p:pic>
        <p:nvPicPr>
          <p:cNvPr id="2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375" y="853440"/>
            <a:ext cx="914400" cy="857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61" y="3081020"/>
            <a:ext cx="762635" cy="695960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855" y="3081020"/>
            <a:ext cx="914400" cy="857250"/>
          </a:xfrm>
          <a:prstGeom prst="rect">
            <a:avLst/>
          </a:prstGeo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495" y="2683510"/>
            <a:ext cx="914400" cy="8572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hung\Desktop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160020"/>
            <a:ext cx="3733798" cy="2887979"/>
          </a:xfrm>
          <a:prstGeom prst="rect">
            <a:avLst/>
          </a:prstGeom>
          <a:noFill/>
        </p:spPr>
      </p:pic>
      <p:pic>
        <p:nvPicPr>
          <p:cNvPr id="6147" name="Picture 3" descr="C:\Users\Nhung\Desktop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1"/>
            <a:ext cx="3429000" cy="3200400"/>
          </a:xfrm>
          <a:prstGeom prst="rect">
            <a:avLst/>
          </a:prstGeom>
          <a:noFill/>
        </p:spPr>
      </p:pic>
      <p:pic>
        <p:nvPicPr>
          <p:cNvPr id="6148" name="Picture 4" descr="C:\Users\Nhung\Desktop\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48" y="3200401"/>
            <a:ext cx="4057652" cy="3657600"/>
          </a:xfrm>
          <a:prstGeom prst="rect">
            <a:avLst/>
          </a:prstGeom>
          <a:noFill/>
        </p:spPr>
      </p:pic>
      <p:pic>
        <p:nvPicPr>
          <p:cNvPr id="6149" name="Picture 5" descr="C:\Users\Nhung\Desktop\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9599" y="3246120"/>
            <a:ext cx="3810001" cy="36118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1000" y="1350168"/>
            <a:ext cx="403859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ở tranh 1,2,4,5 đã tự giác làm việc nhà. Chúng ta nên học tập theo các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ấy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50" name="Picture 6" descr="C:\Users\Nhung\Desktop\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0"/>
            <a:ext cx="4038599" cy="32308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05074" y="4334916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ở tranh 3 chưa tự giác dọn dẹp phòng của mình. Chúng ta cần nhắc nhở bạn ấy nhé!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"/>
            <a:ext cx="11963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40473" y="2362200"/>
            <a:ext cx="3948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hung\Desktop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-1"/>
            <a:ext cx="10972800" cy="608855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6088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đưa ra lời khuyên cho bạn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ector khung hình trẻ em dễ thương với cậu bé và cô gái hạnh phúc | Thư  viện stock vector đẹp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963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hung\Desktop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143000"/>
            <a:ext cx="4876800" cy="381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 60 Hình nền powerpoint kết thúc đẹp nhất cuối slide | Hình ảnh, Hình, Hình 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eca04cb798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68200" cy="708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Content Placeholder 2"/>
          <p:cNvSpPr/>
          <p:nvPr/>
        </p:nvSpPr>
        <p:spPr>
          <a:xfrm>
            <a:off x="2057400" y="2776692"/>
            <a:ext cx="9013372" cy="4857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algn="ctr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3000" b="1" i="1" dirty="0">
              <a:ln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636929"/>
            <a:ext cx="510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9881" y="1550712"/>
            <a:ext cx="577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 KẾT NỐI TRI THỨC VỚI CUỘC SỐNG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8840" y="2335597"/>
            <a:ext cx="382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48817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230743" y="1232877"/>
            <a:ext cx="2110154" cy="1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8752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355"/>
            <a:ext cx="12191999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56920"/>
            <a:ext cx="9312910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08096"/>
            <a:ext cx="12191998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5694" y="3057718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595635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3" y="2095502"/>
            <a:ext cx="7228953" cy="20954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6"/>
    </mc:Choice>
    <mc:Fallback xmlns="">
      <p:transition spd="slow" advTm="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0"/>
            <a:ext cx="52886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vi-VN" sz="3200" b="1" dirty="0">
                <a:latin typeface="+mj-lt"/>
              </a:rPr>
              <a:t>Cùng hát bài hát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quét nhà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+mj-lt"/>
              </a:rPr>
              <a:t>    Nhạc và lời:</a:t>
            </a:r>
            <a:r>
              <a:rPr lang="en-US" sz="3200" i="1" dirty="0">
                <a:latin typeface="+mj-lt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Đức Hậu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eQuetNha-BeThaoVan-692918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17012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9"/>
          <a:stretch/>
        </p:blipFill>
        <p:spPr>
          <a:xfrm>
            <a:off x="0" y="914401"/>
            <a:ext cx="12192000" cy="594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1">
        <p14:ferris dir="l"/>
      </p:transition>
    </mc:Choice>
    <mc:Fallback xmlns="">
      <p:transition spd="slow" advTm="7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97" objId="3"/>
        <p14:pauseEvt time="7521" objId="3"/>
        <p14:stopEvt time="752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253426"/>
            <a:ext cx="320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b) Trả lời câu hỏi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1" y="838201"/>
            <a:ext cx="6294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trong bài hát đã làm gì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483" y="3975735"/>
            <a:ext cx="827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 Việc làm của bạn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có đáng khen không? Vì sao?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3352800" y="1371600"/>
            <a:ext cx="4419600" cy="207137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nhà giúp bố mẹ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657600" y="5181600"/>
            <a:ext cx="4191000" cy="1295400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Rất đáng khen vì đã biết giúp đỡ bố mẹ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134">
        <p:circle/>
      </p:transition>
    </mc:Choice>
    <mc:Fallback xmlns="">
      <p:transition spd="slow" advTm="1013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 animBg="1"/>
      <p:bldP spid="5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1" y="420470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c) Chia sẻ cùng bạn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1" y="1167826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giúp bố mẹ làm việc nhà bao giờ chưa?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33472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giúp đỡ được bố mẹ em cảm thấy như thế nào?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3931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57834"/>
            <a:ext cx="2247900" cy="1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"/>
    </mc:Choice>
    <mc:Fallback xmlns="">
      <p:transition spd="slow" advTm="2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12192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35665" y="1727538"/>
            <a:ext cx="4479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KHÁM PHÁ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hung\Desktop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420470"/>
            <a:ext cx="24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*</a:t>
            </a:r>
            <a:r>
              <a:rPr lang="vi-VN" sz="3600" b="1" dirty="0">
                <a:latin typeface="+mj-lt"/>
              </a:rPr>
              <a:t>Thảo </a:t>
            </a:r>
            <a:r>
              <a:rPr lang="vi-VN" sz="3600" b="1" dirty="0">
                <a:latin typeface="+mj-lt"/>
              </a:rPr>
              <a:t>luận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7345" y="160157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tự giác làm những việc nào ở nhà?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2819401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cần tự giác làm việc nhà?</a:t>
            </a: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76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962400"/>
            <a:ext cx="2362200" cy="3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65F6426-C526-48A1-A598-A6FFF147E8C4"/>
  <p:tag name="ISPRING_CMI5_LAUNCH_METHOD" val="any window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Bai 19 Tu giac lam viec nha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467C24-DF49-410A-AA99-BA7B52FB0B72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78AF3B-F45E-4226-8B69-851BD1990DC1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D46118-EA52-4FE5-8A3C-810AA81F5FB4}:2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638E5E-F4F5-4A33-93E2-4D2ECADBFB8A}:2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5D9207-93D5-4D2D-A7B0-CC5F81E15600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1B78E8-ABCC-4A8B-95F8-8F43C4F19148}:2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EBB392-335D-4022-B31C-93EAD3F382BC}:2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BEF686-7AE8-43CF-AA1D-A9DB0E307130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349EBF-3FD2-4346-94C2-61E6C635493B}:260"/>
  <p:tag name="TIMING" val="|2.3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CD5A66-A160-4D42-BF72-7BDEBC6E0FD1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707E2E-524F-4CF1-82F3-017E8301A2A5}:284"/>
  <p:tag name="TIMI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EB4E6F-AC17-4B13-A302-B8CFF37A283C}:258"/>
  <p:tag name="TIMING" val="|3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413159-BA49-44A2-9375-F0CCC763C1A4}:259"/>
  <p:tag name="TIMING" val="|1.7|1.1|2|1.5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90B57A-E89D-4F47-9EF2-7B9F589338DE}:261"/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AF8AFD-231D-4FC9-B971-81E10C041A20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7A5E63-A773-4A6D-AF1C-D6E6F103C738}:25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230</Words>
  <Application>Microsoft Office PowerPoint</Application>
  <PresentationFormat>Widescreen</PresentationFormat>
  <Paragraphs>32</Paragraphs>
  <Slides>16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等线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19 Tu giac lam viec nha</dc:title>
  <dc:creator>TRANG</dc:creator>
  <cp:lastModifiedBy>THANH HƯƠNG</cp:lastModifiedBy>
  <cp:revision>44</cp:revision>
  <dcterms:created xsi:type="dcterms:W3CDTF">2020-08-24T14:29:00Z</dcterms:created>
  <dcterms:modified xsi:type="dcterms:W3CDTF">2025-02-16T15:10:06Z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