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883CF-9975-4A30-9BDF-3E24777B60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60CCF-9E83-452C-B469-E4FE67C6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86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11AA-5EB1-4FEE-8C08-BE117EBE63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0CBE7-0D6F-4004-98F1-EBEE34DF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1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45: 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(tiết 1)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5905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</a:t>
                  </a:r>
                  <a:r>
                    <a:rPr lang="vi-VN" sz="2800">
                      <a:solidFill>
                        <a:schemeClr val="tx1"/>
                      </a:solidFill>
                    </a:rPr>
                    <a:t>= </a:t>
                  </a:r>
                  <a:r>
                    <a:rPr lang="en-US" sz="2800" smtClean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smtClean="0">
                      <a:solidFill>
                        <a:schemeClr val="tx1"/>
                      </a:solidFill>
                    </a:rPr>
                    <a:t>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 l="-2492" r="-186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3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1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22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173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6</cp:revision>
  <dcterms:created xsi:type="dcterms:W3CDTF">2025-02-17T08:27:15Z</dcterms:created>
  <dcterms:modified xsi:type="dcterms:W3CDTF">2025-02-17T08:37:57Z</dcterms:modified>
</cp:coreProperties>
</file>