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4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7E2B7-9341-41FB-8D06-4EDB0D2E92B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0394-8715-4E5E-99FE-9AAEB638D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4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4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9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2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6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8A01-40DC-47B0-8B71-4D078955632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17D6-B385-47AA-8B49-C2054C7F8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0.png"/><Relationship Id="rId12" Type="http://schemas.microsoft.com/office/2007/relationships/hdphoto" Target="../media/hdphoto10.wdp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9.wdp"/><Relationship Id="rId19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11.png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9" y="23109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45: </a:t>
            </a:r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( tiết 2)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16236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6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xmlns="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Mỗi </a:t>
            </a:r>
            <a:r>
              <a:rPr lang="vi-VN" sz="2800" smtClean="0">
                <a:solidFill>
                  <a:srgbClr val="FF0000"/>
                </a:solidFill>
              </a:rPr>
              <a:t>nhó</a:t>
            </a:r>
            <a:r>
              <a:rPr lang="en-US" sz="2800" smtClean="0">
                <a:solidFill>
                  <a:srgbClr val="FF0000"/>
                </a:solidFill>
              </a:rPr>
              <a:t>m</a:t>
            </a:r>
            <a:r>
              <a:rPr lang="vi-VN" sz="280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7D9E9BC-A3D6-4EBD-8FBD-FD0624345992}"/>
              </a:ext>
            </a:extLst>
          </p:cNvPr>
          <p:cNvSpPr txBox="1"/>
          <p:nvPr/>
        </p:nvSpPr>
        <p:spPr>
          <a:xfrm>
            <a:off x="6577263" y="2917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xmlns="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717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137</Words>
  <Application>Microsoft Office PowerPoint</Application>
  <PresentationFormat>Widescreen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14</cp:revision>
  <dcterms:created xsi:type="dcterms:W3CDTF">2021-09-02T14:52:58Z</dcterms:created>
  <dcterms:modified xsi:type="dcterms:W3CDTF">2025-02-17T08:56:54Z</dcterms:modified>
</cp:coreProperties>
</file>