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  <p:sldMasterId id="2147483710" r:id="rId5"/>
    <p:sldMasterId id="2147483736" r:id="rId6"/>
    <p:sldMasterId id="2147483772" r:id="rId7"/>
  </p:sldMasterIdLst>
  <p:notesMasterIdLst>
    <p:notesMasterId r:id="rId22"/>
  </p:notesMasterIdLst>
  <p:sldIdLst>
    <p:sldId id="266" r:id="rId8"/>
    <p:sldId id="268" r:id="rId9"/>
    <p:sldId id="267" r:id="rId10"/>
    <p:sldId id="272" r:id="rId11"/>
    <p:sldId id="273" r:id="rId12"/>
    <p:sldId id="506" r:id="rId13"/>
    <p:sldId id="508" r:id="rId14"/>
    <p:sldId id="509" r:id="rId15"/>
    <p:sldId id="304" r:id="rId16"/>
    <p:sldId id="523" r:id="rId17"/>
    <p:sldId id="525" r:id="rId18"/>
    <p:sldId id="32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4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3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8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3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96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26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7F697-5284-4A62-9B07-370CE14EBE5B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82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26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1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0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0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02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6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7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6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8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0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8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0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3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8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1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13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33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32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4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18" Type="http://schemas.openxmlformats.org/officeDocument/2006/relationships/image" Target="../media/image29.gif"/><Relationship Id="rId26" Type="http://schemas.microsoft.com/office/2007/relationships/hdphoto" Target="../media/hdphoto10.wdp"/><Relationship Id="rId3" Type="http://schemas.openxmlformats.org/officeDocument/2006/relationships/image" Target="../media/image20.png"/><Relationship Id="rId21" Type="http://schemas.openxmlformats.org/officeDocument/2006/relationships/image" Target="../media/image31.png"/><Relationship Id="rId7" Type="http://schemas.openxmlformats.org/officeDocument/2006/relationships/image" Target="../media/image22.png"/><Relationship Id="rId12" Type="http://schemas.openxmlformats.org/officeDocument/2006/relationships/image" Target="../media/image25.gif"/><Relationship Id="rId17" Type="http://schemas.openxmlformats.org/officeDocument/2006/relationships/image" Target="../media/image28.png"/><Relationship Id="rId25" Type="http://schemas.openxmlformats.org/officeDocument/2006/relationships/image" Target="../media/image33.png"/><Relationship Id="rId2" Type="http://schemas.openxmlformats.org/officeDocument/2006/relationships/image" Target="../media/image19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35.gif"/><Relationship Id="rId1" Type="http://schemas.openxmlformats.org/officeDocument/2006/relationships/slideLayout" Target="../slideLayouts/slideLayout70.xml"/><Relationship Id="rId6" Type="http://schemas.microsoft.com/office/2007/relationships/hdphoto" Target="../media/hdphoto2.wdp"/><Relationship Id="rId11" Type="http://schemas.openxmlformats.org/officeDocument/2006/relationships/image" Target="../media/image24.gif"/><Relationship Id="rId24" Type="http://schemas.microsoft.com/office/2007/relationships/hdphoto" Target="../media/hdphoto9.wdp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23" Type="http://schemas.openxmlformats.org/officeDocument/2006/relationships/image" Target="../media/image32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30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23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34.png"/><Relationship Id="rId30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63151" y="3638164"/>
            <a:ext cx="8159532" cy="1358188"/>
            <a:chOff x="1021645" y="2277584"/>
            <a:chExt cx="6652144" cy="1390534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1" y="2575523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628402" y="2575523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Lũy</a:t>
              </a:r>
              <a:r>
                <a:rPr kumimoji="0" lang="en-US" sz="4400" b="1" i="0" u="none" strike="noStrike" kern="1200" cap="none" spc="0" normalizeH="0" noProof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tre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48851" y="382534"/>
            <a:ext cx="7770495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UBND HUYỆN AN LÃO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QUANG TRUNG </a:t>
            </a:r>
            <a:endParaRPr kumimoji="0" lang="en-US" sz="28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403" y="2095552"/>
            <a:ext cx="84384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Tiếng Việt – Lớp 2</a:t>
            </a:r>
          </a:p>
          <a:p>
            <a:pPr algn="ctr"/>
            <a:r>
              <a:rPr lang="vi-VN" sz="36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Sách kết nối tri thức với cuộc sống </a:t>
            </a:r>
            <a:endParaRPr lang="en-US" sz="36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5387" y="3830736"/>
            <a:ext cx="1124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4400"/>
          </a:p>
        </p:txBody>
      </p:sp>
      <p:sp>
        <p:nvSpPr>
          <p:cNvPr id="6" name="TextBox 5"/>
          <p:cNvSpPr txBox="1"/>
          <p:nvPr/>
        </p:nvSpPr>
        <p:spPr>
          <a:xfrm>
            <a:off x="2248851" y="5114925"/>
            <a:ext cx="827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mtClean="0"/>
              <a:t>GVCN: Phạm Thị Thu Hà </a:t>
            </a:r>
          </a:p>
          <a:p>
            <a:pPr algn="ctr"/>
            <a:r>
              <a:rPr lang="vi-VN" smtClean="0"/>
              <a:t>Lớp : 2E </a:t>
            </a:r>
          </a:p>
          <a:p>
            <a:pPr algn="ctr"/>
            <a:r>
              <a:rPr lang="vi-VN" smtClean="0"/>
              <a:t>Năm học: 2024- 2025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3703" y="163457"/>
            <a:ext cx="195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441" y="869710"/>
            <a:ext cx="49854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441" y="3174768"/>
            <a:ext cx="5234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8130" y="3174768"/>
            <a:ext cx="6605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Sao,sao treo đầy cành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7788" y="869710"/>
            <a:ext cx="537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 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 sao ngoài lũy tre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chuyền dần về sáng</a:t>
            </a:r>
          </a:p>
          <a:p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12FD35-A33C-446F-AE51-FD7DA0AF6ED3}"/>
              </a:ext>
            </a:extLst>
          </p:cNvPr>
          <p:cNvSpPr txBox="1"/>
          <p:nvPr/>
        </p:nvSpPr>
        <p:spPr>
          <a:xfrm>
            <a:off x="309282" y="5370821"/>
            <a:ext cx="115711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1.Tìm</a:t>
            </a:r>
            <a:r>
              <a:rPr kumimoji="0" lang="en-US" sz="34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những câu thơ miêu tả cây tre vào lúc mặt trời mọc?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" y="1900761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1294" y="2402785"/>
            <a:ext cx="3617259" cy="176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B12FD35-A33C-446F-AE51-FD7DA0AF6ED3}"/>
              </a:ext>
            </a:extLst>
          </p:cNvPr>
          <p:cNvSpPr txBox="1"/>
          <p:nvPr/>
        </p:nvSpPr>
        <p:spPr>
          <a:xfrm>
            <a:off x="309282" y="5389814"/>
            <a:ext cx="121148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Câu thơ nào ở khổ thơ thứ hai cho thấy tre cũng như người </a:t>
            </a:r>
            <a:r>
              <a:rPr kumimoji="0" lang="en-US" sz="34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12FD35-A33C-446F-AE51-FD7DA0AF6ED3}"/>
              </a:ext>
            </a:extLst>
          </p:cNvPr>
          <p:cNvSpPr txBox="1"/>
          <p:nvPr/>
        </p:nvSpPr>
        <p:spPr>
          <a:xfrm>
            <a:off x="77165" y="5357412"/>
            <a:ext cx="121148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3.Ở khổ thơ thứ ba, hình ảnh lũy tre được miêu tả những lúc nào</a:t>
            </a:r>
            <a:r>
              <a:rPr kumimoji="0" lang="en-US" sz="34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B12FD35-A33C-446F-AE51-FD7DA0AF6ED3}"/>
              </a:ext>
            </a:extLst>
          </p:cNvPr>
          <p:cNvSpPr txBox="1"/>
          <p:nvPr/>
        </p:nvSpPr>
        <p:spPr>
          <a:xfrm>
            <a:off x="77165" y="5389814"/>
            <a:ext cx="121148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khổ thơ thứ ba, hình ảnh lũy tre được miêu tả vào lúc đêm tối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14400" y="4687616"/>
            <a:ext cx="3348111" cy="176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B12FD35-A33C-446F-AE51-FD7DA0AF6ED3}"/>
              </a:ext>
            </a:extLst>
          </p:cNvPr>
          <p:cNvSpPr txBox="1"/>
          <p:nvPr/>
        </p:nvSpPr>
        <p:spPr>
          <a:xfrm>
            <a:off x="193223" y="5351828"/>
            <a:ext cx="121148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Em thích hình ảnh nào nhất trong bài thơ?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1" grpId="0"/>
      <p:bldP spid="11" grpId="1"/>
      <p:bldP spid="16" grpId="0"/>
      <p:bldP spid="16" grpId="1"/>
      <p:bldP spid="19" grpId="0"/>
      <p:bldP spid="19" grpId="1"/>
      <p:bldP spid="20" grpId="0"/>
      <p:bldP spid="20" grpId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3703" y="382701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441" y="921636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441" y="3414952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8130" y="3414952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 treo đầy cành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7788" y="921636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sao ngoài lũy tre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chuyền dần về sáng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69" y="0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0152B37-8418-4A4A-B56B-298992E5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57" y="605143"/>
            <a:ext cx="10515600" cy="658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vi-VN" sz="36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những từ ngữ chỉ thời gian trong </a:t>
            </a:r>
            <a:r>
              <a:rPr lang="en-US" sz="360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D0152B37-8418-4A4A-B56B-298992E5BC95}"/>
              </a:ext>
            </a:extLst>
          </p:cNvPr>
          <p:cNvSpPr txBox="1">
            <a:spLocks/>
          </p:cNvSpPr>
          <p:nvPr/>
        </p:nvSpPr>
        <p:spPr>
          <a:xfrm>
            <a:off x="1868405" y="1134211"/>
            <a:ext cx="6683924" cy="892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 mai, trưa, đêm, sáng 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D0152B37-8418-4A4A-B56B-298992E5BC95}"/>
              </a:ext>
            </a:extLst>
          </p:cNvPr>
          <p:cNvSpPr txBox="1">
            <a:spLocks/>
          </p:cNvSpPr>
          <p:nvPr/>
        </p:nvSpPr>
        <p:spPr>
          <a:xfrm>
            <a:off x="639739" y="2674639"/>
            <a:ext cx="10830636" cy="414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2, Tìm thêm những từ ngữ chỉ thời gian mà em biết.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D0152B37-8418-4A4A-B56B-298992E5BC95}"/>
              </a:ext>
            </a:extLst>
          </p:cNvPr>
          <p:cNvSpPr txBox="1">
            <a:spLocks/>
          </p:cNvSpPr>
          <p:nvPr/>
        </p:nvSpPr>
        <p:spPr>
          <a:xfrm>
            <a:off x="3226557" y="3618488"/>
            <a:ext cx="5325771" cy="414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6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gày , tháng, năm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495" y="1720103"/>
            <a:ext cx="8559893" cy="34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AB44F01F-64FB-403D-8BC3-EE4DB1671F6A}"/>
              </a:ext>
            </a:extLst>
          </p:cNvPr>
          <p:cNvSpPr/>
          <p:nvPr/>
        </p:nvSpPr>
        <p:spPr>
          <a:xfrm>
            <a:off x="10025791" y="5888157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0148" y="244118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670" y="1089303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8229" y="3579833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8112" y="3579833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 treo đầy cành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89224" y="1089303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sao ngoài lũy tre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chuyền dần về sáng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71016" y="755091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C44A66A-CFBC-4185-A688-03B3CA2D55C7}"/>
              </a:ext>
            </a:extLst>
          </p:cNvPr>
          <p:cNvGrpSpPr/>
          <p:nvPr/>
        </p:nvGrpSpPr>
        <p:grpSpPr>
          <a:xfrm>
            <a:off x="3842836" y="1993081"/>
            <a:ext cx="6916419" cy="2315210"/>
            <a:chOff x="3815445" y="140918"/>
            <a:chExt cx="3822655" cy="231519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539DEE3-0D31-4D4B-B17C-13F497CFC2B4}"/>
                </a:ext>
              </a:extLst>
            </p:cNvPr>
            <p:cNvGrpSpPr/>
            <p:nvPr/>
          </p:nvGrpSpPr>
          <p:grpSpPr>
            <a:xfrm>
              <a:off x="3815445" y="140918"/>
              <a:ext cx="3822655" cy="2315191"/>
              <a:chOff x="181619" y="1261924"/>
              <a:chExt cx="2109019" cy="2109019"/>
            </a:xfrm>
          </p:grpSpPr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xmlns="" id="{3EEDFF07-C64F-4FF0-923E-4B48D1B444BF}"/>
                  </a:ext>
                </a:extLst>
              </p:cNvPr>
              <p:cNvSpPr/>
              <p:nvPr/>
            </p:nvSpPr>
            <p:spPr>
              <a:xfrm>
                <a:off x="181619" y="126192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C84C34AA-C2BA-4DD7-9967-7C7586E86BEC}"/>
                  </a:ext>
                </a:extLst>
              </p:cNvPr>
              <p:cNvSpPr txBox="1"/>
              <p:nvPr/>
            </p:nvSpPr>
            <p:spPr>
              <a:xfrm>
                <a:off x="311048" y="1553831"/>
                <a:ext cx="1808630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ần thần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vi-VN" sz="280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</a:t>
                </a:r>
                <a:r>
                  <a:rPr lang="en-US" altLang="vi-VN" sz="280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hỉ tâm trạng nhớ thương, lưu luyến, nghĩ ngợi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26" name="10">
              <a:extLst>
                <a:ext uri="{FF2B5EF4-FFF2-40B4-BE49-F238E27FC236}">
                  <a16:creationId xmlns:a16="http://schemas.microsoft.com/office/drawing/2014/main" xmlns="" id="{A116BEF2-535D-41B5-BB8D-B674141EBBC4}"/>
                </a:ext>
              </a:extLst>
            </p:cNvPr>
            <p:cNvCxnSpPr/>
            <p:nvPr/>
          </p:nvCxnSpPr>
          <p:spPr>
            <a:xfrm>
              <a:off x="5078941" y="102460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AB44F01F-64FB-403D-8BC3-EE4DB1671F6A}"/>
              </a:ext>
            </a:extLst>
          </p:cNvPr>
          <p:cNvSpPr/>
          <p:nvPr/>
        </p:nvSpPr>
        <p:spPr>
          <a:xfrm>
            <a:off x="9261074" y="5828207"/>
            <a:ext cx="2719140" cy="10297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50148" y="244118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394" y="1111756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394" y="3605072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06083" y="3605072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 treo đầy cành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06083" y="1111756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sao ngoài lũy tre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chuyền dần về sáng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4843026" y="124092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4161708" y="174038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4896811" y="2279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4573948" y="285244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4650148" y="285244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5628366" y="362166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5210576" y="41933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4573948" y="47206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5067141" y="530235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5154345" y="530235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414588" y="124092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387492" y="17969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1073494" y="22795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997294" y="283660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1093506" y="28338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742438" y="36050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780538" y="426332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490788" y="47571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845330" y="531690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923557" y="530261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6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xmlns="" id="{82EE266C-03E9-4315-A85B-3446053A75A8}"/>
              </a:ext>
            </a:extLst>
          </p:cNvPr>
          <p:cNvSpPr/>
          <p:nvPr/>
        </p:nvSpPr>
        <p:spPr>
          <a:xfrm>
            <a:off x="9124838" y="5803642"/>
            <a:ext cx="2931795" cy="10543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72EBA176-382A-41D4-8969-D57B4E55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" y="450144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D186DF07-225D-4C1F-9278-D73FDE5F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" y="3040913"/>
            <a:ext cx="527050" cy="25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13" y="450144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55264" y="96201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510" y="963839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7510" y="3457155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11199" y="3457155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 treo đầy cành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0857" y="963839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sao ngoài lũy tre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chuyền dần về sáng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72" y="2999091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3"/>
          <p:cNvSpPr txBox="1"/>
          <p:nvPr/>
        </p:nvSpPr>
        <p:spPr>
          <a:xfrm>
            <a:off x="-191058" y="1869011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-238971" y="4349707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5486089" y="1825798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5670459" y="4380300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AB44F01F-64FB-403D-8BC3-EE4DB1671F6A}"/>
              </a:ext>
            </a:extLst>
          </p:cNvPr>
          <p:cNvSpPr/>
          <p:nvPr/>
        </p:nvSpPr>
        <p:spPr>
          <a:xfrm>
            <a:off x="10093027" y="5714891"/>
            <a:ext cx="1998345" cy="11431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195" y="53998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441" y="921636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441" y="3414952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8130" y="3414952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núi ngủ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nâng vầng trăng lên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 treo đầy cành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7788" y="921636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gà lên tiếng gáy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 sao ngoài lũy tre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 chuyền dần về sáng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măng đợi nắng về.</a:t>
            </a:r>
          </a:p>
        </p:txBody>
      </p:sp>
    </p:spTree>
    <p:extLst>
      <p:ext uri="{BB962C8B-B14F-4D97-AF65-F5344CB8AC3E}">
        <p14:creationId xmlns:p14="http://schemas.microsoft.com/office/powerpoint/2010/main" val="20015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801</Words>
  <Application>Microsoft Office PowerPoint</Application>
  <PresentationFormat>Widescreen</PresentationFormat>
  <Paragraphs>152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黑体</vt:lpstr>
      <vt:lpstr>Times New Roman</vt:lpstr>
      <vt:lpstr>Verdana</vt:lpstr>
      <vt:lpstr>等线</vt:lpstr>
      <vt:lpstr>1_Office Theme</vt:lpstr>
      <vt:lpstr>2_Office Theme</vt:lpstr>
      <vt:lpstr>3_Office Theme</vt:lpstr>
      <vt:lpstr>2_Office 主题​​</vt:lpstr>
      <vt:lpstr>4_Office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Tìm những từ ngữ chỉ thời gian trong bài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STD_NHA</cp:lastModifiedBy>
  <cp:revision>56</cp:revision>
  <dcterms:created xsi:type="dcterms:W3CDTF">2021-05-27T08:02:03Z</dcterms:created>
  <dcterms:modified xsi:type="dcterms:W3CDTF">2025-02-18T08:27:45Z</dcterms:modified>
</cp:coreProperties>
</file>