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67" r:id="rId2"/>
    <p:sldId id="26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Pangolin" panose="020B0604020202020204" charset="0"/>
      <p:regular r:id="rId9"/>
    </p:embeddedFont>
    <p:embeddedFont>
      <p:font typeface="Baloo 2" panose="020B0604020202020204" charset="0"/>
      <p:regular r:id="rId10"/>
      <p:bold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973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154" y="3062177"/>
            <a:ext cx="6953692" cy="1211546"/>
          </a:xfrm>
        </p:spPr>
        <p:txBody>
          <a:bodyPr/>
          <a:lstStyle/>
          <a:p>
            <a:r>
              <a:rPr lang="vi-VN" sz="3200" dirty="0">
                <a:solidFill>
                  <a:srgbClr val="FF0000"/>
                </a:solidFill>
              </a:rPr>
              <a:t>Bài 22: Những </a:t>
            </a:r>
            <a:r>
              <a:rPr lang="vi-VN" sz="3200">
                <a:solidFill>
                  <a:srgbClr val="FF0000"/>
                </a:solidFill>
              </a:rPr>
              <a:t>vật 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vi-VN" sz="3200">
                <a:solidFill>
                  <a:srgbClr val="FF0000"/>
                </a:solidFill>
              </a:rPr>
              <a:t>dụng </a:t>
            </a:r>
            <a:r>
              <a:rPr lang="vi-VN" sz="3200" dirty="0">
                <a:solidFill>
                  <a:srgbClr val="FF0000"/>
                </a:solidFill>
              </a:rPr>
              <a:t>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0139" y="3706723"/>
            <a:ext cx="4555462" cy="567000"/>
          </a:xfrm>
        </p:spPr>
        <p:txBody>
          <a:bodyPr/>
          <a:lstStyle/>
          <a:p>
            <a:r>
              <a:rPr lang="vi-VN"/>
              <a:t>Lớp:</a:t>
            </a:r>
            <a:r>
              <a:rPr lang="en-US"/>
              <a:t> 2A - GV: Nguyễn Thị Hà</a:t>
            </a:r>
            <a:endParaRPr lang="vi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488451-32AB-ECF0-900F-4B87AAD31FB3}"/>
              </a:ext>
            </a:extLst>
          </p:cNvPr>
          <p:cNvSpPr txBox="1"/>
          <p:nvPr/>
        </p:nvSpPr>
        <p:spPr>
          <a:xfrm>
            <a:off x="2927498" y="-14177"/>
            <a:ext cx="440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Trường TH Quang Trung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B6C423-22B1-4330-AD28-60086C5998F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. Những vật dụng bảo vệ em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194BD2-8BD9-4E34-864B-D90E8BC0D05D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C335B7-DB2F-4ECA-8586-C5B87FE6195A}:2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F8ECB9-890A-4E6A-929D-2336BC3C3BA6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F79144-2FE2-4B91-AC92-051282969A14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7EF2D9-C334-43AE-BE9C-8AA982283B91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5B58CA-4D01-42EA-AFAD-6CE68166B0EA}:264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281</Words>
  <Application>Microsoft Office PowerPoint</Application>
  <PresentationFormat>On-screen Show (16:9)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UTM Androgyne</vt:lpstr>
      <vt:lpstr>UTM Cookies</vt:lpstr>
      <vt:lpstr>Pangolin</vt:lpstr>
      <vt:lpstr>Arial</vt:lpstr>
      <vt:lpstr>Baloo 2</vt:lpstr>
      <vt:lpstr>English Vocabulary Workshop by Slidesgo</vt:lpstr>
      <vt:lpstr>Bài 22: Những vật  dụng bảo vệ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Bai22. Những vật dụng bảo vệ em</dc:title>
  <dc:creator>L.U</dc:creator>
  <cp:lastModifiedBy>STD_NHA</cp:lastModifiedBy>
  <cp:revision>53</cp:revision>
  <dcterms:modified xsi:type="dcterms:W3CDTF">2025-02-18T07:50:49Z</dcterms:modified>
</cp:coreProperties>
</file>