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0"/>
  </p:notesMasterIdLst>
  <p:sldIdLst>
    <p:sldId id="257" r:id="rId3"/>
    <p:sldId id="3977" r:id="rId4"/>
    <p:sldId id="3978" r:id="rId5"/>
    <p:sldId id="3979" r:id="rId6"/>
    <p:sldId id="3976" r:id="rId7"/>
    <p:sldId id="3980" r:id="rId8"/>
    <p:sldId id="397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1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A62E97-36E8-4E31-A18B-ED71AF35506C}" type="datetimeFigureOut">
              <a:rPr lang="en-US" smtClean="0"/>
              <a:t>2/18/2025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725689-DD1E-4CAE-BEFB-842ABE6EDE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842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7587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25CAA-ED89-46F7-A4DF-AB72F87F1FB3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730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52894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6864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36235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B79FFF1-5516-4089-983F-AC52072E3C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780C9553-F799-4C7E-AC50-E7319C2496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AA484C1-C7B1-47D7-9F24-203E572F8A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433B898-3977-4EFE-B0DE-407EE96041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412F428F-BFBD-400E-A268-93675CB962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0468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3023233-F927-4518-A423-66A8E62FE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B0D5ACC5-720E-4889-BC80-E3A4A0EA9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04F17C7-D264-4E6D-B540-93BD3C4F11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E7D9222-2A75-4914-A58C-DC0EA0DB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A6FAC89-C0D0-441F-80F7-910664F9E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180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F9A7C6D-C159-47CD-9A53-668AD4BBE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072288-AF78-4398-BDC0-C36BBA22B0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67475C9E-1872-4158-9819-8AF136A35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D3D4CDC-DDE6-4FAB-BA0F-AB1A733A79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45434B5-FC20-45B2-AC33-4C0939D76D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6431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9EA490E-0757-4971-A093-86BC150FF4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0D32C1C-16E8-4561-8B01-7291D59974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7368CDBE-F085-4B26-87B6-DBA93552B5C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224B3762-03A4-4419-89E2-3A123B948A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8DC28077-EA45-4D93-BB7C-81052A4C4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B9E9CAE-0286-495F-87E9-CDDDAEF5C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29073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B0E878F-26A5-407D-B38C-75A1EF7DC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2806A40-E156-4CA3-BB46-C077FEB117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667EC0A-1883-429B-8F73-B743C390F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9FAA717-F83A-439C-A5A2-9B3E4A7C83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998A8E2C-B8AC-402B-AF85-4B15AC3633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22E88E68-B000-485B-89F9-00060A6FFDE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4B014B78-B649-4EEC-90A3-6E7A7D5BB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3F4E6B48-D59B-4091-8F40-1FCEDC7C3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6582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3200B42C-C3EB-49FA-8D92-0CD3471B6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8945836-E41A-4B88-B342-D1223612A62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EFCCE0D2-92C4-46E5-992D-143C59FD08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F4DA7FE9-8E2E-494B-B8DF-C43E402BC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526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BF3C62BD-51FA-4874-9CDE-0B439A55D0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1F37A59-0B14-4152-AAD8-59B0DF532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FB830615-BC10-4C9B-9240-20F583A52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911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086EDE3-4395-4F88-BD97-7E7CDB9FA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9C9A60D-9249-4B5F-9455-A6A43F186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3DC37FD2-21CA-4D35-9160-01163EBB6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696068FC-D59E-42EE-AE0F-65AC70EAF13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B186DEEA-E6C6-4B57-B157-1E148CED88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63A63846-694E-4BA3-B1FD-3EA9C1BC0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3659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7716241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10EE0D14-FE72-4798-8970-9CDFCED206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9FA77EF6-EB07-4511-980E-921BF47E50F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8BB03064-31E1-4B80-AAA0-684F6AD9D4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72B3B429-9BAC-47E1-88AC-53642248C3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376D896D-0829-4DF4-99FB-86C91F206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2062671-E355-434A-AD85-F747C9C8A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7778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DA2F040-D2CC-4D15-9981-D5CCF6169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9F4ED89A-E1D0-4FED-AF5B-0B3A3DF6E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8068F409-2EE7-4E35-A1E6-9649C6E624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37E3929-2542-4023-8C1E-DF83FF320C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7416BCD3-BB33-40E1-B226-154B6876C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285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1182990A-5E78-48DA-8B1D-69A2E67905A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BF869ED9-72F0-4AB5-8DE4-2DEF759931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1E6EB67-5918-460D-B8F1-9C934B067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BC58E1B-5923-4CAF-B9CC-D14A574623C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A5A56952-31F5-48B6-B8E0-6053A9173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64B58A8-9B83-4AAF-86A2-6DD23F47D6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E746A1-6C2B-4A0A-9B52-5B2A1AF6763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3521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355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07791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616849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55660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5069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8582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5088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3569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xmlns="" id="{33E7A2F6-44BA-453F-A05A-7E316B106677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2025/2/18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9" name="Picture 8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xmlns="" id="{95112F26-3B41-BB97-125B-7BB49949EE3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4925" y="228600"/>
            <a:ext cx="1123950" cy="112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560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>
            <a:extLst>
              <a:ext uri="{FF2B5EF4-FFF2-40B4-BE49-F238E27FC236}">
                <a16:creationId xmlns:a16="http://schemas.microsoft.com/office/drawing/2014/main" xmlns="" id="{A2EE5880-8C4C-41FF-867A-31F1A54973E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29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NAM">
            <a:extLst>
              <a:ext uri="{FF2B5EF4-FFF2-40B4-BE49-F238E27FC236}">
                <a16:creationId xmlns:a16="http://schemas.microsoft.com/office/drawing/2014/main" xmlns="" id="{EA738A9D-B1F2-C9C0-5E96-DD83825C0C8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6934" y="4571852"/>
            <a:ext cx="2263509" cy="208620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596640" y="436880"/>
            <a:ext cx="62123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HUYỆN AN LÃO</a:t>
            </a: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QUNG TRUNG</a:t>
            </a:r>
            <a:endParaRPr lang="en-US" sz="2400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97248" y="2056420"/>
            <a:ext cx="6858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KHOA HỌC</a:t>
            </a:r>
          </a:p>
          <a:p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36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ÔN TẬP CHỦ ĐỀ NẤM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346928" y="5601270"/>
            <a:ext cx="43586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图片 10">
            <a:extLst>
              <a:ext uri="{FF2B5EF4-FFF2-40B4-BE49-F238E27FC236}">
                <a16:creationId xmlns:a16="http://schemas.microsoft.com/office/drawing/2014/main" xmlns="" id="{CFBE018C-B768-45ED-AB07-13AC4723ED0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64" r="71083" b="46860"/>
          <a:stretch/>
        </p:blipFill>
        <p:spPr>
          <a:xfrm rot="19979526">
            <a:off x="-220753" y="5007"/>
            <a:ext cx="3406282" cy="3495660"/>
          </a:xfrm>
          <a:prstGeom prst="rect">
            <a:avLst/>
          </a:prstGeom>
        </p:spPr>
      </p:pic>
      <p:pic>
        <p:nvPicPr>
          <p:cNvPr id="12" name="图片 10">
            <a:extLst>
              <a:ext uri="{FF2B5EF4-FFF2-40B4-BE49-F238E27FC236}">
                <a16:creationId xmlns:a16="http://schemas.microsoft.com/office/drawing/2014/main" xmlns="" id="{66812F6D-5CF1-4121-8475-C91ED2F3814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 flipH="1">
            <a:off x="-120564" y="3564968"/>
            <a:ext cx="3504734" cy="3293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337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0">
            <a:extLst>
              <a:ext uri="{FF2B5EF4-FFF2-40B4-BE49-F238E27FC236}">
                <a16:creationId xmlns:a16="http://schemas.microsoft.com/office/drawing/2014/main" xmlns="" id="{66812F6D-5CF1-4121-8475-C91ED2F381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 flipH="1">
            <a:off x="9169047" y="3766338"/>
            <a:ext cx="3504734" cy="329303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15765FE5-BC4F-2D9C-4385-CA5E6D334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4960" y="1689029"/>
            <a:ext cx="7721600" cy="46101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76960" y="356215"/>
            <a:ext cx="9733280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sz="4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Dựa vào sơ đồ hình 1, hãy nêu đặc điểm, các bộ phận, ích lợi và tác hại của nấm đối với đời sống của con người và sinh vật.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3272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BB341E9-FDEE-7B83-A12D-27DB29D5329C}"/>
              </a:ext>
            </a:extLst>
          </p:cNvPr>
          <p:cNvSpPr txBox="1"/>
          <p:nvPr/>
        </p:nvSpPr>
        <p:spPr>
          <a:xfrm>
            <a:off x="1098308" y="1046366"/>
            <a:ext cx="10654301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Đặc điểm:</a:t>
            </a: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ấm rất đa dạng</a:t>
            </a: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Nấm có hình dạng, kích thước, màu sắc và nơi sống rất khác nhau</a:t>
            </a:r>
            <a:r>
              <a:rPr lang="en-US" sz="27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(đất ẩm, rơm rạ mục, thức ăn, hoa quả);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Nấm mũ</a:t>
            </a:r>
            <a:r>
              <a:rPr lang="en-US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vi-VN" sz="2700" b="1" i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thường có một số bộ phận như mũ nấm, thân nấm và chân nấm.</a:t>
            </a:r>
          </a:p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Ích lợi:</a:t>
            </a:r>
            <a:endParaRPr lang="en-US" sz="27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Một số nấm được dùng làm thức ăn có hình dáng, màu sắc khác nhau;</a:t>
            </a:r>
            <a:endParaRPr lang="en-US" sz="2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Nấm men được dùng trong chế biến thực phẩm tạo ra các sản phẩm lên men như bánh mì, rượu, bia,…</a:t>
            </a:r>
          </a:p>
          <a:p>
            <a:r>
              <a:rPr lang="vi-VN" sz="2700" b="1" dirty="0">
                <a:latin typeface="Calibri" panose="020F0502020204030204" pitchFamily="34" charset="0"/>
                <a:cs typeface="Calibri" panose="020F0502020204030204" pitchFamily="34" charset="0"/>
              </a:rPr>
              <a:t>Tác hại: </a:t>
            </a:r>
            <a:r>
              <a:rPr lang="vi-VN" sz="2700" dirty="0">
                <a:latin typeface="Calibri" panose="020F0502020204030204" pitchFamily="34" charset="0"/>
                <a:cs typeface="Calibri" panose="020F0502020204030204" pitchFamily="34" charset="0"/>
              </a:rPr>
              <a:t>Một số nấm có hại với đời sống của con người và sinh vật. Trong đó có nhiều nấm gây hỏng thực phẩm như nấm mốc và nấm độc.)</a:t>
            </a:r>
          </a:p>
        </p:txBody>
      </p:sp>
    </p:spTree>
    <p:extLst>
      <p:ext uri="{BB962C8B-B14F-4D97-AF65-F5344CB8AC3E}">
        <p14:creationId xmlns:p14="http://schemas.microsoft.com/office/powerpoint/2010/main" val="299135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13225" y="785614"/>
            <a:ext cx="938109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vi-VN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Thảo luận và hoàn thành bảng theo gợi ý sau:</a:t>
            </a:r>
            <a:endParaRPr lang="en-US" sz="36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0A3149CD-84CA-8467-77D6-A08BFE4C48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5874217"/>
              </p:ext>
            </p:extLst>
          </p:nvPr>
        </p:nvGraphicFramePr>
        <p:xfrm>
          <a:off x="1300478" y="1890445"/>
          <a:ext cx="9753604" cy="4683076"/>
        </p:xfrm>
        <a:graphic>
          <a:graphicData uri="http://schemas.openxmlformats.org/drawingml/2006/table">
            <a:tbl>
              <a:tblPr/>
              <a:tblGrid>
                <a:gridCol w="2438401">
                  <a:extLst>
                    <a:ext uri="{9D8B030D-6E8A-4147-A177-3AD203B41FA5}">
                      <a16:colId xmlns:a16="http://schemas.microsoft.com/office/drawing/2014/main" xmlns="" val="1440104983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xmlns="" val="3124678153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xmlns="" val="1597364794"/>
                    </a:ext>
                  </a:extLst>
                </a:gridCol>
                <a:gridCol w="2438401">
                  <a:extLst>
                    <a:ext uri="{9D8B030D-6E8A-4147-A177-3AD203B41FA5}">
                      <a16:colId xmlns:a16="http://schemas.microsoft.com/office/drawing/2014/main" xmlns="" val="3617709284"/>
                    </a:ext>
                  </a:extLst>
                </a:gridCol>
              </a:tblGrid>
              <a:tr h="1038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STT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Tên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Nơi sống</a:t>
                      </a:r>
                      <a:endParaRPr lang="vi-VN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Ích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lợi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hoặc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tác</a:t>
                      </a:r>
                      <a:r>
                        <a:rPr lang="en-US" sz="2400" b="1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hại</a:t>
                      </a:r>
                      <a:endParaRPr lang="en-US" sz="2400" dirty="0"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14089505"/>
                  </a:ext>
                </a:extLst>
              </a:tr>
              <a:tr h="717144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1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rơm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vi-VN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Rơm, rạ mục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Làm thức ăn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81230095"/>
                  </a:ext>
                </a:extLst>
              </a:tr>
              <a:tr h="472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sò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8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41648624"/>
                  </a:ext>
                </a:extLst>
              </a:tr>
              <a:tr h="1038520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3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tai mèo (mộc nhĩ)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66866194"/>
                  </a:ext>
                </a:extLst>
              </a:tr>
              <a:tr h="472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mốc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5343993"/>
                  </a:ext>
                </a:extLst>
              </a:tr>
              <a:tr h="472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5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men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1387576"/>
                  </a:ext>
                </a:extLst>
              </a:tr>
              <a:tr h="472223"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6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Nấm độc đỏ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400" dirty="0"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?</a:t>
                      </a:r>
                    </a:p>
                  </a:txBody>
                  <a:tcPr marL="31750" marR="31750" marT="31750" marB="31750">
                    <a:lnL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0E6F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30478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56565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811532A-2F60-47C9-A240-B6CF13FC9FD5}"/>
              </a:ext>
            </a:extLst>
          </p:cNvPr>
          <p:cNvGrpSpPr/>
          <p:nvPr/>
        </p:nvGrpSpPr>
        <p:grpSpPr>
          <a:xfrm rot="2251857">
            <a:off x="887310" y="623172"/>
            <a:ext cx="773568" cy="1393075"/>
            <a:chOff x="1394394" y="7"/>
            <a:chExt cx="834179" cy="1755015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xmlns="" id="{CB02EF3A-5E52-474C-AAD6-D9A375359886}"/>
                </a:ext>
              </a:extLst>
            </p:cNvPr>
            <p:cNvSpPr/>
            <p:nvPr/>
          </p:nvSpPr>
          <p:spPr>
            <a:xfrm>
              <a:off x="1394394" y="104955"/>
              <a:ext cx="834179" cy="1650067"/>
            </a:xfrm>
            <a:custGeom>
              <a:avLst/>
              <a:gdLst>
                <a:gd name="connsiteX0" fmla="*/ 780907 w 834179"/>
                <a:gd name="connsiteY0" fmla="*/ 234065 h 1650067"/>
                <a:gd name="connsiteX1" fmla="*/ 316693 w 834179"/>
                <a:gd name="connsiteY1" fmla="*/ 11821 h 1650067"/>
                <a:gd name="connsiteX2" fmla="*/ 3382 w 834179"/>
                <a:gd name="connsiteY2" fmla="*/ 329603 h 1650067"/>
                <a:gd name="connsiteX3" fmla="*/ 208201 w 834179"/>
                <a:gd name="connsiteY3" fmla="*/ 738124 h 1650067"/>
                <a:gd name="connsiteX4" fmla="*/ 349898 w 834179"/>
                <a:gd name="connsiteY4" fmla="*/ 786518 h 1650067"/>
                <a:gd name="connsiteX5" fmla="*/ 365284 w 834179"/>
                <a:gd name="connsiteY5" fmla="*/ 945245 h 1650067"/>
                <a:gd name="connsiteX6" fmla="*/ 318140 w 834179"/>
                <a:gd name="connsiteY6" fmla="*/ 1118766 h 1650067"/>
                <a:gd name="connsiteX7" fmla="*/ 321099 w 834179"/>
                <a:gd name="connsiteY7" fmla="*/ 1459957 h 1650067"/>
                <a:gd name="connsiteX8" fmla="*/ 367652 w 834179"/>
                <a:gd name="connsiteY8" fmla="*/ 1627823 h 1650067"/>
                <a:gd name="connsiteX9" fmla="*/ 540581 w 834179"/>
                <a:gd name="connsiteY9" fmla="*/ 1633741 h 1650067"/>
                <a:gd name="connsiteX10" fmla="*/ 599758 w 834179"/>
                <a:gd name="connsiteY10" fmla="*/ 1456012 h 1650067"/>
                <a:gd name="connsiteX11" fmla="*/ 581676 w 834179"/>
                <a:gd name="connsiteY11" fmla="*/ 1105813 h 1650067"/>
                <a:gd name="connsiteX12" fmla="*/ 521118 w 834179"/>
                <a:gd name="connsiteY12" fmla="*/ 937684 h 1650067"/>
                <a:gd name="connsiteX13" fmla="*/ 514872 w 834179"/>
                <a:gd name="connsiteY13" fmla="*/ 784414 h 1650067"/>
                <a:gd name="connsiteX14" fmla="*/ 701346 w 834179"/>
                <a:gd name="connsiteY14" fmla="*/ 702684 h 1650067"/>
                <a:gd name="connsiteX15" fmla="*/ 780907 w 834179"/>
                <a:gd name="connsiteY15" fmla="*/ 234065 h 1650067"/>
                <a:gd name="connsiteX16" fmla="*/ 539069 w 834179"/>
                <a:gd name="connsiteY16" fmla="*/ 1134350 h 1650067"/>
                <a:gd name="connsiteX17" fmla="*/ 554192 w 834179"/>
                <a:gd name="connsiteY17" fmla="*/ 1484811 h 1650067"/>
                <a:gd name="connsiteX18" fmla="*/ 510927 w 834179"/>
                <a:gd name="connsiteY18" fmla="*/ 1587320 h 1650067"/>
                <a:gd name="connsiteX19" fmla="*/ 422555 w 834179"/>
                <a:gd name="connsiteY19" fmla="*/ 1597511 h 1650067"/>
                <a:gd name="connsiteX20" fmla="*/ 419465 w 834179"/>
                <a:gd name="connsiteY20" fmla="*/ 1596459 h 1650067"/>
                <a:gd name="connsiteX21" fmla="*/ 433207 w 834179"/>
                <a:gd name="connsiteY21" fmla="*/ 1590147 h 1650067"/>
                <a:gd name="connsiteX22" fmla="*/ 445108 w 834179"/>
                <a:gd name="connsiteY22" fmla="*/ 1569238 h 1650067"/>
                <a:gd name="connsiteX23" fmla="*/ 424199 w 834179"/>
                <a:gd name="connsiteY23" fmla="*/ 1557337 h 1650067"/>
                <a:gd name="connsiteX24" fmla="*/ 386851 w 834179"/>
                <a:gd name="connsiteY24" fmla="*/ 1574564 h 1650067"/>
                <a:gd name="connsiteX25" fmla="*/ 376331 w 834179"/>
                <a:gd name="connsiteY25" fmla="*/ 1554706 h 1650067"/>
                <a:gd name="connsiteX26" fmla="*/ 443859 w 834179"/>
                <a:gd name="connsiteY26" fmla="*/ 1506444 h 1650067"/>
                <a:gd name="connsiteX27" fmla="*/ 426697 w 834179"/>
                <a:gd name="connsiteY27" fmla="*/ 1477053 h 1650067"/>
                <a:gd name="connsiteX28" fmla="*/ 368967 w 834179"/>
                <a:gd name="connsiteY28" fmla="*/ 1517819 h 1650067"/>
                <a:gd name="connsiteX29" fmla="*/ 367586 w 834179"/>
                <a:gd name="connsiteY29" fmla="*/ 1493359 h 1650067"/>
                <a:gd name="connsiteX30" fmla="*/ 436166 w 834179"/>
                <a:gd name="connsiteY30" fmla="*/ 1446149 h 1650067"/>
                <a:gd name="connsiteX31" fmla="*/ 419004 w 834179"/>
                <a:gd name="connsiteY31" fmla="*/ 1416757 h 1650067"/>
                <a:gd name="connsiteX32" fmla="*/ 366402 w 834179"/>
                <a:gd name="connsiteY32" fmla="*/ 1452987 h 1650067"/>
                <a:gd name="connsiteX33" fmla="*/ 365679 w 834179"/>
                <a:gd name="connsiteY33" fmla="*/ 1428790 h 1650067"/>
                <a:gd name="connsiteX34" fmla="*/ 432418 w 834179"/>
                <a:gd name="connsiteY34" fmla="*/ 1374610 h 1650067"/>
                <a:gd name="connsiteX35" fmla="*/ 415256 w 834179"/>
                <a:gd name="connsiteY35" fmla="*/ 1345219 h 1650067"/>
                <a:gd name="connsiteX36" fmla="*/ 364035 w 834179"/>
                <a:gd name="connsiteY36" fmla="*/ 1384341 h 1650067"/>
                <a:gd name="connsiteX37" fmla="*/ 362457 w 834179"/>
                <a:gd name="connsiteY37" fmla="*/ 1344955 h 1650067"/>
                <a:gd name="connsiteX38" fmla="*/ 430314 w 834179"/>
                <a:gd name="connsiteY38" fmla="*/ 1299126 h 1650067"/>
                <a:gd name="connsiteX39" fmla="*/ 413152 w 834179"/>
                <a:gd name="connsiteY39" fmla="*/ 1269735 h 1650067"/>
                <a:gd name="connsiteX40" fmla="*/ 360945 w 834179"/>
                <a:gd name="connsiteY40" fmla="*/ 1304189 h 1650067"/>
                <a:gd name="connsiteX41" fmla="*/ 360287 w 834179"/>
                <a:gd name="connsiteY41" fmla="*/ 1282228 h 1650067"/>
                <a:gd name="connsiteX42" fmla="*/ 425777 w 834179"/>
                <a:gd name="connsiteY42" fmla="*/ 1237318 h 1650067"/>
                <a:gd name="connsiteX43" fmla="*/ 408615 w 834179"/>
                <a:gd name="connsiteY43" fmla="*/ 1207927 h 1650067"/>
                <a:gd name="connsiteX44" fmla="*/ 359564 w 834179"/>
                <a:gd name="connsiteY44" fmla="*/ 1241592 h 1650067"/>
                <a:gd name="connsiteX45" fmla="*/ 359564 w 834179"/>
                <a:gd name="connsiteY45" fmla="*/ 1219762 h 1650067"/>
                <a:gd name="connsiteX46" fmla="*/ 363904 w 834179"/>
                <a:gd name="connsiteY46" fmla="*/ 1216409 h 1650067"/>
                <a:gd name="connsiteX47" fmla="*/ 438467 w 834179"/>
                <a:gd name="connsiteY47" fmla="*/ 1153747 h 1650067"/>
                <a:gd name="connsiteX48" fmla="*/ 421306 w 834179"/>
                <a:gd name="connsiteY48" fmla="*/ 1124355 h 1650067"/>
                <a:gd name="connsiteX49" fmla="*/ 360485 w 834179"/>
                <a:gd name="connsiteY49" fmla="*/ 1171829 h 1650067"/>
                <a:gd name="connsiteX50" fmla="*/ 361931 w 834179"/>
                <a:gd name="connsiteY50" fmla="*/ 1144739 h 1650067"/>
                <a:gd name="connsiteX51" fmla="*/ 443070 w 834179"/>
                <a:gd name="connsiteY51" fmla="*/ 1092926 h 1650067"/>
                <a:gd name="connsiteX52" fmla="*/ 425908 w 834179"/>
                <a:gd name="connsiteY52" fmla="*/ 1063534 h 1650067"/>
                <a:gd name="connsiteX53" fmla="*/ 365219 w 834179"/>
                <a:gd name="connsiteY53" fmla="*/ 1099698 h 1650067"/>
                <a:gd name="connsiteX54" fmla="*/ 367520 w 834179"/>
                <a:gd name="connsiteY54" fmla="*/ 1073792 h 1650067"/>
                <a:gd name="connsiteX55" fmla="*/ 431563 w 834179"/>
                <a:gd name="connsiteY55" fmla="*/ 1036576 h 1650067"/>
                <a:gd name="connsiteX56" fmla="*/ 414402 w 834179"/>
                <a:gd name="connsiteY56" fmla="*/ 1007184 h 1650067"/>
                <a:gd name="connsiteX57" fmla="*/ 376199 w 834179"/>
                <a:gd name="connsiteY57" fmla="*/ 1027502 h 1650067"/>
                <a:gd name="connsiteX58" fmla="*/ 443333 w 834179"/>
                <a:gd name="connsiteY58" fmla="*/ 966944 h 1650067"/>
                <a:gd name="connsiteX59" fmla="*/ 539069 w 834179"/>
                <a:gd name="connsiteY59" fmla="*/ 1134350 h 1650067"/>
                <a:gd name="connsiteX60" fmla="*/ 474565 w 834179"/>
                <a:gd name="connsiteY60" fmla="*/ 922232 h 1650067"/>
                <a:gd name="connsiteX61" fmla="*/ 407892 w 834179"/>
                <a:gd name="connsiteY61" fmla="*/ 925322 h 1650067"/>
                <a:gd name="connsiteX62" fmla="*/ 395596 w 834179"/>
                <a:gd name="connsiteY62" fmla="*/ 791976 h 1650067"/>
                <a:gd name="connsiteX63" fmla="*/ 470160 w 834179"/>
                <a:gd name="connsiteY63" fmla="*/ 790727 h 1650067"/>
                <a:gd name="connsiteX64" fmla="*/ 474565 w 834179"/>
                <a:gd name="connsiteY64" fmla="*/ 922232 h 1650067"/>
                <a:gd name="connsiteX65" fmla="*/ 460428 w 834179"/>
                <a:gd name="connsiteY65" fmla="*/ 746343 h 1650067"/>
                <a:gd name="connsiteX66" fmla="*/ 53748 w 834179"/>
                <a:gd name="connsiteY66" fmla="*/ 457952 h 1650067"/>
                <a:gd name="connsiteX67" fmla="*/ 328792 w 834179"/>
                <a:gd name="connsiteY67" fmla="*/ 55546 h 1650067"/>
                <a:gd name="connsiteX68" fmla="*/ 770452 w 834179"/>
                <a:gd name="connsiteY68" fmla="*/ 322896 h 1650067"/>
                <a:gd name="connsiteX69" fmla="*/ 460428 w 834179"/>
                <a:gd name="connsiteY69" fmla="*/ 746343 h 165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</a:cxnLst>
              <a:rect l="l" t="t" r="r" b="b"/>
              <a:pathLst>
                <a:path w="834179" h="1650067">
                  <a:moveTo>
                    <a:pt x="780907" y="234065"/>
                  </a:moveTo>
                  <a:cubicBezTo>
                    <a:pt x="694245" y="69091"/>
                    <a:pt x="503825" y="-36639"/>
                    <a:pt x="316693" y="11821"/>
                  </a:cubicBezTo>
                  <a:cubicBezTo>
                    <a:pt x="162175" y="43579"/>
                    <a:pt x="24883" y="169364"/>
                    <a:pt x="3382" y="329603"/>
                  </a:cubicBezTo>
                  <a:cubicBezTo>
                    <a:pt x="-18251" y="491157"/>
                    <a:pt x="65518" y="659090"/>
                    <a:pt x="208201" y="738124"/>
                  </a:cubicBezTo>
                  <a:cubicBezTo>
                    <a:pt x="252190" y="762453"/>
                    <a:pt x="300321" y="778365"/>
                    <a:pt x="349898" y="786518"/>
                  </a:cubicBezTo>
                  <a:cubicBezTo>
                    <a:pt x="353317" y="839515"/>
                    <a:pt x="356211" y="892906"/>
                    <a:pt x="365284" y="945245"/>
                  </a:cubicBezTo>
                  <a:cubicBezTo>
                    <a:pt x="320770" y="982067"/>
                    <a:pt x="322743" y="1067019"/>
                    <a:pt x="318140" y="1118766"/>
                  </a:cubicBezTo>
                  <a:cubicBezTo>
                    <a:pt x="308080" y="1232190"/>
                    <a:pt x="318666" y="1346402"/>
                    <a:pt x="321099" y="1459957"/>
                  </a:cubicBezTo>
                  <a:cubicBezTo>
                    <a:pt x="323597" y="1511967"/>
                    <a:pt x="319455" y="1593040"/>
                    <a:pt x="367652" y="1627823"/>
                  </a:cubicBezTo>
                  <a:cubicBezTo>
                    <a:pt x="404933" y="1654716"/>
                    <a:pt x="501458" y="1657872"/>
                    <a:pt x="540581" y="1633741"/>
                  </a:cubicBezTo>
                  <a:cubicBezTo>
                    <a:pt x="596208" y="1599418"/>
                    <a:pt x="600284" y="1512888"/>
                    <a:pt x="599758" y="1456012"/>
                  </a:cubicBezTo>
                  <a:cubicBezTo>
                    <a:pt x="598772" y="1340484"/>
                    <a:pt x="594498" y="1220617"/>
                    <a:pt x="581676" y="1105813"/>
                  </a:cubicBezTo>
                  <a:cubicBezTo>
                    <a:pt x="575167" y="1047425"/>
                    <a:pt x="576876" y="971678"/>
                    <a:pt x="521118" y="937684"/>
                  </a:cubicBezTo>
                  <a:cubicBezTo>
                    <a:pt x="516253" y="886725"/>
                    <a:pt x="518817" y="835438"/>
                    <a:pt x="514872" y="784414"/>
                  </a:cubicBezTo>
                  <a:cubicBezTo>
                    <a:pt x="582268" y="771658"/>
                    <a:pt x="646772" y="744437"/>
                    <a:pt x="701346" y="702684"/>
                  </a:cubicBezTo>
                  <a:cubicBezTo>
                    <a:pt x="854550" y="585578"/>
                    <a:pt x="866911" y="397789"/>
                    <a:pt x="780907" y="234065"/>
                  </a:cubicBezTo>
                  <a:moveTo>
                    <a:pt x="539069" y="1134350"/>
                  </a:moveTo>
                  <a:cubicBezTo>
                    <a:pt x="548208" y="1248431"/>
                    <a:pt x="560438" y="1370533"/>
                    <a:pt x="554192" y="1484811"/>
                  </a:cubicBezTo>
                  <a:cubicBezTo>
                    <a:pt x="551825" y="1528866"/>
                    <a:pt x="549589" y="1564043"/>
                    <a:pt x="510927" y="1587320"/>
                  </a:cubicBezTo>
                  <a:cubicBezTo>
                    <a:pt x="484428" y="1603298"/>
                    <a:pt x="452933" y="1605270"/>
                    <a:pt x="422555" y="1597511"/>
                  </a:cubicBezTo>
                  <a:cubicBezTo>
                    <a:pt x="421437" y="1597248"/>
                    <a:pt x="420517" y="1596788"/>
                    <a:pt x="419465" y="1596459"/>
                  </a:cubicBezTo>
                  <a:cubicBezTo>
                    <a:pt x="424067" y="1594355"/>
                    <a:pt x="428473" y="1591988"/>
                    <a:pt x="433207" y="1590147"/>
                  </a:cubicBezTo>
                  <a:cubicBezTo>
                    <a:pt x="441755" y="1586859"/>
                    <a:pt x="447738" y="1578706"/>
                    <a:pt x="445108" y="1569238"/>
                  </a:cubicBezTo>
                  <a:cubicBezTo>
                    <a:pt x="442807" y="1561084"/>
                    <a:pt x="432812" y="1553983"/>
                    <a:pt x="424199" y="1557337"/>
                  </a:cubicBezTo>
                  <a:cubicBezTo>
                    <a:pt x="411377" y="1562334"/>
                    <a:pt x="398950" y="1568120"/>
                    <a:pt x="386851" y="1574564"/>
                  </a:cubicBezTo>
                  <a:cubicBezTo>
                    <a:pt x="382380" y="1568646"/>
                    <a:pt x="378895" y="1562005"/>
                    <a:pt x="376331" y="1554706"/>
                  </a:cubicBezTo>
                  <a:cubicBezTo>
                    <a:pt x="398029" y="1537545"/>
                    <a:pt x="420517" y="1521436"/>
                    <a:pt x="443859" y="1506444"/>
                  </a:cubicBezTo>
                  <a:cubicBezTo>
                    <a:pt x="462204" y="1494674"/>
                    <a:pt x="445174" y="1465217"/>
                    <a:pt x="426697" y="1477053"/>
                  </a:cubicBezTo>
                  <a:cubicBezTo>
                    <a:pt x="406840" y="1489809"/>
                    <a:pt x="387706" y="1503551"/>
                    <a:pt x="368967" y="1517819"/>
                  </a:cubicBezTo>
                  <a:cubicBezTo>
                    <a:pt x="368243" y="1509797"/>
                    <a:pt x="367849" y="1501578"/>
                    <a:pt x="367586" y="1493359"/>
                  </a:cubicBezTo>
                  <a:cubicBezTo>
                    <a:pt x="390468" y="1477644"/>
                    <a:pt x="413350" y="1461864"/>
                    <a:pt x="436166" y="1446149"/>
                  </a:cubicBezTo>
                  <a:cubicBezTo>
                    <a:pt x="454116" y="1433787"/>
                    <a:pt x="437086" y="1404330"/>
                    <a:pt x="419004" y="1416757"/>
                  </a:cubicBezTo>
                  <a:cubicBezTo>
                    <a:pt x="401448" y="1428856"/>
                    <a:pt x="383958" y="1440889"/>
                    <a:pt x="366402" y="1452987"/>
                  </a:cubicBezTo>
                  <a:cubicBezTo>
                    <a:pt x="366205" y="1444900"/>
                    <a:pt x="365942" y="1436878"/>
                    <a:pt x="365679" y="1428790"/>
                  </a:cubicBezTo>
                  <a:cubicBezTo>
                    <a:pt x="386588" y="1409064"/>
                    <a:pt x="408615" y="1390785"/>
                    <a:pt x="432418" y="1374610"/>
                  </a:cubicBezTo>
                  <a:cubicBezTo>
                    <a:pt x="450434" y="1362380"/>
                    <a:pt x="433404" y="1332923"/>
                    <a:pt x="415256" y="1345219"/>
                  </a:cubicBezTo>
                  <a:cubicBezTo>
                    <a:pt x="397438" y="1357317"/>
                    <a:pt x="380408" y="1370402"/>
                    <a:pt x="364035" y="1384341"/>
                  </a:cubicBezTo>
                  <a:cubicBezTo>
                    <a:pt x="363509" y="1371191"/>
                    <a:pt x="362983" y="1358106"/>
                    <a:pt x="362457" y="1344955"/>
                  </a:cubicBezTo>
                  <a:cubicBezTo>
                    <a:pt x="384090" y="1328254"/>
                    <a:pt x="406709" y="1312934"/>
                    <a:pt x="430314" y="1299126"/>
                  </a:cubicBezTo>
                  <a:cubicBezTo>
                    <a:pt x="449185" y="1288014"/>
                    <a:pt x="432089" y="1258622"/>
                    <a:pt x="413152" y="1269735"/>
                  </a:cubicBezTo>
                  <a:cubicBezTo>
                    <a:pt x="395136" y="1280321"/>
                    <a:pt x="377909" y="1292025"/>
                    <a:pt x="360945" y="1304189"/>
                  </a:cubicBezTo>
                  <a:cubicBezTo>
                    <a:pt x="360682" y="1296890"/>
                    <a:pt x="360485" y="1289526"/>
                    <a:pt x="360287" y="1282228"/>
                  </a:cubicBezTo>
                  <a:cubicBezTo>
                    <a:pt x="382117" y="1267236"/>
                    <a:pt x="403947" y="1252244"/>
                    <a:pt x="425777" y="1237318"/>
                  </a:cubicBezTo>
                  <a:cubicBezTo>
                    <a:pt x="443727" y="1225023"/>
                    <a:pt x="426763" y="1195500"/>
                    <a:pt x="408615" y="1207927"/>
                  </a:cubicBezTo>
                  <a:cubicBezTo>
                    <a:pt x="392243" y="1219171"/>
                    <a:pt x="375936" y="1230349"/>
                    <a:pt x="359564" y="1241592"/>
                  </a:cubicBezTo>
                  <a:cubicBezTo>
                    <a:pt x="359498" y="1234294"/>
                    <a:pt x="359564" y="1227061"/>
                    <a:pt x="359564" y="1219762"/>
                  </a:cubicBezTo>
                  <a:cubicBezTo>
                    <a:pt x="361076" y="1218908"/>
                    <a:pt x="362523" y="1217921"/>
                    <a:pt x="363904" y="1216409"/>
                  </a:cubicBezTo>
                  <a:cubicBezTo>
                    <a:pt x="386260" y="1192475"/>
                    <a:pt x="410983" y="1171566"/>
                    <a:pt x="438467" y="1153747"/>
                  </a:cubicBezTo>
                  <a:cubicBezTo>
                    <a:pt x="456746" y="1141846"/>
                    <a:pt x="439716" y="1112388"/>
                    <a:pt x="421306" y="1124355"/>
                  </a:cubicBezTo>
                  <a:cubicBezTo>
                    <a:pt x="399673" y="1138427"/>
                    <a:pt x="379356" y="1154273"/>
                    <a:pt x="360485" y="1171829"/>
                  </a:cubicBezTo>
                  <a:cubicBezTo>
                    <a:pt x="360813" y="1162821"/>
                    <a:pt x="361339" y="1153747"/>
                    <a:pt x="361931" y="1144739"/>
                  </a:cubicBezTo>
                  <a:cubicBezTo>
                    <a:pt x="386851" y="1124224"/>
                    <a:pt x="413941" y="1106997"/>
                    <a:pt x="443070" y="1092926"/>
                  </a:cubicBezTo>
                  <a:cubicBezTo>
                    <a:pt x="462796" y="1083391"/>
                    <a:pt x="445568" y="1054066"/>
                    <a:pt x="425908" y="1063534"/>
                  </a:cubicBezTo>
                  <a:cubicBezTo>
                    <a:pt x="404539" y="1073857"/>
                    <a:pt x="384418" y="1086087"/>
                    <a:pt x="365219" y="1099698"/>
                  </a:cubicBezTo>
                  <a:cubicBezTo>
                    <a:pt x="365876" y="1091216"/>
                    <a:pt x="366600" y="1082537"/>
                    <a:pt x="367520" y="1073792"/>
                  </a:cubicBezTo>
                  <a:cubicBezTo>
                    <a:pt x="387772" y="1059523"/>
                    <a:pt x="409076" y="1047096"/>
                    <a:pt x="431563" y="1036576"/>
                  </a:cubicBezTo>
                  <a:cubicBezTo>
                    <a:pt x="451355" y="1027304"/>
                    <a:pt x="434127" y="997979"/>
                    <a:pt x="414402" y="1007184"/>
                  </a:cubicBezTo>
                  <a:cubicBezTo>
                    <a:pt x="401251" y="1013299"/>
                    <a:pt x="388561" y="1020137"/>
                    <a:pt x="376199" y="1027502"/>
                  </a:cubicBezTo>
                  <a:cubicBezTo>
                    <a:pt x="385668" y="996664"/>
                    <a:pt x="404144" y="972006"/>
                    <a:pt x="443333" y="966944"/>
                  </a:cubicBezTo>
                  <a:cubicBezTo>
                    <a:pt x="532691" y="955568"/>
                    <a:pt x="534203" y="1073529"/>
                    <a:pt x="539069" y="1134350"/>
                  </a:cubicBezTo>
                  <a:moveTo>
                    <a:pt x="474565" y="922232"/>
                  </a:moveTo>
                  <a:cubicBezTo>
                    <a:pt x="452735" y="919076"/>
                    <a:pt x="429130" y="919996"/>
                    <a:pt x="407892" y="925322"/>
                  </a:cubicBezTo>
                  <a:cubicBezTo>
                    <a:pt x="400922" y="881334"/>
                    <a:pt x="398358" y="836490"/>
                    <a:pt x="395596" y="791976"/>
                  </a:cubicBezTo>
                  <a:cubicBezTo>
                    <a:pt x="420451" y="793620"/>
                    <a:pt x="445371" y="793028"/>
                    <a:pt x="470160" y="790727"/>
                  </a:cubicBezTo>
                  <a:cubicBezTo>
                    <a:pt x="473053" y="834452"/>
                    <a:pt x="471541" y="878441"/>
                    <a:pt x="474565" y="922232"/>
                  </a:cubicBezTo>
                  <a:moveTo>
                    <a:pt x="460428" y="746343"/>
                  </a:moveTo>
                  <a:cubicBezTo>
                    <a:pt x="272968" y="760941"/>
                    <a:pt x="94186" y="646399"/>
                    <a:pt x="53748" y="457952"/>
                  </a:cubicBezTo>
                  <a:cubicBezTo>
                    <a:pt x="12850" y="267270"/>
                    <a:pt x="141528" y="94012"/>
                    <a:pt x="328792" y="55546"/>
                  </a:cubicBezTo>
                  <a:cubicBezTo>
                    <a:pt x="525261" y="4719"/>
                    <a:pt x="708579" y="142405"/>
                    <a:pt x="770452" y="322896"/>
                  </a:cubicBezTo>
                  <a:cubicBezTo>
                    <a:pt x="846396" y="544549"/>
                    <a:pt x="680634" y="729248"/>
                    <a:pt x="460428" y="746343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xmlns="" id="{2C19BC1C-64D5-4745-8824-B4E151A50977}"/>
                </a:ext>
              </a:extLst>
            </p:cNvPr>
            <p:cNvSpPr/>
            <p:nvPr/>
          </p:nvSpPr>
          <p:spPr>
            <a:xfrm>
              <a:off x="1476180" y="188450"/>
              <a:ext cx="657799" cy="624721"/>
            </a:xfrm>
            <a:custGeom>
              <a:avLst/>
              <a:gdLst>
                <a:gd name="connsiteX0" fmla="*/ 316507 w 657799"/>
                <a:gd name="connsiteY0" fmla="*/ 128 h 624721"/>
                <a:gd name="connsiteX1" fmla="*/ 2998 w 657799"/>
                <a:gd name="connsiteY1" fmla="*/ 346119 h 624721"/>
                <a:gd name="connsiteX2" fmla="*/ 374501 w 657799"/>
                <a:gd name="connsiteY2" fmla="*/ 624647 h 624721"/>
                <a:gd name="connsiteX3" fmla="*/ 654410 w 657799"/>
                <a:gd name="connsiteY3" fmla="*/ 309692 h 624721"/>
                <a:gd name="connsiteX4" fmla="*/ 316507 w 657799"/>
                <a:gd name="connsiteY4" fmla="*/ 128 h 624721"/>
                <a:gd name="connsiteX5" fmla="*/ 586750 w 657799"/>
                <a:gd name="connsiteY5" fmla="*/ 498139 h 624721"/>
                <a:gd name="connsiteX6" fmla="*/ 374501 w 657799"/>
                <a:gd name="connsiteY6" fmla="*/ 590653 h 624721"/>
                <a:gd name="connsiteX7" fmla="*/ 41069 w 657799"/>
                <a:gd name="connsiteY7" fmla="*/ 363477 h 624721"/>
                <a:gd name="connsiteX8" fmla="*/ 316573 w 657799"/>
                <a:gd name="connsiteY8" fmla="*/ 34122 h 624721"/>
                <a:gd name="connsiteX9" fmla="*/ 611736 w 657799"/>
                <a:gd name="connsiteY9" fmla="*/ 270437 h 624721"/>
                <a:gd name="connsiteX10" fmla="*/ 586750 w 657799"/>
                <a:gd name="connsiteY10" fmla="*/ 498139 h 6247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57799" h="624721">
                  <a:moveTo>
                    <a:pt x="316507" y="128"/>
                  </a:moveTo>
                  <a:cubicBezTo>
                    <a:pt x="147325" y="11503"/>
                    <a:pt x="-24947" y="166022"/>
                    <a:pt x="2998" y="346119"/>
                  </a:cubicBezTo>
                  <a:cubicBezTo>
                    <a:pt x="29694" y="518325"/>
                    <a:pt x="209527" y="628000"/>
                    <a:pt x="374501" y="624647"/>
                  </a:cubicBezTo>
                  <a:cubicBezTo>
                    <a:pt x="557622" y="620965"/>
                    <a:pt x="680053" y="496758"/>
                    <a:pt x="654410" y="309692"/>
                  </a:cubicBezTo>
                  <a:cubicBezTo>
                    <a:pt x="631265" y="140773"/>
                    <a:pt x="491080" y="-4935"/>
                    <a:pt x="316507" y="128"/>
                  </a:cubicBezTo>
                  <a:moveTo>
                    <a:pt x="586750" y="498139"/>
                  </a:moveTo>
                  <a:cubicBezTo>
                    <a:pt x="539080" y="566258"/>
                    <a:pt x="453338" y="589075"/>
                    <a:pt x="374501" y="590653"/>
                  </a:cubicBezTo>
                  <a:cubicBezTo>
                    <a:pt x="233659" y="593480"/>
                    <a:pt x="77628" y="507212"/>
                    <a:pt x="41069" y="363477"/>
                  </a:cubicBezTo>
                  <a:cubicBezTo>
                    <a:pt x="-1144" y="197320"/>
                    <a:pt x="158964" y="44774"/>
                    <a:pt x="316573" y="34122"/>
                  </a:cubicBezTo>
                  <a:cubicBezTo>
                    <a:pt x="458861" y="29980"/>
                    <a:pt x="574389" y="136105"/>
                    <a:pt x="611736" y="270437"/>
                  </a:cubicBezTo>
                  <a:cubicBezTo>
                    <a:pt x="631659" y="342371"/>
                    <a:pt x="631265" y="434556"/>
                    <a:pt x="586750" y="49813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E5E3F89F-2464-4D6C-8364-1F1E52E28C41}"/>
                </a:ext>
              </a:extLst>
            </p:cNvPr>
            <p:cNvSpPr/>
            <p:nvPr/>
          </p:nvSpPr>
          <p:spPr>
            <a:xfrm>
              <a:off x="1536577" y="285412"/>
              <a:ext cx="221891" cy="290976"/>
            </a:xfrm>
            <a:custGeom>
              <a:avLst/>
              <a:gdLst>
                <a:gd name="connsiteX0" fmla="*/ 133415 w 221891"/>
                <a:gd name="connsiteY0" fmla="*/ 17116 h 290976"/>
                <a:gd name="connsiteX1" fmla="*/ 3 w 221891"/>
                <a:gd name="connsiteY1" fmla="*/ 219173 h 290976"/>
                <a:gd name="connsiteX2" fmla="*/ 33734 w 221891"/>
                <a:gd name="connsiteY2" fmla="*/ 289923 h 290976"/>
                <a:gd name="connsiteX3" fmla="*/ 82325 w 221891"/>
                <a:gd name="connsiteY3" fmla="*/ 257244 h 290976"/>
                <a:gd name="connsiteX4" fmla="*/ 91925 w 221891"/>
                <a:gd name="connsiteY4" fmla="*/ 198001 h 290976"/>
                <a:gd name="connsiteX5" fmla="*/ 134401 w 221891"/>
                <a:gd name="connsiteY5" fmla="*/ 125805 h 290976"/>
                <a:gd name="connsiteX6" fmla="*/ 213502 w 221891"/>
                <a:gd name="connsiteY6" fmla="*/ 61762 h 290976"/>
                <a:gd name="connsiteX7" fmla="*/ 211529 w 221891"/>
                <a:gd name="connsiteY7" fmla="*/ 8962 h 290976"/>
                <a:gd name="connsiteX8" fmla="*/ 133415 w 221891"/>
                <a:gd name="connsiteY8" fmla="*/ 17116 h 290976"/>
                <a:gd name="connsiteX9" fmla="*/ 144856 w 221891"/>
                <a:gd name="connsiteY9" fmla="*/ 69389 h 290976"/>
                <a:gd name="connsiteX10" fmla="*/ 76802 w 221891"/>
                <a:gd name="connsiteY10" fmla="*/ 147437 h 290976"/>
                <a:gd name="connsiteX11" fmla="*/ 55564 w 221891"/>
                <a:gd name="connsiteY11" fmla="*/ 202538 h 290976"/>
                <a:gd name="connsiteX12" fmla="*/ 52671 w 221891"/>
                <a:gd name="connsiteY12" fmla="*/ 221080 h 290976"/>
                <a:gd name="connsiteX13" fmla="*/ 33997 w 221891"/>
                <a:gd name="connsiteY13" fmla="*/ 219239 h 290976"/>
                <a:gd name="connsiteX14" fmla="*/ 114873 w 221891"/>
                <a:gd name="connsiteY14" fmla="*/ 69520 h 290976"/>
                <a:gd name="connsiteX15" fmla="*/ 179508 w 221891"/>
                <a:gd name="connsiteY15" fmla="*/ 45324 h 290976"/>
                <a:gd name="connsiteX16" fmla="*/ 144856 w 221891"/>
                <a:gd name="connsiteY16" fmla="*/ 69389 h 290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891" h="290976">
                  <a:moveTo>
                    <a:pt x="133415" y="17116"/>
                  </a:moveTo>
                  <a:cubicBezTo>
                    <a:pt x="55827" y="56304"/>
                    <a:pt x="7565" y="134024"/>
                    <a:pt x="3" y="219173"/>
                  </a:cubicBezTo>
                  <a:cubicBezTo>
                    <a:pt x="-129" y="244291"/>
                    <a:pt x="3948" y="282559"/>
                    <a:pt x="33734" y="289923"/>
                  </a:cubicBezTo>
                  <a:cubicBezTo>
                    <a:pt x="56813" y="295644"/>
                    <a:pt x="75684" y="277102"/>
                    <a:pt x="82325" y="257244"/>
                  </a:cubicBezTo>
                  <a:cubicBezTo>
                    <a:pt x="88638" y="238308"/>
                    <a:pt x="86336" y="217332"/>
                    <a:pt x="91925" y="198001"/>
                  </a:cubicBezTo>
                  <a:cubicBezTo>
                    <a:pt x="99684" y="170977"/>
                    <a:pt x="115925" y="146648"/>
                    <a:pt x="134401" y="125805"/>
                  </a:cubicBezTo>
                  <a:cubicBezTo>
                    <a:pt x="156626" y="100687"/>
                    <a:pt x="194039" y="87339"/>
                    <a:pt x="213502" y="61762"/>
                  </a:cubicBezTo>
                  <a:cubicBezTo>
                    <a:pt x="224680" y="47099"/>
                    <a:pt x="225337" y="22179"/>
                    <a:pt x="211529" y="8962"/>
                  </a:cubicBezTo>
                  <a:cubicBezTo>
                    <a:pt x="190949" y="-10698"/>
                    <a:pt x="154259" y="6595"/>
                    <a:pt x="133415" y="17116"/>
                  </a:cubicBezTo>
                  <a:moveTo>
                    <a:pt x="144856" y="69389"/>
                  </a:moveTo>
                  <a:cubicBezTo>
                    <a:pt x="118029" y="90890"/>
                    <a:pt x="93701" y="117257"/>
                    <a:pt x="76802" y="147437"/>
                  </a:cubicBezTo>
                  <a:cubicBezTo>
                    <a:pt x="67268" y="164533"/>
                    <a:pt x="59706" y="183338"/>
                    <a:pt x="55564" y="202538"/>
                  </a:cubicBezTo>
                  <a:cubicBezTo>
                    <a:pt x="54315" y="208456"/>
                    <a:pt x="54578" y="215360"/>
                    <a:pt x="52671" y="221080"/>
                  </a:cubicBezTo>
                  <a:cubicBezTo>
                    <a:pt x="47148" y="237584"/>
                    <a:pt x="33734" y="265463"/>
                    <a:pt x="33997" y="219239"/>
                  </a:cubicBezTo>
                  <a:cubicBezTo>
                    <a:pt x="39257" y="159799"/>
                    <a:pt x="67794" y="106736"/>
                    <a:pt x="114873" y="69520"/>
                  </a:cubicBezTo>
                  <a:cubicBezTo>
                    <a:pt x="122434" y="63537"/>
                    <a:pt x="180954" y="24874"/>
                    <a:pt x="179508" y="45324"/>
                  </a:cubicBezTo>
                  <a:cubicBezTo>
                    <a:pt x="179310" y="48808"/>
                    <a:pt x="149590" y="65575"/>
                    <a:pt x="144856" y="69389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xmlns="" id="{44019D54-BE5A-4206-8817-2F6E3C0BE403}"/>
                </a:ext>
              </a:extLst>
            </p:cNvPr>
            <p:cNvSpPr/>
            <p:nvPr/>
          </p:nvSpPr>
          <p:spPr>
            <a:xfrm>
              <a:off x="1672920" y="7"/>
              <a:ext cx="77394" cy="79016"/>
            </a:xfrm>
            <a:custGeom>
              <a:avLst/>
              <a:gdLst>
                <a:gd name="connsiteX0" fmla="*/ 24557 w 77394"/>
                <a:gd name="connsiteY0" fmla="*/ 3017 h 79016"/>
                <a:gd name="connsiteX1" fmla="*/ 23965 w 77394"/>
                <a:gd name="connsiteY1" fmla="*/ 3280 h 79016"/>
                <a:gd name="connsiteX2" fmla="*/ 21203 w 77394"/>
                <a:gd name="connsiteY2" fmla="*/ 4398 h 79016"/>
                <a:gd name="connsiteX3" fmla="*/ 9434 w 77394"/>
                <a:gd name="connsiteY3" fmla="*/ 65811 h 79016"/>
                <a:gd name="connsiteX4" fmla="*/ 71701 w 77394"/>
                <a:gd name="connsiteY4" fmla="*/ 60879 h 79016"/>
                <a:gd name="connsiteX5" fmla="*/ 70912 w 77394"/>
                <a:gd name="connsiteY5" fmla="*/ 17746 h 79016"/>
                <a:gd name="connsiteX6" fmla="*/ 24557 w 77394"/>
                <a:gd name="connsiteY6" fmla="*/ 3017 h 79016"/>
                <a:gd name="connsiteX7" fmla="*/ 46058 w 77394"/>
                <a:gd name="connsiteY7" fmla="*/ 48255 h 79016"/>
                <a:gd name="connsiteX8" fmla="*/ 34683 w 77394"/>
                <a:gd name="connsiteY8" fmla="*/ 50819 h 79016"/>
                <a:gd name="connsiteX9" fmla="*/ 34617 w 77394"/>
                <a:gd name="connsiteY9" fmla="*/ 28989 h 79016"/>
                <a:gd name="connsiteX10" fmla="*/ 46189 w 77394"/>
                <a:gd name="connsiteY10" fmla="*/ 30568 h 79016"/>
                <a:gd name="connsiteX11" fmla="*/ 49609 w 77394"/>
                <a:gd name="connsiteY11" fmla="*/ 43652 h 79016"/>
                <a:gd name="connsiteX12" fmla="*/ 49346 w 77394"/>
                <a:gd name="connsiteY12" fmla="*/ 44507 h 79016"/>
                <a:gd name="connsiteX13" fmla="*/ 46058 w 77394"/>
                <a:gd name="connsiteY13" fmla="*/ 48255 h 79016"/>
                <a:gd name="connsiteX14" fmla="*/ 49609 w 77394"/>
                <a:gd name="connsiteY14" fmla="*/ 43126 h 79016"/>
                <a:gd name="connsiteX15" fmla="*/ 49609 w 77394"/>
                <a:gd name="connsiteY15" fmla="*/ 43126 h 7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77394" h="79016">
                  <a:moveTo>
                    <a:pt x="24557" y="3017"/>
                  </a:moveTo>
                  <a:cubicBezTo>
                    <a:pt x="24360" y="3083"/>
                    <a:pt x="24162" y="3214"/>
                    <a:pt x="23965" y="3280"/>
                  </a:cubicBezTo>
                  <a:cubicBezTo>
                    <a:pt x="23045" y="3543"/>
                    <a:pt x="22124" y="3872"/>
                    <a:pt x="21203" y="4398"/>
                  </a:cubicBezTo>
                  <a:cubicBezTo>
                    <a:pt x="-1152" y="16102"/>
                    <a:pt x="-7070" y="46677"/>
                    <a:pt x="9434" y="65811"/>
                  </a:cubicBezTo>
                  <a:cubicBezTo>
                    <a:pt x="26661" y="85800"/>
                    <a:pt x="57236" y="82249"/>
                    <a:pt x="71701" y="60879"/>
                  </a:cubicBezTo>
                  <a:cubicBezTo>
                    <a:pt x="80381" y="48058"/>
                    <a:pt x="78343" y="30765"/>
                    <a:pt x="70912" y="17746"/>
                  </a:cubicBezTo>
                  <a:cubicBezTo>
                    <a:pt x="61313" y="913"/>
                    <a:pt x="42113" y="-3821"/>
                    <a:pt x="24557" y="3017"/>
                  </a:cubicBezTo>
                  <a:moveTo>
                    <a:pt x="46058" y="48255"/>
                  </a:moveTo>
                  <a:cubicBezTo>
                    <a:pt x="42902" y="51017"/>
                    <a:pt x="38694" y="52463"/>
                    <a:pt x="34683" y="50819"/>
                  </a:cubicBezTo>
                  <a:cubicBezTo>
                    <a:pt x="24425" y="46545"/>
                    <a:pt x="26595" y="33855"/>
                    <a:pt x="34617" y="28989"/>
                  </a:cubicBezTo>
                  <a:cubicBezTo>
                    <a:pt x="39614" y="27280"/>
                    <a:pt x="43296" y="27017"/>
                    <a:pt x="46189" y="30568"/>
                  </a:cubicBezTo>
                  <a:cubicBezTo>
                    <a:pt x="48820" y="33855"/>
                    <a:pt x="50069" y="39576"/>
                    <a:pt x="49609" y="43652"/>
                  </a:cubicBezTo>
                  <a:cubicBezTo>
                    <a:pt x="49543" y="44047"/>
                    <a:pt x="49477" y="44376"/>
                    <a:pt x="49346" y="44507"/>
                  </a:cubicBezTo>
                  <a:cubicBezTo>
                    <a:pt x="48622" y="45691"/>
                    <a:pt x="47044" y="47334"/>
                    <a:pt x="46058" y="48255"/>
                  </a:cubicBezTo>
                  <a:moveTo>
                    <a:pt x="49609" y="43126"/>
                  </a:moveTo>
                  <a:cubicBezTo>
                    <a:pt x="49740" y="42337"/>
                    <a:pt x="49740" y="42535"/>
                    <a:pt x="49609" y="43126"/>
                  </a:cubicBezTo>
                </a:path>
              </a:pathLst>
            </a:custGeom>
            <a:solidFill>
              <a:schemeClr val="accent2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CBBC07C0-69F1-942A-DCF9-230C36B9B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933" y="1651677"/>
            <a:ext cx="4610100" cy="47053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2CA6D338-5B0A-7CD1-8F91-CD99951F1E84}"/>
              </a:ext>
            </a:extLst>
          </p:cNvPr>
          <p:cNvSpPr/>
          <p:nvPr/>
        </p:nvSpPr>
        <p:spPr>
          <a:xfrm>
            <a:off x="1232900" y="2219219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DE76A445-6E9D-CDFF-5679-BCFD2C1415A4}"/>
              </a:ext>
            </a:extLst>
          </p:cNvPr>
          <p:cNvSpPr/>
          <p:nvPr/>
        </p:nvSpPr>
        <p:spPr>
          <a:xfrm>
            <a:off x="8291246" y="2116478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D7344DE-AAB3-6DAF-88D9-2130456F6169}"/>
              </a:ext>
            </a:extLst>
          </p:cNvPr>
          <p:cNvSpPr/>
          <p:nvPr/>
        </p:nvSpPr>
        <p:spPr>
          <a:xfrm>
            <a:off x="2311685" y="3688424"/>
            <a:ext cx="1356190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Sấy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BCC80B8-6A0F-D3F4-ED29-DB8762EF800C}"/>
              </a:ext>
            </a:extLst>
          </p:cNvPr>
          <p:cNvSpPr/>
          <p:nvPr/>
        </p:nvSpPr>
        <p:spPr>
          <a:xfrm>
            <a:off x="8393985" y="3154166"/>
            <a:ext cx="3164441" cy="1078787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2373C369-B06C-0F41-0FEF-50AACF5D0550}"/>
              </a:ext>
            </a:extLst>
          </p:cNvPr>
          <p:cNvSpPr/>
          <p:nvPr/>
        </p:nvSpPr>
        <p:spPr>
          <a:xfrm>
            <a:off x="565077" y="4931595"/>
            <a:ext cx="3164441" cy="1078787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Hút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chân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không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(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nhiệt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độ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phòng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trong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một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khoảng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thời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gian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ngắn</a:t>
            </a:r>
            <a:r>
              <a:rPr lang="en-US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)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6BCA29DE-EF3B-ACA5-81D5-0DBE5810FA3E}"/>
              </a:ext>
            </a:extLst>
          </p:cNvPr>
          <p:cNvSpPr/>
          <p:nvPr/>
        </p:nvSpPr>
        <p:spPr>
          <a:xfrm>
            <a:off x="8342617" y="5137080"/>
            <a:ext cx="2404152" cy="575352"/>
          </a:xfrm>
          <a:prstGeom prst="rect">
            <a:avLst/>
          </a:prstGeom>
          <a:solidFill>
            <a:srgbClr val="99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Bảo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quản</a:t>
            </a:r>
            <a:r>
              <a:rPr lang="en-US" sz="24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lạnh</a:t>
            </a:r>
            <a:endParaRPr lang="en-US" sz="24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37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1920" y="393115"/>
            <a:ext cx="9702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Nêu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cách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bảo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quản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phù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hợp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tránh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nấm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mốc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những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thực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phẩm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36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lang="en-US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BBC07C0-69F1-942A-DCF9-230C36B9BD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6800" y="1651677"/>
            <a:ext cx="6837680" cy="4705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831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BC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>
            <a:extLst>
              <a:ext uri="{FF2B5EF4-FFF2-40B4-BE49-F238E27FC236}">
                <a16:creationId xmlns:a16="http://schemas.microsoft.com/office/drawing/2014/main" xmlns="" id="{79E211EE-A62B-4D25-8775-0D260B769A7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7" t="45612" r="46939" b="16614"/>
          <a:stretch/>
        </p:blipFill>
        <p:spPr>
          <a:xfrm>
            <a:off x="383835" y="772768"/>
            <a:ext cx="11709691" cy="5426981"/>
          </a:xfrm>
          <a:prstGeom prst="rect">
            <a:avLst/>
          </a:prstGeom>
          <a:effectLst>
            <a:outerShdw blurRad="50800" dist="63500" dir="5400000" sx="102000" sy="102000" algn="ctr" rotWithShape="0">
              <a:srgbClr val="000000">
                <a:alpha val="43137"/>
              </a:srgbClr>
            </a:outerShdw>
          </a:effectLst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BE493324-4800-4DA9-B522-05EC7174509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6"/>
          <a:stretch/>
        </p:blipFill>
        <p:spPr>
          <a:xfrm>
            <a:off x="6150769" y="1181686"/>
            <a:ext cx="6041231" cy="5676314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xmlns="" id="{A7EF9BFA-8543-46D5-B23F-F5DDE8B92E6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4" t="7312" r="32213" b="28914"/>
          <a:stretch/>
        </p:blipFill>
        <p:spPr>
          <a:xfrm>
            <a:off x="285361" y="0"/>
            <a:ext cx="3080825" cy="4575269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D285CF8-E570-483B-812C-558D6D9383AD}"/>
              </a:ext>
            </a:extLst>
          </p:cNvPr>
          <p:cNvSpPr/>
          <p:nvPr/>
        </p:nvSpPr>
        <p:spPr>
          <a:xfrm>
            <a:off x="1883008" y="2287634"/>
            <a:ext cx="6800388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>
                <a:ln w="22225">
                  <a:solidFill>
                    <a:srgbClr val="FF0066"/>
                  </a:solidFill>
                  <a:prstDash val="solid"/>
                </a:ln>
                <a:solidFill>
                  <a:srgbClr val="FF0066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21548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千图网海量PPT模板www.58pic.com ​​">
  <a:themeElements>
    <a:clrScheme name="自定义 58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D76B49"/>
      </a:accent1>
      <a:accent2>
        <a:srgbClr val="D76B49"/>
      </a:accent2>
      <a:accent3>
        <a:srgbClr val="D76B49"/>
      </a:accent3>
      <a:accent4>
        <a:srgbClr val="D76B49"/>
      </a:accent4>
      <a:accent5>
        <a:srgbClr val="D76B49"/>
      </a:accent5>
      <a:accent6>
        <a:srgbClr val="D76B49"/>
      </a:accent6>
      <a:hlink>
        <a:srgbClr val="D76B49"/>
      </a:hlink>
      <a:folHlink>
        <a:srgbClr val="D76B49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330</Words>
  <Application>Microsoft Office PowerPoint</Application>
  <PresentationFormat>Widescreen</PresentationFormat>
  <Paragraphs>53</Paragraphs>
  <Slides>7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Arial</vt:lpstr>
      <vt:lpstr>Calibri</vt:lpstr>
      <vt:lpstr>Cambria</vt:lpstr>
      <vt:lpstr>Times New Roman</vt:lpstr>
      <vt:lpstr>华康少女文字W5(P)</vt:lpstr>
      <vt:lpstr>等线</vt:lpstr>
      <vt:lpstr>等线 Light</vt:lpstr>
      <vt:lpstr>Office 主题​​</vt:lpstr>
      <vt:lpstr>千图网海量PPT模板www.58pic.com 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STD_NHA</cp:lastModifiedBy>
  <cp:revision>18</cp:revision>
  <dcterms:created xsi:type="dcterms:W3CDTF">2023-11-11T12:57:13Z</dcterms:created>
  <dcterms:modified xsi:type="dcterms:W3CDTF">2025-02-18T01:11:04Z</dcterms:modified>
</cp:coreProperties>
</file>