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5"/>
  </p:notesMasterIdLst>
  <p:sldIdLst>
    <p:sldId id="382" r:id="rId4"/>
    <p:sldId id="381" r:id="rId5"/>
    <p:sldId id="307" r:id="rId6"/>
    <p:sldId id="375" r:id="rId7"/>
    <p:sldId id="347" r:id="rId8"/>
    <p:sldId id="376" r:id="rId9"/>
    <p:sldId id="356" r:id="rId10"/>
    <p:sldId id="378" r:id="rId11"/>
    <p:sldId id="379" r:id="rId12"/>
    <p:sldId id="344" r:id="rId13"/>
    <p:sldId id="26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356D4-D688-4508-A336-3976A0F5877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3B99-F81E-40B2-8C14-53169C86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3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4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3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9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4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0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1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85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7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149D8-4A70-41D9-AFC0-7E23B901C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618212-E8FF-4FD4-8FB3-883F299A7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FE8F4-1019-42B5-A6B3-612BBE3D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86887-ACC7-478C-B2C3-CF2D8BFAD57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235BCB-8D1F-4843-9FAA-2115EFEF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17B696-F410-4BA7-83D8-D542A6E0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02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9BEB7-4804-41D2-8219-C0D3100E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38551A-FC9F-4833-ADCF-BC0E3DB5F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88F1E0-6EF5-422B-9288-51185645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86887-ACC7-478C-B2C3-CF2D8BFAD57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375309-7537-47FC-A314-7A4B8E93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98D3A5-D67E-463E-BA27-3FA798CC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1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C2305C-2EC2-43B5-917E-5154DC23C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D0AD69-DC08-4FE7-8CD7-648111E36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B74BC-93C2-4207-BF2A-C0940928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86887-ACC7-478C-B2C3-CF2D8BFAD57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CC8E8-97FB-43B0-827B-EA16A5A3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CA9E56-59A5-44BE-9935-48FDC4B0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55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1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4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44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25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2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13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7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63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8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2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52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07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65CC6C4-D67F-4641-8AAA-187D018E5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8" y="-76153"/>
            <a:ext cx="1507435" cy="15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6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4DF9B-4DDC-4A9D-AE46-83E81E0C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21DAE1-3130-4567-9959-1110033E4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645D6D-66F1-4517-B5B0-716AAC882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46DA66-9A31-4633-AD4A-8904BEA86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A0D373-F544-4F83-85E8-E2C833CCA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8F470D-5125-4233-87D4-D01D0D2D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86887-ACC7-478C-B2C3-CF2D8BFAD57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E19AC3-6FBB-4C3D-9D53-67509A05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469FF4-7B35-435E-85AB-96DE8935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83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12CF2-943F-425E-8C14-B4D4DB20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46B948-3475-45E3-B37E-78D4542F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86887-ACC7-478C-B2C3-CF2D8BFAD57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7523CA-97BA-4624-9AB4-103E7971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C18601-B69F-4E7B-8C0C-CDC6C199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71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87EAC2-5D80-4E77-8BCB-57453E02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86887-ACC7-478C-B2C3-CF2D8BFAD57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E4476F-7930-46FC-823F-70198CFE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A43651-7693-42D0-A475-A61039B8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0A1A1B-4109-4FBD-8466-AD8C311BB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86AF2C-FA76-4431-A98D-039591FB49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5" y="302746"/>
            <a:ext cx="1423425" cy="7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6CB70-C6B4-4C9D-8DC2-760BA5D2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443CBD-EEAF-44D7-B930-E3573278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DD62AE-F125-406D-9BD0-93DBF0631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7BDD9C-730C-49F2-B16B-BCC609F0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86887-ACC7-478C-B2C3-CF2D8BFAD57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D68263-D753-4897-990E-A96046AE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A1FC13-685E-4773-990D-7617FA0F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6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A1BD9-D675-4A79-887A-A9AD1DBA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6178CA-313A-40CF-B776-01F3119D7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6E2773-5C73-4F4E-AA73-F66D28D2F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CDA69B-A346-4098-97C9-EC40B029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86887-ACC7-478C-B2C3-CF2D8BFAD57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07FAB4-75BB-4E3B-A692-8D29E77F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2D7049-1EA6-448B-A6F1-F23FB7CF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39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76C96322-0A62-4B45-81DE-9C8091D21D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3384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6C9EFB3-B2B9-9A48-2387-FE4845C3D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257175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43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55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r>
              <a:rPr lang="vi-VN" alt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387" y="1321992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691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GIỜ, THĂM LỚP 4D !</a:t>
            </a:r>
            <a:endParaRPr lang="en-US" sz="3691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1423" y="2957792"/>
            <a:ext cx="9233209" cy="615244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7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91810" cy="6708003"/>
            <a:chOff x="0" y="0"/>
            <a:chExt cx="527677" cy="18710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7677" cy="1871042"/>
            </a:xfrm>
            <a:custGeom>
              <a:avLst/>
              <a:gdLst/>
              <a:ahLst/>
              <a:cxnLst/>
              <a:rect l="l" t="t" r="r" b="b"/>
              <a:pathLst>
                <a:path w="527677" h="1871042">
                  <a:moveTo>
                    <a:pt x="0" y="0"/>
                  </a:moveTo>
                  <a:lnTo>
                    <a:pt x="527677" y="0"/>
                  </a:lnTo>
                  <a:lnTo>
                    <a:pt x="527677" y="1871042"/>
                  </a:lnTo>
                  <a:lnTo>
                    <a:pt x="0" y="1871042"/>
                  </a:lnTo>
                  <a:close/>
                </a:path>
              </a:pathLst>
            </a:custGeom>
            <a:solidFill>
              <a:srgbClr val="AB8CB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71635" y="5703175"/>
            <a:ext cx="14735270" cy="7367635"/>
          </a:xfrm>
          <a:prstGeom prst="rect">
            <a:avLst/>
          </a:prstGeom>
        </p:spPr>
      </p:pic>
      <p:pic>
        <p:nvPicPr>
          <p:cNvPr id="104" name="Picture 11">
            <a:extLst>
              <a:ext uri="{FF2B5EF4-FFF2-40B4-BE49-F238E27FC236}">
                <a16:creationId xmlns:a16="http://schemas.microsoft.com/office/drawing/2014/main" id="{E592BE37-F119-E73B-07E7-C24AEBA742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604" b="52061"/>
          <a:stretch/>
        </p:blipFill>
        <p:spPr>
          <a:xfrm>
            <a:off x="2895600" y="4095903"/>
            <a:ext cx="5690675" cy="276209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586F5DF-D626-BF85-8C0B-69AAA867D6E5}"/>
              </a:ext>
            </a:extLst>
          </p:cNvPr>
          <p:cNvSpPr/>
          <p:nvPr/>
        </p:nvSpPr>
        <p:spPr>
          <a:xfrm>
            <a:off x="3543301" y="104775"/>
            <a:ext cx="8001000" cy="3848100"/>
          </a:xfrm>
          <a:prstGeom prst="cloudCallout">
            <a:avLst>
              <a:gd name="adj1" fmla="val -40436"/>
              <a:gd name="adj2" fmla="val 5624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Calibri"/>
              </a:rPr>
              <a:t>VẬN DỤNG</a:t>
            </a:r>
          </a:p>
          <a:p>
            <a:pPr algn="ctr">
              <a:defRPr/>
            </a:pPr>
            <a:r>
              <a:rPr lang="en-US" sz="3200" b="1" u="sng" dirty="0">
                <a:solidFill>
                  <a:srgbClr val="00B050"/>
                </a:solidFill>
              </a:rPr>
              <a:t>V</a:t>
            </a:r>
            <a:r>
              <a:rPr lang="vi-VN" sz="3200" b="1" u="sng" dirty="0">
                <a:solidFill>
                  <a:srgbClr val="00B050"/>
                </a:solidFill>
                <a:latin typeface="Calibri"/>
              </a:rPr>
              <a:t>ề </a:t>
            </a:r>
            <a:r>
              <a:rPr lang="vi-VN" sz="3200" b="1" u="sng" dirty="0" smtClean="0">
                <a:solidFill>
                  <a:srgbClr val="00B050"/>
                </a:solidFill>
                <a:latin typeface="Calibri"/>
              </a:rPr>
              <a:t>nhà:</a:t>
            </a:r>
            <a:r>
              <a:rPr lang="en-US" sz="3200" b="1" u="sng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vi-VN" sz="3200" b="1" i="1" dirty="0" smtClean="0">
                <a:solidFill>
                  <a:schemeClr val="tx1"/>
                </a:solidFill>
                <a:latin typeface="Calibri"/>
              </a:rPr>
              <a:t>Chia </a:t>
            </a:r>
            <a:r>
              <a:rPr lang="vi-VN" sz="3200" b="1" i="1" dirty="0">
                <a:solidFill>
                  <a:sysClr val="windowText" lastClr="000000"/>
                </a:solidFill>
                <a:latin typeface="Calibri"/>
              </a:rPr>
              <a:t>sẻ với người thân về những hành vi phòng tránh xâm hại tinh thần mà em đã học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57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F08C6C-C517-43E9-BA09-8B48F63F5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8216E-EC39-9A4D-DF8E-39026641E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29" y="1250518"/>
            <a:ext cx="8791195" cy="4133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305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1E50E-6CB5-1C2D-7275-4463D2463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546" y="229815"/>
            <a:ext cx="5371042" cy="1944793"/>
          </a:xfrm>
          <a:prstGeom prst="rect">
            <a:avLst/>
          </a:prstGeom>
        </p:spPr>
      </p:pic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A1F661F2-3CB4-EBDA-4ADC-A53FE5657395}"/>
              </a:ext>
            </a:extLst>
          </p:cNvPr>
          <p:cNvSpPr/>
          <p:nvPr/>
        </p:nvSpPr>
        <p:spPr>
          <a:xfrm flipH="1">
            <a:off x="1985495" y="2514600"/>
            <a:ext cx="8453141" cy="1581248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ADC3A-62FA-1D0D-282D-1BEC77A51F99}"/>
              </a:ext>
            </a:extLst>
          </p:cNvPr>
          <p:cNvSpPr txBox="1"/>
          <p:nvPr/>
        </p:nvSpPr>
        <p:spPr>
          <a:xfrm>
            <a:off x="1800225" y="4641083"/>
            <a:ext cx="8921930" cy="1838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mắng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chửi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trêu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chọc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tĩu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3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44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0">
            <a:extLst>
              <a:ext uri="{FF2B5EF4-FFF2-40B4-BE49-F238E27FC236}">
                <a16:creationId xmlns:a16="http://schemas.microsoft.com/office/drawing/2014/main" id="{9EC2E641-61F7-CB5B-C5BB-D0FDD6F23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69"/>
            <a:ext cx="12192000" cy="6095140"/>
          </a:xfrm>
          <a:prstGeom prst="rect">
            <a:avLst/>
          </a:prstGeom>
        </p:spPr>
      </p:pic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E7044127-2065-C890-03F1-A035029ECEF8}"/>
              </a:ext>
            </a:extLst>
          </p:cNvPr>
          <p:cNvSpPr/>
          <p:nvPr/>
        </p:nvSpPr>
        <p:spPr>
          <a:xfrm>
            <a:off x="284921" y="487963"/>
            <a:ext cx="11622156" cy="6056243"/>
          </a:xfrm>
          <a:custGeom>
            <a:avLst/>
            <a:gdLst>
              <a:gd name="connsiteX0" fmla="*/ 0 w 11622156"/>
              <a:gd name="connsiteY0" fmla="*/ 1009394 h 6056243"/>
              <a:gd name="connsiteX1" fmla="*/ 1009394 w 11622156"/>
              <a:gd name="connsiteY1" fmla="*/ 0 h 6056243"/>
              <a:gd name="connsiteX2" fmla="*/ 1766365 w 11622156"/>
              <a:gd name="connsiteY2" fmla="*/ 0 h 6056243"/>
              <a:gd name="connsiteX3" fmla="*/ 2139202 w 11622156"/>
              <a:gd name="connsiteY3" fmla="*/ 0 h 6056243"/>
              <a:gd name="connsiteX4" fmla="*/ 2416005 w 11622156"/>
              <a:gd name="connsiteY4" fmla="*/ 0 h 6056243"/>
              <a:gd name="connsiteX5" fmla="*/ 3076943 w 11622156"/>
              <a:gd name="connsiteY5" fmla="*/ 0 h 6056243"/>
              <a:gd name="connsiteX6" fmla="*/ 3449779 w 11622156"/>
              <a:gd name="connsiteY6" fmla="*/ 0 h 6056243"/>
              <a:gd name="connsiteX7" fmla="*/ 4206751 w 11622156"/>
              <a:gd name="connsiteY7" fmla="*/ 0 h 6056243"/>
              <a:gd name="connsiteX8" fmla="*/ 4579587 w 11622156"/>
              <a:gd name="connsiteY8" fmla="*/ 0 h 6056243"/>
              <a:gd name="connsiteX9" fmla="*/ 4952424 w 11622156"/>
              <a:gd name="connsiteY9" fmla="*/ 0 h 6056243"/>
              <a:gd name="connsiteX10" fmla="*/ 5229227 w 11622156"/>
              <a:gd name="connsiteY10" fmla="*/ 0 h 6056243"/>
              <a:gd name="connsiteX11" fmla="*/ 5698097 w 11622156"/>
              <a:gd name="connsiteY11" fmla="*/ 0 h 6056243"/>
              <a:gd name="connsiteX12" fmla="*/ 6166968 w 11622156"/>
              <a:gd name="connsiteY12" fmla="*/ 0 h 6056243"/>
              <a:gd name="connsiteX13" fmla="*/ 6635838 w 11622156"/>
              <a:gd name="connsiteY13" fmla="*/ 0 h 6056243"/>
              <a:gd name="connsiteX14" fmla="*/ 7296776 w 11622156"/>
              <a:gd name="connsiteY14" fmla="*/ 0 h 6056243"/>
              <a:gd name="connsiteX15" fmla="*/ 7669612 w 11622156"/>
              <a:gd name="connsiteY15" fmla="*/ 0 h 6056243"/>
              <a:gd name="connsiteX16" fmla="*/ 8234516 w 11622156"/>
              <a:gd name="connsiteY16" fmla="*/ 0 h 6056243"/>
              <a:gd name="connsiteX17" fmla="*/ 8607353 w 11622156"/>
              <a:gd name="connsiteY17" fmla="*/ 0 h 6056243"/>
              <a:gd name="connsiteX18" fmla="*/ 9364324 w 11622156"/>
              <a:gd name="connsiteY18" fmla="*/ 0 h 6056243"/>
              <a:gd name="connsiteX19" fmla="*/ 9833194 w 11622156"/>
              <a:gd name="connsiteY19" fmla="*/ 0 h 6056243"/>
              <a:gd name="connsiteX20" fmla="*/ 10109997 w 11622156"/>
              <a:gd name="connsiteY20" fmla="*/ 0 h 6056243"/>
              <a:gd name="connsiteX21" fmla="*/ 10612762 w 11622156"/>
              <a:gd name="connsiteY21" fmla="*/ 0 h 6056243"/>
              <a:gd name="connsiteX22" fmla="*/ 11622156 w 11622156"/>
              <a:gd name="connsiteY22" fmla="*/ 1009394 h 6056243"/>
              <a:gd name="connsiteX23" fmla="*/ 11622156 w 11622156"/>
              <a:gd name="connsiteY23" fmla="*/ 1666922 h 6056243"/>
              <a:gd name="connsiteX24" fmla="*/ 11622156 w 11622156"/>
              <a:gd name="connsiteY24" fmla="*/ 2162953 h 6056243"/>
              <a:gd name="connsiteX25" fmla="*/ 11622156 w 11622156"/>
              <a:gd name="connsiteY25" fmla="*/ 2658983 h 6056243"/>
              <a:gd name="connsiteX26" fmla="*/ 11622156 w 11622156"/>
              <a:gd name="connsiteY26" fmla="*/ 3235762 h 6056243"/>
              <a:gd name="connsiteX27" fmla="*/ 11622156 w 11622156"/>
              <a:gd name="connsiteY27" fmla="*/ 3812541 h 6056243"/>
              <a:gd name="connsiteX28" fmla="*/ 11622156 w 11622156"/>
              <a:gd name="connsiteY28" fmla="*/ 4470070 h 6056243"/>
              <a:gd name="connsiteX29" fmla="*/ 11622156 w 11622156"/>
              <a:gd name="connsiteY29" fmla="*/ 5046849 h 6056243"/>
              <a:gd name="connsiteX30" fmla="*/ 10612762 w 11622156"/>
              <a:gd name="connsiteY30" fmla="*/ 6056243 h 6056243"/>
              <a:gd name="connsiteX31" fmla="*/ 10047858 w 11622156"/>
              <a:gd name="connsiteY31" fmla="*/ 6056243 h 6056243"/>
              <a:gd name="connsiteX32" fmla="*/ 9578988 w 11622156"/>
              <a:gd name="connsiteY32" fmla="*/ 6056243 h 6056243"/>
              <a:gd name="connsiteX33" fmla="*/ 9302185 w 11622156"/>
              <a:gd name="connsiteY33" fmla="*/ 6056243 h 6056243"/>
              <a:gd name="connsiteX34" fmla="*/ 8545213 w 11622156"/>
              <a:gd name="connsiteY34" fmla="*/ 6056243 h 6056243"/>
              <a:gd name="connsiteX35" fmla="*/ 8268410 w 11622156"/>
              <a:gd name="connsiteY35" fmla="*/ 6056243 h 6056243"/>
              <a:gd name="connsiteX36" fmla="*/ 7607473 w 11622156"/>
              <a:gd name="connsiteY36" fmla="*/ 6056243 h 6056243"/>
              <a:gd name="connsiteX37" fmla="*/ 7138602 w 11622156"/>
              <a:gd name="connsiteY37" fmla="*/ 6056243 h 6056243"/>
              <a:gd name="connsiteX38" fmla="*/ 6765766 w 11622156"/>
              <a:gd name="connsiteY38" fmla="*/ 6056243 h 6056243"/>
              <a:gd name="connsiteX39" fmla="*/ 6296895 w 11622156"/>
              <a:gd name="connsiteY39" fmla="*/ 6056243 h 6056243"/>
              <a:gd name="connsiteX40" fmla="*/ 5635958 w 11622156"/>
              <a:gd name="connsiteY40" fmla="*/ 6056243 h 6056243"/>
              <a:gd name="connsiteX41" fmla="*/ 4975020 w 11622156"/>
              <a:gd name="connsiteY41" fmla="*/ 6056243 h 6056243"/>
              <a:gd name="connsiteX42" fmla="*/ 4506150 w 11622156"/>
              <a:gd name="connsiteY42" fmla="*/ 6056243 h 6056243"/>
              <a:gd name="connsiteX43" fmla="*/ 4037279 w 11622156"/>
              <a:gd name="connsiteY43" fmla="*/ 6056243 h 6056243"/>
              <a:gd name="connsiteX44" fmla="*/ 3376342 w 11622156"/>
              <a:gd name="connsiteY44" fmla="*/ 6056243 h 6056243"/>
              <a:gd name="connsiteX45" fmla="*/ 3003505 w 11622156"/>
              <a:gd name="connsiteY45" fmla="*/ 6056243 h 6056243"/>
              <a:gd name="connsiteX46" fmla="*/ 2726702 w 11622156"/>
              <a:gd name="connsiteY46" fmla="*/ 6056243 h 6056243"/>
              <a:gd name="connsiteX47" fmla="*/ 1969731 w 11622156"/>
              <a:gd name="connsiteY47" fmla="*/ 6056243 h 6056243"/>
              <a:gd name="connsiteX48" fmla="*/ 1692928 w 11622156"/>
              <a:gd name="connsiteY48" fmla="*/ 6056243 h 6056243"/>
              <a:gd name="connsiteX49" fmla="*/ 1009394 w 11622156"/>
              <a:gd name="connsiteY49" fmla="*/ 6056243 h 6056243"/>
              <a:gd name="connsiteX50" fmla="*/ 0 w 11622156"/>
              <a:gd name="connsiteY50" fmla="*/ 5046849 h 6056243"/>
              <a:gd name="connsiteX51" fmla="*/ 0 w 11622156"/>
              <a:gd name="connsiteY51" fmla="*/ 4591193 h 6056243"/>
              <a:gd name="connsiteX52" fmla="*/ 0 w 11622156"/>
              <a:gd name="connsiteY52" fmla="*/ 4054789 h 6056243"/>
              <a:gd name="connsiteX53" fmla="*/ 0 w 11622156"/>
              <a:gd name="connsiteY53" fmla="*/ 3397260 h 6056243"/>
              <a:gd name="connsiteX54" fmla="*/ 0 w 11622156"/>
              <a:gd name="connsiteY54" fmla="*/ 2901230 h 6056243"/>
              <a:gd name="connsiteX55" fmla="*/ 0 w 11622156"/>
              <a:gd name="connsiteY55" fmla="*/ 2445574 h 6056243"/>
              <a:gd name="connsiteX56" fmla="*/ 0 w 11622156"/>
              <a:gd name="connsiteY56" fmla="*/ 1788046 h 6056243"/>
              <a:gd name="connsiteX57" fmla="*/ 0 w 11622156"/>
              <a:gd name="connsiteY57" fmla="*/ 1009394 h 605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622156" h="6056243" fill="none" extrusionOk="0">
                <a:moveTo>
                  <a:pt x="0" y="1009394"/>
                </a:moveTo>
                <a:cubicBezTo>
                  <a:pt x="52822" y="524201"/>
                  <a:pt x="520798" y="110751"/>
                  <a:pt x="1009394" y="0"/>
                </a:cubicBezTo>
                <a:cubicBezTo>
                  <a:pt x="1358058" y="-78456"/>
                  <a:pt x="1434242" y="825"/>
                  <a:pt x="1766365" y="0"/>
                </a:cubicBezTo>
                <a:cubicBezTo>
                  <a:pt x="2098488" y="-825"/>
                  <a:pt x="1984889" y="44684"/>
                  <a:pt x="2139202" y="0"/>
                </a:cubicBezTo>
                <a:cubicBezTo>
                  <a:pt x="2293515" y="-44684"/>
                  <a:pt x="2359350" y="4175"/>
                  <a:pt x="2416005" y="0"/>
                </a:cubicBezTo>
                <a:cubicBezTo>
                  <a:pt x="2472660" y="-4175"/>
                  <a:pt x="2831903" y="30027"/>
                  <a:pt x="3076943" y="0"/>
                </a:cubicBezTo>
                <a:cubicBezTo>
                  <a:pt x="3321983" y="-30027"/>
                  <a:pt x="3265968" y="13709"/>
                  <a:pt x="3449779" y="0"/>
                </a:cubicBezTo>
                <a:cubicBezTo>
                  <a:pt x="3633590" y="-13709"/>
                  <a:pt x="4014923" y="27739"/>
                  <a:pt x="4206751" y="0"/>
                </a:cubicBezTo>
                <a:cubicBezTo>
                  <a:pt x="4398579" y="-27739"/>
                  <a:pt x="4484973" y="7019"/>
                  <a:pt x="4579587" y="0"/>
                </a:cubicBezTo>
                <a:cubicBezTo>
                  <a:pt x="4674201" y="-7019"/>
                  <a:pt x="4859018" y="15080"/>
                  <a:pt x="4952424" y="0"/>
                </a:cubicBezTo>
                <a:cubicBezTo>
                  <a:pt x="5045830" y="-15080"/>
                  <a:pt x="5155584" y="2938"/>
                  <a:pt x="5229227" y="0"/>
                </a:cubicBezTo>
                <a:cubicBezTo>
                  <a:pt x="5302870" y="-2938"/>
                  <a:pt x="5484059" y="13918"/>
                  <a:pt x="5698097" y="0"/>
                </a:cubicBezTo>
                <a:cubicBezTo>
                  <a:pt x="5912135" y="-13918"/>
                  <a:pt x="6038395" y="15009"/>
                  <a:pt x="6166968" y="0"/>
                </a:cubicBezTo>
                <a:cubicBezTo>
                  <a:pt x="6295541" y="-15009"/>
                  <a:pt x="6455774" y="42725"/>
                  <a:pt x="6635838" y="0"/>
                </a:cubicBezTo>
                <a:cubicBezTo>
                  <a:pt x="6815902" y="-42725"/>
                  <a:pt x="7038396" y="73758"/>
                  <a:pt x="7296776" y="0"/>
                </a:cubicBezTo>
                <a:cubicBezTo>
                  <a:pt x="7555156" y="-73758"/>
                  <a:pt x="7492686" y="41702"/>
                  <a:pt x="7669612" y="0"/>
                </a:cubicBezTo>
                <a:cubicBezTo>
                  <a:pt x="7846538" y="-41702"/>
                  <a:pt x="7954474" y="57749"/>
                  <a:pt x="8234516" y="0"/>
                </a:cubicBezTo>
                <a:cubicBezTo>
                  <a:pt x="8514558" y="-57749"/>
                  <a:pt x="8448370" y="19613"/>
                  <a:pt x="8607353" y="0"/>
                </a:cubicBezTo>
                <a:cubicBezTo>
                  <a:pt x="8766336" y="-19613"/>
                  <a:pt x="9025987" y="47697"/>
                  <a:pt x="9364324" y="0"/>
                </a:cubicBezTo>
                <a:cubicBezTo>
                  <a:pt x="9702661" y="-47697"/>
                  <a:pt x="9731668" y="19070"/>
                  <a:pt x="9833194" y="0"/>
                </a:cubicBezTo>
                <a:cubicBezTo>
                  <a:pt x="9934720" y="-19070"/>
                  <a:pt x="10018046" y="8719"/>
                  <a:pt x="10109997" y="0"/>
                </a:cubicBezTo>
                <a:cubicBezTo>
                  <a:pt x="10201948" y="-8719"/>
                  <a:pt x="10414611" y="38790"/>
                  <a:pt x="10612762" y="0"/>
                </a:cubicBezTo>
                <a:cubicBezTo>
                  <a:pt x="11041545" y="34044"/>
                  <a:pt x="11494868" y="440594"/>
                  <a:pt x="11622156" y="1009394"/>
                </a:cubicBezTo>
                <a:cubicBezTo>
                  <a:pt x="11699873" y="1287461"/>
                  <a:pt x="11620591" y="1448278"/>
                  <a:pt x="11622156" y="1666922"/>
                </a:cubicBezTo>
                <a:cubicBezTo>
                  <a:pt x="11623721" y="1885566"/>
                  <a:pt x="11603030" y="1986042"/>
                  <a:pt x="11622156" y="2162953"/>
                </a:cubicBezTo>
                <a:cubicBezTo>
                  <a:pt x="11641282" y="2339864"/>
                  <a:pt x="11617295" y="2521599"/>
                  <a:pt x="11622156" y="2658983"/>
                </a:cubicBezTo>
                <a:cubicBezTo>
                  <a:pt x="11627017" y="2796367"/>
                  <a:pt x="11594400" y="3019284"/>
                  <a:pt x="11622156" y="3235762"/>
                </a:cubicBezTo>
                <a:cubicBezTo>
                  <a:pt x="11649912" y="3452240"/>
                  <a:pt x="11571482" y="3531182"/>
                  <a:pt x="11622156" y="3812541"/>
                </a:cubicBezTo>
                <a:cubicBezTo>
                  <a:pt x="11672830" y="4093900"/>
                  <a:pt x="11576804" y="4244422"/>
                  <a:pt x="11622156" y="4470070"/>
                </a:cubicBezTo>
                <a:cubicBezTo>
                  <a:pt x="11667508" y="4695718"/>
                  <a:pt x="11598623" y="4762520"/>
                  <a:pt x="11622156" y="5046849"/>
                </a:cubicBezTo>
                <a:cubicBezTo>
                  <a:pt x="11659448" y="5457655"/>
                  <a:pt x="11233090" y="5978096"/>
                  <a:pt x="10612762" y="6056243"/>
                </a:cubicBezTo>
                <a:cubicBezTo>
                  <a:pt x="10486867" y="6062969"/>
                  <a:pt x="10267403" y="6017910"/>
                  <a:pt x="10047858" y="6056243"/>
                </a:cubicBezTo>
                <a:cubicBezTo>
                  <a:pt x="9828313" y="6094576"/>
                  <a:pt x="9688542" y="6022418"/>
                  <a:pt x="9578988" y="6056243"/>
                </a:cubicBezTo>
                <a:cubicBezTo>
                  <a:pt x="9469434" y="6090068"/>
                  <a:pt x="9366482" y="6036218"/>
                  <a:pt x="9302185" y="6056243"/>
                </a:cubicBezTo>
                <a:cubicBezTo>
                  <a:pt x="9237888" y="6076268"/>
                  <a:pt x="8782197" y="6044401"/>
                  <a:pt x="8545213" y="6056243"/>
                </a:cubicBezTo>
                <a:cubicBezTo>
                  <a:pt x="8308229" y="6068085"/>
                  <a:pt x="8335034" y="6049803"/>
                  <a:pt x="8268410" y="6056243"/>
                </a:cubicBezTo>
                <a:cubicBezTo>
                  <a:pt x="8201786" y="6062683"/>
                  <a:pt x="7846806" y="5988982"/>
                  <a:pt x="7607473" y="6056243"/>
                </a:cubicBezTo>
                <a:cubicBezTo>
                  <a:pt x="7368140" y="6123504"/>
                  <a:pt x="7233825" y="6040316"/>
                  <a:pt x="7138602" y="6056243"/>
                </a:cubicBezTo>
                <a:cubicBezTo>
                  <a:pt x="7043379" y="6072170"/>
                  <a:pt x="6951940" y="6021842"/>
                  <a:pt x="6765766" y="6056243"/>
                </a:cubicBezTo>
                <a:cubicBezTo>
                  <a:pt x="6579592" y="6090644"/>
                  <a:pt x="6394272" y="6038811"/>
                  <a:pt x="6296895" y="6056243"/>
                </a:cubicBezTo>
                <a:cubicBezTo>
                  <a:pt x="6199518" y="6073675"/>
                  <a:pt x="5850902" y="6020866"/>
                  <a:pt x="5635958" y="6056243"/>
                </a:cubicBezTo>
                <a:cubicBezTo>
                  <a:pt x="5421014" y="6091620"/>
                  <a:pt x="5291497" y="6003730"/>
                  <a:pt x="4975020" y="6056243"/>
                </a:cubicBezTo>
                <a:cubicBezTo>
                  <a:pt x="4658543" y="6108756"/>
                  <a:pt x="4690023" y="6032412"/>
                  <a:pt x="4506150" y="6056243"/>
                </a:cubicBezTo>
                <a:cubicBezTo>
                  <a:pt x="4322277" y="6080074"/>
                  <a:pt x="4216000" y="6042625"/>
                  <a:pt x="4037279" y="6056243"/>
                </a:cubicBezTo>
                <a:cubicBezTo>
                  <a:pt x="3858558" y="6069861"/>
                  <a:pt x="3589902" y="6005571"/>
                  <a:pt x="3376342" y="6056243"/>
                </a:cubicBezTo>
                <a:cubicBezTo>
                  <a:pt x="3162782" y="6106915"/>
                  <a:pt x="3126455" y="6032497"/>
                  <a:pt x="3003505" y="6056243"/>
                </a:cubicBezTo>
                <a:cubicBezTo>
                  <a:pt x="2880555" y="6079989"/>
                  <a:pt x="2835689" y="6028650"/>
                  <a:pt x="2726702" y="6056243"/>
                </a:cubicBezTo>
                <a:cubicBezTo>
                  <a:pt x="2617715" y="6083836"/>
                  <a:pt x="2305374" y="5970815"/>
                  <a:pt x="1969731" y="6056243"/>
                </a:cubicBezTo>
                <a:cubicBezTo>
                  <a:pt x="1634088" y="6141671"/>
                  <a:pt x="1764743" y="6038579"/>
                  <a:pt x="1692928" y="6056243"/>
                </a:cubicBezTo>
                <a:cubicBezTo>
                  <a:pt x="1621113" y="6073907"/>
                  <a:pt x="1231212" y="6054577"/>
                  <a:pt x="1009394" y="6056243"/>
                </a:cubicBezTo>
                <a:cubicBezTo>
                  <a:pt x="501338" y="6121373"/>
                  <a:pt x="-29231" y="5611870"/>
                  <a:pt x="0" y="5046849"/>
                </a:cubicBezTo>
                <a:cubicBezTo>
                  <a:pt x="-8765" y="4913072"/>
                  <a:pt x="19605" y="4782815"/>
                  <a:pt x="0" y="4591193"/>
                </a:cubicBezTo>
                <a:cubicBezTo>
                  <a:pt x="-19605" y="4399571"/>
                  <a:pt x="43031" y="4194103"/>
                  <a:pt x="0" y="4054789"/>
                </a:cubicBezTo>
                <a:cubicBezTo>
                  <a:pt x="-43031" y="3915475"/>
                  <a:pt x="54479" y="3622438"/>
                  <a:pt x="0" y="3397260"/>
                </a:cubicBezTo>
                <a:cubicBezTo>
                  <a:pt x="-54479" y="3172082"/>
                  <a:pt x="20148" y="3132545"/>
                  <a:pt x="0" y="2901230"/>
                </a:cubicBezTo>
                <a:cubicBezTo>
                  <a:pt x="-20148" y="2669915"/>
                  <a:pt x="3618" y="2551636"/>
                  <a:pt x="0" y="2445574"/>
                </a:cubicBezTo>
                <a:cubicBezTo>
                  <a:pt x="-3618" y="2339512"/>
                  <a:pt x="21679" y="1937906"/>
                  <a:pt x="0" y="1788046"/>
                </a:cubicBezTo>
                <a:cubicBezTo>
                  <a:pt x="-21679" y="1638186"/>
                  <a:pt x="11227" y="1339892"/>
                  <a:pt x="0" y="1009394"/>
                </a:cubicBezTo>
                <a:close/>
              </a:path>
              <a:path w="11622156" h="6056243" stroke="0" extrusionOk="0">
                <a:moveTo>
                  <a:pt x="0" y="1009394"/>
                </a:moveTo>
                <a:cubicBezTo>
                  <a:pt x="-14695" y="365116"/>
                  <a:pt x="407031" y="-96688"/>
                  <a:pt x="1009394" y="0"/>
                </a:cubicBezTo>
                <a:cubicBezTo>
                  <a:pt x="1065416" y="-20774"/>
                  <a:pt x="1210244" y="32682"/>
                  <a:pt x="1286197" y="0"/>
                </a:cubicBezTo>
                <a:cubicBezTo>
                  <a:pt x="1362150" y="-32682"/>
                  <a:pt x="1616902" y="56945"/>
                  <a:pt x="1851101" y="0"/>
                </a:cubicBezTo>
                <a:cubicBezTo>
                  <a:pt x="2085300" y="-56945"/>
                  <a:pt x="2000136" y="11991"/>
                  <a:pt x="2127904" y="0"/>
                </a:cubicBezTo>
                <a:cubicBezTo>
                  <a:pt x="2255672" y="-11991"/>
                  <a:pt x="2581626" y="47181"/>
                  <a:pt x="2788842" y="0"/>
                </a:cubicBezTo>
                <a:cubicBezTo>
                  <a:pt x="2996058" y="-47181"/>
                  <a:pt x="3007596" y="42043"/>
                  <a:pt x="3161678" y="0"/>
                </a:cubicBezTo>
                <a:cubicBezTo>
                  <a:pt x="3315760" y="-42043"/>
                  <a:pt x="3305923" y="25098"/>
                  <a:pt x="3438481" y="0"/>
                </a:cubicBezTo>
                <a:cubicBezTo>
                  <a:pt x="3571039" y="-25098"/>
                  <a:pt x="3614912" y="26520"/>
                  <a:pt x="3715284" y="0"/>
                </a:cubicBezTo>
                <a:cubicBezTo>
                  <a:pt x="3815656" y="-26520"/>
                  <a:pt x="4058612" y="45119"/>
                  <a:pt x="4280188" y="0"/>
                </a:cubicBezTo>
                <a:cubicBezTo>
                  <a:pt x="4501764" y="-45119"/>
                  <a:pt x="4496929" y="16987"/>
                  <a:pt x="4653025" y="0"/>
                </a:cubicBezTo>
                <a:cubicBezTo>
                  <a:pt x="4809121" y="-16987"/>
                  <a:pt x="4856613" y="11495"/>
                  <a:pt x="4929828" y="0"/>
                </a:cubicBezTo>
                <a:cubicBezTo>
                  <a:pt x="5003043" y="-11495"/>
                  <a:pt x="5348821" y="52314"/>
                  <a:pt x="5686799" y="0"/>
                </a:cubicBezTo>
                <a:cubicBezTo>
                  <a:pt x="6024777" y="-52314"/>
                  <a:pt x="6047552" y="61205"/>
                  <a:pt x="6347737" y="0"/>
                </a:cubicBezTo>
                <a:cubicBezTo>
                  <a:pt x="6647922" y="-61205"/>
                  <a:pt x="6586937" y="27819"/>
                  <a:pt x="6720573" y="0"/>
                </a:cubicBezTo>
                <a:cubicBezTo>
                  <a:pt x="6854209" y="-27819"/>
                  <a:pt x="7074483" y="29335"/>
                  <a:pt x="7285477" y="0"/>
                </a:cubicBezTo>
                <a:cubicBezTo>
                  <a:pt x="7496471" y="-29335"/>
                  <a:pt x="7428573" y="7613"/>
                  <a:pt x="7562280" y="0"/>
                </a:cubicBezTo>
                <a:cubicBezTo>
                  <a:pt x="7695987" y="-7613"/>
                  <a:pt x="7849050" y="34570"/>
                  <a:pt x="8031151" y="0"/>
                </a:cubicBezTo>
                <a:cubicBezTo>
                  <a:pt x="8213252" y="-34570"/>
                  <a:pt x="8228236" y="5479"/>
                  <a:pt x="8307954" y="0"/>
                </a:cubicBezTo>
                <a:cubicBezTo>
                  <a:pt x="8387672" y="-5479"/>
                  <a:pt x="8515141" y="12890"/>
                  <a:pt x="8584757" y="0"/>
                </a:cubicBezTo>
                <a:cubicBezTo>
                  <a:pt x="8654373" y="-12890"/>
                  <a:pt x="8934157" y="47297"/>
                  <a:pt x="9053627" y="0"/>
                </a:cubicBezTo>
                <a:cubicBezTo>
                  <a:pt x="9173097" y="-47297"/>
                  <a:pt x="9411826" y="64582"/>
                  <a:pt x="9618531" y="0"/>
                </a:cubicBezTo>
                <a:cubicBezTo>
                  <a:pt x="9825236" y="-64582"/>
                  <a:pt x="10229751" y="28462"/>
                  <a:pt x="10612762" y="0"/>
                </a:cubicBezTo>
                <a:cubicBezTo>
                  <a:pt x="11106439" y="52871"/>
                  <a:pt x="11607988" y="460967"/>
                  <a:pt x="11622156" y="1009394"/>
                </a:cubicBezTo>
                <a:cubicBezTo>
                  <a:pt x="11672623" y="1186910"/>
                  <a:pt x="11565715" y="1370085"/>
                  <a:pt x="11622156" y="1545799"/>
                </a:cubicBezTo>
                <a:cubicBezTo>
                  <a:pt x="11678597" y="1721514"/>
                  <a:pt x="11608139" y="1891118"/>
                  <a:pt x="11622156" y="2203327"/>
                </a:cubicBezTo>
                <a:cubicBezTo>
                  <a:pt x="11636173" y="2515536"/>
                  <a:pt x="11592030" y="2590917"/>
                  <a:pt x="11622156" y="2739732"/>
                </a:cubicBezTo>
                <a:cubicBezTo>
                  <a:pt x="11652282" y="2888547"/>
                  <a:pt x="11560594" y="3210546"/>
                  <a:pt x="11622156" y="3356886"/>
                </a:cubicBezTo>
                <a:cubicBezTo>
                  <a:pt x="11683718" y="3503226"/>
                  <a:pt x="11569268" y="3680875"/>
                  <a:pt x="11622156" y="3933665"/>
                </a:cubicBezTo>
                <a:cubicBezTo>
                  <a:pt x="11675044" y="4186455"/>
                  <a:pt x="11613034" y="4187556"/>
                  <a:pt x="11622156" y="4429695"/>
                </a:cubicBezTo>
                <a:cubicBezTo>
                  <a:pt x="11631278" y="4671834"/>
                  <a:pt x="11559831" y="4785347"/>
                  <a:pt x="11622156" y="5046849"/>
                </a:cubicBezTo>
                <a:cubicBezTo>
                  <a:pt x="11671119" y="5642148"/>
                  <a:pt x="11186671" y="6012676"/>
                  <a:pt x="10612762" y="6056243"/>
                </a:cubicBezTo>
                <a:cubicBezTo>
                  <a:pt x="10400494" y="6117983"/>
                  <a:pt x="10098454" y="6003946"/>
                  <a:pt x="9855791" y="6056243"/>
                </a:cubicBezTo>
                <a:cubicBezTo>
                  <a:pt x="9613128" y="6108540"/>
                  <a:pt x="9393518" y="6031075"/>
                  <a:pt x="9098819" y="6056243"/>
                </a:cubicBezTo>
                <a:cubicBezTo>
                  <a:pt x="8804120" y="6081411"/>
                  <a:pt x="8756590" y="5985490"/>
                  <a:pt x="8437882" y="6056243"/>
                </a:cubicBezTo>
                <a:cubicBezTo>
                  <a:pt x="8119174" y="6126996"/>
                  <a:pt x="8087844" y="6054828"/>
                  <a:pt x="7969011" y="6056243"/>
                </a:cubicBezTo>
                <a:cubicBezTo>
                  <a:pt x="7850178" y="6057658"/>
                  <a:pt x="7615845" y="6050488"/>
                  <a:pt x="7500141" y="6056243"/>
                </a:cubicBezTo>
                <a:cubicBezTo>
                  <a:pt x="7384437" y="6061998"/>
                  <a:pt x="7217425" y="6038451"/>
                  <a:pt x="7127304" y="6056243"/>
                </a:cubicBezTo>
                <a:cubicBezTo>
                  <a:pt x="7037183" y="6074035"/>
                  <a:pt x="6650256" y="6042105"/>
                  <a:pt x="6466367" y="6056243"/>
                </a:cubicBezTo>
                <a:cubicBezTo>
                  <a:pt x="6282478" y="6070381"/>
                  <a:pt x="6063783" y="6050412"/>
                  <a:pt x="5901463" y="6056243"/>
                </a:cubicBezTo>
                <a:cubicBezTo>
                  <a:pt x="5739143" y="6062074"/>
                  <a:pt x="5577055" y="6036910"/>
                  <a:pt x="5432592" y="6056243"/>
                </a:cubicBezTo>
                <a:cubicBezTo>
                  <a:pt x="5288129" y="6075576"/>
                  <a:pt x="5070847" y="6014055"/>
                  <a:pt x="4963722" y="6056243"/>
                </a:cubicBezTo>
                <a:cubicBezTo>
                  <a:pt x="4856597" y="6098431"/>
                  <a:pt x="4517685" y="5997824"/>
                  <a:pt x="4302784" y="6056243"/>
                </a:cubicBezTo>
                <a:cubicBezTo>
                  <a:pt x="4087883" y="6114662"/>
                  <a:pt x="3800842" y="6041131"/>
                  <a:pt x="3545813" y="6056243"/>
                </a:cubicBezTo>
                <a:cubicBezTo>
                  <a:pt x="3290784" y="6071355"/>
                  <a:pt x="3272405" y="6003240"/>
                  <a:pt x="3076943" y="6056243"/>
                </a:cubicBezTo>
                <a:cubicBezTo>
                  <a:pt x="2881481" y="6109246"/>
                  <a:pt x="2718902" y="6034739"/>
                  <a:pt x="2416005" y="6056243"/>
                </a:cubicBezTo>
                <a:cubicBezTo>
                  <a:pt x="2113108" y="6077747"/>
                  <a:pt x="2050843" y="6026924"/>
                  <a:pt x="1755067" y="6056243"/>
                </a:cubicBezTo>
                <a:cubicBezTo>
                  <a:pt x="1459291" y="6085562"/>
                  <a:pt x="1293464" y="5968102"/>
                  <a:pt x="1009394" y="6056243"/>
                </a:cubicBezTo>
                <a:cubicBezTo>
                  <a:pt x="585023" y="6058739"/>
                  <a:pt x="18105" y="5487898"/>
                  <a:pt x="0" y="5046849"/>
                </a:cubicBezTo>
                <a:cubicBezTo>
                  <a:pt x="-55081" y="4840345"/>
                  <a:pt x="32113" y="4701234"/>
                  <a:pt x="0" y="4510444"/>
                </a:cubicBezTo>
                <a:cubicBezTo>
                  <a:pt x="-32113" y="4319654"/>
                  <a:pt x="34767" y="4111321"/>
                  <a:pt x="0" y="3893290"/>
                </a:cubicBezTo>
                <a:cubicBezTo>
                  <a:pt x="-34767" y="3675259"/>
                  <a:pt x="6124" y="3575045"/>
                  <a:pt x="0" y="3356886"/>
                </a:cubicBezTo>
                <a:cubicBezTo>
                  <a:pt x="-6124" y="3138727"/>
                  <a:pt x="63900" y="3020011"/>
                  <a:pt x="0" y="2780106"/>
                </a:cubicBezTo>
                <a:cubicBezTo>
                  <a:pt x="-63900" y="2540201"/>
                  <a:pt x="36283" y="2399461"/>
                  <a:pt x="0" y="2243702"/>
                </a:cubicBezTo>
                <a:cubicBezTo>
                  <a:pt x="-36283" y="2087943"/>
                  <a:pt x="12002" y="1847001"/>
                  <a:pt x="0" y="1586173"/>
                </a:cubicBezTo>
                <a:cubicBezTo>
                  <a:pt x="-12002" y="1325345"/>
                  <a:pt x="15546" y="1188833"/>
                  <a:pt x="0" y="100939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5273653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cs typeface="+mn-cs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719991CA-65BE-D9D2-05A9-9A5DD68A372C}"/>
              </a:ext>
            </a:extLst>
          </p:cNvPr>
          <p:cNvSpPr/>
          <p:nvPr/>
        </p:nvSpPr>
        <p:spPr>
          <a:xfrm>
            <a:off x="2245924" y="3047570"/>
            <a:ext cx="7453310" cy="2934765"/>
          </a:xfrm>
          <a:prstGeom prst="double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26429-49BE-3BDA-14AA-D09068D18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274" y="636941"/>
            <a:ext cx="5840474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55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DA7D20-8D30-4696-8EFC-2E569035D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680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C76B61-C6C6-40CE-98E2-49DE3E554C08}"/>
              </a:ext>
            </a:extLst>
          </p:cNvPr>
          <p:cNvSpPr/>
          <p:nvPr/>
        </p:nvSpPr>
        <p:spPr>
          <a:xfrm>
            <a:off x="236305" y="308225"/>
            <a:ext cx="11712539" cy="6226139"/>
          </a:xfrm>
          <a:custGeom>
            <a:avLst/>
            <a:gdLst>
              <a:gd name="connsiteX0" fmla="*/ 0 w 11712539"/>
              <a:gd name="connsiteY0" fmla="*/ 1037711 h 6226139"/>
              <a:gd name="connsiteX1" fmla="*/ 1037711 w 11712539"/>
              <a:gd name="connsiteY1" fmla="*/ 0 h 6226139"/>
              <a:gd name="connsiteX2" fmla="*/ 1797343 w 11712539"/>
              <a:gd name="connsiteY2" fmla="*/ 0 h 6226139"/>
              <a:gd name="connsiteX3" fmla="*/ 2171489 w 11712539"/>
              <a:gd name="connsiteY3" fmla="*/ 0 h 6226139"/>
              <a:gd name="connsiteX4" fmla="*/ 2449265 w 11712539"/>
              <a:gd name="connsiteY4" fmla="*/ 0 h 6226139"/>
              <a:gd name="connsiteX5" fmla="*/ 3112526 w 11712539"/>
              <a:gd name="connsiteY5" fmla="*/ 0 h 6226139"/>
              <a:gd name="connsiteX6" fmla="*/ 3486672 w 11712539"/>
              <a:gd name="connsiteY6" fmla="*/ 0 h 6226139"/>
              <a:gd name="connsiteX7" fmla="*/ 4246304 w 11712539"/>
              <a:gd name="connsiteY7" fmla="*/ 0 h 6226139"/>
              <a:gd name="connsiteX8" fmla="*/ 4620451 w 11712539"/>
              <a:gd name="connsiteY8" fmla="*/ 0 h 6226139"/>
              <a:gd name="connsiteX9" fmla="*/ 4994598 w 11712539"/>
              <a:gd name="connsiteY9" fmla="*/ 0 h 6226139"/>
              <a:gd name="connsiteX10" fmla="*/ 5272374 w 11712539"/>
              <a:gd name="connsiteY10" fmla="*/ 0 h 6226139"/>
              <a:gd name="connsiteX11" fmla="*/ 5742892 w 11712539"/>
              <a:gd name="connsiteY11" fmla="*/ 0 h 6226139"/>
              <a:gd name="connsiteX12" fmla="*/ 6213410 w 11712539"/>
              <a:gd name="connsiteY12" fmla="*/ 0 h 6226139"/>
              <a:gd name="connsiteX13" fmla="*/ 6683928 w 11712539"/>
              <a:gd name="connsiteY13" fmla="*/ 0 h 6226139"/>
              <a:gd name="connsiteX14" fmla="*/ 7347188 w 11712539"/>
              <a:gd name="connsiteY14" fmla="*/ 0 h 6226139"/>
              <a:gd name="connsiteX15" fmla="*/ 7721335 w 11712539"/>
              <a:gd name="connsiteY15" fmla="*/ 0 h 6226139"/>
              <a:gd name="connsiteX16" fmla="*/ 8288224 w 11712539"/>
              <a:gd name="connsiteY16" fmla="*/ 0 h 6226139"/>
              <a:gd name="connsiteX17" fmla="*/ 8662371 w 11712539"/>
              <a:gd name="connsiteY17" fmla="*/ 0 h 6226139"/>
              <a:gd name="connsiteX18" fmla="*/ 9422003 w 11712539"/>
              <a:gd name="connsiteY18" fmla="*/ 0 h 6226139"/>
              <a:gd name="connsiteX19" fmla="*/ 9892521 w 11712539"/>
              <a:gd name="connsiteY19" fmla="*/ 0 h 6226139"/>
              <a:gd name="connsiteX20" fmla="*/ 10170297 w 11712539"/>
              <a:gd name="connsiteY20" fmla="*/ 0 h 6226139"/>
              <a:gd name="connsiteX21" fmla="*/ 10674828 w 11712539"/>
              <a:gd name="connsiteY21" fmla="*/ 0 h 6226139"/>
              <a:gd name="connsiteX22" fmla="*/ 11712539 w 11712539"/>
              <a:gd name="connsiteY22" fmla="*/ 1037711 h 6226139"/>
              <a:gd name="connsiteX23" fmla="*/ 11712539 w 11712539"/>
              <a:gd name="connsiteY23" fmla="*/ 1713685 h 6226139"/>
              <a:gd name="connsiteX24" fmla="*/ 11712539 w 11712539"/>
              <a:gd name="connsiteY24" fmla="*/ 2223630 h 6226139"/>
              <a:gd name="connsiteX25" fmla="*/ 11712539 w 11712539"/>
              <a:gd name="connsiteY25" fmla="*/ 2733575 h 6226139"/>
              <a:gd name="connsiteX26" fmla="*/ 11712539 w 11712539"/>
              <a:gd name="connsiteY26" fmla="*/ 3326535 h 6226139"/>
              <a:gd name="connsiteX27" fmla="*/ 11712539 w 11712539"/>
              <a:gd name="connsiteY27" fmla="*/ 3919495 h 6226139"/>
              <a:gd name="connsiteX28" fmla="*/ 11712539 w 11712539"/>
              <a:gd name="connsiteY28" fmla="*/ 4595468 h 6226139"/>
              <a:gd name="connsiteX29" fmla="*/ 11712539 w 11712539"/>
              <a:gd name="connsiteY29" fmla="*/ 5188428 h 6226139"/>
              <a:gd name="connsiteX30" fmla="*/ 10674828 w 11712539"/>
              <a:gd name="connsiteY30" fmla="*/ 6226139 h 6226139"/>
              <a:gd name="connsiteX31" fmla="*/ 10107939 w 11712539"/>
              <a:gd name="connsiteY31" fmla="*/ 6226139 h 6226139"/>
              <a:gd name="connsiteX32" fmla="*/ 9637421 w 11712539"/>
              <a:gd name="connsiteY32" fmla="*/ 6226139 h 6226139"/>
              <a:gd name="connsiteX33" fmla="*/ 9359645 w 11712539"/>
              <a:gd name="connsiteY33" fmla="*/ 6226139 h 6226139"/>
              <a:gd name="connsiteX34" fmla="*/ 8600013 w 11712539"/>
              <a:gd name="connsiteY34" fmla="*/ 6226139 h 6226139"/>
              <a:gd name="connsiteX35" fmla="*/ 8322238 w 11712539"/>
              <a:gd name="connsiteY35" fmla="*/ 6226139 h 6226139"/>
              <a:gd name="connsiteX36" fmla="*/ 7658977 w 11712539"/>
              <a:gd name="connsiteY36" fmla="*/ 6226139 h 6226139"/>
              <a:gd name="connsiteX37" fmla="*/ 7188459 w 11712539"/>
              <a:gd name="connsiteY37" fmla="*/ 6226139 h 6226139"/>
              <a:gd name="connsiteX38" fmla="*/ 6814312 w 11712539"/>
              <a:gd name="connsiteY38" fmla="*/ 6226139 h 6226139"/>
              <a:gd name="connsiteX39" fmla="*/ 6343794 w 11712539"/>
              <a:gd name="connsiteY39" fmla="*/ 6226139 h 6226139"/>
              <a:gd name="connsiteX40" fmla="*/ 5680534 w 11712539"/>
              <a:gd name="connsiteY40" fmla="*/ 6226139 h 6226139"/>
              <a:gd name="connsiteX41" fmla="*/ 5017273 w 11712539"/>
              <a:gd name="connsiteY41" fmla="*/ 6226139 h 6226139"/>
              <a:gd name="connsiteX42" fmla="*/ 4546755 w 11712539"/>
              <a:gd name="connsiteY42" fmla="*/ 6226139 h 6226139"/>
              <a:gd name="connsiteX43" fmla="*/ 4076237 w 11712539"/>
              <a:gd name="connsiteY43" fmla="*/ 6226139 h 6226139"/>
              <a:gd name="connsiteX44" fmla="*/ 3412977 w 11712539"/>
              <a:gd name="connsiteY44" fmla="*/ 6226139 h 6226139"/>
              <a:gd name="connsiteX45" fmla="*/ 3038830 w 11712539"/>
              <a:gd name="connsiteY45" fmla="*/ 6226139 h 6226139"/>
              <a:gd name="connsiteX46" fmla="*/ 2761054 w 11712539"/>
              <a:gd name="connsiteY46" fmla="*/ 6226139 h 6226139"/>
              <a:gd name="connsiteX47" fmla="*/ 2001423 w 11712539"/>
              <a:gd name="connsiteY47" fmla="*/ 6226139 h 6226139"/>
              <a:gd name="connsiteX48" fmla="*/ 1723647 w 11712539"/>
              <a:gd name="connsiteY48" fmla="*/ 6226139 h 6226139"/>
              <a:gd name="connsiteX49" fmla="*/ 1037711 w 11712539"/>
              <a:gd name="connsiteY49" fmla="*/ 6226139 h 6226139"/>
              <a:gd name="connsiteX50" fmla="*/ 0 w 11712539"/>
              <a:gd name="connsiteY50" fmla="*/ 5188428 h 6226139"/>
              <a:gd name="connsiteX51" fmla="*/ 0 w 11712539"/>
              <a:gd name="connsiteY51" fmla="*/ 4719990 h 6226139"/>
              <a:gd name="connsiteX52" fmla="*/ 0 w 11712539"/>
              <a:gd name="connsiteY52" fmla="*/ 4168538 h 6226139"/>
              <a:gd name="connsiteX53" fmla="*/ 0 w 11712539"/>
              <a:gd name="connsiteY53" fmla="*/ 3492564 h 6226139"/>
              <a:gd name="connsiteX54" fmla="*/ 0 w 11712539"/>
              <a:gd name="connsiteY54" fmla="*/ 2982618 h 6226139"/>
              <a:gd name="connsiteX55" fmla="*/ 0 w 11712539"/>
              <a:gd name="connsiteY55" fmla="*/ 2514180 h 6226139"/>
              <a:gd name="connsiteX56" fmla="*/ 0 w 11712539"/>
              <a:gd name="connsiteY56" fmla="*/ 1838206 h 6226139"/>
              <a:gd name="connsiteX57" fmla="*/ 0 w 11712539"/>
              <a:gd name="connsiteY57" fmla="*/ 1037711 h 622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12539" h="6226139" fill="none" extrusionOk="0">
                <a:moveTo>
                  <a:pt x="0" y="1037711"/>
                </a:moveTo>
                <a:cubicBezTo>
                  <a:pt x="11841" y="480803"/>
                  <a:pt x="518572" y="86786"/>
                  <a:pt x="1037711" y="0"/>
                </a:cubicBezTo>
                <a:cubicBezTo>
                  <a:pt x="1405470" y="-71523"/>
                  <a:pt x="1624925" y="56167"/>
                  <a:pt x="1797343" y="0"/>
                </a:cubicBezTo>
                <a:cubicBezTo>
                  <a:pt x="1969761" y="-56167"/>
                  <a:pt x="2045163" y="22966"/>
                  <a:pt x="2171489" y="0"/>
                </a:cubicBezTo>
                <a:cubicBezTo>
                  <a:pt x="2297815" y="-22966"/>
                  <a:pt x="2330558" y="29423"/>
                  <a:pt x="2449265" y="0"/>
                </a:cubicBezTo>
                <a:cubicBezTo>
                  <a:pt x="2567972" y="-29423"/>
                  <a:pt x="2853237" y="15834"/>
                  <a:pt x="3112526" y="0"/>
                </a:cubicBezTo>
                <a:cubicBezTo>
                  <a:pt x="3371815" y="-15834"/>
                  <a:pt x="3309033" y="20480"/>
                  <a:pt x="3486672" y="0"/>
                </a:cubicBezTo>
                <a:cubicBezTo>
                  <a:pt x="3664311" y="-20480"/>
                  <a:pt x="4015834" y="22894"/>
                  <a:pt x="4246304" y="0"/>
                </a:cubicBezTo>
                <a:cubicBezTo>
                  <a:pt x="4476774" y="-22894"/>
                  <a:pt x="4460473" y="1013"/>
                  <a:pt x="4620451" y="0"/>
                </a:cubicBezTo>
                <a:cubicBezTo>
                  <a:pt x="4780429" y="-1013"/>
                  <a:pt x="4854093" y="43051"/>
                  <a:pt x="4994598" y="0"/>
                </a:cubicBezTo>
                <a:cubicBezTo>
                  <a:pt x="5135103" y="-43051"/>
                  <a:pt x="5161213" y="11116"/>
                  <a:pt x="5272374" y="0"/>
                </a:cubicBezTo>
                <a:cubicBezTo>
                  <a:pt x="5383535" y="-11116"/>
                  <a:pt x="5563254" y="16968"/>
                  <a:pt x="5742892" y="0"/>
                </a:cubicBezTo>
                <a:cubicBezTo>
                  <a:pt x="5922530" y="-16968"/>
                  <a:pt x="5986580" y="50369"/>
                  <a:pt x="6213410" y="0"/>
                </a:cubicBezTo>
                <a:cubicBezTo>
                  <a:pt x="6440240" y="-50369"/>
                  <a:pt x="6548850" y="20543"/>
                  <a:pt x="6683928" y="0"/>
                </a:cubicBezTo>
                <a:cubicBezTo>
                  <a:pt x="6819006" y="-20543"/>
                  <a:pt x="7182097" y="29908"/>
                  <a:pt x="7347188" y="0"/>
                </a:cubicBezTo>
                <a:cubicBezTo>
                  <a:pt x="7512279" y="-29908"/>
                  <a:pt x="7619727" y="37282"/>
                  <a:pt x="7721335" y="0"/>
                </a:cubicBezTo>
                <a:cubicBezTo>
                  <a:pt x="7822943" y="-37282"/>
                  <a:pt x="8025222" y="16508"/>
                  <a:pt x="8288224" y="0"/>
                </a:cubicBezTo>
                <a:cubicBezTo>
                  <a:pt x="8551226" y="-16508"/>
                  <a:pt x="8525789" y="43902"/>
                  <a:pt x="8662371" y="0"/>
                </a:cubicBezTo>
                <a:cubicBezTo>
                  <a:pt x="8798953" y="-43902"/>
                  <a:pt x="9235339" y="38453"/>
                  <a:pt x="9422003" y="0"/>
                </a:cubicBezTo>
                <a:cubicBezTo>
                  <a:pt x="9608667" y="-38453"/>
                  <a:pt x="9676969" y="16500"/>
                  <a:pt x="9892521" y="0"/>
                </a:cubicBezTo>
                <a:cubicBezTo>
                  <a:pt x="10108073" y="-16500"/>
                  <a:pt x="10105126" y="19914"/>
                  <a:pt x="10170297" y="0"/>
                </a:cubicBezTo>
                <a:cubicBezTo>
                  <a:pt x="10235468" y="-19914"/>
                  <a:pt x="10541409" y="5794"/>
                  <a:pt x="10674828" y="0"/>
                </a:cubicBezTo>
                <a:cubicBezTo>
                  <a:pt x="11139265" y="28749"/>
                  <a:pt x="11604010" y="454941"/>
                  <a:pt x="11712539" y="1037711"/>
                </a:cubicBezTo>
                <a:cubicBezTo>
                  <a:pt x="11778251" y="1339870"/>
                  <a:pt x="11654143" y="1530055"/>
                  <a:pt x="11712539" y="1713685"/>
                </a:cubicBezTo>
                <a:cubicBezTo>
                  <a:pt x="11770935" y="1897315"/>
                  <a:pt x="11664588" y="1995337"/>
                  <a:pt x="11712539" y="2223630"/>
                </a:cubicBezTo>
                <a:cubicBezTo>
                  <a:pt x="11760490" y="2451923"/>
                  <a:pt x="11690180" y="2518486"/>
                  <a:pt x="11712539" y="2733575"/>
                </a:cubicBezTo>
                <a:cubicBezTo>
                  <a:pt x="11734898" y="2948665"/>
                  <a:pt x="11686456" y="3183141"/>
                  <a:pt x="11712539" y="3326535"/>
                </a:cubicBezTo>
                <a:cubicBezTo>
                  <a:pt x="11738622" y="3469929"/>
                  <a:pt x="11686725" y="3723580"/>
                  <a:pt x="11712539" y="3919495"/>
                </a:cubicBezTo>
                <a:cubicBezTo>
                  <a:pt x="11738353" y="4115410"/>
                  <a:pt x="11645164" y="4457202"/>
                  <a:pt x="11712539" y="4595468"/>
                </a:cubicBezTo>
                <a:cubicBezTo>
                  <a:pt x="11779914" y="4733734"/>
                  <a:pt x="11697711" y="5049673"/>
                  <a:pt x="11712539" y="5188428"/>
                </a:cubicBezTo>
                <a:cubicBezTo>
                  <a:pt x="11740958" y="5649771"/>
                  <a:pt x="11325512" y="6129694"/>
                  <a:pt x="10674828" y="6226139"/>
                </a:cubicBezTo>
                <a:cubicBezTo>
                  <a:pt x="10400402" y="6242524"/>
                  <a:pt x="10334296" y="6215548"/>
                  <a:pt x="10107939" y="6226139"/>
                </a:cubicBezTo>
                <a:cubicBezTo>
                  <a:pt x="9881582" y="6236730"/>
                  <a:pt x="9745793" y="6180934"/>
                  <a:pt x="9637421" y="6226139"/>
                </a:cubicBezTo>
                <a:cubicBezTo>
                  <a:pt x="9529049" y="6271344"/>
                  <a:pt x="9452813" y="6213099"/>
                  <a:pt x="9359645" y="6226139"/>
                </a:cubicBezTo>
                <a:cubicBezTo>
                  <a:pt x="9266477" y="6239179"/>
                  <a:pt x="8898359" y="6161934"/>
                  <a:pt x="8600013" y="6226139"/>
                </a:cubicBezTo>
                <a:cubicBezTo>
                  <a:pt x="8301667" y="6290344"/>
                  <a:pt x="8451860" y="6208699"/>
                  <a:pt x="8322238" y="6226139"/>
                </a:cubicBezTo>
                <a:cubicBezTo>
                  <a:pt x="8192616" y="6243579"/>
                  <a:pt x="7883896" y="6153262"/>
                  <a:pt x="7658977" y="6226139"/>
                </a:cubicBezTo>
                <a:cubicBezTo>
                  <a:pt x="7434058" y="6299016"/>
                  <a:pt x="7391779" y="6193870"/>
                  <a:pt x="7188459" y="6226139"/>
                </a:cubicBezTo>
                <a:cubicBezTo>
                  <a:pt x="6985139" y="6258408"/>
                  <a:pt x="6964698" y="6216371"/>
                  <a:pt x="6814312" y="6226139"/>
                </a:cubicBezTo>
                <a:cubicBezTo>
                  <a:pt x="6663926" y="6235907"/>
                  <a:pt x="6562157" y="6216640"/>
                  <a:pt x="6343794" y="6226139"/>
                </a:cubicBezTo>
                <a:cubicBezTo>
                  <a:pt x="6125431" y="6235638"/>
                  <a:pt x="5888886" y="6210366"/>
                  <a:pt x="5680534" y="6226139"/>
                </a:cubicBezTo>
                <a:cubicBezTo>
                  <a:pt x="5472182" y="6241912"/>
                  <a:pt x="5287502" y="6193655"/>
                  <a:pt x="5017273" y="6226139"/>
                </a:cubicBezTo>
                <a:cubicBezTo>
                  <a:pt x="4747044" y="6258623"/>
                  <a:pt x="4713217" y="6220441"/>
                  <a:pt x="4546755" y="6226139"/>
                </a:cubicBezTo>
                <a:cubicBezTo>
                  <a:pt x="4380293" y="6231837"/>
                  <a:pt x="4297245" y="6173262"/>
                  <a:pt x="4076237" y="6226139"/>
                </a:cubicBezTo>
                <a:cubicBezTo>
                  <a:pt x="3855229" y="6279016"/>
                  <a:pt x="3561656" y="6198955"/>
                  <a:pt x="3412977" y="6226139"/>
                </a:cubicBezTo>
                <a:cubicBezTo>
                  <a:pt x="3264298" y="6253323"/>
                  <a:pt x="3154011" y="6189067"/>
                  <a:pt x="3038830" y="6226139"/>
                </a:cubicBezTo>
                <a:cubicBezTo>
                  <a:pt x="2923649" y="6263211"/>
                  <a:pt x="2896492" y="6203977"/>
                  <a:pt x="2761054" y="6226139"/>
                </a:cubicBezTo>
                <a:cubicBezTo>
                  <a:pt x="2625616" y="6248301"/>
                  <a:pt x="2348222" y="6175907"/>
                  <a:pt x="2001423" y="6226139"/>
                </a:cubicBezTo>
                <a:cubicBezTo>
                  <a:pt x="1654624" y="6276371"/>
                  <a:pt x="1781244" y="6193451"/>
                  <a:pt x="1723647" y="6226139"/>
                </a:cubicBezTo>
                <a:cubicBezTo>
                  <a:pt x="1666050" y="6258827"/>
                  <a:pt x="1245355" y="6194607"/>
                  <a:pt x="1037711" y="6226139"/>
                </a:cubicBezTo>
                <a:cubicBezTo>
                  <a:pt x="536715" y="6321185"/>
                  <a:pt x="-97722" y="5786775"/>
                  <a:pt x="0" y="5188428"/>
                </a:cubicBezTo>
                <a:cubicBezTo>
                  <a:pt x="-39773" y="5077664"/>
                  <a:pt x="32780" y="4836542"/>
                  <a:pt x="0" y="4719990"/>
                </a:cubicBezTo>
                <a:cubicBezTo>
                  <a:pt x="-32780" y="4603438"/>
                  <a:pt x="1108" y="4312694"/>
                  <a:pt x="0" y="4168538"/>
                </a:cubicBezTo>
                <a:cubicBezTo>
                  <a:pt x="-1108" y="4024382"/>
                  <a:pt x="22655" y="3809905"/>
                  <a:pt x="0" y="3492564"/>
                </a:cubicBezTo>
                <a:cubicBezTo>
                  <a:pt x="-22655" y="3175223"/>
                  <a:pt x="24229" y="3117895"/>
                  <a:pt x="0" y="2982618"/>
                </a:cubicBezTo>
                <a:cubicBezTo>
                  <a:pt x="-24229" y="2847341"/>
                  <a:pt x="19327" y="2733486"/>
                  <a:pt x="0" y="2514180"/>
                </a:cubicBezTo>
                <a:cubicBezTo>
                  <a:pt x="-19327" y="2294874"/>
                  <a:pt x="64662" y="2167252"/>
                  <a:pt x="0" y="1838206"/>
                </a:cubicBezTo>
                <a:cubicBezTo>
                  <a:pt x="-64662" y="1509160"/>
                  <a:pt x="53774" y="1256858"/>
                  <a:pt x="0" y="1037711"/>
                </a:cubicBezTo>
                <a:close/>
              </a:path>
              <a:path w="11712539" h="6226139" stroke="0" extrusionOk="0">
                <a:moveTo>
                  <a:pt x="0" y="1037711"/>
                </a:moveTo>
                <a:cubicBezTo>
                  <a:pt x="-22157" y="333719"/>
                  <a:pt x="439153" y="-54809"/>
                  <a:pt x="1037711" y="0"/>
                </a:cubicBezTo>
                <a:cubicBezTo>
                  <a:pt x="1137629" y="-23596"/>
                  <a:pt x="1227930" y="8590"/>
                  <a:pt x="1315487" y="0"/>
                </a:cubicBezTo>
                <a:cubicBezTo>
                  <a:pt x="1403044" y="-8590"/>
                  <a:pt x="1694050" y="54555"/>
                  <a:pt x="1882376" y="0"/>
                </a:cubicBezTo>
                <a:cubicBezTo>
                  <a:pt x="2070702" y="-54555"/>
                  <a:pt x="2081498" y="23222"/>
                  <a:pt x="2160152" y="0"/>
                </a:cubicBezTo>
                <a:cubicBezTo>
                  <a:pt x="2238806" y="-23222"/>
                  <a:pt x="2660415" y="12209"/>
                  <a:pt x="2823412" y="0"/>
                </a:cubicBezTo>
                <a:cubicBezTo>
                  <a:pt x="2986409" y="-12209"/>
                  <a:pt x="3029449" y="32564"/>
                  <a:pt x="3197559" y="0"/>
                </a:cubicBezTo>
                <a:cubicBezTo>
                  <a:pt x="3365669" y="-32564"/>
                  <a:pt x="3412160" y="4170"/>
                  <a:pt x="3475335" y="0"/>
                </a:cubicBezTo>
                <a:cubicBezTo>
                  <a:pt x="3538510" y="-4170"/>
                  <a:pt x="3633126" y="26417"/>
                  <a:pt x="3753110" y="0"/>
                </a:cubicBezTo>
                <a:cubicBezTo>
                  <a:pt x="3873094" y="-26417"/>
                  <a:pt x="4095985" y="2031"/>
                  <a:pt x="4320000" y="0"/>
                </a:cubicBezTo>
                <a:cubicBezTo>
                  <a:pt x="4544015" y="-2031"/>
                  <a:pt x="4608527" y="38016"/>
                  <a:pt x="4694147" y="0"/>
                </a:cubicBezTo>
                <a:cubicBezTo>
                  <a:pt x="4779767" y="-38016"/>
                  <a:pt x="4868429" y="18402"/>
                  <a:pt x="4971922" y="0"/>
                </a:cubicBezTo>
                <a:cubicBezTo>
                  <a:pt x="5075416" y="-18402"/>
                  <a:pt x="5515694" y="90340"/>
                  <a:pt x="5731554" y="0"/>
                </a:cubicBezTo>
                <a:cubicBezTo>
                  <a:pt x="5947414" y="-90340"/>
                  <a:pt x="6159953" y="47973"/>
                  <a:pt x="6394814" y="0"/>
                </a:cubicBezTo>
                <a:cubicBezTo>
                  <a:pt x="6629675" y="-47973"/>
                  <a:pt x="6630139" y="15653"/>
                  <a:pt x="6768961" y="0"/>
                </a:cubicBezTo>
                <a:cubicBezTo>
                  <a:pt x="6907783" y="-15653"/>
                  <a:pt x="7087951" y="25927"/>
                  <a:pt x="7335850" y="0"/>
                </a:cubicBezTo>
                <a:cubicBezTo>
                  <a:pt x="7583749" y="-25927"/>
                  <a:pt x="7514854" y="9190"/>
                  <a:pt x="7613626" y="0"/>
                </a:cubicBezTo>
                <a:cubicBezTo>
                  <a:pt x="7712398" y="-9190"/>
                  <a:pt x="7983307" y="51226"/>
                  <a:pt x="8084144" y="0"/>
                </a:cubicBezTo>
                <a:cubicBezTo>
                  <a:pt x="8184981" y="-51226"/>
                  <a:pt x="8228276" y="18514"/>
                  <a:pt x="8361920" y="0"/>
                </a:cubicBezTo>
                <a:cubicBezTo>
                  <a:pt x="8495564" y="-18514"/>
                  <a:pt x="8566146" y="10171"/>
                  <a:pt x="8639696" y="0"/>
                </a:cubicBezTo>
                <a:cubicBezTo>
                  <a:pt x="8713246" y="-10171"/>
                  <a:pt x="8974614" y="45012"/>
                  <a:pt x="9110214" y="0"/>
                </a:cubicBezTo>
                <a:cubicBezTo>
                  <a:pt x="9245814" y="-45012"/>
                  <a:pt x="9539493" y="66808"/>
                  <a:pt x="9677103" y="0"/>
                </a:cubicBezTo>
                <a:cubicBezTo>
                  <a:pt x="9814713" y="-66808"/>
                  <a:pt x="10244975" y="32891"/>
                  <a:pt x="10674828" y="0"/>
                </a:cubicBezTo>
                <a:cubicBezTo>
                  <a:pt x="11205770" y="34949"/>
                  <a:pt x="11591873" y="541648"/>
                  <a:pt x="11712539" y="1037711"/>
                </a:cubicBezTo>
                <a:cubicBezTo>
                  <a:pt x="11775152" y="1195220"/>
                  <a:pt x="11679823" y="1472260"/>
                  <a:pt x="11712539" y="1589163"/>
                </a:cubicBezTo>
                <a:cubicBezTo>
                  <a:pt x="11745255" y="1706066"/>
                  <a:pt x="11635919" y="1934966"/>
                  <a:pt x="11712539" y="2265137"/>
                </a:cubicBezTo>
                <a:cubicBezTo>
                  <a:pt x="11789159" y="2595308"/>
                  <a:pt x="11698275" y="2661350"/>
                  <a:pt x="11712539" y="2816590"/>
                </a:cubicBezTo>
                <a:cubicBezTo>
                  <a:pt x="11726803" y="2971830"/>
                  <a:pt x="11654877" y="3301127"/>
                  <a:pt x="11712539" y="3451056"/>
                </a:cubicBezTo>
                <a:cubicBezTo>
                  <a:pt x="11770201" y="3600985"/>
                  <a:pt x="11710205" y="3875298"/>
                  <a:pt x="11712539" y="4044016"/>
                </a:cubicBezTo>
                <a:cubicBezTo>
                  <a:pt x="11714873" y="4212734"/>
                  <a:pt x="11670361" y="4334351"/>
                  <a:pt x="11712539" y="4553961"/>
                </a:cubicBezTo>
                <a:cubicBezTo>
                  <a:pt x="11754717" y="4773572"/>
                  <a:pt x="11680146" y="5038013"/>
                  <a:pt x="11712539" y="5188428"/>
                </a:cubicBezTo>
                <a:cubicBezTo>
                  <a:pt x="11805330" y="5833224"/>
                  <a:pt x="11297071" y="6095910"/>
                  <a:pt x="10674828" y="6226139"/>
                </a:cubicBezTo>
                <a:cubicBezTo>
                  <a:pt x="10331924" y="6308660"/>
                  <a:pt x="10235528" y="6169786"/>
                  <a:pt x="9915196" y="6226139"/>
                </a:cubicBezTo>
                <a:cubicBezTo>
                  <a:pt x="9594864" y="6282492"/>
                  <a:pt x="9412716" y="6167055"/>
                  <a:pt x="9155565" y="6226139"/>
                </a:cubicBezTo>
                <a:cubicBezTo>
                  <a:pt x="8898414" y="6285223"/>
                  <a:pt x="8773083" y="6149558"/>
                  <a:pt x="8492304" y="6226139"/>
                </a:cubicBezTo>
                <a:cubicBezTo>
                  <a:pt x="8211525" y="6302720"/>
                  <a:pt x="8149351" y="6194960"/>
                  <a:pt x="8021786" y="6226139"/>
                </a:cubicBezTo>
                <a:cubicBezTo>
                  <a:pt x="7894221" y="6257318"/>
                  <a:pt x="7717184" y="6214430"/>
                  <a:pt x="7551268" y="6226139"/>
                </a:cubicBezTo>
                <a:cubicBezTo>
                  <a:pt x="7385352" y="6237848"/>
                  <a:pt x="7268667" y="6184139"/>
                  <a:pt x="7177121" y="6226139"/>
                </a:cubicBezTo>
                <a:cubicBezTo>
                  <a:pt x="7085575" y="6268139"/>
                  <a:pt x="6834607" y="6159799"/>
                  <a:pt x="6513861" y="6226139"/>
                </a:cubicBezTo>
                <a:cubicBezTo>
                  <a:pt x="6193115" y="6292479"/>
                  <a:pt x="6103492" y="6182713"/>
                  <a:pt x="5946972" y="6226139"/>
                </a:cubicBezTo>
                <a:cubicBezTo>
                  <a:pt x="5790452" y="6269565"/>
                  <a:pt x="5583893" y="6175605"/>
                  <a:pt x="5476454" y="6226139"/>
                </a:cubicBezTo>
                <a:cubicBezTo>
                  <a:pt x="5369015" y="6276673"/>
                  <a:pt x="5200017" y="6221344"/>
                  <a:pt x="5005936" y="6226139"/>
                </a:cubicBezTo>
                <a:cubicBezTo>
                  <a:pt x="4811855" y="6230934"/>
                  <a:pt x="4593896" y="6175591"/>
                  <a:pt x="4342675" y="6226139"/>
                </a:cubicBezTo>
                <a:cubicBezTo>
                  <a:pt x="4091454" y="6276687"/>
                  <a:pt x="3807455" y="6161803"/>
                  <a:pt x="3583044" y="6226139"/>
                </a:cubicBezTo>
                <a:cubicBezTo>
                  <a:pt x="3358633" y="6290475"/>
                  <a:pt x="3312583" y="6215550"/>
                  <a:pt x="3112526" y="6226139"/>
                </a:cubicBezTo>
                <a:cubicBezTo>
                  <a:pt x="2912469" y="6236728"/>
                  <a:pt x="2772837" y="6166556"/>
                  <a:pt x="2449265" y="6226139"/>
                </a:cubicBezTo>
                <a:cubicBezTo>
                  <a:pt x="2125693" y="6285722"/>
                  <a:pt x="1941530" y="6186951"/>
                  <a:pt x="1786005" y="6226139"/>
                </a:cubicBezTo>
                <a:cubicBezTo>
                  <a:pt x="1630480" y="6265327"/>
                  <a:pt x="1255459" y="6198865"/>
                  <a:pt x="1037711" y="6226139"/>
                </a:cubicBezTo>
                <a:cubicBezTo>
                  <a:pt x="484326" y="6226509"/>
                  <a:pt x="4582" y="5732076"/>
                  <a:pt x="0" y="5188428"/>
                </a:cubicBezTo>
                <a:cubicBezTo>
                  <a:pt x="-3443" y="4952620"/>
                  <a:pt x="51369" y="4840146"/>
                  <a:pt x="0" y="4636976"/>
                </a:cubicBezTo>
                <a:cubicBezTo>
                  <a:pt x="-51369" y="4433806"/>
                  <a:pt x="58871" y="4310164"/>
                  <a:pt x="0" y="4002509"/>
                </a:cubicBezTo>
                <a:cubicBezTo>
                  <a:pt x="-58871" y="3694854"/>
                  <a:pt x="59276" y="3667757"/>
                  <a:pt x="0" y="3451056"/>
                </a:cubicBezTo>
                <a:cubicBezTo>
                  <a:pt x="-59276" y="3234355"/>
                  <a:pt x="1509" y="3128352"/>
                  <a:pt x="0" y="2858097"/>
                </a:cubicBezTo>
                <a:cubicBezTo>
                  <a:pt x="-1509" y="2587842"/>
                  <a:pt x="2342" y="2575478"/>
                  <a:pt x="0" y="2306644"/>
                </a:cubicBezTo>
                <a:cubicBezTo>
                  <a:pt x="-2342" y="2037810"/>
                  <a:pt x="67343" y="1864045"/>
                  <a:pt x="0" y="1630671"/>
                </a:cubicBezTo>
                <a:cubicBezTo>
                  <a:pt x="-67343" y="1397297"/>
                  <a:pt x="59403" y="1177388"/>
                  <a:pt x="0" y="103771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5273653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ea typeface="字魂107号-萌趣欢乐体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ACCF55-D087-60C9-A3F1-2310CB3AC438}"/>
              </a:ext>
            </a:extLst>
          </p:cNvPr>
          <p:cNvGrpSpPr/>
          <p:nvPr/>
        </p:nvGrpSpPr>
        <p:grpSpPr>
          <a:xfrm>
            <a:off x="140093" y="3169203"/>
            <a:ext cx="4718300" cy="3219610"/>
            <a:chOff x="8391525" y="4286250"/>
            <a:chExt cx="3949408" cy="22724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9B6255-3C7D-F9FC-0F6D-D6BBE5EC9086}"/>
                </a:ext>
              </a:extLst>
            </p:cNvPr>
            <p:cNvGrpSpPr/>
            <p:nvPr/>
          </p:nvGrpSpPr>
          <p:grpSpPr>
            <a:xfrm>
              <a:off x="8391525" y="4610099"/>
              <a:ext cx="3949408" cy="1948611"/>
              <a:chOff x="552075" y="4100046"/>
              <a:chExt cx="5135957" cy="2549869"/>
            </a:xfrm>
          </p:grpSpPr>
          <p:pic>
            <p:nvPicPr>
              <p:cNvPr id="8" name="Picture 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604940D-889B-16C1-84FD-7C64F0F2B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075" y="4100046"/>
                <a:ext cx="5135957" cy="254986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F4639DC-1E11-CF6B-9EF6-EAA3B5973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3339" y="5792836"/>
                <a:ext cx="1035879" cy="77947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noFill/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D3C6C-3043-D21B-D82E-C491BAC1ADD9}"/>
                </a:ext>
              </a:extLst>
            </p:cNvPr>
            <p:cNvSpPr txBox="1"/>
            <p:nvPr/>
          </p:nvSpPr>
          <p:spPr>
            <a:xfrm>
              <a:off x="8886825" y="4286250"/>
              <a:ext cx="3105150" cy="456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A1F661F2-3CB4-EBDA-4ADC-A53FE5657395}"/>
              </a:ext>
            </a:extLst>
          </p:cNvPr>
          <p:cNvSpPr/>
          <p:nvPr/>
        </p:nvSpPr>
        <p:spPr>
          <a:xfrm flipH="1">
            <a:off x="3234821" y="548556"/>
            <a:ext cx="7052177" cy="126119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EBBA6FA5-6064-3375-A788-E9EA6AFDE658}"/>
              </a:ext>
            </a:extLst>
          </p:cNvPr>
          <p:cNvSpPr/>
          <p:nvPr/>
        </p:nvSpPr>
        <p:spPr>
          <a:xfrm flipH="1">
            <a:off x="4444495" y="2196381"/>
            <a:ext cx="7052177" cy="102306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địa điểm nào thường dễ sảy ra tình huống bị sâm hại tinh thần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3210D7A0-CE61-CD87-933A-973B7B67676D}"/>
              </a:ext>
            </a:extLst>
          </p:cNvPr>
          <p:cNvSpPr/>
          <p:nvPr/>
        </p:nvSpPr>
        <p:spPr>
          <a:xfrm flipH="1">
            <a:off x="4692145" y="3682281"/>
            <a:ext cx="7052177" cy="102306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người có thể thực hiện hành vi sâm hại tinh thần là ai 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4645DEA4-467F-3BA5-F81A-A6D9722C202D}"/>
              </a:ext>
            </a:extLst>
          </p:cNvPr>
          <p:cNvSpPr/>
          <p:nvPr/>
        </p:nvSpPr>
        <p:spPr>
          <a:xfrm flipH="1">
            <a:off x="4806445" y="4968157"/>
            <a:ext cx="6233030" cy="78494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Hậu quả cho người bị sâm hại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1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DA7D20-8D30-4696-8EFC-2E569035D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680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C76B61-C6C6-40CE-98E2-49DE3E554C08}"/>
              </a:ext>
            </a:extLst>
          </p:cNvPr>
          <p:cNvSpPr/>
          <p:nvPr/>
        </p:nvSpPr>
        <p:spPr>
          <a:xfrm>
            <a:off x="236305" y="308225"/>
            <a:ext cx="11712539" cy="6226139"/>
          </a:xfrm>
          <a:custGeom>
            <a:avLst/>
            <a:gdLst>
              <a:gd name="connsiteX0" fmla="*/ 0 w 11712539"/>
              <a:gd name="connsiteY0" fmla="*/ 1037711 h 6226139"/>
              <a:gd name="connsiteX1" fmla="*/ 1037711 w 11712539"/>
              <a:gd name="connsiteY1" fmla="*/ 0 h 6226139"/>
              <a:gd name="connsiteX2" fmla="*/ 1797343 w 11712539"/>
              <a:gd name="connsiteY2" fmla="*/ 0 h 6226139"/>
              <a:gd name="connsiteX3" fmla="*/ 2171489 w 11712539"/>
              <a:gd name="connsiteY3" fmla="*/ 0 h 6226139"/>
              <a:gd name="connsiteX4" fmla="*/ 2449265 w 11712539"/>
              <a:gd name="connsiteY4" fmla="*/ 0 h 6226139"/>
              <a:gd name="connsiteX5" fmla="*/ 3112526 w 11712539"/>
              <a:gd name="connsiteY5" fmla="*/ 0 h 6226139"/>
              <a:gd name="connsiteX6" fmla="*/ 3486672 w 11712539"/>
              <a:gd name="connsiteY6" fmla="*/ 0 h 6226139"/>
              <a:gd name="connsiteX7" fmla="*/ 4246304 w 11712539"/>
              <a:gd name="connsiteY7" fmla="*/ 0 h 6226139"/>
              <a:gd name="connsiteX8" fmla="*/ 4620451 w 11712539"/>
              <a:gd name="connsiteY8" fmla="*/ 0 h 6226139"/>
              <a:gd name="connsiteX9" fmla="*/ 4994598 w 11712539"/>
              <a:gd name="connsiteY9" fmla="*/ 0 h 6226139"/>
              <a:gd name="connsiteX10" fmla="*/ 5272374 w 11712539"/>
              <a:gd name="connsiteY10" fmla="*/ 0 h 6226139"/>
              <a:gd name="connsiteX11" fmla="*/ 5742892 w 11712539"/>
              <a:gd name="connsiteY11" fmla="*/ 0 h 6226139"/>
              <a:gd name="connsiteX12" fmla="*/ 6213410 w 11712539"/>
              <a:gd name="connsiteY12" fmla="*/ 0 h 6226139"/>
              <a:gd name="connsiteX13" fmla="*/ 6683928 w 11712539"/>
              <a:gd name="connsiteY13" fmla="*/ 0 h 6226139"/>
              <a:gd name="connsiteX14" fmla="*/ 7347188 w 11712539"/>
              <a:gd name="connsiteY14" fmla="*/ 0 h 6226139"/>
              <a:gd name="connsiteX15" fmla="*/ 7721335 w 11712539"/>
              <a:gd name="connsiteY15" fmla="*/ 0 h 6226139"/>
              <a:gd name="connsiteX16" fmla="*/ 8288224 w 11712539"/>
              <a:gd name="connsiteY16" fmla="*/ 0 h 6226139"/>
              <a:gd name="connsiteX17" fmla="*/ 8662371 w 11712539"/>
              <a:gd name="connsiteY17" fmla="*/ 0 h 6226139"/>
              <a:gd name="connsiteX18" fmla="*/ 9422003 w 11712539"/>
              <a:gd name="connsiteY18" fmla="*/ 0 h 6226139"/>
              <a:gd name="connsiteX19" fmla="*/ 9892521 w 11712539"/>
              <a:gd name="connsiteY19" fmla="*/ 0 h 6226139"/>
              <a:gd name="connsiteX20" fmla="*/ 10170297 w 11712539"/>
              <a:gd name="connsiteY20" fmla="*/ 0 h 6226139"/>
              <a:gd name="connsiteX21" fmla="*/ 10674828 w 11712539"/>
              <a:gd name="connsiteY21" fmla="*/ 0 h 6226139"/>
              <a:gd name="connsiteX22" fmla="*/ 11712539 w 11712539"/>
              <a:gd name="connsiteY22" fmla="*/ 1037711 h 6226139"/>
              <a:gd name="connsiteX23" fmla="*/ 11712539 w 11712539"/>
              <a:gd name="connsiteY23" fmla="*/ 1713685 h 6226139"/>
              <a:gd name="connsiteX24" fmla="*/ 11712539 w 11712539"/>
              <a:gd name="connsiteY24" fmla="*/ 2223630 h 6226139"/>
              <a:gd name="connsiteX25" fmla="*/ 11712539 w 11712539"/>
              <a:gd name="connsiteY25" fmla="*/ 2733575 h 6226139"/>
              <a:gd name="connsiteX26" fmla="*/ 11712539 w 11712539"/>
              <a:gd name="connsiteY26" fmla="*/ 3326535 h 6226139"/>
              <a:gd name="connsiteX27" fmla="*/ 11712539 w 11712539"/>
              <a:gd name="connsiteY27" fmla="*/ 3919495 h 6226139"/>
              <a:gd name="connsiteX28" fmla="*/ 11712539 w 11712539"/>
              <a:gd name="connsiteY28" fmla="*/ 4595468 h 6226139"/>
              <a:gd name="connsiteX29" fmla="*/ 11712539 w 11712539"/>
              <a:gd name="connsiteY29" fmla="*/ 5188428 h 6226139"/>
              <a:gd name="connsiteX30" fmla="*/ 10674828 w 11712539"/>
              <a:gd name="connsiteY30" fmla="*/ 6226139 h 6226139"/>
              <a:gd name="connsiteX31" fmla="*/ 10107939 w 11712539"/>
              <a:gd name="connsiteY31" fmla="*/ 6226139 h 6226139"/>
              <a:gd name="connsiteX32" fmla="*/ 9637421 w 11712539"/>
              <a:gd name="connsiteY32" fmla="*/ 6226139 h 6226139"/>
              <a:gd name="connsiteX33" fmla="*/ 9359645 w 11712539"/>
              <a:gd name="connsiteY33" fmla="*/ 6226139 h 6226139"/>
              <a:gd name="connsiteX34" fmla="*/ 8600013 w 11712539"/>
              <a:gd name="connsiteY34" fmla="*/ 6226139 h 6226139"/>
              <a:gd name="connsiteX35" fmla="*/ 8322238 w 11712539"/>
              <a:gd name="connsiteY35" fmla="*/ 6226139 h 6226139"/>
              <a:gd name="connsiteX36" fmla="*/ 7658977 w 11712539"/>
              <a:gd name="connsiteY36" fmla="*/ 6226139 h 6226139"/>
              <a:gd name="connsiteX37" fmla="*/ 7188459 w 11712539"/>
              <a:gd name="connsiteY37" fmla="*/ 6226139 h 6226139"/>
              <a:gd name="connsiteX38" fmla="*/ 6814312 w 11712539"/>
              <a:gd name="connsiteY38" fmla="*/ 6226139 h 6226139"/>
              <a:gd name="connsiteX39" fmla="*/ 6343794 w 11712539"/>
              <a:gd name="connsiteY39" fmla="*/ 6226139 h 6226139"/>
              <a:gd name="connsiteX40" fmla="*/ 5680534 w 11712539"/>
              <a:gd name="connsiteY40" fmla="*/ 6226139 h 6226139"/>
              <a:gd name="connsiteX41" fmla="*/ 5017273 w 11712539"/>
              <a:gd name="connsiteY41" fmla="*/ 6226139 h 6226139"/>
              <a:gd name="connsiteX42" fmla="*/ 4546755 w 11712539"/>
              <a:gd name="connsiteY42" fmla="*/ 6226139 h 6226139"/>
              <a:gd name="connsiteX43" fmla="*/ 4076237 w 11712539"/>
              <a:gd name="connsiteY43" fmla="*/ 6226139 h 6226139"/>
              <a:gd name="connsiteX44" fmla="*/ 3412977 w 11712539"/>
              <a:gd name="connsiteY44" fmla="*/ 6226139 h 6226139"/>
              <a:gd name="connsiteX45" fmla="*/ 3038830 w 11712539"/>
              <a:gd name="connsiteY45" fmla="*/ 6226139 h 6226139"/>
              <a:gd name="connsiteX46" fmla="*/ 2761054 w 11712539"/>
              <a:gd name="connsiteY46" fmla="*/ 6226139 h 6226139"/>
              <a:gd name="connsiteX47" fmla="*/ 2001423 w 11712539"/>
              <a:gd name="connsiteY47" fmla="*/ 6226139 h 6226139"/>
              <a:gd name="connsiteX48" fmla="*/ 1723647 w 11712539"/>
              <a:gd name="connsiteY48" fmla="*/ 6226139 h 6226139"/>
              <a:gd name="connsiteX49" fmla="*/ 1037711 w 11712539"/>
              <a:gd name="connsiteY49" fmla="*/ 6226139 h 6226139"/>
              <a:gd name="connsiteX50" fmla="*/ 0 w 11712539"/>
              <a:gd name="connsiteY50" fmla="*/ 5188428 h 6226139"/>
              <a:gd name="connsiteX51" fmla="*/ 0 w 11712539"/>
              <a:gd name="connsiteY51" fmla="*/ 4719990 h 6226139"/>
              <a:gd name="connsiteX52" fmla="*/ 0 w 11712539"/>
              <a:gd name="connsiteY52" fmla="*/ 4168538 h 6226139"/>
              <a:gd name="connsiteX53" fmla="*/ 0 w 11712539"/>
              <a:gd name="connsiteY53" fmla="*/ 3492564 h 6226139"/>
              <a:gd name="connsiteX54" fmla="*/ 0 w 11712539"/>
              <a:gd name="connsiteY54" fmla="*/ 2982618 h 6226139"/>
              <a:gd name="connsiteX55" fmla="*/ 0 w 11712539"/>
              <a:gd name="connsiteY55" fmla="*/ 2514180 h 6226139"/>
              <a:gd name="connsiteX56" fmla="*/ 0 w 11712539"/>
              <a:gd name="connsiteY56" fmla="*/ 1838206 h 6226139"/>
              <a:gd name="connsiteX57" fmla="*/ 0 w 11712539"/>
              <a:gd name="connsiteY57" fmla="*/ 1037711 h 622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12539" h="6226139" fill="none" extrusionOk="0">
                <a:moveTo>
                  <a:pt x="0" y="1037711"/>
                </a:moveTo>
                <a:cubicBezTo>
                  <a:pt x="11841" y="480803"/>
                  <a:pt x="518572" y="86786"/>
                  <a:pt x="1037711" y="0"/>
                </a:cubicBezTo>
                <a:cubicBezTo>
                  <a:pt x="1405470" y="-71523"/>
                  <a:pt x="1624925" y="56167"/>
                  <a:pt x="1797343" y="0"/>
                </a:cubicBezTo>
                <a:cubicBezTo>
                  <a:pt x="1969761" y="-56167"/>
                  <a:pt x="2045163" y="22966"/>
                  <a:pt x="2171489" y="0"/>
                </a:cubicBezTo>
                <a:cubicBezTo>
                  <a:pt x="2297815" y="-22966"/>
                  <a:pt x="2330558" y="29423"/>
                  <a:pt x="2449265" y="0"/>
                </a:cubicBezTo>
                <a:cubicBezTo>
                  <a:pt x="2567972" y="-29423"/>
                  <a:pt x="2853237" y="15834"/>
                  <a:pt x="3112526" y="0"/>
                </a:cubicBezTo>
                <a:cubicBezTo>
                  <a:pt x="3371815" y="-15834"/>
                  <a:pt x="3309033" y="20480"/>
                  <a:pt x="3486672" y="0"/>
                </a:cubicBezTo>
                <a:cubicBezTo>
                  <a:pt x="3664311" y="-20480"/>
                  <a:pt x="4015834" y="22894"/>
                  <a:pt x="4246304" y="0"/>
                </a:cubicBezTo>
                <a:cubicBezTo>
                  <a:pt x="4476774" y="-22894"/>
                  <a:pt x="4460473" y="1013"/>
                  <a:pt x="4620451" y="0"/>
                </a:cubicBezTo>
                <a:cubicBezTo>
                  <a:pt x="4780429" y="-1013"/>
                  <a:pt x="4854093" y="43051"/>
                  <a:pt x="4994598" y="0"/>
                </a:cubicBezTo>
                <a:cubicBezTo>
                  <a:pt x="5135103" y="-43051"/>
                  <a:pt x="5161213" y="11116"/>
                  <a:pt x="5272374" y="0"/>
                </a:cubicBezTo>
                <a:cubicBezTo>
                  <a:pt x="5383535" y="-11116"/>
                  <a:pt x="5563254" y="16968"/>
                  <a:pt x="5742892" y="0"/>
                </a:cubicBezTo>
                <a:cubicBezTo>
                  <a:pt x="5922530" y="-16968"/>
                  <a:pt x="5986580" y="50369"/>
                  <a:pt x="6213410" y="0"/>
                </a:cubicBezTo>
                <a:cubicBezTo>
                  <a:pt x="6440240" y="-50369"/>
                  <a:pt x="6548850" y="20543"/>
                  <a:pt x="6683928" y="0"/>
                </a:cubicBezTo>
                <a:cubicBezTo>
                  <a:pt x="6819006" y="-20543"/>
                  <a:pt x="7182097" y="29908"/>
                  <a:pt x="7347188" y="0"/>
                </a:cubicBezTo>
                <a:cubicBezTo>
                  <a:pt x="7512279" y="-29908"/>
                  <a:pt x="7619727" y="37282"/>
                  <a:pt x="7721335" y="0"/>
                </a:cubicBezTo>
                <a:cubicBezTo>
                  <a:pt x="7822943" y="-37282"/>
                  <a:pt x="8025222" y="16508"/>
                  <a:pt x="8288224" y="0"/>
                </a:cubicBezTo>
                <a:cubicBezTo>
                  <a:pt x="8551226" y="-16508"/>
                  <a:pt x="8525789" y="43902"/>
                  <a:pt x="8662371" y="0"/>
                </a:cubicBezTo>
                <a:cubicBezTo>
                  <a:pt x="8798953" y="-43902"/>
                  <a:pt x="9235339" y="38453"/>
                  <a:pt x="9422003" y="0"/>
                </a:cubicBezTo>
                <a:cubicBezTo>
                  <a:pt x="9608667" y="-38453"/>
                  <a:pt x="9676969" y="16500"/>
                  <a:pt x="9892521" y="0"/>
                </a:cubicBezTo>
                <a:cubicBezTo>
                  <a:pt x="10108073" y="-16500"/>
                  <a:pt x="10105126" y="19914"/>
                  <a:pt x="10170297" y="0"/>
                </a:cubicBezTo>
                <a:cubicBezTo>
                  <a:pt x="10235468" y="-19914"/>
                  <a:pt x="10541409" y="5794"/>
                  <a:pt x="10674828" y="0"/>
                </a:cubicBezTo>
                <a:cubicBezTo>
                  <a:pt x="11139265" y="28749"/>
                  <a:pt x="11604010" y="454941"/>
                  <a:pt x="11712539" y="1037711"/>
                </a:cubicBezTo>
                <a:cubicBezTo>
                  <a:pt x="11778251" y="1339870"/>
                  <a:pt x="11654143" y="1530055"/>
                  <a:pt x="11712539" y="1713685"/>
                </a:cubicBezTo>
                <a:cubicBezTo>
                  <a:pt x="11770935" y="1897315"/>
                  <a:pt x="11664588" y="1995337"/>
                  <a:pt x="11712539" y="2223630"/>
                </a:cubicBezTo>
                <a:cubicBezTo>
                  <a:pt x="11760490" y="2451923"/>
                  <a:pt x="11690180" y="2518486"/>
                  <a:pt x="11712539" y="2733575"/>
                </a:cubicBezTo>
                <a:cubicBezTo>
                  <a:pt x="11734898" y="2948665"/>
                  <a:pt x="11686456" y="3183141"/>
                  <a:pt x="11712539" y="3326535"/>
                </a:cubicBezTo>
                <a:cubicBezTo>
                  <a:pt x="11738622" y="3469929"/>
                  <a:pt x="11686725" y="3723580"/>
                  <a:pt x="11712539" y="3919495"/>
                </a:cubicBezTo>
                <a:cubicBezTo>
                  <a:pt x="11738353" y="4115410"/>
                  <a:pt x="11645164" y="4457202"/>
                  <a:pt x="11712539" y="4595468"/>
                </a:cubicBezTo>
                <a:cubicBezTo>
                  <a:pt x="11779914" y="4733734"/>
                  <a:pt x="11697711" y="5049673"/>
                  <a:pt x="11712539" y="5188428"/>
                </a:cubicBezTo>
                <a:cubicBezTo>
                  <a:pt x="11740958" y="5649771"/>
                  <a:pt x="11325512" y="6129694"/>
                  <a:pt x="10674828" y="6226139"/>
                </a:cubicBezTo>
                <a:cubicBezTo>
                  <a:pt x="10400402" y="6242524"/>
                  <a:pt x="10334296" y="6215548"/>
                  <a:pt x="10107939" y="6226139"/>
                </a:cubicBezTo>
                <a:cubicBezTo>
                  <a:pt x="9881582" y="6236730"/>
                  <a:pt x="9745793" y="6180934"/>
                  <a:pt x="9637421" y="6226139"/>
                </a:cubicBezTo>
                <a:cubicBezTo>
                  <a:pt x="9529049" y="6271344"/>
                  <a:pt x="9452813" y="6213099"/>
                  <a:pt x="9359645" y="6226139"/>
                </a:cubicBezTo>
                <a:cubicBezTo>
                  <a:pt x="9266477" y="6239179"/>
                  <a:pt x="8898359" y="6161934"/>
                  <a:pt x="8600013" y="6226139"/>
                </a:cubicBezTo>
                <a:cubicBezTo>
                  <a:pt x="8301667" y="6290344"/>
                  <a:pt x="8451860" y="6208699"/>
                  <a:pt x="8322238" y="6226139"/>
                </a:cubicBezTo>
                <a:cubicBezTo>
                  <a:pt x="8192616" y="6243579"/>
                  <a:pt x="7883896" y="6153262"/>
                  <a:pt x="7658977" y="6226139"/>
                </a:cubicBezTo>
                <a:cubicBezTo>
                  <a:pt x="7434058" y="6299016"/>
                  <a:pt x="7391779" y="6193870"/>
                  <a:pt x="7188459" y="6226139"/>
                </a:cubicBezTo>
                <a:cubicBezTo>
                  <a:pt x="6985139" y="6258408"/>
                  <a:pt x="6964698" y="6216371"/>
                  <a:pt x="6814312" y="6226139"/>
                </a:cubicBezTo>
                <a:cubicBezTo>
                  <a:pt x="6663926" y="6235907"/>
                  <a:pt x="6562157" y="6216640"/>
                  <a:pt x="6343794" y="6226139"/>
                </a:cubicBezTo>
                <a:cubicBezTo>
                  <a:pt x="6125431" y="6235638"/>
                  <a:pt x="5888886" y="6210366"/>
                  <a:pt x="5680534" y="6226139"/>
                </a:cubicBezTo>
                <a:cubicBezTo>
                  <a:pt x="5472182" y="6241912"/>
                  <a:pt x="5287502" y="6193655"/>
                  <a:pt x="5017273" y="6226139"/>
                </a:cubicBezTo>
                <a:cubicBezTo>
                  <a:pt x="4747044" y="6258623"/>
                  <a:pt x="4713217" y="6220441"/>
                  <a:pt x="4546755" y="6226139"/>
                </a:cubicBezTo>
                <a:cubicBezTo>
                  <a:pt x="4380293" y="6231837"/>
                  <a:pt x="4297245" y="6173262"/>
                  <a:pt x="4076237" y="6226139"/>
                </a:cubicBezTo>
                <a:cubicBezTo>
                  <a:pt x="3855229" y="6279016"/>
                  <a:pt x="3561656" y="6198955"/>
                  <a:pt x="3412977" y="6226139"/>
                </a:cubicBezTo>
                <a:cubicBezTo>
                  <a:pt x="3264298" y="6253323"/>
                  <a:pt x="3154011" y="6189067"/>
                  <a:pt x="3038830" y="6226139"/>
                </a:cubicBezTo>
                <a:cubicBezTo>
                  <a:pt x="2923649" y="6263211"/>
                  <a:pt x="2896492" y="6203977"/>
                  <a:pt x="2761054" y="6226139"/>
                </a:cubicBezTo>
                <a:cubicBezTo>
                  <a:pt x="2625616" y="6248301"/>
                  <a:pt x="2348222" y="6175907"/>
                  <a:pt x="2001423" y="6226139"/>
                </a:cubicBezTo>
                <a:cubicBezTo>
                  <a:pt x="1654624" y="6276371"/>
                  <a:pt x="1781244" y="6193451"/>
                  <a:pt x="1723647" y="6226139"/>
                </a:cubicBezTo>
                <a:cubicBezTo>
                  <a:pt x="1666050" y="6258827"/>
                  <a:pt x="1245355" y="6194607"/>
                  <a:pt x="1037711" y="6226139"/>
                </a:cubicBezTo>
                <a:cubicBezTo>
                  <a:pt x="536715" y="6321185"/>
                  <a:pt x="-97722" y="5786775"/>
                  <a:pt x="0" y="5188428"/>
                </a:cubicBezTo>
                <a:cubicBezTo>
                  <a:pt x="-39773" y="5077664"/>
                  <a:pt x="32780" y="4836542"/>
                  <a:pt x="0" y="4719990"/>
                </a:cubicBezTo>
                <a:cubicBezTo>
                  <a:pt x="-32780" y="4603438"/>
                  <a:pt x="1108" y="4312694"/>
                  <a:pt x="0" y="4168538"/>
                </a:cubicBezTo>
                <a:cubicBezTo>
                  <a:pt x="-1108" y="4024382"/>
                  <a:pt x="22655" y="3809905"/>
                  <a:pt x="0" y="3492564"/>
                </a:cubicBezTo>
                <a:cubicBezTo>
                  <a:pt x="-22655" y="3175223"/>
                  <a:pt x="24229" y="3117895"/>
                  <a:pt x="0" y="2982618"/>
                </a:cubicBezTo>
                <a:cubicBezTo>
                  <a:pt x="-24229" y="2847341"/>
                  <a:pt x="19327" y="2733486"/>
                  <a:pt x="0" y="2514180"/>
                </a:cubicBezTo>
                <a:cubicBezTo>
                  <a:pt x="-19327" y="2294874"/>
                  <a:pt x="64662" y="2167252"/>
                  <a:pt x="0" y="1838206"/>
                </a:cubicBezTo>
                <a:cubicBezTo>
                  <a:pt x="-64662" y="1509160"/>
                  <a:pt x="53774" y="1256858"/>
                  <a:pt x="0" y="1037711"/>
                </a:cubicBezTo>
                <a:close/>
              </a:path>
              <a:path w="11712539" h="6226139" stroke="0" extrusionOk="0">
                <a:moveTo>
                  <a:pt x="0" y="1037711"/>
                </a:moveTo>
                <a:cubicBezTo>
                  <a:pt x="-22157" y="333719"/>
                  <a:pt x="439153" y="-54809"/>
                  <a:pt x="1037711" y="0"/>
                </a:cubicBezTo>
                <a:cubicBezTo>
                  <a:pt x="1137629" y="-23596"/>
                  <a:pt x="1227930" y="8590"/>
                  <a:pt x="1315487" y="0"/>
                </a:cubicBezTo>
                <a:cubicBezTo>
                  <a:pt x="1403044" y="-8590"/>
                  <a:pt x="1694050" y="54555"/>
                  <a:pt x="1882376" y="0"/>
                </a:cubicBezTo>
                <a:cubicBezTo>
                  <a:pt x="2070702" y="-54555"/>
                  <a:pt x="2081498" y="23222"/>
                  <a:pt x="2160152" y="0"/>
                </a:cubicBezTo>
                <a:cubicBezTo>
                  <a:pt x="2238806" y="-23222"/>
                  <a:pt x="2660415" y="12209"/>
                  <a:pt x="2823412" y="0"/>
                </a:cubicBezTo>
                <a:cubicBezTo>
                  <a:pt x="2986409" y="-12209"/>
                  <a:pt x="3029449" y="32564"/>
                  <a:pt x="3197559" y="0"/>
                </a:cubicBezTo>
                <a:cubicBezTo>
                  <a:pt x="3365669" y="-32564"/>
                  <a:pt x="3412160" y="4170"/>
                  <a:pt x="3475335" y="0"/>
                </a:cubicBezTo>
                <a:cubicBezTo>
                  <a:pt x="3538510" y="-4170"/>
                  <a:pt x="3633126" y="26417"/>
                  <a:pt x="3753110" y="0"/>
                </a:cubicBezTo>
                <a:cubicBezTo>
                  <a:pt x="3873094" y="-26417"/>
                  <a:pt x="4095985" y="2031"/>
                  <a:pt x="4320000" y="0"/>
                </a:cubicBezTo>
                <a:cubicBezTo>
                  <a:pt x="4544015" y="-2031"/>
                  <a:pt x="4608527" y="38016"/>
                  <a:pt x="4694147" y="0"/>
                </a:cubicBezTo>
                <a:cubicBezTo>
                  <a:pt x="4779767" y="-38016"/>
                  <a:pt x="4868429" y="18402"/>
                  <a:pt x="4971922" y="0"/>
                </a:cubicBezTo>
                <a:cubicBezTo>
                  <a:pt x="5075416" y="-18402"/>
                  <a:pt x="5515694" y="90340"/>
                  <a:pt x="5731554" y="0"/>
                </a:cubicBezTo>
                <a:cubicBezTo>
                  <a:pt x="5947414" y="-90340"/>
                  <a:pt x="6159953" y="47973"/>
                  <a:pt x="6394814" y="0"/>
                </a:cubicBezTo>
                <a:cubicBezTo>
                  <a:pt x="6629675" y="-47973"/>
                  <a:pt x="6630139" y="15653"/>
                  <a:pt x="6768961" y="0"/>
                </a:cubicBezTo>
                <a:cubicBezTo>
                  <a:pt x="6907783" y="-15653"/>
                  <a:pt x="7087951" y="25927"/>
                  <a:pt x="7335850" y="0"/>
                </a:cubicBezTo>
                <a:cubicBezTo>
                  <a:pt x="7583749" y="-25927"/>
                  <a:pt x="7514854" y="9190"/>
                  <a:pt x="7613626" y="0"/>
                </a:cubicBezTo>
                <a:cubicBezTo>
                  <a:pt x="7712398" y="-9190"/>
                  <a:pt x="7983307" y="51226"/>
                  <a:pt x="8084144" y="0"/>
                </a:cubicBezTo>
                <a:cubicBezTo>
                  <a:pt x="8184981" y="-51226"/>
                  <a:pt x="8228276" y="18514"/>
                  <a:pt x="8361920" y="0"/>
                </a:cubicBezTo>
                <a:cubicBezTo>
                  <a:pt x="8495564" y="-18514"/>
                  <a:pt x="8566146" y="10171"/>
                  <a:pt x="8639696" y="0"/>
                </a:cubicBezTo>
                <a:cubicBezTo>
                  <a:pt x="8713246" y="-10171"/>
                  <a:pt x="8974614" y="45012"/>
                  <a:pt x="9110214" y="0"/>
                </a:cubicBezTo>
                <a:cubicBezTo>
                  <a:pt x="9245814" y="-45012"/>
                  <a:pt x="9539493" y="66808"/>
                  <a:pt x="9677103" y="0"/>
                </a:cubicBezTo>
                <a:cubicBezTo>
                  <a:pt x="9814713" y="-66808"/>
                  <a:pt x="10244975" y="32891"/>
                  <a:pt x="10674828" y="0"/>
                </a:cubicBezTo>
                <a:cubicBezTo>
                  <a:pt x="11205770" y="34949"/>
                  <a:pt x="11591873" y="541648"/>
                  <a:pt x="11712539" y="1037711"/>
                </a:cubicBezTo>
                <a:cubicBezTo>
                  <a:pt x="11775152" y="1195220"/>
                  <a:pt x="11679823" y="1472260"/>
                  <a:pt x="11712539" y="1589163"/>
                </a:cubicBezTo>
                <a:cubicBezTo>
                  <a:pt x="11745255" y="1706066"/>
                  <a:pt x="11635919" y="1934966"/>
                  <a:pt x="11712539" y="2265137"/>
                </a:cubicBezTo>
                <a:cubicBezTo>
                  <a:pt x="11789159" y="2595308"/>
                  <a:pt x="11698275" y="2661350"/>
                  <a:pt x="11712539" y="2816590"/>
                </a:cubicBezTo>
                <a:cubicBezTo>
                  <a:pt x="11726803" y="2971830"/>
                  <a:pt x="11654877" y="3301127"/>
                  <a:pt x="11712539" y="3451056"/>
                </a:cubicBezTo>
                <a:cubicBezTo>
                  <a:pt x="11770201" y="3600985"/>
                  <a:pt x="11710205" y="3875298"/>
                  <a:pt x="11712539" y="4044016"/>
                </a:cubicBezTo>
                <a:cubicBezTo>
                  <a:pt x="11714873" y="4212734"/>
                  <a:pt x="11670361" y="4334351"/>
                  <a:pt x="11712539" y="4553961"/>
                </a:cubicBezTo>
                <a:cubicBezTo>
                  <a:pt x="11754717" y="4773572"/>
                  <a:pt x="11680146" y="5038013"/>
                  <a:pt x="11712539" y="5188428"/>
                </a:cubicBezTo>
                <a:cubicBezTo>
                  <a:pt x="11805330" y="5833224"/>
                  <a:pt x="11297071" y="6095910"/>
                  <a:pt x="10674828" y="6226139"/>
                </a:cubicBezTo>
                <a:cubicBezTo>
                  <a:pt x="10331924" y="6308660"/>
                  <a:pt x="10235528" y="6169786"/>
                  <a:pt x="9915196" y="6226139"/>
                </a:cubicBezTo>
                <a:cubicBezTo>
                  <a:pt x="9594864" y="6282492"/>
                  <a:pt x="9412716" y="6167055"/>
                  <a:pt x="9155565" y="6226139"/>
                </a:cubicBezTo>
                <a:cubicBezTo>
                  <a:pt x="8898414" y="6285223"/>
                  <a:pt x="8773083" y="6149558"/>
                  <a:pt x="8492304" y="6226139"/>
                </a:cubicBezTo>
                <a:cubicBezTo>
                  <a:pt x="8211525" y="6302720"/>
                  <a:pt x="8149351" y="6194960"/>
                  <a:pt x="8021786" y="6226139"/>
                </a:cubicBezTo>
                <a:cubicBezTo>
                  <a:pt x="7894221" y="6257318"/>
                  <a:pt x="7717184" y="6214430"/>
                  <a:pt x="7551268" y="6226139"/>
                </a:cubicBezTo>
                <a:cubicBezTo>
                  <a:pt x="7385352" y="6237848"/>
                  <a:pt x="7268667" y="6184139"/>
                  <a:pt x="7177121" y="6226139"/>
                </a:cubicBezTo>
                <a:cubicBezTo>
                  <a:pt x="7085575" y="6268139"/>
                  <a:pt x="6834607" y="6159799"/>
                  <a:pt x="6513861" y="6226139"/>
                </a:cubicBezTo>
                <a:cubicBezTo>
                  <a:pt x="6193115" y="6292479"/>
                  <a:pt x="6103492" y="6182713"/>
                  <a:pt x="5946972" y="6226139"/>
                </a:cubicBezTo>
                <a:cubicBezTo>
                  <a:pt x="5790452" y="6269565"/>
                  <a:pt x="5583893" y="6175605"/>
                  <a:pt x="5476454" y="6226139"/>
                </a:cubicBezTo>
                <a:cubicBezTo>
                  <a:pt x="5369015" y="6276673"/>
                  <a:pt x="5200017" y="6221344"/>
                  <a:pt x="5005936" y="6226139"/>
                </a:cubicBezTo>
                <a:cubicBezTo>
                  <a:pt x="4811855" y="6230934"/>
                  <a:pt x="4593896" y="6175591"/>
                  <a:pt x="4342675" y="6226139"/>
                </a:cubicBezTo>
                <a:cubicBezTo>
                  <a:pt x="4091454" y="6276687"/>
                  <a:pt x="3807455" y="6161803"/>
                  <a:pt x="3583044" y="6226139"/>
                </a:cubicBezTo>
                <a:cubicBezTo>
                  <a:pt x="3358633" y="6290475"/>
                  <a:pt x="3312583" y="6215550"/>
                  <a:pt x="3112526" y="6226139"/>
                </a:cubicBezTo>
                <a:cubicBezTo>
                  <a:pt x="2912469" y="6236728"/>
                  <a:pt x="2772837" y="6166556"/>
                  <a:pt x="2449265" y="6226139"/>
                </a:cubicBezTo>
                <a:cubicBezTo>
                  <a:pt x="2125693" y="6285722"/>
                  <a:pt x="1941530" y="6186951"/>
                  <a:pt x="1786005" y="6226139"/>
                </a:cubicBezTo>
                <a:cubicBezTo>
                  <a:pt x="1630480" y="6265327"/>
                  <a:pt x="1255459" y="6198865"/>
                  <a:pt x="1037711" y="6226139"/>
                </a:cubicBezTo>
                <a:cubicBezTo>
                  <a:pt x="484326" y="6226509"/>
                  <a:pt x="4582" y="5732076"/>
                  <a:pt x="0" y="5188428"/>
                </a:cubicBezTo>
                <a:cubicBezTo>
                  <a:pt x="-3443" y="4952620"/>
                  <a:pt x="51369" y="4840146"/>
                  <a:pt x="0" y="4636976"/>
                </a:cubicBezTo>
                <a:cubicBezTo>
                  <a:pt x="-51369" y="4433806"/>
                  <a:pt x="58871" y="4310164"/>
                  <a:pt x="0" y="4002509"/>
                </a:cubicBezTo>
                <a:cubicBezTo>
                  <a:pt x="-58871" y="3694854"/>
                  <a:pt x="59276" y="3667757"/>
                  <a:pt x="0" y="3451056"/>
                </a:cubicBezTo>
                <a:cubicBezTo>
                  <a:pt x="-59276" y="3234355"/>
                  <a:pt x="1509" y="3128352"/>
                  <a:pt x="0" y="2858097"/>
                </a:cubicBezTo>
                <a:cubicBezTo>
                  <a:pt x="-1509" y="2587842"/>
                  <a:pt x="2342" y="2575478"/>
                  <a:pt x="0" y="2306644"/>
                </a:cubicBezTo>
                <a:cubicBezTo>
                  <a:pt x="-2342" y="2037810"/>
                  <a:pt x="67343" y="1864045"/>
                  <a:pt x="0" y="1630671"/>
                </a:cubicBezTo>
                <a:cubicBezTo>
                  <a:pt x="-67343" y="1397297"/>
                  <a:pt x="59403" y="1177388"/>
                  <a:pt x="0" y="103771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5273653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ea typeface="字魂107号-萌趣欢乐体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5C614-A1DC-742B-69F3-C7A6517739F9}"/>
              </a:ext>
            </a:extLst>
          </p:cNvPr>
          <p:cNvSpPr txBox="1"/>
          <p:nvPr/>
        </p:nvSpPr>
        <p:spPr>
          <a:xfrm>
            <a:off x="2614131" y="2156726"/>
            <a:ext cx="7037798" cy="7491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xâm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8E46B-C033-358F-CF7D-BADDBCF31E88}"/>
              </a:ext>
            </a:extLst>
          </p:cNvPr>
          <p:cNvSpPr txBox="1"/>
          <p:nvPr/>
        </p:nvSpPr>
        <p:spPr>
          <a:xfrm>
            <a:off x="1303855" y="2982923"/>
            <a:ext cx="9658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Quát mắng, đe dọa, chửi tục, trêu ghẹo, phân biệt đối xử....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C8F83-0FF5-F0BF-EE35-F63DA843C87A}"/>
              </a:ext>
            </a:extLst>
          </p:cNvPr>
          <p:cNvSpPr txBox="1"/>
          <p:nvPr/>
        </p:nvSpPr>
        <p:spPr>
          <a:xfrm>
            <a:off x="1138238" y="4721673"/>
            <a:ext cx="10525124" cy="612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b="1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3600" b="1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US" sz="3600" b="1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600" b="1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E6279-85FB-E659-1C28-00CC0931DD66}"/>
              </a:ext>
            </a:extLst>
          </p:cNvPr>
          <p:cNvSpPr txBox="1"/>
          <p:nvPr/>
        </p:nvSpPr>
        <p:spPr>
          <a:xfrm>
            <a:off x="1866900" y="5488719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ảy ra mọi lúc, mọi nơi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E0749-1F7B-C1C7-A37D-CC004F9639E2}"/>
              </a:ext>
            </a:extLst>
          </p:cNvPr>
          <p:cNvSpPr txBox="1"/>
          <p:nvPr/>
        </p:nvSpPr>
        <p:spPr>
          <a:xfrm>
            <a:off x="2716837" y="563236"/>
            <a:ext cx="7101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Chia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sẻ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trước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lớp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4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DA7D20-8D30-4696-8EFC-2E569035D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680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C76B61-C6C6-40CE-98E2-49DE3E554C08}"/>
              </a:ext>
            </a:extLst>
          </p:cNvPr>
          <p:cNvSpPr/>
          <p:nvPr/>
        </p:nvSpPr>
        <p:spPr>
          <a:xfrm>
            <a:off x="236305" y="308225"/>
            <a:ext cx="11712539" cy="6226139"/>
          </a:xfrm>
          <a:custGeom>
            <a:avLst/>
            <a:gdLst>
              <a:gd name="connsiteX0" fmla="*/ 0 w 11712539"/>
              <a:gd name="connsiteY0" fmla="*/ 1037711 h 6226139"/>
              <a:gd name="connsiteX1" fmla="*/ 1037711 w 11712539"/>
              <a:gd name="connsiteY1" fmla="*/ 0 h 6226139"/>
              <a:gd name="connsiteX2" fmla="*/ 1797343 w 11712539"/>
              <a:gd name="connsiteY2" fmla="*/ 0 h 6226139"/>
              <a:gd name="connsiteX3" fmla="*/ 2171489 w 11712539"/>
              <a:gd name="connsiteY3" fmla="*/ 0 h 6226139"/>
              <a:gd name="connsiteX4" fmla="*/ 2449265 w 11712539"/>
              <a:gd name="connsiteY4" fmla="*/ 0 h 6226139"/>
              <a:gd name="connsiteX5" fmla="*/ 3112526 w 11712539"/>
              <a:gd name="connsiteY5" fmla="*/ 0 h 6226139"/>
              <a:gd name="connsiteX6" fmla="*/ 3486672 w 11712539"/>
              <a:gd name="connsiteY6" fmla="*/ 0 h 6226139"/>
              <a:gd name="connsiteX7" fmla="*/ 4246304 w 11712539"/>
              <a:gd name="connsiteY7" fmla="*/ 0 h 6226139"/>
              <a:gd name="connsiteX8" fmla="*/ 4620451 w 11712539"/>
              <a:gd name="connsiteY8" fmla="*/ 0 h 6226139"/>
              <a:gd name="connsiteX9" fmla="*/ 4994598 w 11712539"/>
              <a:gd name="connsiteY9" fmla="*/ 0 h 6226139"/>
              <a:gd name="connsiteX10" fmla="*/ 5272374 w 11712539"/>
              <a:gd name="connsiteY10" fmla="*/ 0 h 6226139"/>
              <a:gd name="connsiteX11" fmla="*/ 5742892 w 11712539"/>
              <a:gd name="connsiteY11" fmla="*/ 0 h 6226139"/>
              <a:gd name="connsiteX12" fmla="*/ 6213410 w 11712539"/>
              <a:gd name="connsiteY12" fmla="*/ 0 h 6226139"/>
              <a:gd name="connsiteX13" fmla="*/ 6683928 w 11712539"/>
              <a:gd name="connsiteY13" fmla="*/ 0 h 6226139"/>
              <a:gd name="connsiteX14" fmla="*/ 7347188 w 11712539"/>
              <a:gd name="connsiteY14" fmla="*/ 0 h 6226139"/>
              <a:gd name="connsiteX15" fmla="*/ 7721335 w 11712539"/>
              <a:gd name="connsiteY15" fmla="*/ 0 h 6226139"/>
              <a:gd name="connsiteX16" fmla="*/ 8288224 w 11712539"/>
              <a:gd name="connsiteY16" fmla="*/ 0 h 6226139"/>
              <a:gd name="connsiteX17" fmla="*/ 8662371 w 11712539"/>
              <a:gd name="connsiteY17" fmla="*/ 0 h 6226139"/>
              <a:gd name="connsiteX18" fmla="*/ 9422003 w 11712539"/>
              <a:gd name="connsiteY18" fmla="*/ 0 h 6226139"/>
              <a:gd name="connsiteX19" fmla="*/ 9892521 w 11712539"/>
              <a:gd name="connsiteY19" fmla="*/ 0 h 6226139"/>
              <a:gd name="connsiteX20" fmla="*/ 10170297 w 11712539"/>
              <a:gd name="connsiteY20" fmla="*/ 0 h 6226139"/>
              <a:gd name="connsiteX21" fmla="*/ 10674828 w 11712539"/>
              <a:gd name="connsiteY21" fmla="*/ 0 h 6226139"/>
              <a:gd name="connsiteX22" fmla="*/ 11712539 w 11712539"/>
              <a:gd name="connsiteY22" fmla="*/ 1037711 h 6226139"/>
              <a:gd name="connsiteX23" fmla="*/ 11712539 w 11712539"/>
              <a:gd name="connsiteY23" fmla="*/ 1713685 h 6226139"/>
              <a:gd name="connsiteX24" fmla="*/ 11712539 w 11712539"/>
              <a:gd name="connsiteY24" fmla="*/ 2223630 h 6226139"/>
              <a:gd name="connsiteX25" fmla="*/ 11712539 w 11712539"/>
              <a:gd name="connsiteY25" fmla="*/ 2733575 h 6226139"/>
              <a:gd name="connsiteX26" fmla="*/ 11712539 w 11712539"/>
              <a:gd name="connsiteY26" fmla="*/ 3326535 h 6226139"/>
              <a:gd name="connsiteX27" fmla="*/ 11712539 w 11712539"/>
              <a:gd name="connsiteY27" fmla="*/ 3919495 h 6226139"/>
              <a:gd name="connsiteX28" fmla="*/ 11712539 w 11712539"/>
              <a:gd name="connsiteY28" fmla="*/ 4595468 h 6226139"/>
              <a:gd name="connsiteX29" fmla="*/ 11712539 w 11712539"/>
              <a:gd name="connsiteY29" fmla="*/ 5188428 h 6226139"/>
              <a:gd name="connsiteX30" fmla="*/ 10674828 w 11712539"/>
              <a:gd name="connsiteY30" fmla="*/ 6226139 h 6226139"/>
              <a:gd name="connsiteX31" fmla="*/ 10107939 w 11712539"/>
              <a:gd name="connsiteY31" fmla="*/ 6226139 h 6226139"/>
              <a:gd name="connsiteX32" fmla="*/ 9637421 w 11712539"/>
              <a:gd name="connsiteY32" fmla="*/ 6226139 h 6226139"/>
              <a:gd name="connsiteX33" fmla="*/ 9359645 w 11712539"/>
              <a:gd name="connsiteY33" fmla="*/ 6226139 h 6226139"/>
              <a:gd name="connsiteX34" fmla="*/ 8600013 w 11712539"/>
              <a:gd name="connsiteY34" fmla="*/ 6226139 h 6226139"/>
              <a:gd name="connsiteX35" fmla="*/ 8322238 w 11712539"/>
              <a:gd name="connsiteY35" fmla="*/ 6226139 h 6226139"/>
              <a:gd name="connsiteX36" fmla="*/ 7658977 w 11712539"/>
              <a:gd name="connsiteY36" fmla="*/ 6226139 h 6226139"/>
              <a:gd name="connsiteX37" fmla="*/ 7188459 w 11712539"/>
              <a:gd name="connsiteY37" fmla="*/ 6226139 h 6226139"/>
              <a:gd name="connsiteX38" fmla="*/ 6814312 w 11712539"/>
              <a:gd name="connsiteY38" fmla="*/ 6226139 h 6226139"/>
              <a:gd name="connsiteX39" fmla="*/ 6343794 w 11712539"/>
              <a:gd name="connsiteY39" fmla="*/ 6226139 h 6226139"/>
              <a:gd name="connsiteX40" fmla="*/ 5680534 w 11712539"/>
              <a:gd name="connsiteY40" fmla="*/ 6226139 h 6226139"/>
              <a:gd name="connsiteX41" fmla="*/ 5017273 w 11712539"/>
              <a:gd name="connsiteY41" fmla="*/ 6226139 h 6226139"/>
              <a:gd name="connsiteX42" fmla="*/ 4546755 w 11712539"/>
              <a:gd name="connsiteY42" fmla="*/ 6226139 h 6226139"/>
              <a:gd name="connsiteX43" fmla="*/ 4076237 w 11712539"/>
              <a:gd name="connsiteY43" fmla="*/ 6226139 h 6226139"/>
              <a:gd name="connsiteX44" fmla="*/ 3412977 w 11712539"/>
              <a:gd name="connsiteY44" fmla="*/ 6226139 h 6226139"/>
              <a:gd name="connsiteX45" fmla="*/ 3038830 w 11712539"/>
              <a:gd name="connsiteY45" fmla="*/ 6226139 h 6226139"/>
              <a:gd name="connsiteX46" fmla="*/ 2761054 w 11712539"/>
              <a:gd name="connsiteY46" fmla="*/ 6226139 h 6226139"/>
              <a:gd name="connsiteX47" fmla="*/ 2001423 w 11712539"/>
              <a:gd name="connsiteY47" fmla="*/ 6226139 h 6226139"/>
              <a:gd name="connsiteX48" fmla="*/ 1723647 w 11712539"/>
              <a:gd name="connsiteY48" fmla="*/ 6226139 h 6226139"/>
              <a:gd name="connsiteX49" fmla="*/ 1037711 w 11712539"/>
              <a:gd name="connsiteY49" fmla="*/ 6226139 h 6226139"/>
              <a:gd name="connsiteX50" fmla="*/ 0 w 11712539"/>
              <a:gd name="connsiteY50" fmla="*/ 5188428 h 6226139"/>
              <a:gd name="connsiteX51" fmla="*/ 0 w 11712539"/>
              <a:gd name="connsiteY51" fmla="*/ 4719990 h 6226139"/>
              <a:gd name="connsiteX52" fmla="*/ 0 w 11712539"/>
              <a:gd name="connsiteY52" fmla="*/ 4168538 h 6226139"/>
              <a:gd name="connsiteX53" fmla="*/ 0 w 11712539"/>
              <a:gd name="connsiteY53" fmla="*/ 3492564 h 6226139"/>
              <a:gd name="connsiteX54" fmla="*/ 0 w 11712539"/>
              <a:gd name="connsiteY54" fmla="*/ 2982618 h 6226139"/>
              <a:gd name="connsiteX55" fmla="*/ 0 w 11712539"/>
              <a:gd name="connsiteY55" fmla="*/ 2514180 h 6226139"/>
              <a:gd name="connsiteX56" fmla="*/ 0 w 11712539"/>
              <a:gd name="connsiteY56" fmla="*/ 1838206 h 6226139"/>
              <a:gd name="connsiteX57" fmla="*/ 0 w 11712539"/>
              <a:gd name="connsiteY57" fmla="*/ 1037711 h 622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12539" h="6226139" fill="none" extrusionOk="0">
                <a:moveTo>
                  <a:pt x="0" y="1037711"/>
                </a:moveTo>
                <a:cubicBezTo>
                  <a:pt x="11841" y="480803"/>
                  <a:pt x="518572" y="86786"/>
                  <a:pt x="1037711" y="0"/>
                </a:cubicBezTo>
                <a:cubicBezTo>
                  <a:pt x="1405470" y="-71523"/>
                  <a:pt x="1624925" y="56167"/>
                  <a:pt x="1797343" y="0"/>
                </a:cubicBezTo>
                <a:cubicBezTo>
                  <a:pt x="1969761" y="-56167"/>
                  <a:pt x="2045163" y="22966"/>
                  <a:pt x="2171489" y="0"/>
                </a:cubicBezTo>
                <a:cubicBezTo>
                  <a:pt x="2297815" y="-22966"/>
                  <a:pt x="2330558" y="29423"/>
                  <a:pt x="2449265" y="0"/>
                </a:cubicBezTo>
                <a:cubicBezTo>
                  <a:pt x="2567972" y="-29423"/>
                  <a:pt x="2853237" y="15834"/>
                  <a:pt x="3112526" y="0"/>
                </a:cubicBezTo>
                <a:cubicBezTo>
                  <a:pt x="3371815" y="-15834"/>
                  <a:pt x="3309033" y="20480"/>
                  <a:pt x="3486672" y="0"/>
                </a:cubicBezTo>
                <a:cubicBezTo>
                  <a:pt x="3664311" y="-20480"/>
                  <a:pt x="4015834" y="22894"/>
                  <a:pt x="4246304" y="0"/>
                </a:cubicBezTo>
                <a:cubicBezTo>
                  <a:pt x="4476774" y="-22894"/>
                  <a:pt x="4460473" y="1013"/>
                  <a:pt x="4620451" y="0"/>
                </a:cubicBezTo>
                <a:cubicBezTo>
                  <a:pt x="4780429" y="-1013"/>
                  <a:pt x="4854093" y="43051"/>
                  <a:pt x="4994598" y="0"/>
                </a:cubicBezTo>
                <a:cubicBezTo>
                  <a:pt x="5135103" y="-43051"/>
                  <a:pt x="5161213" y="11116"/>
                  <a:pt x="5272374" y="0"/>
                </a:cubicBezTo>
                <a:cubicBezTo>
                  <a:pt x="5383535" y="-11116"/>
                  <a:pt x="5563254" y="16968"/>
                  <a:pt x="5742892" y="0"/>
                </a:cubicBezTo>
                <a:cubicBezTo>
                  <a:pt x="5922530" y="-16968"/>
                  <a:pt x="5986580" y="50369"/>
                  <a:pt x="6213410" y="0"/>
                </a:cubicBezTo>
                <a:cubicBezTo>
                  <a:pt x="6440240" y="-50369"/>
                  <a:pt x="6548850" y="20543"/>
                  <a:pt x="6683928" y="0"/>
                </a:cubicBezTo>
                <a:cubicBezTo>
                  <a:pt x="6819006" y="-20543"/>
                  <a:pt x="7182097" y="29908"/>
                  <a:pt x="7347188" y="0"/>
                </a:cubicBezTo>
                <a:cubicBezTo>
                  <a:pt x="7512279" y="-29908"/>
                  <a:pt x="7619727" y="37282"/>
                  <a:pt x="7721335" y="0"/>
                </a:cubicBezTo>
                <a:cubicBezTo>
                  <a:pt x="7822943" y="-37282"/>
                  <a:pt x="8025222" y="16508"/>
                  <a:pt x="8288224" y="0"/>
                </a:cubicBezTo>
                <a:cubicBezTo>
                  <a:pt x="8551226" y="-16508"/>
                  <a:pt x="8525789" y="43902"/>
                  <a:pt x="8662371" y="0"/>
                </a:cubicBezTo>
                <a:cubicBezTo>
                  <a:pt x="8798953" y="-43902"/>
                  <a:pt x="9235339" y="38453"/>
                  <a:pt x="9422003" y="0"/>
                </a:cubicBezTo>
                <a:cubicBezTo>
                  <a:pt x="9608667" y="-38453"/>
                  <a:pt x="9676969" y="16500"/>
                  <a:pt x="9892521" y="0"/>
                </a:cubicBezTo>
                <a:cubicBezTo>
                  <a:pt x="10108073" y="-16500"/>
                  <a:pt x="10105126" y="19914"/>
                  <a:pt x="10170297" y="0"/>
                </a:cubicBezTo>
                <a:cubicBezTo>
                  <a:pt x="10235468" y="-19914"/>
                  <a:pt x="10541409" y="5794"/>
                  <a:pt x="10674828" y="0"/>
                </a:cubicBezTo>
                <a:cubicBezTo>
                  <a:pt x="11139265" y="28749"/>
                  <a:pt x="11604010" y="454941"/>
                  <a:pt x="11712539" y="1037711"/>
                </a:cubicBezTo>
                <a:cubicBezTo>
                  <a:pt x="11778251" y="1339870"/>
                  <a:pt x="11654143" y="1530055"/>
                  <a:pt x="11712539" y="1713685"/>
                </a:cubicBezTo>
                <a:cubicBezTo>
                  <a:pt x="11770935" y="1897315"/>
                  <a:pt x="11664588" y="1995337"/>
                  <a:pt x="11712539" y="2223630"/>
                </a:cubicBezTo>
                <a:cubicBezTo>
                  <a:pt x="11760490" y="2451923"/>
                  <a:pt x="11690180" y="2518486"/>
                  <a:pt x="11712539" y="2733575"/>
                </a:cubicBezTo>
                <a:cubicBezTo>
                  <a:pt x="11734898" y="2948665"/>
                  <a:pt x="11686456" y="3183141"/>
                  <a:pt x="11712539" y="3326535"/>
                </a:cubicBezTo>
                <a:cubicBezTo>
                  <a:pt x="11738622" y="3469929"/>
                  <a:pt x="11686725" y="3723580"/>
                  <a:pt x="11712539" y="3919495"/>
                </a:cubicBezTo>
                <a:cubicBezTo>
                  <a:pt x="11738353" y="4115410"/>
                  <a:pt x="11645164" y="4457202"/>
                  <a:pt x="11712539" y="4595468"/>
                </a:cubicBezTo>
                <a:cubicBezTo>
                  <a:pt x="11779914" y="4733734"/>
                  <a:pt x="11697711" y="5049673"/>
                  <a:pt x="11712539" y="5188428"/>
                </a:cubicBezTo>
                <a:cubicBezTo>
                  <a:pt x="11740958" y="5649771"/>
                  <a:pt x="11325512" y="6129694"/>
                  <a:pt x="10674828" y="6226139"/>
                </a:cubicBezTo>
                <a:cubicBezTo>
                  <a:pt x="10400402" y="6242524"/>
                  <a:pt x="10334296" y="6215548"/>
                  <a:pt x="10107939" y="6226139"/>
                </a:cubicBezTo>
                <a:cubicBezTo>
                  <a:pt x="9881582" y="6236730"/>
                  <a:pt x="9745793" y="6180934"/>
                  <a:pt x="9637421" y="6226139"/>
                </a:cubicBezTo>
                <a:cubicBezTo>
                  <a:pt x="9529049" y="6271344"/>
                  <a:pt x="9452813" y="6213099"/>
                  <a:pt x="9359645" y="6226139"/>
                </a:cubicBezTo>
                <a:cubicBezTo>
                  <a:pt x="9266477" y="6239179"/>
                  <a:pt x="8898359" y="6161934"/>
                  <a:pt x="8600013" y="6226139"/>
                </a:cubicBezTo>
                <a:cubicBezTo>
                  <a:pt x="8301667" y="6290344"/>
                  <a:pt x="8451860" y="6208699"/>
                  <a:pt x="8322238" y="6226139"/>
                </a:cubicBezTo>
                <a:cubicBezTo>
                  <a:pt x="8192616" y="6243579"/>
                  <a:pt x="7883896" y="6153262"/>
                  <a:pt x="7658977" y="6226139"/>
                </a:cubicBezTo>
                <a:cubicBezTo>
                  <a:pt x="7434058" y="6299016"/>
                  <a:pt x="7391779" y="6193870"/>
                  <a:pt x="7188459" y="6226139"/>
                </a:cubicBezTo>
                <a:cubicBezTo>
                  <a:pt x="6985139" y="6258408"/>
                  <a:pt x="6964698" y="6216371"/>
                  <a:pt x="6814312" y="6226139"/>
                </a:cubicBezTo>
                <a:cubicBezTo>
                  <a:pt x="6663926" y="6235907"/>
                  <a:pt x="6562157" y="6216640"/>
                  <a:pt x="6343794" y="6226139"/>
                </a:cubicBezTo>
                <a:cubicBezTo>
                  <a:pt x="6125431" y="6235638"/>
                  <a:pt x="5888886" y="6210366"/>
                  <a:pt x="5680534" y="6226139"/>
                </a:cubicBezTo>
                <a:cubicBezTo>
                  <a:pt x="5472182" y="6241912"/>
                  <a:pt x="5287502" y="6193655"/>
                  <a:pt x="5017273" y="6226139"/>
                </a:cubicBezTo>
                <a:cubicBezTo>
                  <a:pt x="4747044" y="6258623"/>
                  <a:pt x="4713217" y="6220441"/>
                  <a:pt x="4546755" y="6226139"/>
                </a:cubicBezTo>
                <a:cubicBezTo>
                  <a:pt x="4380293" y="6231837"/>
                  <a:pt x="4297245" y="6173262"/>
                  <a:pt x="4076237" y="6226139"/>
                </a:cubicBezTo>
                <a:cubicBezTo>
                  <a:pt x="3855229" y="6279016"/>
                  <a:pt x="3561656" y="6198955"/>
                  <a:pt x="3412977" y="6226139"/>
                </a:cubicBezTo>
                <a:cubicBezTo>
                  <a:pt x="3264298" y="6253323"/>
                  <a:pt x="3154011" y="6189067"/>
                  <a:pt x="3038830" y="6226139"/>
                </a:cubicBezTo>
                <a:cubicBezTo>
                  <a:pt x="2923649" y="6263211"/>
                  <a:pt x="2896492" y="6203977"/>
                  <a:pt x="2761054" y="6226139"/>
                </a:cubicBezTo>
                <a:cubicBezTo>
                  <a:pt x="2625616" y="6248301"/>
                  <a:pt x="2348222" y="6175907"/>
                  <a:pt x="2001423" y="6226139"/>
                </a:cubicBezTo>
                <a:cubicBezTo>
                  <a:pt x="1654624" y="6276371"/>
                  <a:pt x="1781244" y="6193451"/>
                  <a:pt x="1723647" y="6226139"/>
                </a:cubicBezTo>
                <a:cubicBezTo>
                  <a:pt x="1666050" y="6258827"/>
                  <a:pt x="1245355" y="6194607"/>
                  <a:pt x="1037711" y="6226139"/>
                </a:cubicBezTo>
                <a:cubicBezTo>
                  <a:pt x="536715" y="6321185"/>
                  <a:pt x="-97722" y="5786775"/>
                  <a:pt x="0" y="5188428"/>
                </a:cubicBezTo>
                <a:cubicBezTo>
                  <a:pt x="-39773" y="5077664"/>
                  <a:pt x="32780" y="4836542"/>
                  <a:pt x="0" y="4719990"/>
                </a:cubicBezTo>
                <a:cubicBezTo>
                  <a:pt x="-32780" y="4603438"/>
                  <a:pt x="1108" y="4312694"/>
                  <a:pt x="0" y="4168538"/>
                </a:cubicBezTo>
                <a:cubicBezTo>
                  <a:pt x="-1108" y="4024382"/>
                  <a:pt x="22655" y="3809905"/>
                  <a:pt x="0" y="3492564"/>
                </a:cubicBezTo>
                <a:cubicBezTo>
                  <a:pt x="-22655" y="3175223"/>
                  <a:pt x="24229" y="3117895"/>
                  <a:pt x="0" y="2982618"/>
                </a:cubicBezTo>
                <a:cubicBezTo>
                  <a:pt x="-24229" y="2847341"/>
                  <a:pt x="19327" y="2733486"/>
                  <a:pt x="0" y="2514180"/>
                </a:cubicBezTo>
                <a:cubicBezTo>
                  <a:pt x="-19327" y="2294874"/>
                  <a:pt x="64662" y="2167252"/>
                  <a:pt x="0" y="1838206"/>
                </a:cubicBezTo>
                <a:cubicBezTo>
                  <a:pt x="-64662" y="1509160"/>
                  <a:pt x="53774" y="1256858"/>
                  <a:pt x="0" y="1037711"/>
                </a:cubicBezTo>
                <a:close/>
              </a:path>
              <a:path w="11712539" h="6226139" stroke="0" extrusionOk="0">
                <a:moveTo>
                  <a:pt x="0" y="1037711"/>
                </a:moveTo>
                <a:cubicBezTo>
                  <a:pt x="-22157" y="333719"/>
                  <a:pt x="439153" y="-54809"/>
                  <a:pt x="1037711" y="0"/>
                </a:cubicBezTo>
                <a:cubicBezTo>
                  <a:pt x="1137629" y="-23596"/>
                  <a:pt x="1227930" y="8590"/>
                  <a:pt x="1315487" y="0"/>
                </a:cubicBezTo>
                <a:cubicBezTo>
                  <a:pt x="1403044" y="-8590"/>
                  <a:pt x="1694050" y="54555"/>
                  <a:pt x="1882376" y="0"/>
                </a:cubicBezTo>
                <a:cubicBezTo>
                  <a:pt x="2070702" y="-54555"/>
                  <a:pt x="2081498" y="23222"/>
                  <a:pt x="2160152" y="0"/>
                </a:cubicBezTo>
                <a:cubicBezTo>
                  <a:pt x="2238806" y="-23222"/>
                  <a:pt x="2660415" y="12209"/>
                  <a:pt x="2823412" y="0"/>
                </a:cubicBezTo>
                <a:cubicBezTo>
                  <a:pt x="2986409" y="-12209"/>
                  <a:pt x="3029449" y="32564"/>
                  <a:pt x="3197559" y="0"/>
                </a:cubicBezTo>
                <a:cubicBezTo>
                  <a:pt x="3365669" y="-32564"/>
                  <a:pt x="3412160" y="4170"/>
                  <a:pt x="3475335" y="0"/>
                </a:cubicBezTo>
                <a:cubicBezTo>
                  <a:pt x="3538510" y="-4170"/>
                  <a:pt x="3633126" y="26417"/>
                  <a:pt x="3753110" y="0"/>
                </a:cubicBezTo>
                <a:cubicBezTo>
                  <a:pt x="3873094" y="-26417"/>
                  <a:pt x="4095985" y="2031"/>
                  <a:pt x="4320000" y="0"/>
                </a:cubicBezTo>
                <a:cubicBezTo>
                  <a:pt x="4544015" y="-2031"/>
                  <a:pt x="4608527" y="38016"/>
                  <a:pt x="4694147" y="0"/>
                </a:cubicBezTo>
                <a:cubicBezTo>
                  <a:pt x="4779767" y="-38016"/>
                  <a:pt x="4868429" y="18402"/>
                  <a:pt x="4971922" y="0"/>
                </a:cubicBezTo>
                <a:cubicBezTo>
                  <a:pt x="5075416" y="-18402"/>
                  <a:pt x="5515694" y="90340"/>
                  <a:pt x="5731554" y="0"/>
                </a:cubicBezTo>
                <a:cubicBezTo>
                  <a:pt x="5947414" y="-90340"/>
                  <a:pt x="6159953" y="47973"/>
                  <a:pt x="6394814" y="0"/>
                </a:cubicBezTo>
                <a:cubicBezTo>
                  <a:pt x="6629675" y="-47973"/>
                  <a:pt x="6630139" y="15653"/>
                  <a:pt x="6768961" y="0"/>
                </a:cubicBezTo>
                <a:cubicBezTo>
                  <a:pt x="6907783" y="-15653"/>
                  <a:pt x="7087951" y="25927"/>
                  <a:pt x="7335850" y="0"/>
                </a:cubicBezTo>
                <a:cubicBezTo>
                  <a:pt x="7583749" y="-25927"/>
                  <a:pt x="7514854" y="9190"/>
                  <a:pt x="7613626" y="0"/>
                </a:cubicBezTo>
                <a:cubicBezTo>
                  <a:pt x="7712398" y="-9190"/>
                  <a:pt x="7983307" y="51226"/>
                  <a:pt x="8084144" y="0"/>
                </a:cubicBezTo>
                <a:cubicBezTo>
                  <a:pt x="8184981" y="-51226"/>
                  <a:pt x="8228276" y="18514"/>
                  <a:pt x="8361920" y="0"/>
                </a:cubicBezTo>
                <a:cubicBezTo>
                  <a:pt x="8495564" y="-18514"/>
                  <a:pt x="8566146" y="10171"/>
                  <a:pt x="8639696" y="0"/>
                </a:cubicBezTo>
                <a:cubicBezTo>
                  <a:pt x="8713246" y="-10171"/>
                  <a:pt x="8974614" y="45012"/>
                  <a:pt x="9110214" y="0"/>
                </a:cubicBezTo>
                <a:cubicBezTo>
                  <a:pt x="9245814" y="-45012"/>
                  <a:pt x="9539493" y="66808"/>
                  <a:pt x="9677103" y="0"/>
                </a:cubicBezTo>
                <a:cubicBezTo>
                  <a:pt x="9814713" y="-66808"/>
                  <a:pt x="10244975" y="32891"/>
                  <a:pt x="10674828" y="0"/>
                </a:cubicBezTo>
                <a:cubicBezTo>
                  <a:pt x="11205770" y="34949"/>
                  <a:pt x="11591873" y="541648"/>
                  <a:pt x="11712539" y="1037711"/>
                </a:cubicBezTo>
                <a:cubicBezTo>
                  <a:pt x="11775152" y="1195220"/>
                  <a:pt x="11679823" y="1472260"/>
                  <a:pt x="11712539" y="1589163"/>
                </a:cubicBezTo>
                <a:cubicBezTo>
                  <a:pt x="11745255" y="1706066"/>
                  <a:pt x="11635919" y="1934966"/>
                  <a:pt x="11712539" y="2265137"/>
                </a:cubicBezTo>
                <a:cubicBezTo>
                  <a:pt x="11789159" y="2595308"/>
                  <a:pt x="11698275" y="2661350"/>
                  <a:pt x="11712539" y="2816590"/>
                </a:cubicBezTo>
                <a:cubicBezTo>
                  <a:pt x="11726803" y="2971830"/>
                  <a:pt x="11654877" y="3301127"/>
                  <a:pt x="11712539" y="3451056"/>
                </a:cubicBezTo>
                <a:cubicBezTo>
                  <a:pt x="11770201" y="3600985"/>
                  <a:pt x="11710205" y="3875298"/>
                  <a:pt x="11712539" y="4044016"/>
                </a:cubicBezTo>
                <a:cubicBezTo>
                  <a:pt x="11714873" y="4212734"/>
                  <a:pt x="11670361" y="4334351"/>
                  <a:pt x="11712539" y="4553961"/>
                </a:cubicBezTo>
                <a:cubicBezTo>
                  <a:pt x="11754717" y="4773572"/>
                  <a:pt x="11680146" y="5038013"/>
                  <a:pt x="11712539" y="5188428"/>
                </a:cubicBezTo>
                <a:cubicBezTo>
                  <a:pt x="11805330" y="5833224"/>
                  <a:pt x="11297071" y="6095910"/>
                  <a:pt x="10674828" y="6226139"/>
                </a:cubicBezTo>
                <a:cubicBezTo>
                  <a:pt x="10331924" y="6308660"/>
                  <a:pt x="10235528" y="6169786"/>
                  <a:pt x="9915196" y="6226139"/>
                </a:cubicBezTo>
                <a:cubicBezTo>
                  <a:pt x="9594864" y="6282492"/>
                  <a:pt x="9412716" y="6167055"/>
                  <a:pt x="9155565" y="6226139"/>
                </a:cubicBezTo>
                <a:cubicBezTo>
                  <a:pt x="8898414" y="6285223"/>
                  <a:pt x="8773083" y="6149558"/>
                  <a:pt x="8492304" y="6226139"/>
                </a:cubicBezTo>
                <a:cubicBezTo>
                  <a:pt x="8211525" y="6302720"/>
                  <a:pt x="8149351" y="6194960"/>
                  <a:pt x="8021786" y="6226139"/>
                </a:cubicBezTo>
                <a:cubicBezTo>
                  <a:pt x="7894221" y="6257318"/>
                  <a:pt x="7717184" y="6214430"/>
                  <a:pt x="7551268" y="6226139"/>
                </a:cubicBezTo>
                <a:cubicBezTo>
                  <a:pt x="7385352" y="6237848"/>
                  <a:pt x="7268667" y="6184139"/>
                  <a:pt x="7177121" y="6226139"/>
                </a:cubicBezTo>
                <a:cubicBezTo>
                  <a:pt x="7085575" y="6268139"/>
                  <a:pt x="6834607" y="6159799"/>
                  <a:pt x="6513861" y="6226139"/>
                </a:cubicBezTo>
                <a:cubicBezTo>
                  <a:pt x="6193115" y="6292479"/>
                  <a:pt x="6103492" y="6182713"/>
                  <a:pt x="5946972" y="6226139"/>
                </a:cubicBezTo>
                <a:cubicBezTo>
                  <a:pt x="5790452" y="6269565"/>
                  <a:pt x="5583893" y="6175605"/>
                  <a:pt x="5476454" y="6226139"/>
                </a:cubicBezTo>
                <a:cubicBezTo>
                  <a:pt x="5369015" y="6276673"/>
                  <a:pt x="5200017" y="6221344"/>
                  <a:pt x="5005936" y="6226139"/>
                </a:cubicBezTo>
                <a:cubicBezTo>
                  <a:pt x="4811855" y="6230934"/>
                  <a:pt x="4593896" y="6175591"/>
                  <a:pt x="4342675" y="6226139"/>
                </a:cubicBezTo>
                <a:cubicBezTo>
                  <a:pt x="4091454" y="6276687"/>
                  <a:pt x="3807455" y="6161803"/>
                  <a:pt x="3583044" y="6226139"/>
                </a:cubicBezTo>
                <a:cubicBezTo>
                  <a:pt x="3358633" y="6290475"/>
                  <a:pt x="3312583" y="6215550"/>
                  <a:pt x="3112526" y="6226139"/>
                </a:cubicBezTo>
                <a:cubicBezTo>
                  <a:pt x="2912469" y="6236728"/>
                  <a:pt x="2772837" y="6166556"/>
                  <a:pt x="2449265" y="6226139"/>
                </a:cubicBezTo>
                <a:cubicBezTo>
                  <a:pt x="2125693" y="6285722"/>
                  <a:pt x="1941530" y="6186951"/>
                  <a:pt x="1786005" y="6226139"/>
                </a:cubicBezTo>
                <a:cubicBezTo>
                  <a:pt x="1630480" y="6265327"/>
                  <a:pt x="1255459" y="6198865"/>
                  <a:pt x="1037711" y="6226139"/>
                </a:cubicBezTo>
                <a:cubicBezTo>
                  <a:pt x="484326" y="6226509"/>
                  <a:pt x="4582" y="5732076"/>
                  <a:pt x="0" y="5188428"/>
                </a:cubicBezTo>
                <a:cubicBezTo>
                  <a:pt x="-3443" y="4952620"/>
                  <a:pt x="51369" y="4840146"/>
                  <a:pt x="0" y="4636976"/>
                </a:cubicBezTo>
                <a:cubicBezTo>
                  <a:pt x="-51369" y="4433806"/>
                  <a:pt x="58871" y="4310164"/>
                  <a:pt x="0" y="4002509"/>
                </a:cubicBezTo>
                <a:cubicBezTo>
                  <a:pt x="-58871" y="3694854"/>
                  <a:pt x="59276" y="3667757"/>
                  <a:pt x="0" y="3451056"/>
                </a:cubicBezTo>
                <a:cubicBezTo>
                  <a:pt x="-59276" y="3234355"/>
                  <a:pt x="1509" y="3128352"/>
                  <a:pt x="0" y="2858097"/>
                </a:cubicBezTo>
                <a:cubicBezTo>
                  <a:pt x="-1509" y="2587842"/>
                  <a:pt x="2342" y="2575478"/>
                  <a:pt x="0" y="2306644"/>
                </a:cubicBezTo>
                <a:cubicBezTo>
                  <a:pt x="-2342" y="2037810"/>
                  <a:pt x="67343" y="1864045"/>
                  <a:pt x="0" y="1630671"/>
                </a:cubicBezTo>
                <a:cubicBezTo>
                  <a:pt x="-67343" y="1397297"/>
                  <a:pt x="59403" y="1177388"/>
                  <a:pt x="0" y="103771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5273653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ea typeface="字魂107号-萌趣欢乐体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C8F83-0FF5-F0BF-EE35-F63DA843C87A}"/>
              </a:ext>
            </a:extLst>
          </p:cNvPr>
          <p:cNvSpPr txBox="1"/>
          <p:nvPr/>
        </p:nvSpPr>
        <p:spPr>
          <a:xfrm>
            <a:off x="1000126" y="726308"/>
            <a:ext cx="10525124" cy="612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6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gười có thể thực hiện hành vi 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6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 hại tinh thần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E6279-85FB-E659-1C28-00CC0931DD66}"/>
              </a:ext>
            </a:extLst>
          </p:cNvPr>
          <p:cNvSpPr txBox="1"/>
          <p:nvPr/>
        </p:nvSpPr>
        <p:spPr>
          <a:xfrm>
            <a:off x="819150" y="1590675"/>
            <a:ext cx="10448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quen, người lạ, người thân, người hơn tuổi, người có cả hai giới tính....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ADC3A-62FA-1D0D-282D-1BEC77A51F99}"/>
              </a:ext>
            </a:extLst>
          </p:cNvPr>
          <p:cNvSpPr txBox="1"/>
          <p:nvPr/>
        </p:nvSpPr>
        <p:spPr>
          <a:xfrm>
            <a:off x="1685924" y="3221858"/>
            <a:ext cx="8810625" cy="817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Hậu quả cho người bị 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48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 hại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80EBA-1C1A-1746-5E77-FE79179EF095}"/>
              </a:ext>
            </a:extLst>
          </p:cNvPr>
          <p:cNvSpPr txBox="1"/>
          <p:nvPr/>
        </p:nvSpPr>
        <p:spPr>
          <a:xfrm>
            <a:off x="933450" y="4429125"/>
            <a:ext cx="10448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lắng, sống thụ động, mất lòng tin vào người khác...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60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DA7D20-8D30-4696-8EFC-2E569035D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680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C76B61-C6C6-40CE-98E2-49DE3E554C08}"/>
              </a:ext>
            </a:extLst>
          </p:cNvPr>
          <p:cNvSpPr/>
          <p:nvPr/>
        </p:nvSpPr>
        <p:spPr>
          <a:xfrm>
            <a:off x="236305" y="174661"/>
            <a:ext cx="11712539" cy="6359703"/>
          </a:xfrm>
          <a:custGeom>
            <a:avLst/>
            <a:gdLst>
              <a:gd name="connsiteX0" fmla="*/ 0 w 11712539"/>
              <a:gd name="connsiteY0" fmla="*/ 1059972 h 6359703"/>
              <a:gd name="connsiteX1" fmla="*/ 1059972 w 11712539"/>
              <a:gd name="connsiteY1" fmla="*/ 0 h 6359703"/>
              <a:gd name="connsiteX2" fmla="*/ 1851361 w 11712539"/>
              <a:gd name="connsiteY2" fmla="*/ 0 h 6359703"/>
              <a:gd name="connsiteX3" fmla="*/ 2259046 w 11712539"/>
              <a:gd name="connsiteY3" fmla="*/ 0 h 6359703"/>
              <a:gd name="connsiteX4" fmla="*/ 2570806 w 11712539"/>
              <a:gd name="connsiteY4" fmla="*/ 0 h 6359703"/>
              <a:gd name="connsiteX5" fmla="*/ 3266269 w 11712539"/>
              <a:gd name="connsiteY5" fmla="*/ 0 h 6359703"/>
              <a:gd name="connsiteX6" fmla="*/ 3673954 w 11712539"/>
              <a:gd name="connsiteY6" fmla="*/ 0 h 6359703"/>
              <a:gd name="connsiteX7" fmla="*/ 4465343 w 11712539"/>
              <a:gd name="connsiteY7" fmla="*/ 0 h 6359703"/>
              <a:gd name="connsiteX8" fmla="*/ 4873029 w 11712539"/>
              <a:gd name="connsiteY8" fmla="*/ 0 h 6359703"/>
              <a:gd name="connsiteX9" fmla="*/ 5280714 w 11712539"/>
              <a:gd name="connsiteY9" fmla="*/ 0 h 6359703"/>
              <a:gd name="connsiteX10" fmla="*/ 5592473 w 11712539"/>
              <a:gd name="connsiteY10" fmla="*/ 0 h 6359703"/>
              <a:gd name="connsiteX11" fmla="*/ 6096084 w 11712539"/>
              <a:gd name="connsiteY11" fmla="*/ 0 h 6359703"/>
              <a:gd name="connsiteX12" fmla="*/ 6599696 w 11712539"/>
              <a:gd name="connsiteY12" fmla="*/ 0 h 6359703"/>
              <a:gd name="connsiteX13" fmla="*/ 7103307 w 11712539"/>
              <a:gd name="connsiteY13" fmla="*/ 0 h 6359703"/>
              <a:gd name="connsiteX14" fmla="*/ 7798770 w 11712539"/>
              <a:gd name="connsiteY14" fmla="*/ 0 h 6359703"/>
              <a:gd name="connsiteX15" fmla="*/ 8206455 w 11712539"/>
              <a:gd name="connsiteY15" fmla="*/ 0 h 6359703"/>
              <a:gd name="connsiteX16" fmla="*/ 8805992 w 11712539"/>
              <a:gd name="connsiteY16" fmla="*/ 0 h 6359703"/>
              <a:gd name="connsiteX17" fmla="*/ 9213678 w 11712539"/>
              <a:gd name="connsiteY17" fmla="*/ 0 h 6359703"/>
              <a:gd name="connsiteX18" fmla="*/ 10005067 w 11712539"/>
              <a:gd name="connsiteY18" fmla="*/ 0 h 6359703"/>
              <a:gd name="connsiteX19" fmla="*/ 10652567 w 11712539"/>
              <a:gd name="connsiteY19" fmla="*/ 0 h 6359703"/>
              <a:gd name="connsiteX20" fmla="*/ 11712539 w 11712539"/>
              <a:gd name="connsiteY20" fmla="*/ 1059972 h 6359703"/>
              <a:gd name="connsiteX21" fmla="*/ 11712539 w 11712539"/>
              <a:gd name="connsiteY21" fmla="*/ 1589942 h 6359703"/>
              <a:gd name="connsiteX22" fmla="*/ 11712539 w 11712539"/>
              <a:gd name="connsiteY22" fmla="*/ 2119912 h 6359703"/>
              <a:gd name="connsiteX23" fmla="*/ 11712539 w 11712539"/>
              <a:gd name="connsiteY23" fmla="*/ 2565086 h 6359703"/>
              <a:gd name="connsiteX24" fmla="*/ 11712539 w 11712539"/>
              <a:gd name="connsiteY24" fmla="*/ 3010261 h 6359703"/>
              <a:gd name="connsiteX25" fmla="*/ 11712539 w 11712539"/>
              <a:gd name="connsiteY25" fmla="*/ 3455436 h 6359703"/>
              <a:gd name="connsiteX26" fmla="*/ 11712539 w 11712539"/>
              <a:gd name="connsiteY26" fmla="*/ 3985406 h 6359703"/>
              <a:gd name="connsiteX27" fmla="*/ 11712539 w 11712539"/>
              <a:gd name="connsiteY27" fmla="*/ 4515376 h 6359703"/>
              <a:gd name="connsiteX28" fmla="*/ 11712539 w 11712539"/>
              <a:gd name="connsiteY28" fmla="*/ 5299731 h 6359703"/>
              <a:gd name="connsiteX29" fmla="*/ 10652567 w 11712539"/>
              <a:gd name="connsiteY29" fmla="*/ 6359703 h 6359703"/>
              <a:gd name="connsiteX30" fmla="*/ 10340808 w 11712539"/>
              <a:gd name="connsiteY30" fmla="*/ 6359703 h 6359703"/>
              <a:gd name="connsiteX31" fmla="*/ 9741270 w 11712539"/>
              <a:gd name="connsiteY31" fmla="*/ 6359703 h 6359703"/>
              <a:gd name="connsiteX32" fmla="*/ 9237659 w 11712539"/>
              <a:gd name="connsiteY32" fmla="*/ 6359703 h 6359703"/>
              <a:gd name="connsiteX33" fmla="*/ 8925900 w 11712539"/>
              <a:gd name="connsiteY33" fmla="*/ 6359703 h 6359703"/>
              <a:gd name="connsiteX34" fmla="*/ 8134511 w 11712539"/>
              <a:gd name="connsiteY34" fmla="*/ 6359703 h 6359703"/>
              <a:gd name="connsiteX35" fmla="*/ 7822751 w 11712539"/>
              <a:gd name="connsiteY35" fmla="*/ 6359703 h 6359703"/>
              <a:gd name="connsiteX36" fmla="*/ 7127288 w 11712539"/>
              <a:gd name="connsiteY36" fmla="*/ 6359703 h 6359703"/>
              <a:gd name="connsiteX37" fmla="*/ 6623677 w 11712539"/>
              <a:gd name="connsiteY37" fmla="*/ 6359703 h 6359703"/>
              <a:gd name="connsiteX38" fmla="*/ 6215992 w 11712539"/>
              <a:gd name="connsiteY38" fmla="*/ 6359703 h 6359703"/>
              <a:gd name="connsiteX39" fmla="*/ 5712381 w 11712539"/>
              <a:gd name="connsiteY39" fmla="*/ 6359703 h 6359703"/>
              <a:gd name="connsiteX40" fmla="*/ 5016917 w 11712539"/>
              <a:gd name="connsiteY40" fmla="*/ 6359703 h 6359703"/>
              <a:gd name="connsiteX41" fmla="*/ 4321454 w 11712539"/>
              <a:gd name="connsiteY41" fmla="*/ 6359703 h 6359703"/>
              <a:gd name="connsiteX42" fmla="*/ 3817843 w 11712539"/>
              <a:gd name="connsiteY42" fmla="*/ 6359703 h 6359703"/>
              <a:gd name="connsiteX43" fmla="*/ 3314232 w 11712539"/>
              <a:gd name="connsiteY43" fmla="*/ 6359703 h 6359703"/>
              <a:gd name="connsiteX44" fmla="*/ 2618769 w 11712539"/>
              <a:gd name="connsiteY44" fmla="*/ 6359703 h 6359703"/>
              <a:gd name="connsiteX45" fmla="*/ 2211083 w 11712539"/>
              <a:gd name="connsiteY45" fmla="*/ 6359703 h 6359703"/>
              <a:gd name="connsiteX46" fmla="*/ 1899324 w 11712539"/>
              <a:gd name="connsiteY46" fmla="*/ 6359703 h 6359703"/>
              <a:gd name="connsiteX47" fmla="*/ 1059972 w 11712539"/>
              <a:gd name="connsiteY47" fmla="*/ 6359703 h 6359703"/>
              <a:gd name="connsiteX48" fmla="*/ 0 w 11712539"/>
              <a:gd name="connsiteY48" fmla="*/ 5299731 h 6359703"/>
              <a:gd name="connsiteX49" fmla="*/ 0 w 11712539"/>
              <a:gd name="connsiteY49" fmla="*/ 4854556 h 6359703"/>
              <a:gd name="connsiteX50" fmla="*/ 0 w 11712539"/>
              <a:gd name="connsiteY50" fmla="*/ 4282189 h 6359703"/>
              <a:gd name="connsiteX51" fmla="*/ 0 w 11712539"/>
              <a:gd name="connsiteY51" fmla="*/ 3837014 h 6359703"/>
              <a:gd name="connsiteX52" fmla="*/ 0 w 11712539"/>
              <a:gd name="connsiteY52" fmla="*/ 3349442 h 6359703"/>
              <a:gd name="connsiteX53" fmla="*/ 0 w 11712539"/>
              <a:gd name="connsiteY53" fmla="*/ 2734677 h 6359703"/>
              <a:gd name="connsiteX54" fmla="*/ 0 w 11712539"/>
              <a:gd name="connsiteY54" fmla="*/ 2289502 h 6359703"/>
              <a:gd name="connsiteX55" fmla="*/ 0 w 11712539"/>
              <a:gd name="connsiteY55" fmla="*/ 1886725 h 6359703"/>
              <a:gd name="connsiteX56" fmla="*/ 0 w 11712539"/>
              <a:gd name="connsiteY56" fmla="*/ 1059972 h 635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712539" h="6359703" fill="none" extrusionOk="0">
                <a:moveTo>
                  <a:pt x="0" y="1059972"/>
                </a:moveTo>
                <a:cubicBezTo>
                  <a:pt x="96495" y="606607"/>
                  <a:pt x="498514" y="38508"/>
                  <a:pt x="1059972" y="0"/>
                </a:cubicBezTo>
                <a:cubicBezTo>
                  <a:pt x="1398682" y="-52113"/>
                  <a:pt x="1567463" y="39075"/>
                  <a:pt x="1851361" y="0"/>
                </a:cubicBezTo>
                <a:cubicBezTo>
                  <a:pt x="2135259" y="-39075"/>
                  <a:pt x="2080094" y="27443"/>
                  <a:pt x="2259046" y="0"/>
                </a:cubicBezTo>
                <a:cubicBezTo>
                  <a:pt x="2437998" y="-27443"/>
                  <a:pt x="2415608" y="5870"/>
                  <a:pt x="2570806" y="0"/>
                </a:cubicBezTo>
                <a:cubicBezTo>
                  <a:pt x="2726004" y="-5870"/>
                  <a:pt x="2998707" y="27652"/>
                  <a:pt x="3266269" y="0"/>
                </a:cubicBezTo>
                <a:cubicBezTo>
                  <a:pt x="3533831" y="-27652"/>
                  <a:pt x="3527771" y="16615"/>
                  <a:pt x="3673954" y="0"/>
                </a:cubicBezTo>
                <a:cubicBezTo>
                  <a:pt x="3820138" y="-16615"/>
                  <a:pt x="4101235" y="53531"/>
                  <a:pt x="4465343" y="0"/>
                </a:cubicBezTo>
                <a:cubicBezTo>
                  <a:pt x="4829451" y="-53531"/>
                  <a:pt x="4678888" y="40450"/>
                  <a:pt x="4873029" y="0"/>
                </a:cubicBezTo>
                <a:cubicBezTo>
                  <a:pt x="5067170" y="-40450"/>
                  <a:pt x="5090039" y="3685"/>
                  <a:pt x="5280714" y="0"/>
                </a:cubicBezTo>
                <a:cubicBezTo>
                  <a:pt x="5471389" y="-3685"/>
                  <a:pt x="5472322" y="12605"/>
                  <a:pt x="5592473" y="0"/>
                </a:cubicBezTo>
                <a:cubicBezTo>
                  <a:pt x="5712624" y="-12605"/>
                  <a:pt x="5945730" y="31506"/>
                  <a:pt x="6096084" y="0"/>
                </a:cubicBezTo>
                <a:cubicBezTo>
                  <a:pt x="6246438" y="-31506"/>
                  <a:pt x="6472048" y="54282"/>
                  <a:pt x="6599696" y="0"/>
                </a:cubicBezTo>
                <a:cubicBezTo>
                  <a:pt x="6727344" y="-54282"/>
                  <a:pt x="6899798" y="49199"/>
                  <a:pt x="7103307" y="0"/>
                </a:cubicBezTo>
                <a:cubicBezTo>
                  <a:pt x="7306816" y="-49199"/>
                  <a:pt x="7506630" y="30776"/>
                  <a:pt x="7798770" y="0"/>
                </a:cubicBezTo>
                <a:cubicBezTo>
                  <a:pt x="8090910" y="-30776"/>
                  <a:pt x="8021972" y="19877"/>
                  <a:pt x="8206455" y="0"/>
                </a:cubicBezTo>
                <a:cubicBezTo>
                  <a:pt x="8390938" y="-19877"/>
                  <a:pt x="8591434" y="61403"/>
                  <a:pt x="8805992" y="0"/>
                </a:cubicBezTo>
                <a:cubicBezTo>
                  <a:pt x="9020550" y="-61403"/>
                  <a:pt x="9102308" y="29612"/>
                  <a:pt x="9213678" y="0"/>
                </a:cubicBezTo>
                <a:cubicBezTo>
                  <a:pt x="9325048" y="-29612"/>
                  <a:pt x="9651339" y="20291"/>
                  <a:pt x="10005067" y="0"/>
                </a:cubicBezTo>
                <a:cubicBezTo>
                  <a:pt x="10358795" y="-20291"/>
                  <a:pt x="10430907" y="8079"/>
                  <a:pt x="10652567" y="0"/>
                </a:cubicBezTo>
                <a:cubicBezTo>
                  <a:pt x="11254187" y="-4573"/>
                  <a:pt x="11727522" y="425916"/>
                  <a:pt x="11712539" y="1059972"/>
                </a:cubicBezTo>
                <a:cubicBezTo>
                  <a:pt x="11765695" y="1234239"/>
                  <a:pt x="11683493" y="1338536"/>
                  <a:pt x="11712539" y="1589942"/>
                </a:cubicBezTo>
                <a:cubicBezTo>
                  <a:pt x="11741585" y="1841348"/>
                  <a:pt x="11702605" y="1875918"/>
                  <a:pt x="11712539" y="2119912"/>
                </a:cubicBezTo>
                <a:cubicBezTo>
                  <a:pt x="11722473" y="2363906"/>
                  <a:pt x="11698323" y="2407996"/>
                  <a:pt x="11712539" y="2565086"/>
                </a:cubicBezTo>
                <a:cubicBezTo>
                  <a:pt x="11726755" y="2722176"/>
                  <a:pt x="11704488" y="2888371"/>
                  <a:pt x="11712539" y="3010261"/>
                </a:cubicBezTo>
                <a:cubicBezTo>
                  <a:pt x="11720590" y="3132151"/>
                  <a:pt x="11680269" y="3283012"/>
                  <a:pt x="11712539" y="3455436"/>
                </a:cubicBezTo>
                <a:cubicBezTo>
                  <a:pt x="11744809" y="3627861"/>
                  <a:pt x="11706152" y="3862747"/>
                  <a:pt x="11712539" y="3985406"/>
                </a:cubicBezTo>
                <a:cubicBezTo>
                  <a:pt x="11718926" y="4108065"/>
                  <a:pt x="11693358" y="4362507"/>
                  <a:pt x="11712539" y="4515376"/>
                </a:cubicBezTo>
                <a:cubicBezTo>
                  <a:pt x="11731720" y="4668245"/>
                  <a:pt x="11638163" y="4927474"/>
                  <a:pt x="11712539" y="5299731"/>
                </a:cubicBezTo>
                <a:cubicBezTo>
                  <a:pt x="11630368" y="5858271"/>
                  <a:pt x="11275332" y="6363153"/>
                  <a:pt x="10652567" y="6359703"/>
                </a:cubicBezTo>
                <a:cubicBezTo>
                  <a:pt x="10514948" y="6385754"/>
                  <a:pt x="10404867" y="6358271"/>
                  <a:pt x="10340808" y="6359703"/>
                </a:cubicBezTo>
                <a:cubicBezTo>
                  <a:pt x="10276749" y="6361135"/>
                  <a:pt x="9880012" y="6322394"/>
                  <a:pt x="9741270" y="6359703"/>
                </a:cubicBezTo>
                <a:cubicBezTo>
                  <a:pt x="9602528" y="6397012"/>
                  <a:pt x="9452213" y="6301952"/>
                  <a:pt x="9237659" y="6359703"/>
                </a:cubicBezTo>
                <a:cubicBezTo>
                  <a:pt x="9023105" y="6417454"/>
                  <a:pt x="9053553" y="6348065"/>
                  <a:pt x="8925900" y="6359703"/>
                </a:cubicBezTo>
                <a:cubicBezTo>
                  <a:pt x="8798247" y="6371341"/>
                  <a:pt x="8499523" y="6299466"/>
                  <a:pt x="8134511" y="6359703"/>
                </a:cubicBezTo>
                <a:cubicBezTo>
                  <a:pt x="7769499" y="6419940"/>
                  <a:pt x="7935041" y="6356862"/>
                  <a:pt x="7822751" y="6359703"/>
                </a:cubicBezTo>
                <a:cubicBezTo>
                  <a:pt x="7710461" y="6362544"/>
                  <a:pt x="7440045" y="6288782"/>
                  <a:pt x="7127288" y="6359703"/>
                </a:cubicBezTo>
                <a:cubicBezTo>
                  <a:pt x="6814531" y="6430624"/>
                  <a:pt x="6761306" y="6341334"/>
                  <a:pt x="6623677" y="6359703"/>
                </a:cubicBezTo>
                <a:cubicBezTo>
                  <a:pt x="6486048" y="6378072"/>
                  <a:pt x="6408563" y="6359067"/>
                  <a:pt x="6215992" y="6359703"/>
                </a:cubicBezTo>
                <a:cubicBezTo>
                  <a:pt x="6023421" y="6360339"/>
                  <a:pt x="5826559" y="6339716"/>
                  <a:pt x="5712381" y="6359703"/>
                </a:cubicBezTo>
                <a:cubicBezTo>
                  <a:pt x="5598203" y="6379690"/>
                  <a:pt x="5221680" y="6306497"/>
                  <a:pt x="5016917" y="6359703"/>
                </a:cubicBezTo>
                <a:cubicBezTo>
                  <a:pt x="4812154" y="6412909"/>
                  <a:pt x="4514784" y="6308170"/>
                  <a:pt x="4321454" y="6359703"/>
                </a:cubicBezTo>
                <a:cubicBezTo>
                  <a:pt x="4128124" y="6411236"/>
                  <a:pt x="4000219" y="6357749"/>
                  <a:pt x="3817843" y="6359703"/>
                </a:cubicBezTo>
                <a:cubicBezTo>
                  <a:pt x="3635467" y="6361657"/>
                  <a:pt x="3558805" y="6336433"/>
                  <a:pt x="3314232" y="6359703"/>
                </a:cubicBezTo>
                <a:cubicBezTo>
                  <a:pt x="3069659" y="6382973"/>
                  <a:pt x="2834024" y="6346669"/>
                  <a:pt x="2618769" y="6359703"/>
                </a:cubicBezTo>
                <a:cubicBezTo>
                  <a:pt x="2403514" y="6372737"/>
                  <a:pt x="2372199" y="6334068"/>
                  <a:pt x="2211083" y="6359703"/>
                </a:cubicBezTo>
                <a:cubicBezTo>
                  <a:pt x="2049967" y="6385338"/>
                  <a:pt x="1981624" y="6340547"/>
                  <a:pt x="1899324" y="6359703"/>
                </a:cubicBezTo>
                <a:cubicBezTo>
                  <a:pt x="1817024" y="6378859"/>
                  <a:pt x="1333512" y="6270008"/>
                  <a:pt x="1059972" y="6359703"/>
                </a:cubicBezTo>
                <a:cubicBezTo>
                  <a:pt x="514276" y="6449451"/>
                  <a:pt x="-67969" y="5805926"/>
                  <a:pt x="0" y="5299731"/>
                </a:cubicBezTo>
                <a:cubicBezTo>
                  <a:pt x="-16696" y="5142031"/>
                  <a:pt x="8661" y="5066387"/>
                  <a:pt x="0" y="4854556"/>
                </a:cubicBezTo>
                <a:cubicBezTo>
                  <a:pt x="-8661" y="4642725"/>
                  <a:pt x="67410" y="4491181"/>
                  <a:pt x="0" y="4282189"/>
                </a:cubicBezTo>
                <a:cubicBezTo>
                  <a:pt x="-67410" y="4073197"/>
                  <a:pt x="28845" y="4026011"/>
                  <a:pt x="0" y="3837014"/>
                </a:cubicBezTo>
                <a:cubicBezTo>
                  <a:pt x="-28845" y="3648017"/>
                  <a:pt x="31482" y="3482698"/>
                  <a:pt x="0" y="3349442"/>
                </a:cubicBezTo>
                <a:cubicBezTo>
                  <a:pt x="-31482" y="3216186"/>
                  <a:pt x="40077" y="3000712"/>
                  <a:pt x="0" y="2734677"/>
                </a:cubicBezTo>
                <a:cubicBezTo>
                  <a:pt x="-40077" y="2468642"/>
                  <a:pt x="46261" y="2497076"/>
                  <a:pt x="0" y="2289502"/>
                </a:cubicBezTo>
                <a:cubicBezTo>
                  <a:pt x="-46261" y="2081928"/>
                  <a:pt x="38055" y="2063733"/>
                  <a:pt x="0" y="1886725"/>
                </a:cubicBezTo>
                <a:cubicBezTo>
                  <a:pt x="-38055" y="1709717"/>
                  <a:pt x="46140" y="1316140"/>
                  <a:pt x="0" y="1059972"/>
                </a:cubicBezTo>
                <a:close/>
              </a:path>
              <a:path w="11712539" h="6359703" stroke="0" extrusionOk="0">
                <a:moveTo>
                  <a:pt x="0" y="1059972"/>
                </a:moveTo>
                <a:cubicBezTo>
                  <a:pt x="-18748" y="363819"/>
                  <a:pt x="429406" y="-97269"/>
                  <a:pt x="1059972" y="0"/>
                </a:cubicBezTo>
                <a:cubicBezTo>
                  <a:pt x="1156796" y="-11501"/>
                  <a:pt x="1302728" y="33838"/>
                  <a:pt x="1371731" y="0"/>
                </a:cubicBezTo>
                <a:cubicBezTo>
                  <a:pt x="1440734" y="-33838"/>
                  <a:pt x="1835323" y="54037"/>
                  <a:pt x="1971269" y="0"/>
                </a:cubicBezTo>
                <a:cubicBezTo>
                  <a:pt x="2107215" y="-54037"/>
                  <a:pt x="2175065" y="4093"/>
                  <a:pt x="2283028" y="0"/>
                </a:cubicBezTo>
                <a:cubicBezTo>
                  <a:pt x="2390991" y="-4093"/>
                  <a:pt x="2710752" y="6140"/>
                  <a:pt x="2978491" y="0"/>
                </a:cubicBezTo>
                <a:cubicBezTo>
                  <a:pt x="3246230" y="-6140"/>
                  <a:pt x="3226129" y="31556"/>
                  <a:pt x="3386176" y="0"/>
                </a:cubicBezTo>
                <a:cubicBezTo>
                  <a:pt x="3546223" y="-31556"/>
                  <a:pt x="3628168" y="15091"/>
                  <a:pt x="3697936" y="0"/>
                </a:cubicBezTo>
                <a:cubicBezTo>
                  <a:pt x="3767704" y="-15091"/>
                  <a:pt x="3922751" y="31715"/>
                  <a:pt x="4009695" y="0"/>
                </a:cubicBezTo>
                <a:cubicBezTo>
                  <a:pt x="4096639" y="-31715"/>
                  <a:pt x="4360238" y="48815"/>
                  <a:pt x="4609232" y="0"/>
                </a:cubicBezTo>
                <a:cubicBezTo>
                  <a:pt x="4858226" y="-48815"/>
                  <a:pt x="4847529" y="25422"/>
                  <a:pt x="5016917" y="0"/>
                </a:cubicBezTo>
                <a:cubicBezTo>
                  <a:pt x="5186306" y="-25422"/>
                  <a:pt x="5194612" y="8784"/>
                  <a:pt x="5328677" y="0"/>
                </a:cubicBezTo>
                <a:cubicBezTo>
                  <a:pt x="5462742" y="-8784"/>
                  <a:pt x="5941227" y="72069"/>
                  <a:pt x="6120066" y="0"/>
                </a:cubicBezTo>
                <a:cubicBezTo>
                  <a:pt x="6298905" y="-72069"/>
                  <a:pt x="6575143" y="1448"/>
                  <a:pt x="6815529" y="0"/>
                </a:cubicBezTo>
                <a:cubicBezTo>
                  <a:pt x="7055915" y="-1448"/>
                  <a:pt x="7117500" y="40545"/>
                  <a:pt x="7223214" y="0"/>
                </a:cubicBezTo>
                <a:cubicBezTo>
                  <a:pt x="7328928" y="-40545"/>
                  <a:pt x="7544927" y="45174"/>
                  <a:pt x="7822751" y="0"/>
                </a:cubicBezTo>
                <a:cubicBezTo>
                  <a:pt x="8100575" y="-45174"/>
                  <a:pt x="8000536" y="26504"/>
                  <a:pt x="8134511" y="0"/>
                </a:cubicBezTo>
                <a:cubicBezTo>
                  <a:pt x="8268486" y="-26504"/>
                  <a:pt x="8409556" y="27753"/>
                  <a:pt x="8638122" y="0"/>
                </a:cubicBezTo>
                <a:cubicBezTo>
                  <a:pt x="8866688" y="-27753"/>
                  <a:pt x="8797797" y="14487"/>
                  <a:pt x="8949881" y="0"/>
                </a:cubicBezTo>
                <a:cubicBezTo>
                  <a:pt x="9101965" y="-14487"/>
                  <a:pt x="9118998" y="31322"/>
                  <a:pt x="9261641" y="0"/>
                </a:cubicBezTo>
                <a:cubicBezTo>
                  <a:pt x="9404284" y="-31322"/>
                  <a:pt x="9640882" y="43818"/>
                  <a:pt x="9765252" y="0"/>
                </a:cubicBezTo>
                <a:cubicBezTo>
                  <a:pt x="9889622" y="-43818"/>
                  <a:pt x="10379041" y="102094"/>
                  <a:pt x="10652567" y="0"/>
                </a:cubicBezTo>
                <a:cubicBezTo>
                  <a:pt x="11221508" y="-18396"/>
                  <a:pt x="11788253" y="477469"/>
                  <a:pt x="11712539" y="1059972"/>
                </a:cubicBezTo>
                <a:cubicBezTo>
                  <a:pt x="11719293" y="1165438"/>
                  <a:pt x="11663794" y="1354870"/>
                  <a:pt x="11712539" y="1505147"/>
                </a:cubicBezTo>
                <a:cubicBezTo>
                  <a:pt x="11761284" y="1655424"/>
                  <a:pt x="11657173" y="1806028"/>
                  <a:pt x="11712539" y="2035117"/>
                </a:cubicBezTo>
                <a:cubicBezTo>
                  <a:pt x="11767905" y="2264206"/>
                  <a:pt x="11683374" y="2376010"/>
                  <a:pt x="11712539" y="2649882"/>
                </a:cubicBezTo>
                <a:cubicBezTo>
                  <a:pt x="11741704" y="2923755"/>
                  <a:pt x="11697402" y="3032952"/>
                  <a:pt x="11712539" y="3137454"/>
                </a:cubicBezTo>
                <a:cubicBezTo>
                  <a:pt x="11727676" y="3241956"/>
                  <a:pt x="11678506" y="3500448"/>
                  <a:pt x="11712539" y="3709821"/>
                </a:cubicBezTo>
                <a:cubicBezTo>
                  <a:pt x="11746572" y="3919194"/>
                  <a:pt x="11677184" y="3986977"/>
                  <a:pt x="11712539" y="4239791"/>
                </a:cubicBezTo>
                <a:cubicBezTo>
                  <a:pt x="11747894" y="4492605"/>
                  <a:pt x="11675677" y="4531394"/>
                  <a:pt x="11712539" y="4684966"/>
                </a:cubicBezTo>
                <a:cubicBezTo>
                  <a:pt x="11749401" y="4838539"/>
                  <a:pt x="11694969" y="4992377"/>
                  <a:pt x="11712539" y="5299731"/>
                </a:cubicBezTo>
                <a:cubicBezTo>
                  <a:pt x="11803766" y="5955613"/>
                  <a:pt x="11257759" y="6307257"/>
                  <a:pt x="10652567" y="6359703"/>
                </a:cubicBezTo>
                <a:cubicBezTo>
                  <a:pt x="10440362" y="6403149"/>
                  <a:pt x="10021382" y="6277747"/>
                  <a:pt x="9861178" y="6359703"/>
                </a:cubicBezTo>
                <a:cubicBezTo>
                  <a:pt x="9700974" y="6441659"/>
                  <a:pt x="9309437" y="6277866"/>
                  <a:pt x="9069789" y="6359703"/>
                </a:cubicBezTo>
                <a:cubicBezTo>
                  <a:pt x="8830141" y="6441540"/>
                  <a:pt x="8706846" y="6277596"/>
                  <a:pt x="8374326" y="6359703"/>
                </a:cubicBezTo>
                <a:cubicBezTo>
                  <a:pt x="8041806" y="6441810"/>
                  <a:pt x="8089193" y="6332502"/>
                  <a:pt x="7870714" y="6359703"/>
                </a:cubicBezTo>
                <a:cubicBezTo>
                  <a:pt x="7652235" y="6386904"/>
                  <a:pt x="7476877" y="6317529"/>
                  <a:pt x="7367103" y="6359703"/>
                </a:cubicBezTo>
                <a:cubicBezTo>
                  <a:pt x="7257329" y="6401877"/>
                  <a:pt x="7118334" y="6358535"/>
                  <a:pt x="6959418" y="6359703"/>
                </a:cubicBezTo>
                <a:cubicBezTo>
                  <a:pt x="6800503" y="6360871"/>
                  <a:pt x="6563357" y="6333584"/>
                  <a:pt x="6263955" y="6359703"/>
                </a:cubicBezTo>
                <a:cubicBezTo>
                  <a:pt x="5964553" y="6385822"/>
                  <a:pt x="5799200" y="6344063"/>
                  <a:pt x="5664418" y="6359703"/>
                </a:cubicBezTo>
                <a:cubicBezTo>
                  <a:pt x="5529636" y="6375343"/>
                  <a:pt x="5398647" y="6347470"/>
                  <a:pt x="5160806" y="6359703"/>
                </a:cubicBezTo>
                <a:cubicBezTo>
                  <a:pt x="4922965" y="6371936"/>
                  <a:pt x="4901906" y="6324844"/>
                  <a:pt x="4657195" y="6359703"/>
                </a:cubicBezTo>
                <a:cubicBezTo>
                  <a:pt x="4412484" y="6394562"/>
                  <a:pt x="4273758" y="6336106"/>
                  <a:pt x="3961732" y="6359703"/>
                </a:cubicBezTo>
                <a:cubicBezTo>
                  <a:pt x="3649706" y="6383300"/>
                  <a:pt x="3469713" y="6345645"/>
                  <a:pt x="3170343" y="6359703"/>
                </a:cubicBezTo>
                <a:cubicBezTo>
                  <a:pt x="2870973" y="6373761"/>
                  <a:pt x="2917355" y="6307306"/>
                  <a:pt x="2666732" y="6359703"/>
                </a:cubicBezTo>
                <a:cubicBezTo>
                  <a:pt x="2416109" y="6412100"/>
                  <a:pt x="2164159" y="6333683"/>
                  <a:pt x="1971269" y="6359703"/>
                </a:cubicBezTo>
                <a:cubicBezTo>
                  <a:pt x="1778379" y="6385723"/>
                  <a:pt x="1443883" y="6331291"/>
                  <a:pt x="1059972" y="6359703"/>
                </a:cubicBezTo>
                <a:cubicBezTo>
                  <a:pt x="459757" y="6218655"/>
                  <a:pt x="64504" y="5786993"/>
                  <a:pt x="0" y="5299731"/>
                </a:cubicBezTo>
                <a:cubicBezTo>
                  <a:pt x="-19531" y="5092673"/>
                  <a:pt x="57681" y="4963200"/>
                  <a:pt x="0" y="4769761"/>
                </a:cubicBezTo>
                <a:cubicBezTo>
                  <a:pt x="-57681" y="4576322"/>
                  <a:pt x="33745" y="4485699"/>
                  <a:pt x="0" y="4282189"/>
                </a:cubicBezTo>
                <a:cubicBezTo>
                  <a:pt x="-33745" y="4078679"/>
                  <a:pt x="12617" y="3950144"/>
                  <a:pt x="0" y="3709821"/>
                </a:cubicBezTo>
                <a:cubicBezTo>
                  <a:pt x="-12617" y="3469498"/>
                  <a:pt x="35205" y="3323565"/>
                  <a:pt x="0" y="3222249"/>
                </a:cubicBezTo>
                <a:cubicBezTo>
                  <a:pt x="-35205" y="3120933"/>
                  <a:pt x="54769" y="2833221"/>
                  <a:pt x="0" y="2692279"/>
                </a:cubicBezTo>
                <a:cubicBezTo>
                  <a:pt x="-54769" y="2551337"/>
                  <a:pt x="22397" y="2432267"/>
                  <a:pt x="0" y="2204707"/>
                </a:cubicBezTo>
                <a:cubicBezTo>
                  <a:pt x="-22397" y="1977147"/>
                  <a:pt x="23691" y="1798293"/>
                  <a:pt x="0" y="1589942"/>
                </a:cubicBezTo>
                <a:cubicBezTo>
                  <a:pt x="-23691" y="1381591"/>
                  <a:pt x="46653" y="1194483"/>
                  <a:pt x="0" y="10599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5273653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ea typeface="字魂107号-萌趣欢乐体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3E2DD-A69A-B273-365A-C9B8B5EFF274}"/>
              </a:ext>
            </a:extLst>
          </p:cNvPr>
          <p:cNvSpPr txBox="1"/>
          <p:nvPr/>
        </p:nvSpPr>
        <p:spPr>
          <a:xfrm>
            <a:off x="939228" y="1332607"/>
            <a:ext cx="10509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75B9B-E14D-21DD-2AFC-93BC17A22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412" y="2409825"/>
            <a:ext cx="9454048" cy="4057650"/>
          </a:xfrm>
          <a:prstGeom prst="rect">
            <a:avLst/>
          </a:prstGeom>
        </p:spPr>
      </p:pic>
      <p:sp>
        <p:nvSpPr>
          <p:cNvPr id="8" name="Double Wave 7">
            <a:extLst>
              <a:ext uri="{FF2B5EF4-FFF2-40B4-BE49-F238E27FC236}">
                <a16:creationId xmlns:a16="http://schemas.microsoft.com/office/drawing/2014/main" id="{719991CA-65BE-D9D2-05A9-9A5DD68A372C}"/>
              </a:ext>
            </a:extLst>
          </p:cNvPr>
          <p:cNvSpPr/>
          <p:nvPr/>
        </p:nvSpPr>
        <p:spPr>
          <a:xfrm>
            <a:off x="864900" y="92948"/>
            <a:ext cx="10296525" cy="1287800"/>
          </a:xfrm>
          <a:prstGeom prst="double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95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DA7D20-8D30-4696-8EFC-2E569035D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680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C76B61-C6C6-40CE-98E2-49DE3E554C08}"/>
              </a:ext>
            </a:extLst>
          </p:cNvPr>
          <p:cNvSpPr/>
          <p:nvPr/>
        </p:nvSpPr>
        <p:spPr>
          <a:xfrm>
            <a:off x="236305" y="174661"/>
            <a:ext cx="11712539" cy="6359703"/>
          </a:xfrm>
          <a:custGeom>
            <a:avLst/>
            <a:gdLst>
              <a:gd name="connsiteX0" fmla="*/ 0 w 11712539"/>
              <a:gd name="connsiteY0" fmla="*/ 1059972 h 6359703"/>
              <a:gd name="connsiteX1" fmla="*/ 1059972 w 11712539"/>
              <a:gd name="connsiteY1" fmla="*/ 0 h 6359703"/>
              <a:gd name="connsiteX2" fmla="*/ 1851361 w 11712539"/>
              <a:gd name="connsiteY2" fmla="*/ 0 h 6359703"/>
              <a:gd name="connsiteX3" fmla="*/ 2259046 w 11712539"/>
              <a:gd name="connsiteY3" fmla="*/ 0 h 6359703"/>
              <a:gd name="connsiteX4" fmla="*/ 2570806 w 11712539"/>
              <a:gd name="connsiteY4" fmla="*/ 0 h 6359703"/>
              <a:gd name="connsiteX5" fmla="*/ 3266269 w 11712539"/>
              <a:gd name="connsiteY5" fmla="*/ 0 h 6359703"/>
              <a:gd name="connsiteX6" fmla="*/ 3673954 w 11712539"/>
              <a:gd name="connsiteY6" fmla="*/ 0 h 6359703"/>
              <a:gd name="connsiteX7" fmla="*/ 4465343 w 11712539"/>
              <a:gd name="connsiteY7" fmla="*/ 0 h 6359703"/>
              <a:gd name="connsiteX8" fmla="*/ 4873029 w 11712539"/>
              <a:gd name="connsiteY8" fmla="*/ 0 h 6359703"/>
              <a:gd name="connsiteX9" fmla="*/ 5280714 w 11712539"/>
              <a:gd name="connsiteY9" fmla="*/ 0 h 6359703"/>
              <a:gd name="connsiteX10" fmla="*/ 5592473 w 11712539"/>
              <a:gd name="connsiteY10" fmla="*/ 0 h 6359703"/>
              <a:gd name="connsiteX11" fmla="*/ 6096084 w 11712539"/>
              <a:gd name="connsiteY11" fmla="*/ 0 h 6359703"/>
              <a:gd name="connsiteX12" fmla="*/ 6599696 w 11712539"/>
              <a:gd name="connsiteY12" fmla="*/ 0 h 6359703"/>
              <a:gd name="connsiteX13" fmla="*/ 7103307 w 11712539"/>
              <a:gd name="connsiteY13" fmla="*/ 0 h 6359703"/>
              <a:gd name="connsiteX14" fmla="*/ 7798770 w 11712539"/>
              <a:gd name="connsiteY14" fmla="*/ 0 h 6359703"/>
              <a:gd name="connsiteX15" fmla="*/ 8206455 w 11712539"/>
              <a:gd name="connsiteY15" fmla="*/ 0 h 6359703"/>
              <a:gd name="connsiteX16" fmla="*/ 8805992 w 11712539"/>
              <a:gd name="connsiteY16" fmla="*/ 0 h 6359703"/>
              <a:gd name="connsiteX17" fmla="*/ 9213678 w 11712539"/>
              <a:gd name="connsiteY17" fmla="*/ 0 h 6359703"/>
              <a:gd name="connsiteX18" fmla="*/ 10005067 w 11712539"/>
              <a:gd name="connsiteY18" fmla="*/ 0 h 6359703"/>
              <a:gd name="connsiteX19" fmla="*/ 10652567 w 11712539"/>
              <a:gd name="connsiteY19" fmla="*/ 0 h 6359703"/>
              <a:gd name="connsiteX20" fmla="*/ 11712539 w 11712539"/>
              <a:gd name="connsiteY20" fmla="*/ 1059972 h 6359703"/>
              <a:gd name="connsiteX21" fmla="*/ 11712539 w 11712539"/>
              <a:gd name="connsiteY21" fmla="*/ 1589942 h 6359703"/>
              <a:gd name="connsiteX22" fmla="*/ 11712539 w 11712539"/>
              <a:gd name="connsiteY22" fmla="*/ 2119912 h 6359703"/>
              <a:gd name="connsiteX23" fmla="*/ 11712539 w 11712539"/>
              <a:gd name="connsiteY23" fmla="*/ 2565086 h 6359703"/>
              <a:gd name="connsiteX24" fmla="*/ 11712539 w 11712539"/>
              <a:gd name="connsiteY24" fmla="*/ 3010261 h 6359703"/>
              <a:gd name="connsiteX25" fmla="*/ 11712539 w 11712539"/>
              <a:gd name="connsiteY25" fmla="*/ 3455436 h 6359703"/>
              <a:gd name="connsiteX26" fmla="*/ 11712539 w 11712539"/>
              <a:gd name="connsiteY26" fmla="*/ 3985406 h 6359703"/>
              <a:gd name="connsiteX27" fmla="*/ 11712539 w 11712539"/>
              <a:gd name="connsiteY27" fmla="*/ 4515376 h 6359703"/>
              <a:gd name="connsiteX28" fmla="*/ 11712539 w 11712539"/>
              <a:gd name="connsiteY28" fmla="*/ 5299731 h 6359703"/>
              <a:gd name="connsiteX29" fmla="*/ 10652567 w 11712539"/>
              <a:gd name="connsiteY29" fmla="*/ 6359703 h 6359703"/>
              <a:gd name="connsiteX30" fmla="*/ 10340808 w 11712539"/>
              <a:gd name="connsiteY30" fmla="*/ 6359703 h 6359703"/>
              <a:gd name="connsiteX31" fmla="*/ 9741270 w 11712539"/>
              <a:gd name="connsiteY31" fmla="*/ 6359703 h 6359703"/>
              <a:gd name="connsiteX32" fmla="*/ 9237659 w 11712539"/>
              <a:gd name="connsiteY32" fmla="*/ 6359703 h 6359703"/>
              <a:gd name="connsiteX33" fmla="*/ 8925900 w 11712539"/>
              <a:gd name="connsiteY33" fmla="*/ 6359703 h 6359703"/>
              <a:gd name="connsiteX34" fmla="*/ 8134511 w 11712539"/>
              <a:gd name="connsiteY34" fmla="*/ 6359703 h 6359703"/>
              <a:gd name="connsiteX35" fmla="*/ 7822751 w 11712539"/>
              <a:gd name="connsiteY35" fmla="*/ 6359703 h 6359703"/>
              <a:gd name="connsiteX36" fmla="*/ 7127288 w 11712539"/>
              <a:gd name="connsiteY36" fmla="*/ 6359703 h 6359703"/>
              <a:gd name="connsiteX37" fmla="*/ 6623677 w 11712539"/>
              <a:gd name="connsiteY37" fmla="*/ 6359703 h 6359703"/>
              <a:gd name="connsiteX38" fmla="*/ 6215992 w 11712539"/>
              <a:gd name="connsiteY38" fmla="*/ 6359703 h 6359703"/>
              <a:gd name="connsiteX39" fmla="*/ 5712381 w 11712539"/>
              <a:gd name="connsiteY39" fmla="*/ 6359703 h 6359703"/>
              <a:gd name="connsiteX40" fmla="*/ 5016917 w 11712539"/>
              <a:gd name="connsiteY40" fmla="*/ 6359703 h 6359703"/>
              <a:gd name="connsiteX41" fmla="*/ 4321454 w 11712539"/>
              <a:gd name="connsiteY41" fmla="*/ 6359703 h 6359703"/>
              <a:gd name="connsiteX42" fmla="*/ 3817843 w 11712539"/>
              <a:gd name="connsiteY42" fmla="*/ 6359703 h 6359703"/>
              <a:gd name="connsiteX43" fmla="*/ 3314232 w 11712539"/>
              <a:gd name="connsiteY43" fmla="*/ 6359703 h 6359703"/>
              <a:gd name="connsiteX44" fmla="*/ 2618769 w 11712539"/>
              <a:gd name="connsiteY44" fmla="*/ 6359703 h 6359703"/>
              <a:gd name="connsiteX45" fmla="*/ 2211083 w 11712539"/>
              <a:gd name="connsiteY45" fmla="*/ 6359703 h 6359703"/>
              <a:gd name="connsiteX46" fmla="*/ 1899324 w 11712539"/>
              <a:gd name="connsiteY46" fmla="*/ 6359703 h 6359703"/>
              <a:gd name="connsiteX47" fmla="*/ 1059972 w 11712539"/>
              <a:gd name="connsiteY47" fmla="*/ 6359703 h 6359703"/>
              <a:gd name="connsiteX48" fmla="*/ 0 w 11712539"/>
              <a:gd name="connsiteY48" fmla="*/ 5299731 h 6359703"/>
              <a:gd name="connsiteX49" fmla="*/ 0 w 11712539"/>
              <a:gd name="connsiteY49" fmla="*/ 4854556 h 6359703"/>
              <a:gd name="connsiteX50" fmla="*/ 0 w 11712539"/>
              <a:gd name="connsiteY50" fmla="*/ 4282189 h 6359703"/>
              <a:gd name="connsiteX51" fmla="*/ 0 w 11712539"/>
              <a:gd name="connsiteY51" fmla="*/ 3837014 h 6359703"/>
              <a:gd name="connsiteX52" fmla="*/ 0 w 11712539"/>
              <a:gd name="connsiteY52" fmla="*/ 3349442 h 6359703"/>
              <a:gd name="connsiteX53" fmla="*/ 0 w 11712539"/>
              <a:gd name="connsiteY53" fmla="*/ 2734677 h 6359703"/>
              <a:gd name="connsiteX54" fmla="*/ 0 w 11712539"/>
              <a:gd name="connsiteY54" fmla="*/ 2289502 h 6359703"/>
              <a:gd name="connsiteX55" fmla="*/ 0 w 11712539"/>
              <a:gd name="connsiteY55" fmla="*/ 1886725 h 6359703"/>
              <a:gd name="connsiteX56" fmla="*/ 0 w 11712539"/>
              <a:gd name="connsiteY56" fmla="*/ 1059972 h 635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712539" h="6359703" fill="none" extrusionOk="0">
                <a:moveTo>
                  <a:pt x="0" y="1059972"/>
                </a:moveTo>
                <a:cubicBezTo>
                  <a:pt x="96495" y="606607"/>
                  <a:pt x="498514" y="38508"/>
                  <a:pt x="1059972" y="0"/>
                </a:cubicBezTo>
                <a:cubicBezTo>
                  <a:pt x="1398682" y="-52113"/>
                  <a:pt x="1567463" y="39075"/>
                  <a:pt x="1851361" y="0"/>
                </a:cubicBezTo>
                <a:cubicBezTo>
                  <a:pt x="2135259" y="-39075"/>
                  <a:pt x="2080094" y="27443"/>
                  <a:pt x="2259046" y="0"/>
                </a:cubicBezTo>
                <a:cubicBezTo>
                  <a:pt x="2437998" y="-27443"/>
                  <a:pt x="2415608" y="5870"/>
                  <a:pt x="2570806" y="0"/>
                </a:cubicBezTo>
                <a:cubicBezTo>
                  <a:pt x="2726004" y="-5870"/>
                  <a:pt x="2998707" y="27652"/>
                  <a:pt x="3266269" y="0"/>
                </a:cubicBezTo>
                <a:cubicBezTo>
                  <a:pt x="3533831" y="-27652"/>
                  <a:pt x="3527771" y="16615"/>
                  <a:pt x="3673954" y="0"/>
                </a:cubicBezTo>
                <a:cubicBezTo>
                  <a:pt x="3820138" y="-16615"/>
                  <a:pt x="4101235" y="53531"/>
                  <a:pt x="4465343" y="0"/>
                </a:cubicBezTo>
                <a:cubicBezTo>
                  <a:pt x="4829451" y="-53531"/>
                  <a:pt x="4678888" y="40450"/>
                  <a:pt x="4873029" y="0"/>
                </a:cubicBezTo>
                <a:cubicBezTo>
                  <a:pt x="5067170" y="-40450"/>
                  <a:pt x="5090039" y="3685"/>
                  <a:pt x="5280714" y="0"/>
                </a:cubicBezTo>
                <a:cubicBezTo>
                  <a:pt x="5471389" y="-3685"/>
                  <a:pt x="5472322" y="12605"/>
                  <a:pt x="5592473" y="0"/>
                </a:cubicBezTo>
                <a:cubicBezTo>
                  <a:pt x="5712624" y="-12605"/>
                  <a:pt x="5945730" y="31506"/>
                  <a:pt x="6096084" y="0"/>
                </a:cubicBezTo>
                <a:cubicBezTo>
                  <a:pt x="6246438" y="-31506"/>
                  <a:pt x="6472048" y="54282"/>
                  <a:pt x="6599696" y="0"/>
                </a:cubicBezTo>
                <a:cubicBezTo>
                  <a:pt x="6727344" y="-54282"/>
                  <a:pt x="6899798" y="49199"/>
                  <a:pt x="7103307" y="0"/>
                </a:cubicBezTo>
                <a:cubicBezTo>
                  <a:pt x="7306816" y="-49199"/>
                  <a:pt x="7506630" y="30776"/>
                  <a:pt x="7798770" y="0"/>
                </a:cubicBezTo>
                <a:cubicBezTo>
                  <a:pt x="8090910" y="-30776"/>
                  <a:pt x="8021972" y="19877"/>
                  <a:pt x="8206455" y="0"/>
                </a:cubicBezTo>
                <a:cubicBezTo>
                  <a:pt x="8390938" y="-19877"/>
                  <a:pt x="8591434" y="61403"/>
                  <a:pt x="8805992" y="0"/>
                </a:cubicBezTo>
                <a:cubicBezTo>
                  <a:pt x="9020550" y="-61403"/>
                  <a:pt x="9102308" y="29612"/>
                  <a:pt x="9213678" y="0"/>
                </a:cubicBezTo>
                <a:cubicBezTo>
                  <a:pt x="9325048" y="-29612"/>
                  <a:pt x="9651339" y="20291"/>
                  <a:pt x="10005067" y="0"/>
                </a:cubicBezTo>
                <a:cubicBezTo>
                  <a:pt x="10358795" y="-20291"/>
                  <a:pt x="10430907" y="8079"/>
                  <a:pt x="10652567" y="0"/>
                </a:cubicBezTo>
                <a:cubicBezTo>
                  <a:pt x="11254187" y="-4573"/>
                  <a:pt x="11727522" y="425916"/>
                  <a:pt x="11712539" y="1059972"/>
                </a:cubicBezTo>
                <a:cubicBezTo>
                  <a:pt x="11765695" y="1234239"/>
                  <a:pt x="11683493" y="1338536"/>
                  <a:pt x="11712539" y="1589942"/>
                </a:cubicBezTo>
                <a:cubicBezTo>
                  <a:pt x="11741585" y="1841348"/>
                  <a:pt x="11702605" y="1875918"/>
                  <a:pt x="11712539" y="2119912"/>
                </a:cubicBezTo>
                <a:cubicBezTo>
                  <a:pt x="11722473" y="2363906"/>
                  <a:pt x="11698323" y="2407996"/>
                  <a:pt x="11712539" y="2565086"/>
                </a:cubicBezTo>
                <a:cubicBezTo>
                  <a:pt x="11726755" y="2722176"/>
                  <a:pt x="11704488" y="2888371"/>
                  <a:pt x="11712539" y="3010261"/>
                </a:cubicBezTo>
                <a:cubicBezTo>
                  <a:pt x="11720590" y="3132151"/>
                  <a:pt x="11680269" y="3283012"/>
                  <a:pt x="11712539" y="3455436"/>
                </a:cubicBezTo>
                <a:cubicBezTo>
                  <a:pt x="11744809" y="3627861"/>
                  <a:pt x="11706152" y="3862747"/>
                  <a:pt x="11712539" y="3985406"/>
                </a:cubicBezTo>
                <a:cubicBezTo>
                  <a:pt x="11718926" y="4108065"/>
                  <a:pt x="11693358" y="4362507"/>
                  <a:pt x="11712539" y="4515376"/>
                </a:cubicBezTo>
                <a:cubicBezTo>
                  <a:pt x="11731720" y="4668245"/>
                  <a:pt x="11638163" y="4927474"/>
                  <a:pt x="11712539" y="5299731"/>
                </a:cubicBezTo>
                <a:cubicBezTo>
                  <a:pt x="11630368" y="5858271"/>
                  <a:pt x="11275332" y="6363153"/>
                  <a:pt x="10652567" y="6359703"/>
                </a:cubicBezTo>
                <a:cubicBezTo>
                  <a:pt x="10514948" y="6385754"/>
                  <a:pt x="10404867" y="6358271"/>
                  <a:pt x="10340808" y="6359703"/>
                </a:cubicBezTo>
                <a:cubicBezTo>
                  <a:pt x="10276749" y="6361135"/>
                  <a:pt x="9880012" y="6322394"/>
                  <a:pt x="9741270" y="6359703"/>
                </a:cubicBezTo>
                <a:cubicBezTo>
                  <a:pt x="9602528" y="6397012"/>
                  <a:pt x="9452213" y="6301952"/>
                  <a:pt x="9237659" y="6359703"/>
                </a:cubicBezTo>
                <a:cubicBezTo>
                  <a:pt x="9023105" y="6417454"/>
                  <a:pt x="9053553" y="6348065"/>
                  <a:pt x="8925900" y="6359703"/>
                </a:cubicBezTo>
                <a:cubicBezTo>
                  <a:pt x="8798247" y="6371341"/>
                  <a:pt x="8499523" y="6299466"/>
                  <a:pt x="8134511" y="6359703"/>
                </a:cubicBezTo>
                <a:cubicBezTo>
                  <a:pt x="7769499" y="6419940"/>
                  <a:pt x="7935041" y="6356862"/>
                  <a:pt x="7822751" y="6359703"/>
                </a:cubicBezTo>
                <a:cubicBezTo>
                  <a:pt x="7710461" y="6362544"/>
                  <a:pt x="7440045" y="6288782"/>
                  <a:pt x="7127288" y="6359703"/>
                </a:cubicBezTo>
                <a:cubicBezTo>
                  <a:pt x="6814531" y="6430624"/>
                  <a:pt x="6761306" y="6341334"/>
                  <a:pt x="6623677" y="6359703"/>
                </a:cubicBezTo>
                <a:cubicBezTo>
                  <a:pt x="6486048" y="6378072"/>
                  <a:pt x="6408563" y="6359067"/>
                  <a:pt x="6215992" y="6359703"/>
                </a:cubicBezTo>
                <a:cubicBezTo>
                  <a:pt x="6023421" y="6360339"/>
                  <a:pt x="5826559" y="6339716"/>
                  <a:pt x="5712381" y="6359703"/>
                </a:cubicBezTo>
                <a:cubicBezTo>
                  <a:pt x="5598203" y="6379690"/>
                  <a:pt x="5221680" y="6306497"/>
                  <a:pt x="5016917" y="6359703"/>
                </a:cubicBezTo>
                <a:cubicBezTo>
                  <a:pt x="4812154" y="6412909"/>
                  <a:pt x="4514784" y="6308170"/>
                  <a:pt x="4321454" y="6359703"/>
                </a:cubicBezTo>
                <a:cubicBezTo>
                  <a:pt x="4128124" y="6411236"/>
                  <a:pt x="4000219" y="6357749"/>
                  <a:pt x="3817843" y="6359703"/>
                </a:cubicBezTo>
                <a:cubicBezTo>
                  <a:pt x="3635467" y="6361657"/>
                  <a:pt x="3558805" y="6336433"/>
                  <a:pt x="3314232" y="6359703"/>
                </a:cubicBezTo>
                <a:cubicBezTo>
                  <a:pt x="3069659" y="6382973"/>
                  <a:pt x="2834024" y="6346669"/>
                  <a:pt x="2618769" y="6359703"/>
                </a:cubicBezTo>
                <a:cubicBezTo>
                  <a:pt x="2403514" y="6372737"/>
                  <a:pt x="2372199" y="6334068"/>
                  <a:pt x="2211083" y="6359703"/>
                </a:cubicBezTo>
                <a:cubicBezTo>
                  <a:pt x="2049967" y="6385338"/>
                  <a:pt x="1981624" y="6340547"/>
                  <a:pt x="1899324" y="6359703"/>
                </a:cubicBezTo>
                <a:cubicBezTo>
                  <a:pt x="1817024" y="6378859"/>
                  <a:pt x="1333512" y="6270008"/>
                  <a:pt x="1059972" y="6359703"/>
                </a:cubicBezTo>
                <a:cubicBezTo>
                  <a:pt x="514276" y="6449451"/>
                  <a:pt x="-67969" y="5805926"/>
                  <a:pt x="0" y="5299731"/>
                </a:cubicBezTo>
                <a:cubicBezTo>
                  <a:pt x="-16696" y="5142031"/>
                  <a:pt x="8661" y="5066387"/>
                  <a:pt x="0" y="4854556"/>
                </a:cubicBezTo>
                <a:cubicBezTo>
                  <a:pt x="-8661" y="4642725"/>
                  <a:pt x="67410" y="4491181"/>
                  <a:pt x="0" y="4282189"/>
                </a:cubicBezTo>
                <a:cubicBezTo>
                  <a:pt x="-67410" y="4073197"/>
                  <a:pt x="28845" y="4026011"/>
                  <a:pt x="0" y="3837014"/>
                </a:cubicBezTo>
                <a:cubicBezTo>
                  <a:pt x="-28845" y="3648017"/>
                  <a:pt x="31482" y="3482698"/>
                  <a:pt x="0" y="3349442"/>
                </a:cubicBezTo>
                <a:cubicBezTo>
                  <a:pt x="-31482" y="3216186"/>
                  <a:pt x="40077" y="3000712"/>
                  <a:pt x="0" y="2734677"/>
                </a:cubicBezTo>
                <a:cubicBezTo>
                  <a:pt x="-40077" y="2468642"/>
                  <a:pt x="46261" y="2497076"/>
                  <a:pt x="0" y="2289502"/>
                </a:cubicBezTo>
                <a:cubicBezTo>
                  <a:pt x="-46261" y="2081928"/>
                  <a:pt x="38055" y="2063733"/>
                  <a:pt x="0" y="1886725"/>
                </a:cubicBezTo>
                <a:cubicBezTo>
                  <a:pt x="-38055" y="1709717"/>
                  <a:pt x="46140" y="1316140"/>
                  <a:pt x="0" y="1059972"/>
                </a:cubicBezTo>
                <a:close/>
              </a:path>
              <a:path w="11712539" h="6359703" stroke="0" extrusionOk="0">
                <a:moveTo>
                  <a:pt x="0" y="1059972"/>
                </a:moveTo>
                <a:cubicBezTo>
                  <a:pt x="-18748" y="363819"/>
                  <a:pt x="429406" y="-97269"/>
                  <a:pt x="1059972" y="0"/>
                </a:cubicBezTo>
                <a:cubicBezTo>
                  <a:pt x="1156796" y="-11501"/>
                  <a:pt x="1302728" y="33838"/>
                  <a:pt x="1371731" y="0"/>
                </a:cubicBezTo>
                <a:cubicBezTo>
                  <a:pt x="1440734" y="-33838"/>
                  <a:pt x="1835323" y="54037"/>
                  <a:pt x="1971269" y="0"/>
                </a:cubicBezTo>
                <a:cubicBezTo>
                  <a:pt x="2107215" y="-54037"/>
                  <a:pt x="2175065" y="4093"/>
                  <a:pt x="2283028" y="0"/>
                </a:cubicBezTo>
                <a:cubicBezTo>
                  <a:pt x="2390991" y="-4093"/>
                  <a:pt x="2710752" y="6140"/>
                  <a:pt x="2978491" y="0"/>
                </a:cubicBezTo>
                <a:cubicBezTo>
                  <a:pt x="3246230" y="-6140"/>
                  <a:pt x="3226129" y="31556"/>
                  <a:pt x="3386176" y="0"/>
                </a:cubicBezTo>
                <a:cubicBezTo>
                  <a:pt x="3546223" y="-31556"/>
                  <a:pt x="3628168" y="15091"/>
                  <a:pt x="3697936" y="0"/>
                </a:cubicBezTo>
                <a:cubicBezTo>
                  <a:pt x="3767704" y="-15091"/>
                  <a:pt x="3922751" y="31715"/>
                  <a:pt x="4009695" y="0"/>
                </a:cubicBezTo>
                <a:cubicBezTo>
                  <a:pt x="4096639" y="-31715"/>
                  <a:pt x="4360238" y="48815"/>
                  <a:pt x="4609232" y="0"/>
                </a:cubicBezTo>
                <a:cubicBezTo>
                  <a:pt x="4858226" y="-48815"/>
                  <a:pt x="4847529" y="25422"/>
                  <a:pt x="5016917" y="0"/>
                </a:cubicBezTo>
                <a:cubicBezTo>
                  <a:pt x="5186306" y="-25422"/>
                  <a:pt x="5194612" y="8784"/>
                  <a:pt x="5328677" y="0"/>
                </a:cubicBezTo>
                <a:cubicBezTo>
                  <a:pt x="5462742" y="-8784"/>
                  <a:pt x="5941227" y="72069"/>
                  <a:pt x="6120066" y="0"/>
                </a:cubicBezTo>
                <a:cubicBezTo>
                  <a:pt x="6298905" y="-72069"/>
                  <a:pt x="6575143" y="1448"/>
                  <a:pt x="6815529" y="0"/>
                </a:cubicBezTo>
                <a:cubicBezTo>
                  <a:pt x="7055915" y="-1448"/>
                  <a:pt x="7117500" y="40545"/>
                  <a:pt x="7223214" y="0"/>
                </a:cubicBezTo>
                <a:cubicBezTo>
                  <a:pt x="7328928" y="-40545"/>
                  <a:pt x="7544927" y="45174"/>
                  <a:pt x="7822751" y="0"/>
                </a:cubicBezTo>
                <a:cubicBezTo>
                  <a:pt x="8100575" y="-45174"/>
                  <a:pt x="8000536" y="26504"/>
                  <a:pt x="8134511" y="0"/>
                </a:cubicBezTo>
                <a:cubicBezTo>
                  <a:pt x="8268486" y="-26504"/>
                  <a:pt x="8409556" y="27753"/>
                  <a:pt x="8638122" y="0"/>
                </a:cubicBezTo>
                <a:cubicBezTo>
                  <a:pt x="8866688" y="-27753"/>
                  <a:pt x="8797797" y="14487"/>
                  <a:pt x="8949881" y="0"/>
                </a:cubicBezTo>
                <a:cubicBezTo>
                  <a:pt x="9101965" y="-14487"/>
                  <a:pt x="9118998" y="31322"/>
                  <a:pt x="9261641" y="0"/>
                </a:cubicBezTo>
                <a:cubicBezTo>
                  <a:pt x="9404284" y="-31322"/>
                  <a:pt x="9640882" y="43818"/>
                  <a:pt x="9765252" y="0"/>
                </a:cubicBezTo>
                <a:cubicBezTo>
                  <a:pt x="9889622" y="-43818"/>
                  <a:pt x="10379041" y="102094"/>
                  <a:pt x="10652567" y="0"/>
                </a:cubicBezTo>
                <a:cubicBezTo>
                  <a:pt x="11221508" y="-18396"/>
                  <a:pt x="11788253" y="477469"/>
                  <a:pt x="11712539" y="1059972"/>
                </a:cubicBezTo>
                <a:cubicBezTo>
                  <a:pt x="11719293" y="1165438"/>
                  <a:pt x="11663794" y="1354870"/>
                  <a:pt x="11712539" y="1505147"/>
                </a:cubicBezTo>
                <a:cubicBezTo>
                  <a:pt x="11761284" y="1655424"/>
                  <a:pt x="11657173" y="1806028"/>
                  <a:pt x="11712539" y="2035117"/>
                </a:cubicBezTo>
                <a:cubicBezTo>
                  <a:pt x="11767905" y="2264206"/>
                  <a:pt x="11683374" y="2376010"/>
                  <a:pt x="11712539" y="2649882"/>
                </a:cubicBezTo>
                <a:cubicBezTo>
                  <a:pt x="11741704" y="2923755"/>
                  <a:pt x="11697402" y="3032952"/>
                  <a:pt x="11712539" y="3137454"/>
                </a:cubicBezTo>
                <a:cubicBezTo>
                  <a:pt x="11727676" y="3241956"/>
                  <a:pt x="11678506" y="3500448"/>
                  <a:pt x="11712539" y="3709821"/>
                </a:cubicBezTo>
                <a:cubicBezTo>
                  <a:pt x="11746572" y="3919194"/>
                  <a:pt x="11677184" y="3986977"/>
                  <a:pt x="11712539" y="4239791"/>
                </a:cubicBezTo>
                <a:cubicBezTo>
                  <a:pt x="11747894" y="4492605"/>
                  <a:pt x="11675677" y="4531394"/>
                  <a:pt x="11712539" y="4684966"/>
                </a:cubicBezTo>
                <a:cubicBezTo>
                  <a:pt x="11749401" y="4838539"/>
                  <a:pt x="11694969" y="4992377"/>
                  <a:pt x="11712539" y="5299731"/>
                </a:cubicBezTo>
                <a:cubicBezTo>
                  <a:pt x="11803766" y="5955613"/>
                  <a:pt x="11257759" y="6307257"/>
                  <a:pt x="10652567" y="6359703"/>
                </a:cubicBezTo>
                <a:cubicBezTo>
                  <a:pt x="10440362" y="6403149"/>
                  <a:pt x="10021382" y="6277747"/>
                  <a:pt x="9861178" y="6359703"/>
                </a:cubicBezTo>
                <a:cubicBezTo>
                  <a:pt x="9700974" y="6441659"/>
                  <a:pt x="9309437" y="6277866"/>
                  <a:pt x="9069789" y="6359703"/>
                </a:cubicBezTo>
                <a:cubicBezTo>
                  <a:pt x="8830141" y="6441540"/>
                  <a:pt x="8706846" y="6277596"/>
                  <a:pt x="8374326" y="6359703"/>
                </a:cubicBezTo>
                <a:cubicBezTo>
                  <a:pt x="8041806" y="6441810"/>
                  <a:pt x="8089193" y="6332502"/>
                  <a:pt x="7870714" y="6359703"/>
                </a:cubicBezTo>
                <a:cubicBezTo>
                  <a:pt x="7652235" y="6386904"/>
                  <a:pt x="7476877" y="6317529"/>
                  <a:pt x="7367103" y="6359703"/>
                </a:cubicBezTo>
                <a:cubicBezTo>
                  <a:pt x="7257329" y="6401877"/>
                  <a:pt x="7118334" y="6358535"/>
                  <a:pt x="6959418" y="6359703"/>
                </a:cubicBezTo>
                <a:cubicBezTo>
                  <a:pt x="6800503" y="6360871"/>
                  <a:pt x="6563357" y="6333584"/>
                  <a:pt x="6263955" y="6359703"/>
                </a:cubicBezTo>
                <a:cubicBezTo>
                  <a:pt x="5964553" y="6385822"/>
                  <a:pt x="5799200" y="6344063"/>
                  <a:pt x="5664418" y="6359703"/>
                </a:cubicBezTo>
                <a:cubicBezTo>
                  <a:pt x="5529636" y="6375343"/>
                  <a:pt x="5398647" y="6347470"/>
                  <a:pt x="5160806" y="6359703"/>
                </a:cubicBezTo>
                <a:cubicBezTo>
                  <a:pt x="4922965" y="6371936"/>
                  <a:pt x="4901906" y="6324844"/>
                  <a:pt x="4657195" y="6359703"/>
                </a:cubicBezTo>
                <a:cubicBezTo>
                  <a:pt x="4412484" y="6394562"/>
                  <a:pt x="4273758" y="6336106"/>
                  <a:pt x="3961732" y="6359703"/>
                </a:cubicBezTo>
                <a:cubicBezTo>
                  <a:pt x="3649706" y="6383300"/>
                  <a:pt x="3469713" y="6345645"/>
                  <a:pt x="3170343" y="6359703"/>
                </a:cubicBezTo>
                <a:cubicBezTo>
                  <a:pt x="2870973" y="6373761"/>
                  <a:pt x="2917355" y="6307306"/>
                  <a:pt x="2666732" y="6359703"/>
                </a:cubicBezTo>
                <a:cubicBezTo>
                  <a:pt x="2416109" y="6412100"/>
                  <a:pt x="2164159" y="6333683"/>
                  <a:pt x="1971269" y="6359703"/>
                </a:cubicBezTo>
                <a:cubicBezTo>
                  <a:pt x="1778379" y="6385723"/>
                  <a:pt x="1443883" y="6331291"/>
                  <a:pt x="1059972" y="6359703"/>
                </a:cubicBezTo>
                <a:cubicBezTo>
                  <a:pt x="459757" y="6218655"/>
                  <a:pt x="64504" y="5786993"/>
                  <a:pt x="0" y="5299731"/>
                </a:cubicBezTo>
                <a:cubicBezTo>
                  <a:pt x="-19531" y="5092673"/>
                  <a:pt x="57681" y="4963200"/>
                  <a:pt x="0" y="4769761"/>
                </a:cubicBezTo>
                <a:cubicBezTo>
                  <a:pt x="-57681" y="4576322"/>
                  <a:pt x="33745" y="4485699"/>
                  <a:pt x="0" y="4282189"/>
                </a:cubicBezTo>
                <a:cubicBezTo>
                  <a:pt x="-33745" y="4078679"/>
                  <a:pt x="12617" y="3950144"/>
                  <a:pt x="0" y="3709821"/>
                </a:cubicBezTo>
                <a:cubicBezTo>
                  <a:pt x="-12617" y="3469498"/>
                  <a:pt x="35205" y="3323565"/>
                  <a:pt x="0" y="3222249"/>
                </a:cubicBezTo>
                <a:cubicBezTo>
                  <a:pt x="-35205" y="3120933"/>
                  <a:pt x="54769" y="2833221"/>
                  <a:pt x="0" y="2692279"/>
                </a:cubicBezTo>
                <a:cubicBezTo>
                  <a:pt x="-54769" y="2551337"/>
                  <a:pt x="22397" y="2432267"/>
                  <a:pt x="0" y="2204707"/>
                </a:cubicBezTo>
                <a:cubicBezTo>
                  <a:pt x="-22397" y="1977147"/>
                  <a:pt x="23691" y="1798293"/>
                  <a:pt x="0" y="1589942"/>
                </a:cubicBezTo>
                <a:cubicBezTo>
                  <a:pt x="-23691" y="1381591"/>
                  <a:pt x="46653" y="1194483"/>
                  <a:pt x="0" y="10599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5273653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ea typeface="字魂107号-萌趣欢乐体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9A53C-F8CB-8901-3F8D-CF7F8D00D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538162"/>
            <a:ext cx="8466528" cy="16144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4159E2-0400-5511-80B4-02A7393FF7AF}"/>
              </a:ext>
            </a:extLst>
          </p:cNvPr>
          <p:cNvSpPr/>
          <p:nvPr/>
        </p:nvSpPr>
        <p:spPr>
          <a:xfrm>
            <a:off x="1000124" y="2526948"/>
            <a:ext cx="10448926" cy="3588101"/>
          </a:xfrm>
          <a:custGeom>
            <a:avLst/>
            <a:gdLst>
              <a:gd name="connsiteX0" fmla="*/ 0 w 10448926"/>
              <a:gd name="connsiteY0" fmla="*/ 598029 h 3588101"/>
              <a:gd name="connsiteX1" fmla="*/ 598029 w 10448926"/>
              <a:gd name="connsiteY1" fmla="*/ 0 h 3588101"/>
              <a:gd name="connsiteX2" fmla="*/ 9850897 w 10448926"/>
              <a:gd name="connsiteY2" fmla="*/ 0 h 3588101"/>
              <a:gd name="connsiteX3" fmla="*/ 10448926 w 10448926"/>
              <a:gd name="connsiteY3" fmla="*/ 598029 h 3588101"/>
              <a:gd name="connsiteX4" fmla="*/ 10448926 w 10448926"/>
              <a:gd name="connsiteY4" fmla="*/ 2990072 h 3588101"/>
              <a:gd name="connsiteX5" fmla="*/ 9850897 w 10448926"/>
              <a:gd name="connsiteY5" fmla="*/ 3588101 h 3588101"/>
              <a:gd name="connsiteX6" fmla="*/ 598029 w 10448926"/>
              <a:gd name="connsiteY6" fmla="*/ 3588101 h 3588101"/>
              <a:gd name="connsiteX7" fmla="*/ 0 w 10448926"/>
              <a:gd name="connsiteY7" fmla="*/ 2990072 h 3588101"/>
              <a:gd name="connsiteX8" fmla="*/ 0 w 10448926"/>
              <a:gd name="connsiteY8" fmla="*/ 598029 h 358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8926" h="3588101" fill="none" extrusionOk="0">
                <a:moveTo>
                  <a:pt x="0" y="598029"/>
                </a:moveTo>
                <a:cubicBezTo>
                  <a:pt x="-41141" y="307176"/>
                  <a:pt x="262380" y="1742"/>
                  <a:pt x="598029" y="0"/>
                </a:cubicBezTo>
                <a:cubicBezTo>
                  <a:pt x="3670877" y="-88141"/>
                  <a:pt x="8501194" y="-30127"/>
                  <a:pt x="9850897" y="0"/>
                </a:cubicBezTo>
                <a:cubicBezTo>
                  <a:pt x="10169551" y="-33656"/>
                  <a:pt x="10469538" y="260751"/>
                  <a:pt x="10448926" y="598029"/>
                </a:cubicBezTo>
                <a:cubicBezTo>
                  <a:pt x="10472220" y="1698492"/>
                  <a:pt x="10334529" y="1887368"/>
                  <a:pt x="10448926" y="2990072"/>
                </a:cubicBezTo>
                <a:cubicBezTo>
                  <a:pt x="10481212" y="3347881"/>
                  <a:pt x="10185063" y="3591889"/>
                  <a:pt x="9850897" y="3588101"/>
                </a:cubicBezTo>
                <a:cubicBezTo>
                  <a:pt x="5474980" y="3430709"/>
                  <a:pt x="4200077" y="3570323"/>
                  <a:pt x="598029" y="3588101"/>
                </a:cubicBezTo>
                <a:cubicBezTo>
                  <a:pt x="250161" y="3563444"/>
                  <a:pt x="-4737" y="3286425"/>
                  <a:pt x="0" y="2990072"/>
                </a:cubicBezTo>
                <a:cubicBezTo>
                  <a:pt x="-165838" y="2703708"/>
                  <a:pt x="-140199" y="902595"/>
                  <a:pt x="0" y="598029"/>
                </a:cubicBezTo>
                <a:close/>
              </a:path>
              <a:path w="10448926" h="3588101" stroke="0" extrusionOk="0">
                <a:moveTo>
                  <a:pt x="0" y="598029"/>
                </a:moveTo>
                <a:cubicBezTo>
                  <a:pt x="-57663" y="269057"/>
                  <a:pt x="264892" y="-4489"/>
                  <a:pt x="598029" y="0"/>
                </a:cubicBezTo>
                <a:cubicBezTo>
                  <a:pt x="3929787" y="35450"/>
                  <a:pt x="8672213" y="37244"/>
                  <a:pt x="9850897" y="0"/>
                </a:cubicBezTo>
                <a:cubicBezTo>
                  <a:pt x="10190824" y="-24866"/>
                  <a:pt x="10424039" y="266680"/>
                  <a:pt x="10448926" y="598029"/>
                </a:cubicBezTo>
                <a:cubicBezTo>
                  <a:pt x="10604563" y="1445017"/>
                  <a:pt x="10347688" y="2285202"/>
                  <a:pt x="10448926" y="2990072"/>
                </a:cubicBezTo>
                <a:cubicBezTo>
                  <a:pt x="10509603" y="3311960"/>
                  <a:pt x="10173254" y="3566756"/>
                  <a:pt x="9850897" y="3588101"/>
                </a:cubicBezTo>
                <a:cubicBezTo>
                  <a:pt x="6123842" y="3566596"/>
                  <a:pt x="4443083" y="3716228"/>
                  <a:pt x="598029" y="3588101"/>
                </a:cubicBezTo>
                <a:cubicBezTo>
                  <a:pt x="314678" y="3560375"/>
                  <a:pt x="7995" y="3324280"/>
                  <a:pt x="0" y="2990072"/>
                </a:cubicBezTo>
                <a:cubicBezTo>
                  <a:pt x="-124700" y="2067362"/>
                  <a:pt x="-57919" y="1336039"/>
                  <a:pt x="0" y="59802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5668966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Thanh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tôn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hỗ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nhị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tôn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thấu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Thanh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Thanh.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Chia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nét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riêng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Thanh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Rủ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Thanh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19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DA7D20-8D30-4696-8EFC-2E569035D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680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C76B61-C6C6-40CE-98E2-49DE3E554C08}"/>
              </a:ext>
            </a:extLst>
          </p:cNvPr>
          <p:cNvSpPr/>
          <p:nvPr/>
        </p:nvSpPr>
        <p:spPr>
          <a:xfrm>
            <a:off x="236305" y="174661"/>
            <a:ext cx="11712539" cy="6359703"/>
          </a:xfrm>
          <a:custGeom>
            <a:avLst/>
            <a:gdLst>
              <a:gd name="connsiteX0" fmla="*/ 0 w 11712539"/>
              <a:gd name="connsiteY0" fmla="*/ 1059972 h 6359703"/>
              <a:gd name="connsiteX1" fmla="*/ 1059972 w 11712539"/>
              <a:gd name="connsiteY1" fmla="*/ 0 h 6359703"/>
              <a:gd name="connsiteX2" fmla="*/ 1851361 w 11712539"/>
              <a:gd name="connsiteY2" fmla="*/ 0 h 6359703"/>
              <a:gd name="connsiteX3" fmla="*/ 2259046 w 11712539"/>
              <a:gd name="connsiteY3" fmla="*/ 0 h 6359703"/>
              <a:gd name="connsiteX4" fmla="*/ 2570806 w 11712539"/>
              <a:gd name="connsiteY4" fmla="*/ 0 h 6359703"/>
              <a:gd name="connsiteX5" fmla="*/ 3266269 w 11712539"/>
              <a:gd name="connsiteY5" fmla="*/ 0 h 6359703"/>
              <a:gd name="connsiteX6" fmla="*/ 3673954 w 11712539"/>
              <a:gd name="connsiteY6" fmla="*/ 0 h 6359703"/>
              <a:gd name="connsiteX7" fmla="*/ 4465343 w 11712539"/>
              <a:gd name="connsiteY7" fmla="*/ 0 h 6359703"/>
              <a:gd name="connsiteX8" fmla="*/ 4873029 w 11712539"/>
              <a:gd name="connsiteY8" fmla="*/ 0 h 6359703"/>
              <a:gd name="connsiteX9" fmla="*/ 5280714 w 11712539"/>
              <a:gd name="connsiteY9" fmla="*/ 0 h 6359703"/>
              <a:gd name="connsiteX10" fmla="*/ 5592473 w 11712539"/>
              <a:gd name="connsiteY10" fmla="*/ 0 h 6359703"/>
              <a:gd name="connsiteX11" fmla="*/ 6096084 w 11712539"/>
              <a:gd name="connsiteY11" fmla="*/ 0 h 6359703"/>
              <a:gd name="connsiteX12" fmla="*/ 6599696 w 11712539"/>
              <a:gd name="connsiteY12" fmla="*/ 0 h 6359703"/>
              <a:gd name="connsiteX13" fmla="*/ 7103307 w 11712539"/>
              <a:gd name="connsiteY13" fmla="*/ 0 h 6359703"/>
              <a:gd name="connsiteX14" fmla="*/ 7798770 w 11712539"/>
              <a:gd name="connsiteY14" fmla="*/ 0 h 6359703"/>
              <a:gd name="connsiteX15" fmla="*/ 8206455 w 11712539"/>
              <a:gd name="connsiteY15" fmla="*/ 0 h 6359703"/>
              <a:gd name="connsiteX16" fmla="*/ 8805992 w 11712539"/>
              <a:gd name="connsiteY16" fmla="*/ 0 h 6359703"/>
              <a:gd name="connsiteX17" fmla="*/ 9213678 w 11712539"/>
              <a:gd name="connsiteY17" fmla="*/ 0 h 6359703"/>
              <a:gd name="connsiteX18" fmla="*/ 10005067 w 11712539"/>
              <a:gd name="connsiteY18" fmla="*/ 0 h 6359703"/>
              <a:gd name="connsiteX19" fmla="*/ 10652567 w 11712539"/>
              <a:gd name="connsiteY19" fmla="*/ 0 h 6359703"/>
              <a:gd name="connsiteX20" fmla="*/ 11712539 w 11712539"/>
              <a:gd name="connsiteY20" fmla="*/ 1059972 h 6359703"/>
              <a:gd name="connsiteX21" fmla="*/ 11712539 w 11712539"/>
              <a:gd name="connsiteY21" fmla="*/ 1589942 h 6359703"/>
              <a:gd name="connsiteX22" fmla="*/ 11712539 w 11712539"/>
              <a:gd name="connsiteY22" fmla="*/ 2119912 h 6359703"/>
              <a:gd name="connsiteX23" fmla="*/ 11712539 w 11712539"/>
              <a:gd name="connsiteY23" fmla="*/ 2565086 h 6359703"/>
              <a:gd name="connsiteX24" fmla="*/ 11712539 w 11712539"/>
              <a:gd name="connsiteY24" fmla="*/ 3010261 h 6359703"/>
              <a:gd name="connsiteX25" fmla="*/ 11712539 w 11712539"/>
              <a:gd name="connsiteY25" fmla="*/ 3455436 h 6359703"/>
              <a:gd name="connsiteX26" fmla="*/ 11712539 w 11712539"/>
              <a:gd name="connsiteY26" fmla="*/ 3985406 h 6359703"/>
              <a:gd name="connsiteX27" fmla="*/ 11712539 w 11712539"/>
              <a:gd name="connsiteY27" fmla="*/ 4515376 h 6359703"/>
              <a:gd name="connsiteX28" fmla="*/ 11712539 w 11712539"/>
              <a:gd name="connsiteY28" fmla="*/ 5299731 h 6359703"/>
              <a:gd name="connsiteX29" fmla="*/ 10652567 w 11712539"/>
              <a:gd name="connsiteY29" fmla="*/ 6359703 h 6359703"/>
              <a:gd name="connsiteX30" fmla="*/ 10340808 w 11712539"/>
              <a:gd name="connsiteY30" fmla="*/ 6359703 h 6359703"/>
              <a:gd name="connsiteX31" fmla="*/ 9741270 w 11712539"/>
              <a:gd name="connsiteY31" fmla="*/ 6359703 h 6359703"/>
              <a:gd name="connsiteX32" fmla="*/ 9237659 w 11712539"/>
              <a:gd name="connsiteY32" fmla="*/ 6359703 h 6359703"/>
              <a:gd name="connsiteX33" fmla="*/ 8925900 w 11712539"/>
              <a:gd name="connsiteY33" fmla="*/ 6359703 h 6359703"/>
              <a:gd name="connsiteX34" fmla="*/ 8134511 w 11712539"/>
              <a:gd name="connsiteY34" fmla="*/ 6359703 h 6359703"/>
              <a:gd name="connsiteX35" fmla="*/ 7822751 w 11712539"/>
              <a:gd name="connsiteY35" fmla="*/ 6359703 h 6359703"/>
              <a:gd name="connsiteX36" fmla="*/ 7127288 w 11712539"/>
              <a:gd name="connsiteY36" fmla="*/ 6359703 h 6359703"/>
              <a:gd name="connsiteX37" fmla="*/ 6623677 w 11712539"/>
              <a:gd name="connsiteY37" fmla="*/ 6359703 h 6359703"/>
              <a:gd name="connsiteX38" fmla="*/ 6215992 w 11712539"/>
              <a:gd name="connsiteY38" fmla="*/ 6359703 h 6359703"/>
              <a:gd name="connsiteX39" fmla="*/ 5712381 w 11712539"/>
              <a:gd name="connsiteY39" fmla="*/ 6359703 h 6359703"/>
              <a:gd name="connsiteX40" fmla="*/ 5016917 w 11712539"/>
              <a:gd name="connsiteY40" fmla="*/ 6359703 h 6359703"/>
              <a:gd name="connsiteX41" fmla="*/ 4321454 w 11712539"/>
              <a:gd name="connsiteY41" fmla="*/ 6359703 h 6359703"/>
              <a:gd name="connsiteX42" fmla="*/ 3817843 w 11712539"/>
              <a:gd name="connsiteY42" fmla="*/ 6359703 h 6359703"/>
              <a:gd name="connsiteX43" fmla="*/ 3314232 w 11712539"/>
              <a:gd name="connsiteY43" fmla="*/ 6359703 h 6359703"/>
              <a:gd name="connsiteX44" fmla="*/ 2618769 w 11712539"/>
              <a:gd name="connsiteY44" fmla="*/ 6359703 h 6359703"/>
              <a:gd name="connsiteX45" fmla="*/ 2211083 w 11712539"/>
              <a:gd name="connsiteY45" fmla="*/ 6359703 h 6359703"/>
              <a:gd name="connsiteX46" fmla="*/ 1899324 w 11712539"/>
              <a:gd name="connsiteY46" fmla="*/ 6359703 h 6359703"/>
              <a:gd name="connsiteX47" fmla="*/ 1059972 w 11712539"/>
              <a:gd name="connsiteY47" fmla="*/ 6359703 h 6359703"/>
              <a:gd name="connsiteX48" fmla="*/ 0 w 11712539"/>
              <a:gd name="connsiteY48" fmla="*/ 5299731 h 6359703"/>
              <a:gd name="connsiteX49" fmla="*/ 0 w 11712539"/>
              <a:gd name="connsiteY49" fmla="*/ 4854556 h 6359703"/>
              <a:gd name="connsiteX50" fmla="*/ 0 w 11712539"/>
              <a:gd name="connsiteY50" fmla="*/ 4282189 h 6359703"/>
              <a:gd name="connsiteX51" fmla="*/ 0 w 11712539"/>
              <a:gd name="connsiteY51" fmla="*/ 3837014 h 6359703"/>
              <a:gd name="connsiteX52" fmla="*/ 0 w 11712539"/>
              <a:gd name="connsiteY52" fmla="*/ 3349442 h 6359703"/>
              <a:gd name="connsiteX53" fmla="*/ 0 w 11712539"/>
              <a:gd name="connsiteY53" fmla="*/ 2734677 h 6359703"/>
              <a:gd name="connsiteX54" fmla="*/ 0 w 11712539"/>
              <a:gd name="connsiteY54" fmla="*/ 2289502 h 6359703"/>
              <a:gd name="connsiteX55" fmla="*/ 0 w 11712539"/>
              <a:gd name="connsiteY55" fmla="*/ 1886725 h 6359703"/>
              <a:gd name="connsiteX56" fmla="*/ 0 w 11712539"/>
              <a:gd name="connsiteY56" fmla="*/ 1059972 h 635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712539" h="6359703" fill="none" extrusionOk="0">
                <a:moveTo>
                  <a:pt x="0" y="1059972"/>
                </a:moveTo>
                <a:cubicBezTo>
                  <a:pt x="96495" y="606607"/>
                  <a:pt x="498514" y="38508"/>
                  <a:pt x="1059972" y="0"/>
                </a:cubicBezTo>
                <a:cubicBezTo>
                  <a:pt x="1398682" y="-52113"/>
                  <a:pt x="1567463" y="39075"/>
                  <a:pt x="1851361" y="0"/>
                </a:cubicBezTo>
                <a:cubicBezTo>
                  <a:pt x="2135259" y="-39075"/>
                  <a:pt x="2080094" y="27443"/>
                  <a:pt x="2259046" y="0"/>
                </a:cubicBezTo>
                <a:cubicBezTo>
                  <a:pt x="2437998" y="-27443"/>
                  <a:pt x="2415608" y="5870"/>
                  <a:pt x="2570806" y="0"/>
                </a:cubicBezTo>
                <a:cubicBezTo>
                  <a:pt x="2726004" y="-5870"/>
                  <a:pt x="2998707" y="27652"/>
                  <a:pt x="3266269" y="0"/>
                </a:cubicBezTo>
                <a:cubicBezTo>
                  <a:pt x="3533831" y="-27652"/>
                  <a:pt x="3527771" y="16615"/>
                  <a:pt x="3673954" y="0"/>
                </a:cubicBezTo>
                <a:cubicBezTo>
                  <a:pt x="3820138" y="-16615"/>
                  <a:pt x="4101235" y="53531"/>
                  <a:pt x="4465343" y="0"/>
                </a:cubicBezTo>
                <a:cubicBezTo>
                  <a:pt x="4829451" y="-53531"/>
                  <a:pt x="4678888" y="40450"/>
                  <a:pt x="4873029" y="0"/>
                </a:cubicBezTo>
                <a:cubicBezTo>
                  <a:pt x="5067170" y="-40450"/>
                  <a:pt x="5090039" y="3685"/>
                  <a:pt x="5280714" y="0"/>
                </a:cubicBezTo>
                <a:cubicBezTo>
                  <a:pt x="5471389" y="-3685"/>
                  <a:pt x="5472322" y="12605"/>
                  <a:pt x="5592473" y="0"/>
                </a:cubicBezTo>
                <a:cubicBezTo>
                  <a:pt x="5712624" y="-12605"/>
                  <a:pt x="5945730" y="31506"/>
                  <a:pt x="6096084" y="0"/>
                </a:cubicBezTo>
                <a:cubicBezTo>
                  <a:pt x="6246438" y="-31506"/>
                  <a:pt x="6472048" y="54282"/>
                  <a:pt x="6599696" y="0"/>
                </a:cubicBezTo>
                <a:cubicBezTo>
                  <a:pt x="6727344" y="-54282"/>
                  <a:pt x="6899798" y="49199"/>
                  <a:pt x="7103307" y="0"/>
                </a:cubicBezTo>
                <a:cubicBezTo>
                  <a:pt x="7306816" y="-49199"/>
                  <a:pt x="7506630" y="30776"/>
                  <a:pt x="7798770" y="0"/>
                </a:cubicBezTo>
                <a:cubicBezTo>
                  <a:pt x="8090910" y="-30776"/>
                  <a:pt x="8021972" y="19877"/>
                  <a:pt x="8206455" y="0"/>
                </a:cubicBezTo>
                <a:cubicBezTo>
                  <a:pt x="8390938" y="-19877"/>
                  <a:pt x="8591434" y="61403"/>
                  <a:pt x="8805992" y="0"/>
                </a:cubicBezTo>
                <a:cubicBezTo>
                  <a:pt x="9020550" y="-61403"/>
                  <a:pt x="9102308" y="29612"/>
                  <a:pt x="9213678" y="0"/>
                </a:cubicBezTo>
                <a:cubicBezTo>
                  <a:pt x="9325048" y="-29612"/>
                  <a:pt x="9651339" y="20291"/>
                  <a:pt x="10005067" y="0"/>
                </a:cubicBezTo>
                <a:cubicBezTo>
                  <a:pt x="10358795" y="-20291"/>
                  <a:pt x="10430907" y="8079"/>
                  <a:pt x="10652567" y="0"/>
                </a:cubicBezTo>
                <a:cubicBezTo>
                  <a:pt x="11254187" y="-4573"/>
                  <a:pt x="11727522" y="425916"/>
                  <a:pt x="11712539" y="1059972"/>
                </a:cubicBezTo>
                <a:cubicBezTo>
                  <a:pt x="11765695" y="1234239"/>
                  <a:pt x="11683493" y="1338536"/>
                  <a:pt x="11712539" y="1589942"/>
                </a:cubicBezTo>
                <a:cubicBezTo>
                  <a:pt x="11741585" y="1841348"/>
                  <a:pt x="11702605" y="1875918"/>
                  <a:pt x="11712539" y="2119912"/>
                </a:cubicBezTo>
                <a:cubicBezTo>
                  <a:pt x="11722473" y="2363906"/>
                  <a:pt x="11698323" y="2407996"/>
                  <a:pt x="11712539" y="2565086"/>
                </a:cubicBezTo>
                <a:cubicBezTo>
                  <a:pt x="11726755" y="2722176"/>
                  <a:pt x="11704488" y="2888371"/>
                  <a:pt x="11712539" y="3010261"/>
                </a:cubicBezTo>
                <a:cubicBezTo>
                  <a:pt x="11720590" y="3132151"/>
                  <a:pt x="11680269" y="3283012"/>
                  <a:pt x="11712539" y="3455436"/>
                </a:cubicBezTo>
                <a:cubicBezTo>
                  <a:pt x="11744809" y="3627861"/>
                  <a:pt x="11706152" y="3862747"/>
                  <a:pt x="11712539" y="3985406"/>
                </a:cubicBezTo>
                <a:cubicBezTo>
                  <a:pt x="11718926" y="4108065"/>
                  <a:pt x="11693358" y="4362507"/>
                  <a:pt x="11712539" y="4515376"/>
                </a:cubicBezTo>
                <a:cubicBezTo>
                  <a:pt x="11731720" y="4668245"/>
                  <a:pt x="11638163" y="4927474"/>
                  <a:pt x="11712539" y="5299731"/>
                </a:cubicBezTo>
                <a:cubicBezTo>
                  <a:pt x="11630368" y="5858271"/>
                  <a:pt x="11275332" y="6363153"/>
                  <a:pt x="10652567" y="6359703"/>
                </a:cubicBezTo>
                <a:cubicBezTo>
                  <a:pt x="10514948" y="6385754"/>
                  <a:pt x="10404867" y="6358271"/>
                  <a:pt x="10340808" y="6359703"/>
                </a:cubicBezTo>
                <a:cubicBezTo>
                  <a:pt x="10276749" y="6361135"/>
                  <a:pt x="9880012" y="6322394"/>
                  <a:pt x="9741270" y="6359703"/>
                </a:cubicBezTo>
                <a:cubicBezTo>
                  <a:pt x="9602528" y="6397012"/>
                  <a:pt x="9452213" y="6301952"/>
                  <a:pt x="9237659" y="6359703"/>
                </a:cubicBezTo>
                <a:cubicBezTo>
                  <a:pt x="9023105" y="6417454"/>
                  <a:pt x="9053553" y="6348065"/>
                  <a:pt x="8925900" y="6359703"/>
                </a:cubicBezTo>
                <a:cubicBezTo>
                  <a:pt x="8798247" y="6371341"/>
                  <a:pt x="8499523" y="6299466"/>
                  <a:pt x="8134511" y="6359703"/>
                </a:cubicBezTo>
                <a:cubicBezTo>
                  <a:pt x="7769499" y="6419940"/>
                  <a:pt x="7935041" y="6356862"/>
                  <a:pt x="7822751" y="6359703"/>
                </a:cubicBezTo>
                <a:cubicBezTo>
                  <a:pt x="7710461" y="6362544"/>
                  <a:pt x="7440045" y="6288782"/>
                  <a:pt x="7127288" y="6359703"/>
                </a:cubicBezTo>
                <a:cubicBezTo>
                  <a:pt x="6814531" y="6430624"/>
                  <a:pt x="6761306" y="6341334"/>
                  <a:pt x="6623677" y="6359703"/>
                </a:cubicBezTo>
                <a:cubicBezTo>
                  <a:pt x="6486048" y="6378072"/>
                  <a:pt x="6408563" y="6359067"/>
                  <a:pt x="6215992" y="6359703"/>
                </a:cubicBezTo>
                <a:cubicBezTo>
                  <a:pt x="6023421" y="6360339"/>
                  <a:pt x="5826559" y="6339716"/>
                  <a:pt x="5712381" y="6359703"/>
                </a:cubicBezTo>
                <a:cubicBezTo>
                  <a:pt x="5598203" y="6379690"/>
                  <a:pt x="5221680" y="6306497"/>
                  <a:pt x="5016917" y="6359703"/>
                </a:cubicBezTo>
                <a:cubicBezTo>
                  <a:pt x="4812154" y="6412909"/>
                  <a:pt x="4514784" y="6308170"/>
                  <a:pt x="4321454" y="6359703"/>
                </a:cubicBezTo>
                <a:cubicBezTo>
                  <a:pt x="4128124" y="6411236"/>
                  <a:pt x="4000219" y="6357749"/>
                  <a:pt x="3817843" y="6359703"/>
                </a:cubicBezTo>
                <a:cubicBezTo>
                  <a:pt x="3635467" y="6361657"/>
                  <a:pt x="3558805" y="6336433"/>
                  <a:pt x="3314232" y="6359703"/>
                </a:cubicBezTo>
                <a:cubicBezTo>
                  <a:pt x="3069659" y="6382973"/>
                  <a:pt x="2834024" y="6346669"/>
                  <a:pt x="2618769" y="6359703"/>
                </a:cubicBezTo>
                <a:cubicBezTo>
                  <a:pt x="2403514" y="6372737"/>
                  <a:pt x="2372199" y="6334068"/>
                  <a:pt x="2211083" y="6359703"/>
                </a:cubicBezTo>
                <a:cubicBezTo>
                  <a:pt x="2049967" y="6385338"/>
                  <a:pt x="1981624" y="6340547"/>
                  <a:pt x="1899324" y="6359703"/>
                </a:cubicBezTo>
                <a:cubicBezTo>
                  <a:pt x="1817024" y="6378859"/>
                  <a:pt x="1333512" y="6270008"/>
                  <a:pt x="1059972" y="6359703"/>
                </a:cubicBezTo>
                <a:cubicBezTo>
                  <a:pt x="514276" y="6449451"/>
                  <a:pt x="-67969" y="5805926"/>
                  <a:pt x="0" y="5299731"/>
                </a:cubicBezTo>
                <a:cubicBezTo>
                  <a:pt x="-16696" y="5142031"/>
                  <a:pt x="8661" y="5066387"/>
                  <a:pt x="0" y="4854556"/>
                </a:cubicBezTo>
                <a:cubicBezTo>
                  <a:pt x="-8661" y="4642725"/>
                  <a:pt x="67410" y="4491181"/>
                  <a:pt x="0" y="4282189"/>
                </a:cubicBezTo>
                <a:cubicBezTo>
                  <a:pt x="-67410" y="4073197"/>
                  <a:pt x="28845" y="4026011"/>
                  <a:pt x="0" y="3837014"/>
                </a:cubicBezTo>
                <a:cubicBezTo>
                  <a:pt x="-28845" y="3648017"/>
                  <a:pt x="31482" y="3482698"/>
                  <a:pt x="0" y="3349442"/>
                </a:cubicBezTo>
                <a:cubicBezTo>
                  <a:pt x="-31482" y="3216186"/>
                  <a:pt x="40077" y="3000712"/>
                  <a:pt x="0" y="2734677"/>
                </a:cubicBezTo>
                <a:cubicBezTo>
                  <a:pt x="-40077" y="2468642"/>
                  <a:pt x="46261" y="2497076"/>
                  <a:pt x="0" y="2289502"/>
                </a:cubicBezTo>
                <a:cubicBezTo>
                  <a:pt x="-46261" y="2081928"/>
                  <a:pt x="38055" y="2063733"/>
                  <a:pt x="0" y="1886725"/>
                </a:cubicBezTo>
                <a:cubicBezTo>
                  <a:pt x="-38055" y="1709717"/>
                  <a:pt x="46140" y="1316140"/>
                  <a:pt x="0" y="1059972"/>
                </a:cubicBezTo>
                <a:close/>
              </a:path>
              <a:path w="11712539" h="6359703" stroke="0" extrusionOk="0">
                <a:moveTo>
                  <a:pt x="0" y="1059972"/>
                </a:moveTo>
                <a:cubicBezTo>
                  <a:pt x="-18748" y="363819"/>
                  <a:pt x="429406" y="-97269"/>
                  <a:pt x="1059972" y="0"/>
                </a:cubicBezTo>
                <a:cubicBezTo>
                  <a:pt x="1156796" y="-11501"/>
                  <a:pt x="1302728" y="33838"/>
                  <a:pt x="1371731" y="0"/>
                </a:cubicBezTo>
                <a:cubicBezTo>
                  <a:pt x="1440734" y="-33838"/>
                  <a:pt x="1835323" y="54037"/>
                  <a:pt x="1971269" y="0"/>
                </a:cubicBezTo>
                <a:cubicBezTo>
                  <a:pt x="2107215" y="-54037"/>
                  <a:pt x="2175065" y="4093"/>
                  <a:pt x="2283028" y="0"/>
                </a:cubicBezTo>
                <a:cubicBezTo>
                  <a:pt x="2390991" y="-4093"/>
                  <a:pt x="2710752" y="6140"/>
                  <a:pt x="2978491" y="0"/>
                </a:cubicBezTo>
                <a:cubicBezTo>
                  <a:pt x="3246230" y="-6140"/>
                  <a:pt x="3226129" y="31556"/>
                  <a:pt x="3386176" y="0"/>
                </a:cubicBezTo>
                <a:cubicBezTo>
                  <a:pt x="3546223" y="-31556"/>
                  <a:pt x="3628168" y="15091"/>
                  <a:pt x="3697936" y="0"/>
                </a:cubicBezTo>
                <a:cubicBezTo>
                  <a:pt x="3767704" y="-15091"/>
                  <a:pt x="3922751" y="31715"/>
                  <a:pt x="4009695" y="0"/>
                </a:cubicBezTo>
                <a:cubicBezTo>
                  <a:pt x="4096639" y="-31715"/>
                  <a:pt x="4360238" y="48815"/>
                  <a:pt x="4609232" y="0"/>
                </a:cubicBezTo>
                <a:cubicBezTo>
                  <a:pt x="4858226" y="-48815"/>
                  <a:pt x="4847529" y="25422"/>
                  <a:pt x="5016917" y="0"/>
                </a:cubicBezTo>
                <a:cubicBezTo>
                  <a:pt x="5186306" y="-25422"/>
                  <a:pt x="5194612" y="8784"/>
                  <a:pt x="5328677" y="0"/>
                </a:cubicBezTo>
                <a:cubicBezTo>
                  <a:pt x="5462742" y="-8784"/>
                  <a:pt x="5941227" y="72069"/>
                  <a:pt x="6120066" y="0"/>
                </a:cubicBezTo>
                <a:cubicBezTo>
                  <a:pt x="6298905" y="-72069"/>
                  <a:pt x="6575143" y="1448"/>
                  <a:pt x="6815529" y="0"/>
                </a:cubicBezTo>
                <a:cubicBezTo>
                  <a:pt x="7055915" y="-1448"/>
                  <a:pt x="7117500" y="40545"/>
                  <a:pt x="7223214" y="0"/>
                </a:cubicBezTo>
                <a:cubicBezTo>
                  <a:pt x="7328928" y="-40545"/>
                  <a:pt x="7544927" y="45174"/>
                  <a:pt x="7822751" y="0"/>
                </a:cubicBezTo>
                <a:cubicBezTo>
                  <a:pt x="8100575" y="-45174"/>
                  <a:pt x="8000536" y="26504"/>
                  <a:pt x="8134511" y="0"/>
                </a:cubicBezTo>
                <a:cubicBezTo>
                  <a:pt x="8268486" y="-26504"/>
                  <a:pt x="8409556" y="27753"/>
                  <a:pt x="8638122" y="0"/>
                </a:cubicBezTo>
                <a:cubicBezTo>
                  <a:pt x="8866688" y="-27753"/>
                  <a:pt x="8797797" y="14487"/>
                  <a:pt x="8949881" y="0"/>
                </a:cubicBezTo>
                <a:cubicBezTo>
                  <a:pt x="9101965" y="-14487"/>
                  <a:pt x="9118998" y="31322"/>
                  <a:pt x="9261641" y="0"/>
                </a:cubicBezTo>
                <a:cubicBezTo>
                  <a:pt x="9404284" y="-31322"/>
                  <a:pt x="9640882" y="43818"/>
                  <a:pt x="9765252" y="0"/>
                </a:cubicBezTo>
                <a:cubicBezTo>
                  <a:pt x="9889622" y="-43818"/>
                  <a:pt x="10379041" y="102094"/>
                  <a:pt x="10652567" y="0"/>
                </a:cubicBezTo>
                <a:cubicBezTo>
                  <a:pt x="11221508" y="-18396"/>
                  <a:pt x="11788253" y="477469"/>
                  <a:pt x="11712539" y="1059972"/>
                </a:cubicBezTo>
                <a:cubicBezTo>
                  <a:pt x="11719293" y="1165438"/>
                  <a:pt x="11663794" y="1354870"/>
                  <a:pt x="11712539" y="1505147"/>
                </a:cubicBezTo>
                <a:cubicBezTo>
                  <a:pt x="11761284" y="1655424"/>
                  <a:pt x="11657173" y="1806028"/>
                  <a:pt x="11712539" y="2035117"/>
                </a:cubicBezTo>
                <a:cubicBezTo>
                  <a:pt x="11767905" y="2264206"/>
                  <a:pt x="11683374" y="2376010"/>
                  <a:pt x="11712539" y="2649882"/>
                </a:cubicBezTo>
                <a:cubicBezTo>
                  <a:pt x="11741704" y="2923755"/>
                  <a:pt x="11697402" y="3032952"/>
                  <a:pt x="11712539" y="3137454"/>
                </a:cubicBezTo>
                <a:cubicBezTo>
                  <a:pt x="11727676" y="3241956"/>
                  <a:pt x="11678506" y="3500448"/>
                  <a:pt x="11712539" y="3709821"/>
                </a:cubicBezTo>
                <a:cubicBezTo>
                  <a:pt x="11746572" y="3919194"/>
                  <a:pt x="11677184" y="3986977"/>
                  <a:pt x="11712539" y="4239791"/>
                </a:cubicBezTo>
                <a:cubicBezTo>
                  <a:pt x="11747894" y="4492605"/>
                  <a:pt x="11675677" y="4531394"/>
                  <a:pt x="11712539" y="4684966"/>
                </a:cubicBezTo>
                <a:cubicBezTo>
                  <a:pt x="11749401" y="4838539"/>
                  <a:pt x="11694969" y="4992377"/>
                  <a:pt x="11712539" y="5299731"/>
                </a:cubicBezTo>
                <a:cubicBezTo>
                  <a:pt x="11803766" y="5955613"/>
                  <a:pt x="11257759" y="6307257"/>
                  <a:pt x="10652567" y="6359703"/>
                </a:cubicBezTo>
                <a:cubicBezTo>
                  <a:pt x="10440362" y="6403149"/>
                  <a:pt x="10021382" y="6277747"/>
                  <a:pt x="9861178" y="6359703"/>
                </a:cubicBezTo>
                <a:cubicBezTo>
                  <a:pt x="9700974" y="6441659"/>
                  <a:pt x="9309437" y="6277866"/>
                  <a:pt x="9069789" y="6359703"/>
                </a:cubicBezTo>
                <a:cubicBezTo>
                  <a:pt x="8830141" y="6441540"/>
                  <a:pt x="8706846" y="6277596"/>
                  <a:pt x="8374326" y="6359703"/>
                </a:cubicBezTo>
                <a:cubicBezTo>
                  <a:pt x="8041806" y="6441810"/>
                  <a:pt x="8089193" y="6332502"/>
                  <a:pt x="7870714" y="6359703"/>
                </a:cubicBezTo>
                <a:cubicBezTo>
                  <a:pt x="7652235" y="6386904"/>
                  <a:pt x="7476877" y="6317529"/>
                  <a:pt x="7367103" y="6359703"/>
                </a:cubicBezTo>
                <a:cubicBezTo>
                  <a:pt x="7257329" y="6401877"/>
                  <a:pt x="7118334" y="6358535"/>
                  <a:pt x="6959418" y="6359703"/>
                </a:cubicBezTo>
                <a:cubicBezTo>
                  <a:pt x="6800503" y="6360871"/>
                  <a:pt x="6563357" y="6333584"/>
                  <a:pt x="6263955" y="6359703"/>
                </a:cubicBezTo>
                <a:cubicBezTo>
                  <a:pt x="5964553" y="6385822"/>
                  <a:pt x="5799200" y="6344063"/>
                  <a:pt x="5664418" y="6359703"/>
                </a:cubicBezTo>
                <a:cubicBezTo>
                  <a:pt x="5529636" y="6375343"/>
                  <a:pt x="5398647" y="6347470"/>
                  <a:pt x="5160806" y="6359703"/>
                </a:cubicBezTo>
                <a:cubicBezTo>
                  <a:pt x="4922965" y="6371936"/>
                  <a:pt x="4901906" y="6324844"/>
                  <a:pt x="4657195" y="6359703"/>
                </a:cubicBezTo>
                <a:cubicBezTo>
                  <a:pt x="4412484" y="6394562"/>
                  <a:pt x="4273758" y="6336106"/>
                  <a:pt x="3961732" y="6359703"/>
                </a:cubicBezTo>
                <a:cubicBezTo>
                  <a:pt x="3649706" y="6383300"/>
                  <a:pt x="3469713" y="6345645"/>
                  <a:pt x="3170343" y="6359703"/>
                </a:cubicBezTo>
                <a:cubicBezTo>
                  <a:pt x="2870973" y="6373761"/>
                  <a:pt x="2917355" y="6307306"/>
                  <a:pt x="2666732" y="6359703"/>
                </a:cubicBezTo>
                <a:cubicBezTo>
                  <a:pt x="2416109" y="6412100"/>
                  <a:pt x="2164159" y="6333683"/>
                  <a:pt x="1971269" y="6359703"/>
                </a:cubicBezTo>
                <a:cubicBezTo>
                  <a:pt x="1778379" y="6385723"/>
                  <a:pt x="1443883" y="6331291"/>
                  <a:pt x="1059972" y="6359703"/>
                </a:cubicBezTo>
                <a:cubicBezTo>
                  <a:pt x="459757" y="6218655"/>
                  <a:pt x="64504" y="5786993"/>
                  <a:pt x="0" y="5299731"/>
                </a:cubicBezTo>
                <a:cubicBezTo>
                  <a:pt x="-19531" y="5092673"/>
                  <a:pt x="57681" y="4963200"/>
                  <a:pt x="0" y="4769761"/>
                </a:cubicBezTo>
                <a:cubicBezTo>
                  <a:pt x="-57681" y="4576322"/>
                  <a:pt x="33745" y="4485699"/>
                  <a:pt x="0" y="4282189"/>
                </a:cubicBezTo>
                <a:cubicBezTo>
                  <a:pt x="-33745" y="4078679"/>
                  <a:pt x="12617" y="3950144"/>
                  <a:pt x="0" y="3709821"/>
                </a:cubicBezTo>
                <a:cubicBezTo>
                  <a:pt x="-12617" y="3469498"/>
                  <a:pt x="35205" y="3323565"/>
                  <a:pt x="0" y="3222249"/>
                </a:cubicBezTo>
                <a:cubicBezTo>
                  <a:pt x="-35205" y="3120933"/>
                  <a:pt x="54769" y="2833221"/>
                  <a:pt x="0" y="2692279"/>
                </a:cubicBezTo>
                <a:cubicBezTo>
                  <a:pt x="-54769" y="2551337"/>
                  <a:pt x="22397" y="2432267"/>
                  <a:pt x="0" y="2204707"/>
                </a:cubicBezTo>
                <a:cubicBezTo>
                  <a:pt x="-22397" y="1977147"/>
                  <a:pt x="23691" y="1798293"/>
                  <a:pt x="0" y="1589942"/>
                </a:cubicBezTo>
                <a:cubicBezTo>
                  <a:pt x="-23691" y="1381591"/>
                  <a:pt x="46653" y="1194483"/>
                  <a:pt x="0" y="10599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52736531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ea typeface="字魂107号-萌趣欢乐体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4159E2-0400-5511-80B4-02A7393FF7AF}"/>
              </a:ext>
            </a:extLst>
          </p:cNvPr>
          <p:cNvSpPr/>
          <p:nvPr/>
        </p:nvSpPr>
        <p:spPr>
          <a:xfrm>
            <a:off x="1000124" y="2526949"/>
            <a:ext cx="10448926" cy="3464276"/>
          </a:xfrm>
          <a:custGeom>
            <a:avLst/>
            <a:gdLst>
              <a:gd name="connsiteX0" fmla="*/ 0 w 10448926"/>
              <a:gd name="connsiteY0" fmla="*/ 577391 h 3464276"/>
              <a:gd name="connsiteX1" fmla="*/ 577391 w 10448926"/>
              <a:gd name="connsiteY1" fmla="*/ 0 h 3464276"/>
              <a:gd name="connsiteX2" fmla="*/ 9871535 w 10448926"/>
              <a:gd name="connsiteY2" fmla="*/ 0 h 3464276"/>
              <a:gd name="connsiteX3" fmla="*/ 10448926 w 10448926"/>
              <a:gd name="connsiteY3" fmla="*/ 577391 h 3464276"/>
              <a:gd name="connsiteX4" fmla="*/ 10448926 w 10448926"/>
              <a:gd name="connsiteY4" fmla="*/ 2886885 h 3464276"/>
              <a:gd name="connsiteX5" fmla="*/ 9871535 w 10448926"/>
              <a:gd name="connsiteY5" fmla="*/ 3464276 h 3464276"/>
              <a:gd name="connsiteX6" fmla="*/ 577391 w 10448926"/>
              <a:gd name="connsiteY6" fmla="*/ 3464276 h 3464276"/>
              <a:gd name="connsiteX7" fmla="*/ 0 w 10448926"/>
              <a:gd name="connsiteY7" fmla="*/ 2886885 h 3464276"/>
              <a:gd name="connsiteX8" fmla="*/ 0 w 10448926"/>
              <a:gd name="connsiteY8" fmla="*/ 577391 h 346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8926" h="3464276" fill="none" extrusionOk="0">
                <a:moveTo>
                  <a:pt x="0" y="577391"/>
                </a:moveTo>
                <a:cubicBezTo>
                  <a:pt x="-13995" y="271919"/>
                  <a:pt x="239638" y="6124"/>
                  <a:pt x="577391" y="0"/>
                </a:cubicBezTo>
                <a:cubicBezTo>
                  <a:pt x="3395837" y="-88141"/>
                  <a:pt x="8850731" y="-30127"/>
                  <a:pt x="9871535" y="0"/>
                </a:cubicBezTo>
                <a:cubicBezTo>
                  <a:pt x="10169962" y="-59212"/>
                  <a:pt x="10476748" y="249064"/>
                  <a:pt x="10448926" y="577391"/>
                </a:cubicBezTo>
                <a:cubicBezTo>
                  <a:pt x="10472220" y="1110516"/>
                  <a:pt x="10334529" y="1922242"/>
                  <a:pt x="10448926" y="2886885"/>
                </a:cubicBezTo>
                <a:cubicBezTo>
                  <a:pt x="10488637" y="3239627"/>
                  <a:pt x="10216878" y="3490084"/>
                  <a:pt x="9871535" y="3464276"/>
                </a:cubicBezTo>
                <a:cubicBezTo>
                  <a:pt x="8460544" y="3306884"/>
                  <a:pt x="3302878" y="3446498"/>
                  <a:pt x="577391" y="3464276"/>
                </a:cubicBezTo>
                <a:cubicBezTo>
                  <a:pt x="242631" y="3442016"/>
                  <a:pt x="-5913" y="3163413"/>
                  <a:pt x="0" y="2886885"/>
                </a:cubicBezTo>
                <a:cubicBezTo>
                  <a:pt x="-165838" y="2187795"/>
                  <a:pt x="-140199" y="1233927"/>
                  <a:pt x="0" y="577391"/>
                </a:cubicBezTo>
                <a:close/>
              </a:path>
              <a:path w="10448926" h="3464276" stroke="0" extrusionOk="0">
                <a:moveTo>
                  <a:pt x="0" y="577391"/>
                </a:moveTo>
                <a:cubicBezTo>
                  <a:pt x="-26956" y="259119"/>
                  <a:pt x="245937" y="-19766"/>
                  <a:pt x="577391" y="0"/>
                </a:cubicBezTo>
                <a:cubicBezTo>
                  <a:pt x="5060950" y="35450"/>
                  <a:pt x="8290057" y="37244"/>
                  <a:pt x="9871535" y="0"/>
                </a:cubicBezTo>
                <a:cubicBezTo>
                  <a:pt x="10210794" y="-52530"/>
                  <a:pt x="10417103" y="257142"/>
                  <a:pt x="10448926" y="577391"/>
                </a:cubicBezTo>
                <a:cubicBezTo>
                  <a:pt x="10604563" y="1230727"/>
                  <a:pt x="10347688" y="2620993"/>
                  <a:pt x="10448926" y="2886885"/>
                </a:cubicBezTo>
                <a:cubicBezTo>
                  <a:pt x="10509125" y="3197441"/>
                  <a:pt x="10173105" y="3417645"/>
                  <a:pt x="9871535" y="3464276"/>
                </a:cubicBezTo>
                <a:cubicBezTo>
                  <a:pt x="6291364" y="3442771"/>
                  <a:pt x="4236502" y="3592403"/>
                  <a:pt x="577391" y="3464276"/>
                </a:cubicBezTo>
                <a:cubicBezTo>
                  <a:pt x="300479" y="3439479"/>
                  <a:pt x="38847" y="3224843"/>
                  <a:pt x="0" y="2886885"/>
                </a:cubicBezTo>
                <a:cubicBezTo>
                  <a:pt x="-124700" y="1946923"/>
                  <a:pt x="-57919" y="1563051"/>
                  <a:pt x="0" y="57739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5668966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Trò chuyện với bạn để tìm hiểu lí do làm sao bị người thân trách móc, mắng nhiếc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 viên bạn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Hướng dẫn bạn cách khắc phục những điểm yếu hoặc giới thiệu người tư vấn cho bạn.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Rủ bạn tham gia các hoạt động chung của tổ, lớp.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B3D41-6E8E-B4F2-C299-2BEA47C81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00" y="261938"/>
            <a:ext cx="8577262" cy="21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27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F16F284-6F82-4F0F-8301-B8C38910B2F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HDTN Tuần 2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CC9BD3-D0AE-4FAE-99EB-CB20324F26A7}:3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5E25B2-CA0C-451B-B1ED-E09650E36E8E}:3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BB1081-3C51-4756-BF40-0E72335DE263}: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0AEB27-7D58-4E89-A8A6-40E318C15417}:3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E4B388-C1DA-46AA-9D76-91941C192C73}:3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01116D-8DA4-4EDA-8F77-D0E09915E7B4}:3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3AAF79-6591-4A09-A869-30380A05BDF9}: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A4EF87-9EBB-4CAD-9B1C-8C110C5FC357}:3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2948FF-3270-4CA7-8ECC-05A8FE578EFE}:3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1EC13B-F579-4A5A-BE65-B0FA819A089B}:3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B7F2B8-49CD-4502-89FE-E2995B34E9F4}:37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2imgu">
      <a:majorFont>
        <a:latin typeface="字魂107号-萌趣欢乐体" panose="020F0302020204030204"/>
        <a:ea typeface="字魂107号-萌趣欢乐体"/>
        <a:cs typeface=""/>
      </a:majorFont>
      <a:minorFont>
        <a:latin typeface="字魂107号-萌趣欢乐体" panose="020F0502020204030204"/>
        <a:ea typeface="字魂107号-萌趣欢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439</Words>
  <Application>Microsoft Office PowerPoint</Application>
  <PresentationFormat>Widescreen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等线</vt:lpstr>
      <vt:lpstr>Tahoma</vt:lpstr>
      <vt:lpstr>Time nes New Roman</vt:lpstr>
      <vt:lpstr>Times New Roman</vt:lpstr>
      <vt:lpstr>字魂107号-萌趣欢乐体</vt:lpstr>
      <vt:lpstr>Office 主题​​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HDTN Tuần 23</dc:title>
  <dc:creator>Thao Tran</dc:creator>
  <cp:lastModifiedBy>HaiPhong</cp:lastModifiedBy>
  <cp:revision>34</cp:revision>
  <dcterms:created xsi:type="dcterms:W3CDTF">2023-11-08T05:37:12Z</dcterms:created>
  <dcterms:modified xsi:type="dcterms:W3CDTF">2025-02-19T15:27:24Z</dcterms:modified>
</cp:coreProperties>
</file>