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3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3" r:id="rId3"/>
    <p:sldMasterId id="2147483710" r:id="rId4"/>
  </p:sldMasterIdLst>
  <p:notesMasterIdLst>
    <p:notesMasterId r:id="rId15"/>
  </p:notesMasterIdLst>
  <p:sldIdLst>
    <p:sldId id="3319" r:id="rId5"/>
    <p:sldId id="258" r:id="rId6"/>
    <p:sldId id="296" r:id="rId7"/>
    <p:sldId id="297" r:id="rId8"/>
    <p:sldId id="300" r:id="rId9"/>
    <p:sldId id="3295" r:id="rId10"/>
    <p:sldId id="3307" r:id="rId11"/>
    <p:sldId id="303" r:id="rId12"/>
    <p:sldId id="3302" r:id="rId13"/>
    <p:sldId id="332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01BAA7-E957-4FBA-849A-5D9B8BCFE7F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4959A-D1D1-4A53-A47E-70B1D7E06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45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4959A-D1D1-4A53-A47E-70B1D7E067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2BB015-8BF4-4637-8FB0-B1D82B14C85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6760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7918B-C48B-1458-437D-EF728BB70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09A85-FCD7-49DE-F090-62EC0A70E1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4DF42-12E8-E57B-145C-B399C66E6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7E481-56D5-7474-C4A6-77C97F2F6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DFD0E-BC69-9104-C86B-274FDA835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952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286A4-B9B9-CDD7-F74E-2E042FF31B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7CD3EB-A9D5-84AA-050F-EB5DE1B26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8BAA8F-2FCF-2658-96EA-067866491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1B0F17-091B-EED5-EBB0-FCA416FC0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07957-F326-233A-3670-52D5A70F5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892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2EDABD-AE01-40D6-D44A-0592891AE6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152A9A-8E2E-A69F-F241-5F42E30FA0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F0D701-4BB3-2FB5-7E31-3FE0F7381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F9357-6389-802F-8E3A-D5002C628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1ADE6-20E9-76D0-E3D5-9895B45D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1537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16476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37438-46A7-4927-8E85-D3E498CEF1FE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F8CA7-79A0-4C8E-B719-2161476DD1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780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3353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284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1136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300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1575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711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CCC22-5806-F949-74C8-38F94E94C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27A7B-049C-CF95-33FB-26C8A262E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7B1C4-4ECC-BB85-ABA3-702FB792E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2DDD9-B490-34EB-AE02-631FD03A7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5FA87-72A7-E350-92D9-95E72080A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2255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6895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14543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53900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038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4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5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5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754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14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53132-FF53-DE50-C33E-A8C333BC9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F4E6C-2C91-98B6-1232-AF81032FF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99D2D-856A-EA21-9353-B4C971787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39D73-2021-3C5C-42B3-5B9C9650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203CE-23E3-2740-BD14-991905108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23408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0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63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0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63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1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80298BC5-A992-46EB-A065-B68FC742E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71600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5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840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8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19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8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49248-28E9-376D-3288-A5B4E98DD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BA0314-01B0-9FEA-02C1-C7C966F96E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4F6EB0-C4A8-8A58-FB41-4816A15D02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52C629-AE94-F45A-2010-E550C8374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DB64AB-E3AF-E7EA-AD2E-D30A7B9BA0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518B9-EDCB-D197-6779-7097B2783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7525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244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5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35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95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21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36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0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460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073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57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637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85F43-0D59-F36F-F7FA-681E7CD5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6128D-1D9B-039E-6AAD-780F444939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2C9182-CC21-87F4-8BD2-6D37E00AA6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27D6B0-1B64-F92C-446A-8BBD9D6DF2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3C2826-0148-15E7-54BA-E8BAB50265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0DA3D2-FD39-3E24-5928-48CF1AB5C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7F9C38-F584-E739-31CB-1D23DBE55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C2C353-57CF-19AB-B46C-F73BD3E7D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2034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645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9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13716000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13716000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46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-2322915" y="64865"/>
            <a:ext cx="10385150" cy="6069722"/>
            <a:chOff x="1233089" y="64865"/>
            <a:chExt cx="10385150" cy="606972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49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55F4563C-D8FB-4F5D-833B-D2C149929F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4000">
                <a:srgbClr val="B3E6EF"/>
              </a:gs>
              <a:gs pos="83000">
                <a:srgbClr val="66D0E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C6F6ED-C323-4540-837C-8043323F6267}"/>
              </a:ext>
            </a:extLst>
          </p:cNvPr>
          <p:cNvGrpSpPr/>
          <p:nvPr userDrawn="1"/>
        </p:nvGrpSpPr>
        <p:grpSpPr>
          <a:xfrm>
            <a:off x="1233089" y="64865"/>
            <a:ext cx="10385150" cy="6069722"/>
            <a:chOff x="1233089" y="64865"/>
            <a:chExt cx="10385150" cy="6069722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5D503D4-B1F7-445F-9EC6-912BDC3D49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33089" y="64865"/>
              <a:ext cx="10385150" cy="606972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F0F2CD52-5933-4076-9BCE-AEE4410EB6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08756" y="122102"/>
              <a:ext cx="2123585" cy="3027849"/>
            </a:xfrm>
            <a:prstGeom prst="rect">
              <a:avLst/>
            </a:prstGeom>
            <a:effectLst>
              <a:outerShdw blurRad="3683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9CD99719-68C6-4F1B-9237-299129AD2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8677"/>
            <a:ext cx="12192000" cy="685799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EAB0892-1515-4C0E-878E-F9D5DB3459B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712566" y="2615467"/>
            <a:ext cx="896190" cy="8961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5A49BCD9-5FDA-4B4B-8A5C-399D61B0C46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469051">
            <a:off x="9837828" y="3232258"/>
            <a:ext cx="2241294" cy="300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450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2.91667E-6 0.03496 " pathEditMode="relative" rAng="0" ptsTypes="AA">
                                      <p:cBhvr>
                                        <p:cTn id="6" dur="2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6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824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8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8CA59-55C4-B105-7C5C-1B8EC5AC2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D3A617-13B0-D6CC-1253-F5A9E976F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DB56F-3F7E-3E11-4B06-1B8F7792E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0CEDA9-BC5B-5342-620E-6E7B5D64C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4532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6693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3477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2079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29825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4201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36532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33449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789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2146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306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3006DB-DE8E-0558-D3AF-A3F95EA92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F6CF6E-30E1-9F67-3510-AC66B05B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AC50B-4403-FF1A-036B-94816069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713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8041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50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4B12D-3561-45AA-22B0-7B998C940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6E2076-29D0-191F-E726-AF6F83F226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A46142-2BDA-6B72-19E7-E20E5147CD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C2FD9-3168-5BF2-081B-FFE04969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0F6-5E7D-1C7C-5320-18A48E0D6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365BFA-B352-01B6-DA54-E8F7737E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8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6BC65-09E9-119D-DCBA-16DED1FF4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B28B44-C5CE-ACAF-0394-9D017F7EF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288852-2EDE-FCCC-8967-22EC3F35D2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EBD32B-08CE-50CD-7D47-41F2E8A16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36F0F0-311E-AE65-BCC6-9568995FD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2FEDB-DED1-4AB4-9140-099D78A86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318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9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34.xml"/><Relationship Id="rId34" Type="http://schemas.openxmlformats.org/officeDocument/2006/relationships/slideLayout" Target="../slideLayouts/slideLayout47.xml"/><Relationship Id="rId42" Type="http://schemas.openxmlformats.org/officeDocument/2006/relationships/slideLayout" Target="../slideLayouts/slideLayout55.xml"/><Relationship Id="rId47" Type="http://schemas.openxmlformats.org/officeDocument/2006/relationships/theme" Target="../theme/theme3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9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32" Type="http://schemas.openxmlformats.org/officeDocument/2006/relationships/slideLayout" Target="../slideLayouts/slideLayout45.xml"/><Relationship Id="rId37" Type="http://schemas.openxmlformats.org/officeDocument/2006/relationships/slideLayout" Target="../slideLayouts/slideLayout50.xml"/><Relationship Id="rId40" Type="http://schemas.openxmlformats.org/officeDocument/2006/relationships/slideLayout" Target="../slideLayouts/slideLayout53.xml"/><Relationship Id="rId45" Type="http://schemas.openxmlformats.org/officeDocument/2006/relationships/slideLayout" Target="../slideLayouts/slideLayout58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36" Type="http://schemas.openxmlformats.org/officeDocument/2006/relationships/slideLayout" Target="../slideLayouts/slideLayout49.xml"/><Relationship Id="rId49" Type="http://schemas.openxmlformats.org/officeDocument/2006/relationships/image" Target="../media/image2.jpeg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44.xml"/><Relationship Id="rId44" Type="http://schemas.openxmlformats.org/officeDocument/2006/relationships/slideLayout" Target="../slideLayouts/slideLayout57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Relationship Id="rId35" Type="http://schemas.openxmlformats.org/officeDocument/2006/relationships/slideLayout" Target="../slideLayouts/slideLayout48.xml"/><Relationship Id="rId43" Type="http://schemas.openxmlformats.org/officeDocument/2006/relationships/slideLayout" Target="../slideLayouts/slideLayout56.xml"/><Relationship Id="rId48" Type="http://schemas.openxmlformats.org/officeDocument/2006/relationships/image" Target="../media/image1.jpeg"/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33" Type="http://schemas.openxmlformats.org/officeDocument/2006/relationships/slideLayout" Target="../slideLayouts/slideLayout46.xml"/><Relationship Id="rId38" Type="http://schemas.openxmlformats.org/officeDocument/2006/relationships/slideLayout" Target="../slideLayouts/slideLayout51.xml"/><Relationship Id="rId4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33.xml"/><Relationship Id="rId41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1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4688BF-986C-3E51-0C08-F08B78C00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9D3A5-3724-C760-BE27-E1857469B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C20EAA-8FF2-C370-F037-46CC2BF025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2688B-88E9-4A97-8D9C-B26096E37BE1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0F95A-342E-B22A-BDBD-761A9B567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34931-D78A-D42E-1AD8-5E21B7AB0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F6DD6-5057-4D65-87A3-07CB280C4B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4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0550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4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77379C72-ED41-3191-E068-EE01EEE7B8C3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6" y="26669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" name="Picture 1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B2557EE-0171-800E-8404-396E18EBB73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3125" y="190499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6469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jp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7.xml"/><Relationship Id="rId6" Type="http://schemas.openxmlformats.org/officeDocument/2006/relationships/image" Target="../media/image23.png"/><Relationship Id="rId5" Type="http://schemas.openxmlformats.org/officeDocument/2006/relationships/slide" Target="slide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5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et with buildings and people&#10;&#10;Description automatically generated">
            <a:extLst>
              <a:ext uri="{FF2B5EF4-FFF2-40B4-BE49-F238E27FC236}">
                <a16:creationId xmlns:a16="http://schemas.microsoft.com/office/drawing/2014/main" id="{B0FE69E3-BCF4-7888-63B4-E3BB6A3759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70"/>
            <a:ext cx="12192000" cy="6874670"/>
          </a:xfrm>
          <a:prstGeom prst="rect">
            <a:avLst/>
          </a:prstGeom>
        </p:spPr>
      </p:pic>
      <p:sp>
        <p:nvSpPr>
          <p:cNvPr id="8" name="Rectangle: Rounded Corners 25">
            <a:extLst>
              <a:ext uri="{FF2B5EF4-FFF2-40B4-BE49-F238E27FC236}">
                <a16:creationId xmlns:a16="http://schemas.microsoft.com/office/drawing/2014/main" id="{A151F58E-1489-0D36-78E8-F1862130F634}"/>
              </a:ext>
            </a:extLst>
          </p:cNvPr>
          <p:cNvSpPr/>
          <p:nvPr/>
        </p:nvSpPr>
        <p:spPr>
          <a:xfrm>
            <a:off x="2144531" y="750543"/>
            <a:ext cx="9242047" cy="3558221"/>
          </a:xfrm>
          <a:custGeom>
            <a:avLst/>
            <a:gdLst>
              <a:gd name="connsiteX0" fmla="*/ 0 w 7324580"/>
              <a:gd name="connsiteY0" fmla="*/ 427288 h 3650475"/>
              <a:gd name="connsiteX1" fmla="*/ 409212 w 7324580"/>
              <a:gd name="connsiteY1" fmla="*/ 0 h 3650475"/>
              <a:gd name="connsiteX2" fmla="*/ 6915367 w 7324580"/>
              <a:gd name="connsiteY2" fmla="*/ 0 h 3650475"/>
              <a:gd name="connsiteX3" fmla="*/ 7324580 w 7324580"/>
              <a:gd name="connsiteY3" fmla="*/ 427288 h 3650475"/>
              <a:gd name="connsiteX4" fmla="*/ 7324580 w 7324580"/>
              <a:gd name="connsiteY4" fmla="*/ 3223186 h 3650475"/>
              <a:gd name="connsiteX5" fmla="*/ 6915367 w 7324580"/>
              <a:gd name="connsiteY5" fmla="*/ 3650475 h 3650475"/>
              <a:gd name="connsiteX6" fmla="*/ 409212 w 7324580"/>
              <a:gd name="connsiteY6" fmla="*/ 3650475 h 3650475"/>
              <a:gd name="connsiteX7" fmla="*/ 0 w 7324580"/>
              <a:gd name="connsiteY7" fmla="*/ 3223186 h 3650475"/>
              <a:gd name="connsiteX8" fmla="*/ 0 w 7324580"/>
              <a:gd name="connsiteY8" fmla="*/ 427288 h 3650475"/>
              <a:gd name="connsiteX0" fmla="*/ 0 w 7324580"/>
              <a:gd name="connsiteY0" fmla="*/ 427288 h 3650475"/>
              <a:gd name="connsiteX1" fmla="*/ 409212 w 7324580"/>
              <a:gd name="connsiteY1" fmla="*/ 0 h 3650475"/>
              <a:gd name="connsiteX2" fmla="*/ 6915367 w 7324580"/>
              <a:gd name="connsiteY2" fmla="*/ 0 h 3650475"/>
              <a:gd name="connsiteX3" fmla="*/ 7324580 w 7324580"/>
              <a:gd name="connsiteY3" fmla="*/ 427288 h 3650475"/>
              <a:gd name="connsiteX4" fmla="*/ 7324580 w 7324580"/>
              <a:gd name="connsiteY4" fmla="*/ 3223186 h 3650475"/>
              <a:gd name="connsiteX5" fmla="*/ 6915367 w 7324580"/>
              <a:gd name="connsiteY5" fmla="*/ 3650475 h 3650475"/>
              <a:gd name="connsiteX6" fmla="*/ 409212 w 7324580"/>
              <a:gd name="connsiteY6" fmla="*/ 3650475 h 3650475"/>
              <a:gd name="connsiteX7" fmla="*/ 0 w 7324580"/>
              <a:gd name="connsiteY7" fmla="*/ 3223186 h 3650475"/>
              <a:gd name="connsiteX8" fmla="*/ 0 w 7324580"/>
              <a:gd name="connsiteY8" fmla="*/ 427288 h 3650475"/>
              <a:gd name="connsiteX0" fmla="*/ 0 w 7324580"/>
              <a:gd name="connsiteY0" fmla="*/ 427288 h 3650475"/>
              <a:gd name="connsiteX1" fmla="*/ 409212 w 7324580"/>
              <a:gd name="connsiteY1" fmla="*/ 0 h 3650475"/>
              <a:gd name="connsiteX2" fmla="*/ 6915367 w 7324580"/>
              <a:gd name="connsiteY2" fmla="*/ 0 h 3650475"/>
              <a:gd name="connsiteX3" fmla="*/ 7324580 w 7324580"/>
              <a:gd name="connsiteY3" fmla="*/ 427288 h 3650475"/>
              <a:gd name="connsiteX4" fmla="*/ 7324580 w 7324580"/>
              <a:gd name="connsiteY4" fmla="*/ 3223186 h 3650475"/>
              <a:gd name="connsiteX5" fmla="*/ 6915367 w 7324580"/>
              <a:gd name="connsiteY5" fmla="*/ 3650475 h 3650475"/>
              <a:gd name="connsiteX6" fmla="*/ 409212 w 7324580"/>
              <a:gd name="connsiteY6" fmla="*/ 3650475 h 3650475"/>
              <a:gd name="connsiteX7" fmla="*/ 0 w 7324580"/>
              <a:gd name="connsiteY7" fmla="*/ 3223186 h 3650475"/>
              <a:gd name="connsiteX8" fmla="*/ 0 w 7324580"/>
              <a:gd name="connsiteY8" fmla="*/ 427288 h 3650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24580" h="3650475" fill="none" extrusionOk="0">
                <a:moveTo>
                  <a:pt x="0" y="427288"/>
                </a:moveTo>
                <a:cubicBezTo>
                  <a:pt x="3081" y="270772"/>
                  <a:pt x="210284" y="46010"/>
                  <a:pt x="409212" y="0"/>
                </a:cubicBezTo>
                <a:cubicBezTo>
                  <a:pt x="1492221" y="95589"/>
                  <a:pt x="5190143" y="450763"/>
                  <a:pt x="6915367" y="0"/>
                </a:cubicBezTo>
                <a:cubicBezTo>
                  <a:pt x="7126287" y="-97263"/>
                  <a:pt x="7228379" y="163890"/>
                  <a:pt x="7324580" y="427288"/>
                </a:cubicBezTo>
                <a:cubicBezTo>
                  <a:pt x="7490014" y="1498916"/>
                  <a:pt x="7092363" y="2339523"/>
                  <a:pt x="7324580" y="3223186"/>
                </a:cubicBezTo>
                <a:cubicBezTo>
                  <a:pt x="7341302" y="3374039"/>
                  <a:pt x="7085459" y="3592959"/>
                  <a:pt x="6915367" y="3650475"/>
                </a:cubicBezTo>
                <a:cubicBezTo>
                  <a:pt x="5325431" y="3732065"/>
                  <a:pt x="2071856" y="3797525"/>
                  <a:pt x="409212" y="3650475"/>
                </a:cubicBezTo>
                <a:cubicBezTo>
                  <a:pt x="246447" y="3644337"/>
                  <a:pt x="-48954" y="3468463"/>
                  <a:pt x="0" y="3223186"/>
                </a:cubicBezTo>
                <a:cubicBezTo>
                  <a:pt x="167078" y="2197781"/>
                  <a:pt x="-57091" y="942848"/>
                  <a:pt x="0" y="427288"/>
                </a:cubicBezTo>
                <a:close/>
              </a:path>
              <a:path w="7324580" h="3650475" stroke="0" extrusionOk="0">
                <a:moveTo>
                  <a:pt x="0" y="427288"/>
                </a:moveTo>
                <a:cubicBezTo>
                  <a:pt x="-26164" y="258919"/>
                  <a:pt x="196226" y="3596"/>
                  <a:pt x="409212" y="0"/>
                </a:cubicBezTo>
                <a:cubicBezTo>
                  <a:pt x="3212097" y="-116028"/>
                  <a:pt x="5451551" y="203907"/>
                  <a:pt x="6915367" y="0"/>
                </a:cubicBezTo>
                <a:cubicBezTo>
                  <a:pt x="7048861" y="-9104"/>
                  <a:pt x="7404481" y="200184"/>
                  <a:pt x="7324580" y="427288"/>
                </a:cubicBezTo>
                <a:cubicBezTo>
                  <a:pt x="7553303" y="1159044"/>
                  <a:pt x="7607714" y="2638013"/>
                  <a:pt x="7324580" y="3223186"/>
                </a:cubicBezTo>
                <a:cubicBezTo>
                  <a:pt x="7317135" y="3431920"/>
                  <a:pt x="7067629" y="3622532"/>
                  <a:pt x="6915367" y="3650475"/>
                </a:cubicBezTo>
                <a:cubicBezTo>
                  <a:pt x="6022362" y="3148856"/>
                  <a:pt x="1850242" y="3890075"/>
                  <a:pt x="409212" y="3650475"/>
                </a:cubicBezTo>
                <a:cubicBezTo>
                  <a:pt x="165007" y="3697199"/>
                  <a:pt x="-50955" y="3397173"/>
                  <a:pt x="0" y="3223186"/>
                </a:cubicBezTo>
                <a:cubicBezTo>
                  <a:pt x="46512" y="1821152"/>
                  <a:pt x="75268" y="1348446"/>
                  <a:pt x="0" y="427288"/>
                </a:cubicBezTo>
                <a:close/>
              </a:path>
              <a:path w="7324580" h="3650475" fill="none" stroke="0" extrusionOk="0">
                <a:moveTo>
                  <a:pt x="0" y="427288"/>
                </a:moveTo>
                <a:cubicBezTo>
                  <a:pt x="22322" y="234644"/>
                  <a:pt x="237575" y="17042"/>
                  <a:pt x="409212" y="0"/>
                </a:cubicBezTo>
                <a:cubicBezTo>
                  <a:pt x="1796531" y="229123"/>
                  <a:pt x="4494013" y="472526"/>
                  <a:pt x="6915367" y="0"/>
                </a:cubicBezTo>
                <a:cubicBezTo>
                  <a:pt x="7102757" y="-87994"/>
                  <a:pt x="7326490" y="120605"/>
                  <a:pt x="7324580" y="427288"/>
                </a:cubicBezTo>
                <a:cubicBezTo>
                  <a:pt x="7527057" y="1422086"/>
                  <a:pt x="7253015" y="2162362"/>
                  <a:pt x="7324580" y="3223186"/>
                </a:cubicBezTo>
                <a:cubicBezTo>
                  <a:pt x="7346055" y="3422402"/>
                  <a:pt x="7075949" y="3614838"/>
                  <a:pt x="6915367" y="3650475"/>
                </a:cubicBezTo>
                <a:cubicBezTo>
                  <a:pt x="5214784" y="3567931"/>
                  <a:pt x="1657220" y="3607692"/>
                  <a:pt x="409212" y="3650475"/>
                </a:cubicBezTo>
                <a:cubicBezTo>
                  <a:pt x="126859" y="3617514"/>
                  <a:pt x="-64039" y="3419374"/>
                  <a:pt x="0" y="3223186"/>
                </a:cubicBezTo>
                <a:cubicBezTo>
                  <a:pt x="24483" y="2451429"/>
                  <a:pt x="-35504" y="995777"/>
                  <a:pt x="0" y="427288"/>
                </a:cubicBezTo>
                <a:close/>
              </a:path>
              <a:path w="7324580" h="3650475" fill="none" stroke="0" extrusionOk="0">
                <a:moveTo>
                  <a:pt x="0" y="427288"/>
                </a:moveTo>
                <a:cubicBezTo>
                  <a:pt x="42957" y="267037"/>
                  <a:pt x="209935" y="48747"/>
                  <a:pt x="409212" y="0"/>
                </a:cubicBezTo>
                <a:cubicBezTo>
                  <a:pt x="1626145" y="169475"/>
                  <a:pt x="5050587" y="363247"/>
                  <a:pt x="6915367" y="0"/>
                </a:cubicBezTo>
                <a:cubicBezTo>
                  <a:pt x="7115997" y="-76558"/>
                  <a:pt x="7279741" y="155086"/>
                  <a:pt x="7324580" y="427288"/>
                </a:cubicBezTo>
                <a:cubicBezTo>
                  <a:pt x="7565380" y="1388079"/>
                  <a:pt x="7242428" y="2184070"/>
                  <a:pt x="7324580" y="3223186"/>
                </a:cubicBezTo>
                <a:cubicBezTo>
                  <a:pt x="7330511" y="3408997"/>
                  <a:pt x="7081637" y="3607104"/>
                  <a:pt x="6915367" y="3650475"/>
                </a:cubicBezTo>
                <a:cubicBezTo>
                  <a:pt x="5223382" y="3636704"/>
                  <a:pt x="1865468" y="3717200"/>
                  <a:pt x="409212" y="3650475"/>
                </a:cubicBezTo>
                <a:cubicBezTo>
                  <a:pt x="226240" y="3641175"/>
                  <a:pt x="-52988" y="3448643"/>
                  <a:pt x="0" y="3223186"/>
                </a:cubicBezTo>
                <a:cubicBezTo>
                  <a:pt x="98856" y="2364071"/>
                  <a:pt x="-78586" y="986647"/>
                  <a:pt x="0" y="427288"/>
                </a:cubicBezTo>
                <a:close/>
              </a:path>
            </a:pathLst>
          </a:custGeom>
          <a:solidFill>
            <a:schemeClr val="bg1">
              <a:alpha val="83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852854689">
                  <a:custGeom>
                    <a:avLst/>
                    <a:gdLst>
                      <a:gd name="connsiteX0" fmla="*/ 0 w 7324580"/>
                      <a:gd name="connsiteY0" fmla="*/ 528566 h 4515729"/>
                      <a:gd name="connsiteX1" fmla="*/ 409212 w 7324580"/>
                      <a:gd name="connsiteY1" fmla="*/ 0 h 4515729"/>
                      <a:gd name="connsiteX2" fmla="*/ 6915367 w 7324580"/>
                      <a:gd name="connsiteY2" fmla="*/ 0 h 4515729"/>
                      <a:gd name="connsiteX3" fmla="*/ 7324580 w 7324580"/>
                      <a:gd name="connsiteY3" fmla="*/ 528566 h 4515729"/>
                      <a:gd name="connsiteX4" fmla="*/ 7324580 w 7324580"/>
                      <a:gd name="connsiteY4" fmla="*/ 3987162 h 4515729"/>
                      <a:gd name="connsiteX5" fmla="*/ 6915367 w 7324580"/>
                      <a:gd name="connsiteY5" fmla="*/ 4515729 h 4515729"/>
                      <a:gd name="connsiteX6" fmla="*/ 409212 w 7324580"/>
                      <a:gd name="connsiteY6" fmla="*/ 4515729 h 4515729"/>
                      <a:gd name="connsiteX7" fmla="*/ 0 w 7324580"/>
                      <a:gd name="connsiteY7" fmla="*/ 3987162 h 4515729"/>
                      <a:gd name="connsiteX8" fmla="*/ 0 w 7324580"/>
                      <a:gd name="connsiteY8" fmla="*/ 528566 h 4515729"/>
                      <a:gd name="connsiteX0" fmla="*/ 0 w 7324580"/>
                      <a:gd name="connsiteY0" fmla="*/ 528566 h 4515729"/>
                      <a:gd name="connsiteX1" fmla="*/ 409212 w 7324580"/>
                      <a:gd name="connsiteY1" fmla="*/ 0 h 4515729"/>
                      <a:gd name="connsiteX2" fmla="*/ 6915367 w 7324580"/>
                      <a:gd name="connsiteY2" fmla="*/ 0 h 4515729"/>
                      <a:gd name="connsiteX3" fmla="*/ 7324580 w 7324580"/>
                      <a:gd name="connsiteY3" fmla="*/ 528566 h 4515729"/>
                      <a:gd name="connsiteX4" fmla="*/ 7324580 w 7324580"/>
                      <a:gd name="connsiteY4" fmla="*/ 3987162 h 4515729"/>
                      <a:gd name="connsiteX5" fmla="*/ 6915367 w 7324580"/>
                      <a:gd name="connsiteY5" fmla="*/ 4515729 h 4515729"/>
                      <a:gd name="connsiteX6" fmla="*/ 409212 w 7324580"/>
                      <a:gd name="connsiteY6" fmla="*/ 4515729 h 4515729"/>
                      <a:gd name="connsiteX7" fmla="*/ 0 w 7324580"/>
                      <a:gd name="connsiteY7" fmla="*/ 3987162 h 4515729"/>
                      <a:gd name="connsiteX8" fmla="*/ 0 w 7324580"/>
                      <a:gd name="connsiteY8" fmla="*/ 528566 h 4515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24580" h="4515729" fill="none" extrusionOk="0">
                        <a:moveTo>
                          <a:pt x="0" y="528566"/>
                        </a:moveTo>
                        <a:cubicBezTo>
                          <a:pt x="2536" y="316703"/>
                          <a:pt x="201733" y="39164"/>
                          <a:pt x="409212" y="0"/>
                        </a:cubicBezTo>
                        <a:cubicBezTo>
                          <a:pt x="1514205" y="116632"/>
                          <a:pt x="5116225" y="353839"/>
                          <a:pt x="6915367" y="0"/>
                        </a:cubicBezTo>
                        <a:cubicBezTo>
                          <a:pt x="7130950" y="-80607"/>
                          <a:pt x="7269243" y="218026"/>
                          <a:pt x="7324580" y="528566"/>
                        </a:cubicBezTo>
                        <a:cubicBezTo>
                          <a:pt x="7459238" y="1828725"/>
                          <a:pt x="7130163" y="2801796"/>
                          <a:pt x="7324580" y="3987162"/>
                        </a:cubicBezTo>
                        <a:cubicBezTo>
                          <a:pt x="7334714" y="4215131"/>
                          <a:pt x="7100887" y="4465975"/>
                          <a:pt x="6915367" y="4515729"/>
                        </a:cubicBezTo>
                        <a:cubicBezTo>
                          <a:pt x="5239297" y="4578639"/>
                          <a:pt x="2057574" y="4475032"/>
                          <a:pt x="409212" y="4515729"/>
                        </a:cubicBezTo>
                        <a:cubicBezTo>
                          <a:pt x="243531" y="4508545"/>
                          <a:pt x="-21307" y="4283813"/>
                          <a:pt x="0" y="3987162"/>
                        </a:cubicBezTo>
                        <a:cubicBezTo>
                          <a:pt x="121305" y="2824125"/>
                          <a:pt x="-44949" y="1205072"/>
                          <a:pt x="0" y="528566"/>
                        </a:cubicBezTo>
                        <a:close/>
                      </a:path>
                      <a:path w="7324580" h="4515729" stroke="0" extrusionOk="0">
                        <a:moveTo>
                          <a:pt x="0" y="528566"/>
                        </a:moveTo>
                        <a:cubicBezTo>
                          <a:pt x="-11131" y="275752"/>
                          <a:pt x="196695" y="10297"/>
                          <a:pt x="409212" y="0"/>
                        </a:cubicBezTo>
                        <a:cubicBezTo>
                          <a:pt x="3199221" y="33744"/>
                          <a:pt x="5262459" y="-66625"/>
                          <a:pt x="6915367" y="0"/>
                        </a:cubicBezTo>
                        <a:cubicBezTo>
                          <a:pt x="7089035" y="-16274"/>
                          <a:pt x="7377738" y="240492"/>
                          <a:pt x="7324580" y="528566"/>
                        </a:cubicBezTo>
                        <a:cubicBezTo>
                          <a:pt x="7462249" y="1447329"/>
                          <a:pt x="7580692" y="3256207"/>
                          <a:pt x="7324580" y="3987162"/>
                        </a:cubicBezTo>
                        <a:cubicBezTo>
                          <a:pt x="7309286" y="4279832"/>
                          <a:pt x="7095076" y="4499967"/>
                          <a:pt x="6915367" y="4515729"/>
                        </a:cubicBezTo>
                        <a:cubicBezTo>
                          <a:pt x="6004797" y="4120253"/>
                          <a:pt x="1855235" y="4769638"/>
                          <a:pt x="409212" y="4515729"/>
                        </a:cubicBezTo>
                        <a:cubicBezTo>
                          <a:pt x="158657" y="4550904"/>
                          <a:pt x="-48945" y="4214389"/>
                          <a:pt x="0" y="3987162"/>
                        </a:cubicBezTo>
                        <a:cubicBezTo>
                          <a:pt x="44291" y="2291101"/>
                          <a:pt x="70432" y="1762676"/>
                          <a:pt x="0" y="528566"/>
                        </a:cubicBezTo>
                        <a:close/>
                      </a:path>
                      <a:path w="7324580" h="4515729" fill="none" stroke="0" extrusionOk="0">
                        <a:moveTo>
                          <a:pt x="0" y="528566"/>
                        </a:moveTo>
                        <a:cubicBezTo>
                          <a:pt x="19529" y="292077"/>
                          <a:pt x="207782" y="52587"/>
                          <a:pt x="409212" y="0"/>
                        </a:cubicBezTo>
                        <a:cubicBezTo>
                          <a:pt x="1693823" y="128136"/>
                          <a:pt x="4802251" y="322176"/>
                          <a:pt x="6915367" y="0"/>
                        </a:cubicBezTo>
                        <a:cubicBezTo>
                          <a:pt x="7094661" y="-71538"/>
                          <a:pt x="7318522" y="197481"/>
                          <a:pt x="7324580" y="528566"/>
                        </a:cubicBezTo>
                        <a:cubicBezTo>
                          <a:pt x="7550259" y="1723307"/>
                          <a:pt x="7220823" y="2647815"/>
                          <a:pt x="7324580" y="3987162"/>
                        </a:cubicBezTo>
                        <a:cubicBezTo>
                          <a:pt x="7320097" y="4228348"/>
                          <a:pt x="7087147" y="4489681"/>
                          <a:pt x="6915367" y="4515729"/>
                        </a:cubicBezTo>
                        <a:cubicBezTo>
                          <a:pt x="5164218" y="4466087"/>
                          <a:pt x="1776369" y="4540371"/>
                          <a:pt x="409212" y="4515729"/>
                        </a:cubicBezTo>
                        <a:cubicBezTo>
                          <a:pt x="160895" y="4507370"/>
                          <a:pt x="-58757" y="4258831"/>
                          <a:pt x="0" y="3987162"/>
                        </a:cubicBezTo>
                        <a:cubicBezTo>
                          <a:pt x="34014" y="3027976"/>
                          <a:pt x="-11534" y="1327917"/>
                          <a:pt x="0" y="52856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7999" y="104212"/>
            <a:ext cx="85898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TRƯỜNG TIỂU HỌC </a:t>
            </a:r>
            <a:r>
              <a:rPr lang="vi-VN" sz="3600" dirty="0" smtClean="0"/>
              <a:t>QUANG TRUNG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3047999" y="5869770"/>
            <a:ext cx="7435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HP001 5 hàng 1 ô ly" panose="020B0603050302020204" pitchFamily="34" charset="0"/>
              </a:rPr>
              <a:t>           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vi-VN" sz="36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 Thị Thúy</a:t>
            </a:r>
            <a:endParaRPr lang="en-US" sz="36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0792" y="1260597"/>
            <a:ext cx="56295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 SỬ - ĐỊA LÍ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2209" y="2126926"/>
            <a:ext cx="101143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Bài</a:t>
            </a:r>
            <a:r>
              <a:rPr lang="en-US" sz="480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19: </a:t>
            </a:r>
            <a:r>
              <a:rPr lang="en-US" sz="480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Phố</a:t>
            </a:r>
            <a:r>
              <a:rPr lang="en-US" sz="480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cổ</a:t>
            </a:r>
            <a:r>
              <a:rPr lang="en-US" sz="480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</a:t>
            </a:r>
            <a:r>
              <a:rPr lang="en-US" sz="4800" dirty="0" err="1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Hội</a:t>
            </a:r>
            <a:r>
              <a:rPr lang="en-US" sz="4800" dirty="0" smtClean="0">
                <a:solidFill>
                  <a:srgbClr val="C00000"/>
                </a:solidFill>
                <a:latin typeface="HP001 5 hàng 1 ô ly" panose="020B0603050302020204" pitchFamily="34" charset="0"/>
              </a:rPr>
              <a:t> An 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4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iết</a:t>
            </a:r>
            <a:r>
              <a:rPr lang="en-US" sz="4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  <a:endParaRPr lang="en-US" sz="4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504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670851" y="1130744"/>
            <a:ext cx="5508141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319" y="278240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21">
            <a:extLst>
              <a:ext uri="{FF2B5EF4-FFF2-40B4-BE49-F238E27FC236}">
                <a16:creationId xmlns:a16="http://schemas.microsoft.com/office/drawing/2014/main" id="{22CE9427-CA58-F1C8-F815-372CAA7BD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607" y="1005207"/>
            <a:ext cx="6978648" cy="4699159"/>
          </a:xfrm>
          <a:prstGeom prst="roundRect">
            <a:avLst/>
          </a:prstGeom>
          <a:solidFill>
            <a:srgbClr val="FCCBC9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5400" b="1" i="0" u="none" strike="noStrike" kern="1200" cap="none" spc="0" normalizeH="0" noProof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DỤNG</a:t>
            </a:r>
          </a:p>
          <a:p>
            <a:pPr lvl="0">
              <a:spcBef>
                <a:spcPct val="50000"/>
              </a:spcBef>
              <a:defRPr/>
            </a:pPr>
            <a:r>
              <a:rPr lang="en-US" sz="4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4800" b="1">
                <a:latin typeface="Times New Roman" panose="02020603050405020304" pitchFamily="18" charset="0"/>
                <a:cs typeface="Times New Roman" panose="02020603050405020304" pitchFamily="18" charset="0"/>
              </a:rPr>
              <a:t>em, cần làm gì để bảo vệ, giữ gìn và phát huy những giá trị văn hóa của phố cổ Hội An?</a:t>
            </a:r>
            <a:endParaRPr kumimoji="0" lang="vi-VN" sz="4800" b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et with buildings and people&#10;&#10;Description automatically generated">
            <a:extLst>
              <a:ext uri="{FF2B5EF4-FFF2-40B4-BE49-F238E27FC236}">
                <a16:creationId xmlns:a16="http://schemas.microsoft.com/office/drawing/2014/main" id="{B0FE69E3-BCF4-7888-63B4-E3BB6A375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261850" cy="68746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0F50934-3312-703D-8892-08D860AA9EFE}"/>
              </a:ext>
            </a:extLst>
          </p:cNvPr>
          <p:cNvSpPr/>
          <p:nvPr/>
        </p:nvSpPr>
        <p:spPr>
          <a:xfrm>
            <a:off x="2864063" y="-6433"/>
            <a:ext cx="6704940" cy="23158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oogle Shape;71;p2">
            <a:extLst>
              <a:ext uri="{FF2B5EF4-FFF2-40B4-BE49-F238E27FC236}">
                <a16:creationId xmlns:a16="http://schemas.microsoft.com/office/drawing/2014/main" id="{696BF5BD-ABCF-D981-64BA-72D0930264F5}"/>
              </a:ext>
            </a:extLst>
          </p:cNvPr>
          <p:cNvGrpSpPr/>
          <p:nvPr/>
        </p:nvGrpSpPr>
        <p:grpSpPr>
          <a:xfrm rot="-985835">
            <a:off x="1446698" y="2173540"/>
            <a:ext cx="1153636" cy="2102402"/>
            <a:chOff x="5930618" y="1536098"/>
            <a:chExt cx="1609023" cy="2932306"/>
          </a:xfrm>
        </p:grpSpPr>
        <p:grpSp>
          <p:nvGrpSpPr>
            <p:cNvPr id="4" name="Google Shape;72;p2">
              <a:extLst>
                <a:ext uri="{FF2B5EF4-FFF2-40B4-BE49-F238E27FC236}">
                  <a16:creationId xmlns:a16="http://schemas.microsoft.com/office/drawing/2014/main" id="{A1E18B21-4C33-B3A9-E4FF-EB758F2D6C20}"/>
                </a:ext>
              </a:extLst>
            </p:cNvPr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9" name="Google Shape;73;p2">
                <a:extLst>
                  <a:ext uri="{FF2B5EF4-FFF2-40B4-BE49-F238E27FC236}">
                    <a16:creationId xmlns:a16="http://schemas.microsoft.com/office/drawing/2014/main" id="{48F0899B-3C09-BFBA-DC87-E810B33174A4}"/>
                  </a:ext>
                </a:extLst>
              </p:cNvPr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74;p2">
                <a:extLst>
                  <a:ext uri="{FF2B5EF4-FFF2-40B4-BE49-F238E27FC236}">
                    <a16:creationId xmlns:a16="http://schemas.microsoft.com/office/drawing/2014/main" id="{430287EB-6DDC-360D-609B-1B82D39B36D8}"/>
                  </a:ext>
                </a:extLst>
              </p:cNvPr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75;p2">
                <a:extLst>
                  <a:ext uri="{FF2B5EF4-FFF2-40B4-BE49-F238E27FC236}">
                    <a16:creationId xmlns:a16="http://schemas.microsoft.com/office/drawing/2014/main" id="{944F49E7-C60B-92C8-A34C-2FDAC47AA515}"/>
                  </a:ext>
                </a:extLst>
              </p:cNvPr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76;p2">
                <a:extLst>
                  <a:ext uri="{FF2B5EF4-FFF2-40B4-BE49-F238E27FC236}">
                    <a16:creationId xmlns:a16="http://schemas.microsoft.com/office/drawing/2014/main" id="{3D4A8E54-924D-214B-D318-6DC6094E8000}"/>
                  </a:ext>
                </a:extLst>
              </p:cNvPr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77;p2">
                <a:extLst>
                  <a:ext uri="{FF2B5EF4-FFF2-40B4-BE49-F238E27FC236}">
                    <a16:creationId xmlns:a16="http://schemas.microsoft.com/office/drawing/2014/main" id="{BCF583CE-7F1B-302C-5FA9-99E44E2D0D79}"/>
                  </a:ext>
                </a:extLst>
              </p:cNvPr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78;p2">
                <a:extLst>
                  <a:ext uri="{FF2B5EF4-FFF2-40B4-BE49-F238E27FC236}">
                    <a16:creationId xmlns:a16="http://schemas.microsoft.com/office/drawing/2014/main" id="{9F01CCDC-A6D0-7672-4379-0331975E4013}"/>
                  </a:ext>
                </a:extLst>
              </p:cNvPr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79;p2">
                <a:extLst>
                  <a:ext uri="{FF2B5EF4-FFF2-40B4-BE49-F238E27FC236}">
                    <a16:creationId xmlns:a16="http://schemas.microsoft.com/office/drawing/2014/main" id="{CAAB69B4-D37F-53C7-21D8-D7D669D0690A}"/>
                  </a:ext>
                </a:extLst>
              </p:cNvPr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80;p2">
                <a:extLst>
                  <a:ext uri="{FF2B5EF4-FFF2-40B4-BE49-F238E27FC236}">
                    <a16:creationId xmlns:a16="http://schemas.microsoft.com/office/drawing/2014/main" id="{01F24280-4EE8-F3BE-DBB7-C58F62A391E9}"/>
                  </a:ext>
                </a:extLst>
              </p:cNvPr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81;p2">
                <a:extLst>
                  <a:ext uri="{FF2B5EF4-FFF2-40B4-BE49-F238E27FC236}">
                    <a16:creationId xmlns:a16="http://schemas.microsoft.com/office/drawing/2014/main" id="{344CF0CE-6F54-486C-D0F7-C77316184BE3}"/>
                  </a:ext>
                </a:extLst>
              </p:cNvPr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" name="Google Shape;82;p2">
              <a:extLst>
                <a:ext uri="{FF2B5EF4-FFF2-40B4-BE49-F238E27FC236}">
                  <a16:creationId xmlns:a16="http://schemas.microsoft.com/office/drawing/2014/main" id="{71D674A6-42EB-295D-951A-C7ADC27FF624}"/>
                </a:ext>
              </a:extLst>
            </p:cNvPr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83;p2">
              <a:extLst>
                <a:ext uri="{FF2B5EF4-FFF2-40B4-BE49-F238E27FC236}">
                  <a16:creationId xmlns:a16="http://schemas.microsoft.com/office/drawing/2014/main" id="{E17B6458-8C58-0FBE-A287-49C55D368240}"/>
                </a:ext>
              </a:extLst>
            </p:cNvPr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4;p2">
              <a:extLst>
                <a:ext uri="{FF2B5EF4-FFF2-40B4-BE49-F238E27FC236}">
                  <a16:creationId xmlns:a16="http://schemas.microsoft.com/office/drawing/2014/main" id="{053CE218-7374-A723-7E76-24CF3CF67519}"/>
                </a:ext>
              </a:extLst>
            </p:cNvPr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85;p2">
              <a:extLst>
                <a:ext uri="{FF2B5EF4-FFF2-40B4-BE49-F238E27FC236}">
                  <a16:creationId xmlns:a16="http://schemas.microsoft.com/office/drawing/2014/main" id="{8AA5BFFB-F7DC-BDFF-B245-A1896063692E}"/>
                </a:ext>
              </a:extLst>
            </p:cNvPr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86;p2">
              <a:extLst>
                <a:ext uri="{FF2B5EF4-FFF2-40B4-BE49-F238E27FC236}">
                  <a16:creationId xmlns:a16="http://schemas.microsoft.com/office/drawing/2014/main" id="{86A073E3-417C-567B-2D30-B605A701A8C9}"/>
                </a:ext>
              </a:extLst>
            </p:cNvPr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87;p2">
              <a:extLst>
                <a:ext uri="{FF2B5EF4-FFF2-40B4-BE49-F238E27FC236}">
                  <a16:creationId xmlns:a16="http://schemas.microsoft.com/office/drawing/2014/main" id="{8B430EBD-F0F6-6837-6FF5-A483ECAE47EE}"/>
                </a:ext>
              </a:extLst>
            </p:cNvPr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88;p2">
              <a:extLst>
                <a:ext uri="{FF2B5EF4-FFF2-40B4-BE49-F238E27FC236}">
                  <a16:creationId xmlns:a16="http://schemas.microsoft.com/office/drawing/2014/main" id="{511503B6-A1B9-8E8F-0748-C470A60F6CF6}"/>
                </a:ext>
              </a:extLst>
            </p:cNvPr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89;p2">
              <a:extLst>
                <a:ext uri="{FF2B5EF4-FFF2-40B4-BE49-F238E27FC236}">
                  <a16:creationId xmlns:a16="http://schemas.microsoft.com/office/drawing/2014/main" id="{0C791592-8EE9-5202-98AA-CC8781E655BB}"/>
                </a:ext>
              </a:extLst>
            </p:cNvPr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0;p2">
              <a:extLst>
                <a:ext uri="{FF2B5EF4-FFF2-40B4-BE49-F238E27FC236}">
                  <a16:creationId xmlns:a16="http://schemas.microsoft.com/office/drawing/2014/main" id="{2C0989CF-05CB-07CF-6F21-627AEF1AA664}"/>
                </a:ext>
              </a:extLst>
            </p:cNvPr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BBF502D6-FCE7-315A-A2EF-1EF7D55992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7094" y="412235"/>
            <a:ext cx="6421605" cy="1481456"/>
          </a:xfrm>
          <a:prstGeom prst="rect">
            <a:avLst/>
          </a:prstGeom>
          <a:solidFill>
            <a:srgbClr val="FF0000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648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18"/>
          <p:cNvSpPr/>
          <p:nvPr/>
        </p:nvSpPr>
        <p:spPr>
          <a:xfrm>
            <a:off x="5274659" y="445154"/>
            <a:ext cx="5690392" cy="2426262"/>
          </a:xfrm>
          <a:prstGeom prst="roundRect">
            <a:avLst>
              <a:gd name="adj" fmla="val 2181"/>
            </a:avLst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495924" y="464291"/>
            <a:ext cx="53027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/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phố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cổ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Hội</a:t>
            </a:r>
            <a:r>
              <a:rPr lang="en-US" sz="4800" b="1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84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5A88517-7208-3784-1BE0-408BA58C1B3D}"/>
              </a:ext>
            </a:extLst>
          </p:cNvPr>
          <p:cNvGrpSpPr/>
          <p:nvPr/>
        </p:nvGrpSpPr>
        <p:grpSpPr>
          <a:xfrm>
            <a:off x="548220" y="195385"/>
            <a:ext cx="11134032" cy="2001584"/>
            <a:chOff x="7355303" y="1577329"/>
            <a:chExt cx="4106665" cy="335470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847588B1-6278-CA62-8453-800E61B0CEC6}"/>
                </a:ext>
              </a:extLst>
            </p:cNvPr>
            <p:cNvSpPr/>
            <p:nvPr/>
          </p:nvSpPr>
          <p:spPr>
            <a:xfrm>
              <a:off x="7355303" y="1577329"/>
              <a:ext cx="4106665" cy="2260656"/>
            </a:xfrm>
            <a:prstGeom prst="roundRect">
              <a:avLst>
                <a:gd name="adj" fmla="val 11905"/>
              </a:avLst>
            </a:prstGeom>
            <a:solidFill>
              <a:srgbClr val="FFE1FF"/>
            </a:solidFill>
            <a:ln w="28575">
              <a:solidFill>
                <a:srgbClr val="6600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BA2581E1-35EC-37A1-B2F9-D215F5F26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61631" y="1806036"/>
              <a:ext cx="3942428" cy="3125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</a:pPr>
              <a:r>
                <a:rPr lang="en-US" altLang="en-US" b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Thảo luận nhóm đôi: Quan sát hình 2, hãy xác định vị trí địa lí của phố cổ Hội An</a:t>
              </a:r>
              <a:r>
                <a:rPr lang="vi-VN" altLang="en-US" b="1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lang="en-US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eaLnBrk="1" hangingPunct="1">
                <a:spcBef>
                  <a:spcPct val="20000"/>
                </a:spcBef>
              </a:pPr>
              <a:endParaRPr lang="en-US" altLang="en-US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242CC10-591A-4B1E-5965-0DC056AF9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8649" y="1557958"/>
            <a:ext cx="8577328" cy="49149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962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E3F13D9-4EB9-6684-3908-FD62A200E4B3}"/>
              </a:ext>
            </a:extLst>
          </p:cNvPr>
          <p:cNvSpPr txBox="1"/>
          <p:nvPr/>
        </p:nvSpPr>
        <p:spPr>
          <a:xfrm>
            <a:off x="721218" y="3842528"/>
            <a:ext cx="10613595" cy="255454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 Thảo luận nhóm 4: Đọc </a:t>
            </a:r>
            <a:r>
              <a:rPr lang="en-US" altLang="en-US" sz="4000" b="1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altLang="en-US" sz="40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tin SGK, quan sát hình 3, 4, 5, em hãy kể tên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trúc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cổ</a:t>
            </a:r>
            <a:r>
              <a:rPr lang="en-US" alt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4000" b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An(có thể kể công trình khác ngoài SGK).</a:t>
            </a:r>
            <a:endParaRPr lang="en-US" alt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965201" y="278701"/>
            <a:ext cx="3066479" cy="3258334"/>
            <a:chOff x="7619118" y="3330758"/>
            <a:chExt cx="3049764" cy="3489890"/>
          </a:xfrm>
        </p:grpSpPr>
        <p:grpSp>
          <p:nvGrpSpPr>
            <p:cNvPr id="12" name="Group 11"/>
            <p:cNvGrpSpPr>
              <a:grpSpLocks noChangeAspect="1"/>
            </p:cNvGrpSpPr>
            <p:nvPr/>
          </p:nvGrpSpPr>
          <p:grpSpPr>
            <a:xfrm>
              <a:off x="7619118" y="3330758"/>
              <a:ext cx="3049764" cy="3489890"/>
              <a:chOff x="-309880" y="-309880"/>
              <a:chExt cx="6969760" cy="7975600"/>
            </a:xfrm>
          </p:grpSpPr>
          <p:sp>
            <p:nvSpPr>
              <p:cNvPr id="14" name="Freeform 13"/>
              <p:cNvSpPr/>
              <p:nvPr/>
            </p:nvSpPr>
            <p:spPr>
              <a:xfrm>
                <a:off x="-309880" y="-309880"/>
                <a:ext cx="6969760" cy="7975600"/>
              </a:xfrm>
              <a:custGeom>
                <a:avLst/>
                <a:gdLst/>
                <a:ahLst/>
                <a:cxnLst/>
                <a:rect l="l" t="t" r="r" b="b"/>
                <a:pathLst>
                  <a:path w="6969760" h="7975600">
                    <a:moveTo>
                      <a:pt x="1239520" y="1239520"/>
                    </a:moveTo>
                    <a:cubicBezTo>
                      <a:pt x="0" y="2479040"/>
                      <a:pt x="0" y="4489450"/>
                      <a:pt x="1239520" y="5730240"/>
                    </a:cubicBezTo>
                    <a:lnTo>
                      <a:pt x="3484880" y="7975600"/>
                    </a:lnTo>
                    <a:lnTo>
                      <a:pt x="5730240" y="5730240"/>
                    </a:lnTo>
                    <a:cubicBezTo>
                      <a:pt x="6969760" y="4490720"/>
                      <a:pt x="6969760" y="2480310"/>
                      <a:pt x="5730240" y="1239520"/>
                    </a:cubicBezTo>
                    <a:cubicBezTo>
                      <a:pt x="4489450" y="0"/>
                      <a:pt x="2480310" y="0"/>
                      <a:pt x="1239520" y="1239520"/>
                    </a:cubicBezTo>
                    <a:close/>
                  </a:path>
                </a:pathLst>
              </a:custGeom>
              <a:solidFill>
                <a:srgbClr val="F4BC6A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15" name="Freeform 14"/>
              <p:cNvSpPr/>
              <p:nvPr/>
            </p:nvSpPr>
            <p:spPr>
              <a:xfrm>
                <a:off x="246063" y="380308"/>
                <a:ext cx="5895974" cy="5627483"/>
              </a:xfrm>
              <a:custGeom>
                <a:avLst/>
                <a:gdLst/>
                <a:ahLst/>
                <a:cxnLst/>
                <a:rect l="l" t="t" r="r" b="b"/>
                <a:pathLst>
                  <a:path w="5895974" h="5627483">
                    <a:moveTo>
                      <a:pt x="2947987" y="4502"/>
                    </a:moveTo>
                    <a:cubicBezTo>
                      <a:pt x="1941349" y="0"/>
                      <a:pt x="1009246" y="534451"/>
                      <a:pt x="504623" y="1405483"/>
                    </a:cubicBezTo>
                    <a:cubicBezTo>
                      <a:pt x="0" y="2276514"/>
                      <a:pt x="0" y="3350970"/>
                      <a:pt x="504623" y="4222001"/>
                    </a:cubicBezTo>
                    <a:cubicBezTo>
                      <a:pt x="1009246" y="5093032"/>
                      <a:pt x="1941349" y="5627483"/>
                      <a:pt x="2947987" y="5622982"/>
                    </a:cubicBezTo>
                    <a:cubicBezTo>
                      <a:pt x="3954625" y="5627483"/>
                      <a:pt x="4886728" y="5093032"/>
                      <a:pt x="5391351" y="4222001"/>
                    </a:cubicBezTo>
                    <a:cubicBezTo>
                      <a:pt x="5895974" y="3350970"/>
                      <a:pt x="5895974" y="2276514"/>
                      <a:pt x="5391351" y="1405483"/>
                    </a:cubicBezTo>
                    <a:cubicBezTo>
                      <a:pt x="4886728" y="534451"/>
                      <a:pt x="3954625" y="0"/>
                      <a:pt x="2947987" y="4502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4665" r="-24665"/>
                </a:stretch>
              </a:blipFill>
            </p:spPr>
            <p:txBody>
              <a:bodyPr/>
              <a:lstStyle/>
              <a:p>
                <a:endParaRPr lang="vi-VN" sz="1200"/>
              </a:p>
            </p:txBody>
          </p:sp>
        </p:grpSp>
        <p:pic>
          <p:nvPicPr>
            <p:cNvPr id="13" name="Picture 12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7887404" y="3682721"/>
              <a:ext cx="2513192" cy="2362508"/>
            </a:xfrm>
            <a:prstGeom prst="ellipse">
              <a:avLst/>
            </a:prstGeom>
            <a:ln w="63500" cap="rnd"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2700000" scaled="1"/>
                <a:tileRect/>
              </a:gra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16" name="Group 15"/>
          <p:cNvGrpSpPr/>
          <p:nvPr/>
        </p:nvGrpSpPr>
        <p:grpSpPr>
          <a:xfrm>
            <a:off x="4621369" y="308340"/>
            <a:ext cx="3058285" cy="3265280"/>
            <a:chOff x="12039600" y="3787210"/>
            <a:chExt cx="3049764" cy="3489890"/>
          </a:xfrm>
        </p:grpSpPr>
        <p:grpSp>
          <p:nvGrpSpPr>
            <p:cNvPr id="17" name="Group 16"/>
            <p:cNvGrpSpPr>
              <a:grpSpLocks noChangeAspect="1"/>
            </p:cNvGrpSpPr>
            <p:nvPr/>
          </p:nvGrpSpPr>
          <p:grpSpPr>
            <a:xfrm>
              <a:off x="12039600" y="3787210"/>
              <a:ext cx="3049764" cy="3489890"/>
              <a:chOff x="-309880" y="-309880"/>
              <a:chExt cx="6969760" cy="7975600"/>
            </a:xfrm>
          </p:grpSpPr>
          <p:sp>
            <p:nvSpPr>
              <p:cNvPr id="19" name="Freeform 18"/>
              <p:cNvSpPr/>
              <p:nvPr/>
            </p:nvSpPr>
            <p:spPr>
              <a:xfrm>
                <a:off x="-309880" y="-309880"/>
                <a:ext cx="6969760" cy="7975600"/>
              </a:xfrm>
              <a:custGeom>
                <a:avLst/>
                <a:gdLst/>
                <a:ahLst/>
                <a:cxnLst/>
                <a:rect l="l" t="t" r="r" b="b"/>
                <a:pathLst>
                  <a:path w="6969760" h="7975600">
                    <a:moveTo>
                      <a:pt x="1239520" y="1239520"/>
                    </a:moveTo>
                    <a:cubicBezTo>
                      <a:pt x="0" y="2479040"/>
                      <a:pt x="0" y="4489450"/>
                      <a:pt x="1239520" y="5730240"/>
                    </a:cubicBezTo>
                    <a:lnTo>
                      <a:pt x="3484880" y="7975600"/>
                    </a:lnTo>
                    <a:lnTo>
                      <a:pt x="5730240" y="5730240"/>
                    </a:lnTo>
                    <a:cubicBezTo>
                      <a:pt x="6969760" y="4490720"/>
                      <a:pt x="6969760" y="2480310"/>
                      <a:pt x="5730240" y="1239520"/>
                    </a:cubicBezTo>
                    <a:cubicBezTo>
                      <a:pt x="4489450" y="0"/>
                      <a:pt x="2480310" y="0"/>
                      <a:pt x="1239520" y="1239520"/>
                    </a:cubicBezTo>
                    <a:close/>
                  </a:path>
                </a:pathLst>
              </a:custGeom>
              <a:solidFill>
                <a:srgbClr val="E2CEFB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246063" y="380308"/>
                <a:ext cx="5895974" cy="5627483"/>
              </a:xfrm>
              <a:custGeom>
                <a:avLst/>
                <a:gdLst/>
                <a:ahLst/>
                <a:cxnLst/>
                <a:rect l="l" t="t" r="r" b="b"/>
                <a:pathLst>
                  <a:path w="5895974" h="5627483">
                    <a:moveTo>
                      <a:pt x="2947987" y="4502"/>
                    </a:moveTo>
                    <a:cubicBezTo>
                      <a:pt x="1941349" y="0"/>
                      <a:pt x="1009246" y="534451"/>
                      <a:pt x="504623" y="1405483"/>
                    </a:cubicBezTo>
                    <a:cubicBezTo>
                      <a:pt x="0" y="2276514"/>
                      <a:pt x="0" y="3350970"/>
                      <a:pt x="504623" y="4222001"/>
                    </a:cubicBezTo>
                    <a:cubicBezTo>
                      <a:pt x="1009246" y="5093032"/>
                      <a:pt x="1941349" y="5627483"/>
                      <a:pt x="2947987" y="5622982"/>
                    </a:cubicBezTo>
                    <a:cubicBezTo>
                      <a:pt x="3954625" y="5627483"/>
                      <a:pt x="4886728" y="5093032"/>
                      <a:pt x="5391351" y="4222001"/>
                    </a:cubicBezTo>
                    <a:cubicBezTo>
                      <a:pt x="5895974" y="3350970"/>
                      <a:pt x="5895974" y="2276514"/>
                      <a:pt x="5391351" y="1405483"/>
                    </a:cubicBezTo>
                    <a:cubicBezTo>
                      <a:pt x="4886728" y="534451"/>
                      <a:pt x="3954625" y="0"/>
                      <a:pt x="2947987" y="4502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81859" r="-81859"/>
                </a:stretch>
              </a:blipFill>
            </p:spPr>
            <p:txBody>
              <a:bodyPr/>
              <a:lstStyle/>
              <a:p>
                <a:endParaRPr lang="vi-VN" sz="1200"/>
              </a:p>
            </p:txBody>
          </p:sp>
        </p:grpSp>
        <p:pic>
          <p:nvPicPr>
            <p:cNvPr id="18" name="Picture 17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12378615" y="4089216"/>
              <a:ext cx="2388403" cy="2462243"/>
            </a:xfrm>
            <a:prstGeom prst="ellipse">
              <a:avLst/>
            </a:prstGeom>
            <a:ln w="63500" cap="rnd"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1"/>
              </a:gra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  <p:grpSp>
        <p:nvGrpSpPr>
          <p:cNvPr id="21" name="Group 20"/>
          <p:cNvGrpSpPr/>
          <p:nvPr/>
        </p:nvGrpSpPr>
        <p:grpSpPr>
          <a:xfrm>
            <a:off x="8229601" y="377500"/>
            <a:ext cx="3002179" cy="3082787"/>
            <a:chOff x="2466522" y="3575482"/>
            <a:chExt cx="3049764" cy="3489890"/>
          </a:xfrm>
        </p:grpSpPr>
        <p:grpSp>
          <p:nvGrpSpPr>
            <p:cNvPr id="22" name="Group 21"/>
            <p:cNvGrpSpPr>
              <a:grpSpLocks noChangeAspect="1"/>
            </p:cNvGrpSpPr>
            <p:nvPr/>
          </p:nvGrpSpPr>
          <p:grpSpPr>
            <a:xfrm>
              <a:off x="2466522" y="3575482"/>
              <a:ext cx="3049764" cy="3489890"/>
              <a:chOff x="-309880" y="-309880"/>
              <a:chExt cx="6969760" cy="7975600"/>
            </a:xfrm>
          </p:grpSpPr>
          <p:sp>
            <p:nvSpPr>
              <p:cNvPr id="24" name="Freeform 23"/>
              <p:cNvSpPr/>
              <p:nvPr/>
            </p:nvSpPr>
            <p:spPr>
              <a:xfrm>
                <a:off x="-309880" y="-309880"/>
                <a:ext cx="6969760" cy="7975600"/>
              </a:xfrm>
              <a:custGeom>
                <a:avLst/>
                <a:gdLst/>
                <a:ahLst/>
                <a:cxnLst/>
                <a:rect l="l" t="t" r="r" b="b"/>
                <a:pathLst>
                  <a:path w="6969760" h="7975600">
                    <a:moveTo>
                      <a:pt x="1239520" y="1239520"/>
                    </a:moveTo>
                    <a:cubicBezTo>
                      <a:pt x="0" y="2479040"/>
                      <a:pt x="0" y="4489450"/>
                      <a:pt x="1239520" y="5730240"/>
                    </a:cubicBezTo>
                    <a:lnTo>
                      <a:pt x="3484880" y="7975600"/>
                    </a:lnTo>
                    <a:lnTo>
                      <a:pt x="5730240" y="5730240"/>
                    </a:lnTo>
                    <a:cubicBezTo>
                      <a:pt x="6969760" y="4490720"/>
                      <a:pt x="6969760" y="2480310"/>
                      <a:pt x="5730240" y="1239520"/>
                    </a:cubicBezTo>
                    <a:cubicBezTo>
                      <a:pt x="4489450" y="0"/>
                      <a:pt x="2480310" y="0"/>
                      <a:pt x="1239520" y="1239520"/>
                    </a:cubicBezTo>
                    <a:close/>
                  </a:path>
                </a:pathLst>
              </a:custGeom>
              <a:solidFill>
                <a:srgbClr val="DF8787"/>
              </a:solidFill>
            </p:spPr>
            <p:txBody>
              <a:bodyPr/>
              <a:lstStyle/>
              <a:p>
                <a:endParaRPr lang="vi-VN" sz="1200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246063" y="380308"/>
                <a:ext cx="5895974" cy="5627483"/>
              </a:xfrm>
              <a:custGeom>
                <a:avLst/>
                <a:gdLst/>
                <a:ahLst/>
                <a:cxnLst/>
                <a:rect l="l" t="t" r="r" b="b"/>
                <a:pathLst>
                  <a:path w="5895974" h="5627483">
                    <a:moveTo>
                      <a:pt x="2947987" y="4502"/>
                    </a:moveTo>
                    <a:cubicBezTo>
                      <a:pt x="1941349" y="0"/>
                      <a:pt x="1009246" y="534451"/>
                      <a:pt x="504623" y="1405483"/>
                    </a:cubicBezTo>
                    <a:cubicBezTo>
                      <a:pt x="0" y="2276514"/>
                      <a:pt x="0" y="3350970"/>
                      <a:pt x="504623" y="4222001"/>
                    </a:cubicBezTo>
                    <a:cubicBezTo>
                      <a:pt x="1009246" y="5093032"/>
                      <a:pt x="1941349" y="5627483"/>
                      <a:pt x="2947987" y="5622982"/>
                    </a:cubicBezTo>
                    <a:cubicBezTo>
                      <a:pt x="3954625" y="5627483"/>
                      <a:pt x="4886728" y="5093032"/>
                      <a:pt x="5391351" y="4222001"/>
                    </a:cubicBezTo>
                    <a:cubicBezTo>
                      <a:pt x="5895974" y="3350970"/>
                      <a:pt x="5895974" y="2276514"/>
                      <a:pt x="5391351" y="1405483"/>
                    </a:cubicBezTo>
                    <a:cubicBezTo>
                      <a:pt x="4886728" y="534451"/>
                      <a:pt x="3954625" y="0"/>
                      <a:pt x="2947987" y="4502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4572" r="-24572"/>
                </a:stretch>
              </a:blipFill>
            </p:spPr>
            <p:txBody>
              <a:bodyPr/>
              <a:lstStyle/>
              <a:p>
                <a:endParaRPr lang="vi-VN" sz="1200"/>
              </a:p>
            </p:txBody>
          </p:sp>
        </p:grpSp>
        <p:pic>
          <p:nvPicPr>
            <p:cNvPr id="23" name="Picture 22"/>
            <p:cNvPicPr/>
            <p:nvPr/>
          </p:nvPicPr>
          <p:blipFill>
            <a:blip r:embed="rId8"/>
            <a:stretch>
              <a:fillRect/>
            </a:stretch>
          </p:blipFill>
          <p:spPr>
            <a:xfrm>
              <a:off x="2709786" y="3908771"/>
              <a:ext cx="2501259" cy="2547982"/>
            </a:xfrm>
            <a:prstGeom prst="ellipse">
              <a:avLst/>
            </a:prstGeom>
            <a:ln w="63500" cap="rnd">
              <a:gradFill flip="none" rotWithShape="1">
                <a:gsLst>
                  <a:gs pos="0">
                    <a:schemeClr val="accent2">
                      <a:lumMod val="0"/>
                      <a:lumOff val="100000"/>
                    </a:schemeClr>
                  </a:gs>
                  <a:gs pos="35000">
                    <a:schemeClr val="accent2">
                      <a:lumMod val="0"/>
                      <a:lumOff val="100000"/>
                    </a:schemeClr>
                  </a:gs>
                  <a:gs pos="100000">
                    <a:schemeClr val="accent2">
                      <a:lumMod val="100000"/>
                    </a:schemeClr>
                  </a:gs>
                </a:gsLst>
                <a:path path="circle">
                  <a:fillToRect l="50000" t="-80000" r="50000" b="180000"/>
                </a:path>
                <a:tileRect/>
              </a:gra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64439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E9D49F9-D3A2-0773-7BC2-5EA764322709}"/>
              </a:ext>
            </a:extLst>
          </p:cNvPr>
          <p:cNvGrpSpPr/>
          <p:nvPr/>
        </p:nvGrpSpPr>
        <p:grpSpPr>
          <a:xfrm>
            <a:off x="0" y="-30272"/>
            <a:ext cx="12192000" cy="6888272"/>
            <a:chOff x="-717454" y="-15136"/>
            <a:chExt cx="13964529" cy="6888272"/>
          </a:xfrm>
        </p:grpSpPr>
        <p:sp>
          <p:nvSpPr>
            <p:cNvPr id="4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5B225C9-4981-49A2-A8B2-18E404DBD9AD}"/>
                </a:ext>
              </a:extLst>
            </p:cNvPr>
            <p:cNvGrpSpPr/>
            <p:nvPr/>
          </p:nvGrpSpPr>
          <p:grpSpPr>
            <a:xfrm>
              <a:off x="-717454" y="-15136"/>
              <a:ext cx="13964529" cy="6888272"/>
              <a:chOff x="-717454" y="-15136"/>
              <a:chExt cx="13964529" cy="6888272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76F5A02A-E4B0-4D62-B9BF-B266F9F2840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1" r="12345"/>
              <a:stretch/>
            </p:blipFill>
            <p:spPr bwMode="auto">
              <a:xfrm>
                <a:off x="-717454" y="-15136"/>
                <a:ext cx="13964529" cy="688827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8F23C171-4DE0-4348-89EB-FF1E9237CE95}"/>
                  </a:ext>
                </a:extLst>
              </p:cNvPr>
              <p:cNvSpPr/>
              <p:nvPr/>
            </p:nvSpPr>
            <p:spPr>
              <a:xfrm rot="20675700">
                <a:off x="6322927" y="1973285"/>
                <a:ext cx="1211957" cy="601471"/>
              </a:xfrm>
              <a:prstGeom prst="rect">
                <a:avLst/>
              </a:prstGeom>
              <a:solidFill>
                <a:srgbClr val="FCB433"/>
              </a:solidFill>
              <a:ln>
                <a:solidFill>
                  <a:srgbClr val="FCB4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ACEC41A-75E2-1CF6-1EEE-5A443319BA06}"/>
              </a:ext>
            </a:extLst>
          </p:cNvPr>
          <p:cNvSpPr/>
          <p:nvPr/>
        </p:nvSpPr>
        <p:spPr>
          <a:xfrm>
            <a:off x="438151" y="219075"/>
            <a:ext cx="11076910" cy="602223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Google Shape;783;p10">
            <a:extLst>
              <a:ext uri="{FF2B5EF4-FFF2-40B4-BE49-F238E27FC236}">
                <a16:creationId xmlns:a16="http://schemas.microsoft.com/office/drawing/2014/main" id="{0D4B0CFB-095E-5035-2AA9-140E6C14065D}"/>
              </a:ext>
            </a:extLst>
          </p:cNvPr>
          <p:cNvSpPr txBox="1"/>
          <p:nvPr/>
        </p:nvSpPr>
        <p:spPr>
          <a:xfrm>
            <a:off x="1398375" y="524375"/>
            <a:ext cx="1868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ndlee"/>
              <a:ea typeface="Handlee"/>
              <a:cs typeface="Handlee"/>
              <a:sym typeface="Handlee"/>
            </a:endParaRPr>
          </a:p>
        </p:txBody>
      </p:sp>
      <p:sp>
        <p:nvSpPr>
          <p:cNvPr id="20" name="Google Shape;797;p10">
            <a:hlinkClick r:id="rId5" action="ppaction://hlinksldjump"/>
            <a:extLst>
              <a:ext uri="{FF2B5EF4-FFF2-40B4-BE49-F238E27FC236}">
                <a16:creationId xmlns:a16="http://schemas.microsoft.com/office/drawing/2014/main" id="{68AB7BBE-6F17-D78D-B368-6740278CE3BB}"/>
              </a:ext>
            </a:extLst>
          </p:cNvPr>
          <p:cNvSpPr/>
          <p:nvPr/>
        </p:nvSpPr>
        <p:spPr>
          <a:xfrm>
            <a:off x="9771525" y="5552150"/>
            <a:ext cx="1942200" cy="7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Google Shape;70;p2">
            <a:extLst>
              <a:ext uri="{FF2B5EF4-FFF2-40B4-BE49-F238E27FC236}">
                <a16:creationId xmlns:a16="http://schemas.microsoft.com/office/drawing/2014/main" id="{79DF385D-532D-4DAB-0BFC-6A5FD77BE2C5}"/>
              </a:ext>
            </a:extLst>
          </p:cNvPr>
          <p:cNvSpPr/>
          <p:nvPr/>
        </p:nvSpPr>
        <p:spPr>
          <a:xfrm>
            <a:off x="2241200" y="4209426"/>
            <a:ext cx="6977525" cy="1901445"/>
          </a:xfrm>
          <a:custGeom>
            <a:avLst/>
            <a:gdLst/>
            <a:ahLst/>
            <a:cxnLst/>
            <a:rect l="l" t="t" r="r" b="b"/>
            <a:pathLst>
              <a:path w="279101" h="82127" extrusionOk="0">
                <a:moveTo>
                  <a:pt x="0" y="100"/>
                </a:moveTo>
                <a:cubicBezTo>
                  <a:pt x="6773" y="897"/>
                  <a:pt x="38947" y="-1892"/>
                  <a:pt x="40640" y="4881"/>
                </a:cubicBezTo>
                <a:cubicBezTo>
                  <a:pt x="42333" y="11654"/>
                  <a:pt x="2391" y="34365"/>
                  <a:pt x="10160" y="40740"/>
                </a:cubicBezTo>
                <a:cubicBezTo>
                  <a:pt x="17929" y="47115"/>
                  <a:pt x="81778" y="36258"/>
                  <a:pt x="87256" y="43131"/>
                </a:cubicBezTo>
                <a:cubicBezTo>
                  <a:pt x="92734" y="50004"/>
                  <a:pt x="11056" y="80783"/>
                  <a:pt x="43030" y="81978"/>
                </a:cubicBezTo>
                <a:cubicBezTo>
                  <a:pt x="75004" y="83173"/>
                  <a:pt x="239756" y="55582"/>
                  <a:pt x="279101" y="50303"/>
                </a:cubicBezTo>
              </a:path>
            </a:pathLst>
          </a:custGeom>
          <a:noFill/>
          <a:ln w="3810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23" name="Google Shape;71;p2">
            <a:extLst>
              <a:ext uri="{FF2B5EF4-FFF2-40B4-BE49-F238E27FC236}">
                <a16:creationId xmlns:a16="http://schemas.microsoft.com/office/drawing/2014/main" id="{D5C39C51-CDF8-E697-17FC-82364EBF6DF5}"/>
              </a:ext>
            </a:extLst>
          </p:cNvPr>
          <p:cNvGrpSpPr/>
          <p:nvPr/>
        </p:nvGrpSpPr>
        <p:grpSpPr>
          <a:xfrm rot="-985835">
            <a:off x="1380022" y="2097341"/>
            <a:ext cx="1153636" cy="2102402"/>
            <a:chOff x="5930618" y="1536098"/>
            <a:chExt cx="1609023" cy="2932306"/>
          </a:xfrm>
        </p:grpSpPr>
        <p:grpSp>
          <p:nvGrpSpPr>
            <p:cNvPr id="24" name="Google Shape;72;p2">
              <a:extLst>
                <a:ext uri="{FF2B5EF4-FFF2-40B4-BE49-F238E27FC236}">
                  <a16:creationId xmlns:a16="http://schemas.microsoft.com/office/drawing/2014/main" id="{E14EFE51-5F9B-5700-7DE1-54DB5DD3A6C1}"/>
                </a:ext>
              </a:extLst>
            </p:cNvPr>
            <p:cNvGrpSpPr/>
            <p:nvPr/>
          </p:nvGrpSpPr>
          <p:grpSpPr>
            <a:xfrm>
              <a:off x="5930618" y="1536098"/>
              <a:ext cx="1609023" cy="2932306"/>
              <a:chOff x="6208295" y="550435"/>
              <a:chExt cx="1609023" cy="2932306"/>
            </a:xfrm>
          </p:grpSpPr>
          <p:sp>
            <p:nvSpPr>
              <p:cNvPr id="1029" name="Google Shape;73;p2">
                <a:extLst>
                  <a:ext uri="{FF2B5EF4-FFF2-40B4-BE49-F238E27FC236}">
                    <a16:creationId xmlns:a16="http://schemas.microsoft.com/office/drawing/2014/main" id="{4EF5C97F-D9B6-0D3D-3C28-786EB8E71C9F}"/>
                  </a:ext>
                </a:extLst>
              </p:cNvPr>
              <p:cNvSpPr/>
              <p:nvPr/>
            </p:nvSpPr>
            <p:spPr>
              <a:xfrm rot="10800000">
                <a:off x="6225940" y="2188143"/>
                <a:ext cx="1560898" cy="1286577"/>
              </a:xfrm>
              <a:custGeom>
                <a:avLst/>
                <a:gdLst/>
                <a:ahLst/>
                <a:cxnLst/>
                <a:rect l="l" t="t" r="r" b="b"/>
                <a:pathLst>
                  <a:path w="1560898" h="1286577" extrusionOk="0">
                    <a:moveTo>
                      <a:pt x="1560898" y="1286577"/>
                    </a:moveTo>
                    <a:lnTo>
                      <a:pt x="11230" y="1286577"/>
                    </a:lnTo>
                    <a:lnTo>
                      <a:pt x="11230" y="539014"/>
                    </a:lnTo>
                    <a:lnTo>
                      <a:pt x="0" y="539014"/>
                    </a:lnTo>
                    <a:lnTo>
                      <a:pt x="774834" y="0"/>
                    </a:lnTo>
                    <a:lnTo>
                      <a:pt x="1545058" y="535807"/>
                    </a:lnTo>
                    <a:lnTo>
                      <a:pt x="1560898" y="535807"/>
                    </a:lnTo>
                    <a:close/>
                  </a:path>
                </a:pathLst>
              </a:custGeom>
              <a:solidFill>
                <a:srgbClr val="F7D38F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0" name="Google Shape;74;p2">
                <a:extLst>
                  <a:ext uri="{FF2B5EF4-FFF2-40B4-BE49-F238E27FC236}">
                    <a16:creationId xmlns:a16="http://schemas.microsoft.com/office/drawing/2014/main" id="{27272E1E-9C09-D589-A97C-2104ABCE4D70}"/>
                  </a:ext>
                </a:extLst>
              </p:cNvPr>
              <p:cNvSpPr/>
              <p:nvPr/>
            </p:nvSpPr>
            <p:spPr>
              <a:xfrm rot="10800000">
                <a:off x="6989543" y="2200976"/>
                <a:ext cx="766816" cy="1280999"/>
              </a:xfrm>
              <a:custGeom>
                <a:avLst/>
                <a:gdLst/>
                <a:ahLst/>
                <a:cxnLst/>
                <a:rect l="l" t="t" r="r" b="b"/>
                <a:pathLst>
                  <a:path w="766816" h="1280999" extrusionOk="0">
                    <a:moveTo>
                      <a:pt x="766816" y="1280999"/>
                    </a:moveTo>
                    <a:lnTo>
                      <a:pt x="11230" y="1280999"/>
                    </a:lnTo>
                    <a:lnTo>
                      <a:pt x="11230" y="533436"/>
                    </a:lnTo>
                    <a:lnTo>
                      <a:pt x="0" y="533436"/>
                    </a:lnTo>
                    <a:lnTo>
                      <a:pt x="766816" y="0"/>
                    </a:ln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1" name="Google Shape;75;p2">
                <a:extLst>
                  <a:ext uri="{FF2B5EF4-FFF2-40B4-BE49-F238E27FC236}">
                    <a16:creationId xmlns:a16="http://schemas.microsoft.com/office/drawing/2014/main" id="{C8E47459-5339-BBC1-4405-F94FB3B7213F}"/>
                  </a:ext>
                </a:extLst>
              </p:cNvPr>
              <p:cNvSpPr/>
              <p:nvPr/>
            </p:nvSpPr>
            <p:spPr>
              <a:xfrm>
                <a:off x="6227545" y="582329"/>
                <a:ext cx="1544855" cy="2375474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2346147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2346147"/>
                    </a:lnTo>
                    <a:lnTo>
                      <a:pt x="1271992" y="1987617"/>
                    </a:lnTo>
                    <a:lnTo>
                      <a:pt x="1016906" y="2343752"/>
                    </a:lnTo>
                    <a:lnTo>
                      <a:pt x="755493" y="1987617"/>
                    </a:lnTo>
                    <a:lnTo>
                      <a:pt x="494081" y="2300439"/>
                    </a:lnTo>
                    <a:lnTo>
                      <a:pt x="238995" y="1987617"/>
                    </a:lnTo>
                    <a:lnTo>
                      <a:pt x="0" y="2302833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FB43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3" name="Google Shape;76;p2">
                <a:extLst>
                  <a:ext uri="{FF2B5EF4-FFF2-40B4-BE49-F238E27FC236}">
                    <a16:creationId xmlns:a16="http://schemas.microsoft.com/office/drawing/2014/main" id="{80F19D51-3D25-517B-EB99-7F064DA2E34A}"/>
                  </a:ext>
                </a:extLst>
              </p:cNvPr>
              <p:cNvSpPr/>
              <p:nvPr/>
            </p:nvSpPr>
            <p:spPr>
              <a:xfrm>
                <a:off x="6501911" y="580726"/>
                <a:ext cx="1013174" cy="2375012"/>
              </a:xfrm>
              <a:custGeom>
                <a:avLst/>
                <a:gdLst/>
                <a:ahLst/>
                <a:cxnLst/>
                <a:rect l="l" t="t" r="r" b="b"/>
                <a:pathLst>
                  <a:path w="1013174" h="2375012" extrusionOk="0">
                    <a:moveTo>
                      <a:pt x="618189" y="0"/>
                    </a:moveTo>
                    <a:lnTo>
                      <a:pt x="722641" y="0"/>
                    </a:lnTo>
                    <a:cubicBezTo>
                      <a:pt x="798062" y="0"/>
                      <a:pt x="869913" y="15489"/>
                      <a:pt x="935264" y="43499"/>
                    </a:cubicBezTo>
                    <a:lnTo>
                      <a:pt x="1013174" y="86351"/>
                    </a:lnTo>
                    <a:lnTo>
                      <a:pt x="976198" y="2042175"/>
                    </a:lnTo>
                    <a:lnTo>
                      <a:pt x="740937" y="2375012"/>
                    </a:lnTo>
                    <a:lnTo>
                      <a:pt x="661003" y="2264663"/>
                    </a:lnTo>
                    <a:close/>
                    <a:moveTo>
                      <a:pt x="270276" y="0"/>
                    </a:moveTo>
                    <a:lnTo>
                      <a:pt x="345974" y="0"/>
                    </a:lnTo>
                    <a:lnTo>
                      <a:pt x="386192" y="2127303"/>
                    </a:lnTo>
                    <a:lnTo>
                      <a:pt x="218112" y="2331121"/>
                    </a:lnTo>
                    <a:lnTo>
                      <a:pt x="0" y="2060074"/>
                    </a:lnTo>
                    <a:lnTo>
                      <a:pt x="37919" y="54353"/>
                    </a:lnTo>
                    <a:lnTo>
                      <a:pt x="57653" y="43499"/>
                    </a:lnTo>
                    <a:cubicBezTo>
                      <a:pt x="123005" y="15489"/>
                      <a:pt x="194855" y="0"/>
                      <a:pt x="270276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4" name="Google Shape;77;p2">
                <a:extLst>
                  <a:ext uri="{FF2B5EF4-FFF2-40B4-BE49-F238E27FC236}">
                    <a16:creationId xmlns:a16="http://schemas.microsoft.com/office/drawing/2014/main" id="{5B1CDE40-9892-02FD-280E-1ACAFB3500AA}"/>
                  </a:ext>
                </a:extLst>
              </p:cNvPr>
              <p:cNvSpPr/>
              <p:nvPr/>
            </p:nvSpPr>
            <p:spPr>
              <a:xfrm>
                <a:off x="6230753" y="556661"/>
                <a:ext cx="1544855" cy="555056"/>
              </a:xfrm>
              <a:custGeom>
                <a:avLst/>
                <a:gdLst/>
                <a:ahLst/>
                <a:cxnLst/>
                <a:rect l="l" t="t" r="r" b="b"/>
                <a:pathLst>
                  <a:path w="1544855" h="555056" extrusionOk="0">
                    <a:moveTo>
                      <a:pt x="546245" y="0"/>
                    </a:moveTo>
                    <a:lnTo>
                      <a:pt x="998610" y="0"/>
                    </a:lnTo>
                    <a:cubicBezTo>
                      <a:pt x="1300293" y="0"/>
                      <a:pt x="1544855" y="244562"/>
                      <a:pt x="1544855" y="546245"/>
                    </a:cubicBezTo>
                    <a:lnTo>
                      <a:pt x="1544855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E3607D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5" name="Google Shape;78;p2">
                <a:extLst>
                  <a:ext uri="{FF2B5EF4-FFF2-40B4-BE49-F238E27FC236}">
                    <a16:creationId xmlns:a16="http://schemas.microsoft.com/office/drawing/2014/main" id="{25F6F83C-5A5D-55FA-FE4F-67BAA10542CF}"/>
                  </a:ext>
                </a:extLst>
              </p:cNvPr>
              <p:cNvSpPr/>
              <p:nvPr/>
            </p:nvSpPr>
            <p:spPr>
              <a:xfrm>
                <a:off x="6765353" y="3234088"/>
                <a:ext cx="499017" cy="248653"/>
              </a:xfrm>
              <a:custGeom>
                <a:avLst/>
                <a:gdLst/>
                <a:ahLst/>
                <a:cxnLst/>
                <a:rect l="l" t="t" r="r" b="b"/>
                <a:pathLst>
                  <a:path w="499017" h="248653" extrusionOk="0">
                    <a:moveTo>
                      <a:pt x="249058" y="0"/>
                    </a:moveTo>
                    <a:cubicBezTo>
                      <a:pt x="311852" y="0"/>
                      <a:pt x="371674" y="12726"/>
                      <a:pt x="426085" y="35740"/>
                    </a:cubicBezTo>
                    <a:lnTo>
                      <a:pt x="499017" y="75327"/>
                    </a:lnTo>
                    <a:lnTo>
                      <a:pt x="249860" y="248653"/>
                    </a:lnTo>
                    <a:lnTo>
                      <a:pt x="0" y="74838"/>
                    </a:lnTo>
                    <a:lnTo>
                      <a:pt x="72032" y="35740"/>
                    </a:lnTo>
                    <a:cubicBezTo>
                      <a:pt x="126443" y="12726"/>
                      <a:pt x="186264" y="0"/>
                      <a:pt x="2490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6" name="Google Shape;79;p2">
                <a:extLst>
                  <a:ext uri="{FF2B5EF4-FFF2-40B4-BE49-F238E27FC236}">
                    <a16:creationId xmlns:a16="http://schemas.microsoft.com/office/drawing/2014/main" id="{B2D7F072-54A1-EE17-4A7E-DE99ECD3194D}"/>
                  </a:ext>
                </a:extLst>
              </p:cNvPr>
              <p:cNvSpPr/>
              <p:nvPr/>
            </p:nvSpPr>
            <p:spPr>
              <a:xfrm>
                <a:off x="6208295" y="1063591"/>
                <a:ext cx="1597800" cy="375300"/>
              </a:xfrm>
              <a:prstGeom prst="roundRect">
                <a:avLst>
                  <a:gd name="adj" fmla="val 16667"/>
                </a:avLst>
              </a:prstGeom>
              <a:solidFill>
                <a:srgbClr val="A8BFD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7" name="Google Shape;80;p2">
                <a:extLst>
                  <a:ext uri="{FF2B5EF4-FFF2-40B4-BE49-F238E27FC236}">
                    <a16:creationId xmlns:a16="http://schemas.microsoft.com/office/drawing/2014/main" id="{43597B7A-9ECC-154E-11DE-278C741B863E}"/>
                  </a:ext>
                </a:extLst>
              </p:cNvPr>
              <p:cNvSpPr/>
              <p:nvPr/>
            </p:nvSpPr>
            <p:spPr>
              <a:xfrm flipH="1">
                <a:off x="6994360" y="550435"/>
                <a:ext cx="774832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774832" h="555056" extrusionOk="0">
                    <a:moveTo>
                      <a:pt x="546245" y="0"/>
                    </a:moveTo>
                    <a:lnTo>
                      <a:pt x="774832" y="0"/>
                    </a:lnTo>
                    <a:lnTo>
                      <a:pt x="774832" y="555056"/>
                    </a:lnTo>
                    <a:lnTo>
                      <a:pt x="0" y="555056"/>
                    </a:lnTo>
                    <a:lnTo>
                      <a:pt x="0" y="546245"/>
                    </a:lnTo>
                    <a:cubicBezTo>
                      <a:pt x="0" y="244562"/>
                      <a:pt x="244562" y="0"/>
                      <a:pt x="54624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8" name="Google Shape;81;p2">
                <a:extLst>
                  <a:ext uri="{FF2B5EF4-FFF2-40B4-BE49-F238E27FC236}">
                    <a16:creationId xmlns:a16="http://schemas.microsoft.com/office/drawing/2014/main" id="{5E212D2C-637E-3C96-C83B-2F306FA75FFD}"/>
                  </a:ext>
                </a:extLst>
              </p:cNvPr>
              <p:cNvSpPr/>
              <p:nvPr/>
            </p:nvSpPr>
            <p:spPr>
              <a:xfrm flipH="1">
                <a:off x="6993134" y="1066800"/>
                <a:ext cx="824184" cy="375385"/>
              </a:xfrm>
              <a:custGeom>
                <a:avLst/>
                <a:gdLst/>
                <a:ahLst/>
                <a:cxnLst/>
                <a:rect l="l" t="t" r="r" b="b"/>
                <a:pathLst>
                  <a:path w="792485" h="375385" extrusionOk="0">
                    <a:moveTo>
                      <a:pt x="62565" y="0"/>
                    </a:moveTo>
                    <a:lnTo>
                      <a:pt x="792485" y="0"/>
                    </a:lnTo>
                    <a:lnTo>
                      <a:pt x="792485" y="375385"/>
                    </a:lnTo>
                    <a:lnTo>
                      <a:pt x="62565" y="375385"/>
                    </a:lnTo>
                    <a:cubicBezTo>
                      <a:pt x="28011" y="375385"/>
                      <a:pt x="0" y="347374"/>
                      <a:pt x="0" y="312820"/>
                    </a:cubicBezTo>
                    <a:lnTo>
                      <a:pt x="0" y="62565"/>
                    </a:lnTo>
                    <a:cubicBezTo>
                      <a:pt x="0" y="28011"/>
                      <a:pt x="28011" y="0"/>
                      <a:pt x="62565" y="0"/>
                    </a:cubicBezTo>
                    <a:close/>
                  </a:path>
                </a:pathLst>
              </a:custGeom>
              <a:solidFill>
                <a:srgbClr val="FFFFFF">
                  <a:alpha val="274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82;p2">
              <a:extLst>
                <a:ext uri="{FF2B5EF4-FFF2-40B4-BE49-F238E27FC236}">
                  <a16:creationId xmlns:a16="http://schemas.microsoft.com/office/drawing/2014/main" id="{D15A8A5B-D8A1-4F67-3660-5B1B814C835A}"/>
                </a:ext>
              </a:extLst>
            </p:cNvPr>
            <p:cNvSpPr/>
            <p:nvPr/>
          </p:nvSpPr>
          <p:spPr>
            <a:xfrm>
              <a:off x="7382576" y="3113772"/>
              <a:ext cx="67500" cy="540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83;p2">
              <a:extLst>
                <a:ext uri="{FF2B5EF4-FFF2-40B4-BE49-F238E27FC236}">
                  <a16:creationId xmlns:a16="http://schemas.microsoft.com/office/drawing/2014/main" id="{7DFB33B8-150F-EB2E-D1D7-845AC95CE7D2}"/>
                </a:ext>
              </a:extLst>
            </p:cNvPr>
            <p:cNvSpPr/>
            <p:nvPr/>
          </p:nvSpPr>
          <p:spPr>
            <a:xfrm>
              <a:off x="7376159" y="2890787"/>
              <a:ext cx="67500" cy="144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84;p2">
              <a:extLst>
                <a:ext uri="{FF2B5EF4-FFF2-40B4-BE49-F238E27FC236}">
                  <a16:creationId xmlns:a16="http://schemas.microsoft.com/office/drawing/2014/main" id="{DA8F1E7F-BEDB-86B8-7ABE-BEE3128B3C16}"/>
                </a:ext>
              </a:extLst>
            </p:cNvPr>
            <p:cNvSpPr/>
            <p:nvPr/>
          </p:nvSpPr>
          <p:spPr>
            <a:xfrm>
              <a:off x="6731266" y="2457649"/>
              <a:ext cx="67500" cy="432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85;p2">
              <a:extLst>
                <a:ext uri="{FF2B5EF4-FFF2-40B4-BE49-F238E27FC236}">
                  <a16:creationId xmlns:a16="http://schemas.microsoft.com/office/drawing/2014/main" id="{328B54CA-D5EF-C3A3-9137-AF07D4159DA0}"/>
                </a:ext>
              </a:extLst>
            </p:cNvPr>
            <p:cNvSpPr/>
            <p:nvPr/>
          </p:nvSpPr>
          <p:spPr>
            <a:xfrm>
              <a:off x="6734474" y="2956560"/>
              <a:ext cx="67500" cy="1080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86;p2">
              <a:extLst>
                <a:ext uri="{FF2B5EF4-FFF2-40B4-BE49-F238E27FC236}">
                  <a16:creationId xmlns:a16="http://schemas.microsoft.com/office/drawing/2014/main" id="{8989BE70-8D4F-8158-D6EA-5C4EB6BC9D13}"/>
                </a:ext>
              </a:extLst>
            </p:cNvPr>
            <p:cNvSpPr/>
            <p:nvPr/>
          </p:nvSpPr>
          <p:spPr>
            <a:xfrm rot="3200062">
              <a:off x="7093647" y="3970895"/>
              <a:ext cx="67320" cy="324003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87;p2">
              <a:extLst>
                <a:ext uri="{FF2B5EF4-FFF2-40B4-BE49-F238E27FC236}">
                  <a16:creationId xmlns:a16="http://schemas.microsoft.com/office/drawing/2014/main" id="{5616FFEB-52AF-A0BA-A525-0ACC38B55E0C}"/>
                </a:ext>
              </a:extLst>
            </p:cNvPr>
            <p:cNvSpPr/>
            <p:nvPr/>
          </p:nvSpPr>
          <p:spPr>
            <a:xfrm rot="5400000">
              <a:off x="6680505" y="1450126"/>
              <a:ext cx="97200" cy="1595700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88;p2">
              <a:extLst>
                <a:ext uri="{FF2B5EF4-FFF2-40B4-BE49-F238E27FC236}">
                  <a16:creationId xmlns:a16="http://schemas.microsoft.com/office/drawing/2014/main" id="{BE7216BC-D2F7-3EB9-7538-0AE1CC030169}"/>
                </a:ext>
              </a:extLst>
            </p:cNvPr>
            <p:cNvSpPr/>
            <p:nvPr/>
          </p:nvSpPr>
          <p:spPr>
            <a:xfrm rot="3484535">
              <a:off x="6838763" y="4268957"/>
              <a:ext cx="67511" cy="107961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89;p2">
              <a:extLst>
                <a:ext uri="{FF2B5EF4-FFF2-40B4-BE49-F238E27FC236}">
                  <a16:creationId xmlns:a16="http://schemas.microsoft.com/office/drawing/2014/main" id="{E25FBDD8-1B03-6C22-F678-A0C4AE93C8CD}"/>
                </a:ext>
              </a:extLst>
            </p:cNvPr>
            <p:cNvSpPr/>
            <p:nvPr/>
          </p:nvSpPr>
          <p:spPr>
            <a:xfrm rot="-1504720">
              <a:off x="7344127" y="1872139"/>
              <a:ext cx="67239" cy="108035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90;p2">
              <a:extLst>
                <a:ext uri="{FF2B5EF4-FFF2-40B4-BE49-F238E27FC236}">
                  <a16:creationId xmlns:a16="http://schemas.microsoft.com/office/drawing/2014/main" id="{28B1C529-2285-12FF-FF47-33E786F7192D}"/>
                </a:ext>
              </a:extLst>
            </p:cNvPr>
            <p:cNvSpPr/>
            <p:nvPr/>
          </p:nvSpPr>
          <p:spPr>
            <a:xfrm rot="-3012820">
              <a:off x="7177533" y="1614475"/>
              <a:ext cx="114388" cy="226856"/>
            </a:xfrm>
            <a:prstGeom prst="roundRect">
              <a:avLst>
                <a:gd name="adj" fmla="val 50000"/>
              </a:avLst>
            </a:prstGeom>
            <a:solidFill>
              <a:srgbClr val="FFFFFF">
                <a:alpha val="3765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6AFB9728-3F58-AFF4-4818-2D37868A7E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4874" y="2083621"/>
            <a:ext cx="7285351" cy="156680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86397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3"/>
          <a:stretch>
            <a:fillRect/>
          </a:stretch>
        </p:blipFill>
        <p:spPr>
          <a:xfrm>
            <a:off x="203200" y="968998"/>
            <a:ext cx="6959600" cy="4955284"/>
          </a:xfrm>
          <a:prstGeom prst="rect">
            <a:avLst/>
          </a:prstGeom>
        </p:spPr>
      </p:pic>
      <p:sp>
        <p:nvSpPr>
          <p:cNvPr id="3" name="Snip Diagonal Corner Rectangle 2"/>
          <p:cNvSpPr/>
          <p:nvPr/>
        </p:nvSpPr>
        <p:spPr>
          <a:xfrm>
            <a:off x="7227195" y="968998"/>
            <a:ext cx="4775200" cy="4787858"/>
          </a:xfrm>
          <a:prstGeom prst="snip2DiagRect">
            <a:avLst>
              <a:gd name="adj1" fmla="val 6014"/>
              <a:gd name="adj2" fmla="val 1947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kern="0" smtClean="0">
                <a:ln w="0"/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 CHUYỆN LỊCH SỬ</a:t>
            </a:r>
          </a:p>
          <a:p>
            <a:endParaRPr lang="en-US" sz="4400" b="1" kern="0" smtClean="0">
              <a:ln w="0"/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n-US" sz="3200" b="1" kern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TRUYỀN THUYẾT </a:t>
            </a:r>
          </a:p>
          <a:p>
            <a:r>
              <a:rPr lang="en-US" sz="3200" b="1" kern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VỀ CHÙA CẦU</a:t>
            </a:r>
            <a:endParaRPr lang="vi-VN" sz="3200" b="1" dirty="0">
              <a:ln w="0"/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5773262"/>
            <a:ext cx="2387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1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957844" y="212429"/>
            <a:ext cx="9886167" cy="697307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0"/>
              </a:lnSpc>
            </a:pP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đôi, chia sẻ trước lớp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14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reet with buildings and people&#10;&#10;Description automatically generated">
            <a:extLst>
              <a:ext uri="{FF2B5EF4-FFF2-40B4-BE49-F238E27FC236}">
                <a16:creationId xmlns:a16="http://schemas.microsoft.com/office/drawing/2014/main" id="{B0FE69E3-BCF4-7888-63B4-E3BB6A3759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0"/>
            <a:ext cx="12261850" cy="687467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03BC4D3-A83B-820B-3893-9FD620E083DD}"/>
              </a:ext>
            </a:extLst>
          </p:cNvPr>
          <p:cNvSpPr/>
          <p:nvPr/>
        </p:nvSpPr>
        <p:spPr>
          <a:xfrm>
            <a:off x="285750" y="219075"/>
            <a:ext cx="11429999" cy="647989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4B97AA-85F1-313A-F1A5-4692577C9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280" y="360607"/>
            <a:ext cx="10019762" cy="59629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0265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5029579">
            <a:off x="-1046287" y="4512763"/>
            <a:ext cx="3464175" cy="2947698"/>
          </a:xfrm>
          <a:custGeom>
            <a:avLst/>
            <a:gdLst/>
            <a:ahLst/>
            <a:cxnLst/>
            <a:rect l="l" t="t" r="r" b="b"/>
            <a:pathLst>
              <a:path w="5196263" h="4421547">
                <a:moveTo>
                  <a:pt x="0" y="0"/>
                </a:moveTo>
                <a:lnTo>
                  <a:pt x="5196262" y="0"/>
                </a:lnTo>
                <a:lnTo>
                  <a:pt x="5196262" y="4421547"/>
                </a:lnTo>
                <a:lnTo>
                  <a:pt x="0" y="44215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55568" y="328340"/>
            <a:ext cx="7060880" cy="769441"/>
          </a:xfrm>
          <a:prstGeom prst="rect">
            <a:avLst/>
          </a:prstGeom>
          <a:solidFill>
            <a:srgbClr val="00B0F0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10"/>
              </a:lnSpc>
            </a:pPr>
            <a:r>
              <a:rPr lang="en-US" sz="567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67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7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67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7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biết?</a:t>
            </a:r>
            <a:endParaRPr lang="en-US" sz="567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6"/>
          <a:stretch>
            <a:fillRect/>
          </a:stretch>
        </p:blipFill>
        <p:spPr>
          <a:xfrm>
            <a:off x="817907" y="2661228"/>
            <a:ext cx="2910417" cy="2306561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3552670" y="1348516"/>
            <a:ext cx="8045765" cy="3978858"/>
          </a:xfrm>
          <a:prstGeom prst="cloudCallout">
            <a:avLst>
              <a:gd name="adj1" fmla="val -23674"/>
              <a:gd name="adj2" fmla="val 69397"/>
            </a:avLst>
          </a:prstGeom>
          <a:solidFill>
            <a:srgbClr val="FFFF00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1990.</a:t>
            </a:r>
            <a:endParaRPr lang="vi-VN" sz="4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52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CA478606-CF81-46A6-896A-2BA7747843D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H\uFFFDL{2C649A88-6D6F-4586-9FBE-8FA70EC2B046}&quot;,&quot;C:\\Users\\ad\\Downloads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Bai 19 Pho co Hoi An  tiet 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0DEA0B-92C4-4E1A-AB5F-248E8AE38AEE}:330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1BCD06F-099D-4DF3-AF7F-1448BC222007}:33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F270367-D35E-4176-B42E-3306CC926442}:331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CFCEB2B-F44C-4804-9955-431B47BE9B38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33D4E6D-0140-46D6-959A-C90602077AD7}:29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D128EE-5954-4418-BE80-CD255DCAC21B}:29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791CA25-57B8-436F-B39C-9CFF19A5C442}:3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2D691B-566D-4AEB-8A6E-ED5694F7F58A}:329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E48EDF-0686-4C53-A79B-E9C6B5A0985E}:330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E574671-A9BD-4C8D-9C88-0D50AB142E45}:30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773</TotalTime>
  <Words>211</Words>
  <Application>Microsoft Office PowerPoint</Application>
  <PresentationFormat>Widescreen</PresentationFormat>
  <Paragraphs>21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微软雅黑</vt:lpstr>
      <vt:lpstr>宋体</vt:lpstr>
      <vt:lpstr>Arial</vt:lpstr>
      <vt:lpstr>Calibri</vt:lpstr>
      <vt:lpstr>Calibri Light</vt:lpstr>
      <vt:lpstr>Cambria</vt:lpstr>
      <vt:lpstr>Georgia</vt:lpstr>
      <vt:lpstr>Handlee</vt:lpstr>
      <vt:lpstr>HP001 5 hàng 1 ô ly</vt:lpstr>
      <vt:lpstr>Tahoma</vt:lpstr>
      <vt:lpstr>Times New Roman</vt:lpstr>
      <vt:lpstr>Office Theme</vt:lpstr>
      <vt:lpstr>1_Office Theme</vt:lpstr>
      <vt:lpstr>6_Office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19 Pho co Hoi An  tiet 1</dc:title>
  <dc:creator>Thao Tran</dc:creator>
  <cp:lastModifiedBy>STD_DELL</cp:lastModifiedBy>
  <cp:revision>96</cp:revision>
  <dcterms:created xsi:type="dcterms:W3CDTF">2023-11-14T11:45:06Z</dcterms:created>
  <dcterms:modified xsi:type="dcterms:W3CDTF">2025-02-19T15:44:22Z</dcterms:modified>
</cp:coreProperties>
</file>