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007577183" r:id="rId2"/>
    <p:sldId id="326" r:id="rId3"/>
    <p:sldId id="321" r:id="rId4"/>
    <p:sldId id="313" r:id="rId5"/>
    <p:sldId id="329" r:id="rId6"/>
    <p:sldId id="330" r:id="rId7"/>
    <p:sldId id="331" r:id="rId8"/>
    <p:sldId id="332" r:id="rId9"/>
    <p:sldId id="333" r:id="rId10"/>
    <p:sldId id="334" r:id="rId11"/>
    <p:sldId id="310" r:id="rId12"/>
    <p:sldId id="328" r:id="rId13"/>
    <p:sldId id="335" r:id="rId14"/>
    <p:sldId id="2007577184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42892-C936-4162-83DD-FC50A753939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E8C3D-508A-4782-9A5C-63D432B0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9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31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573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958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735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1: Nạp đủ năng lượng cho 3 bảo bối bằng cách xếp các từ ngữ dưới đây vào 3 nhóm ( cỗ máy thời gian - cánh cửa thần kì - đèn pin phóng to -  chong chóng)</a:t>
            </a:r>
          </a:p>
          <a:p>
            <a:r>
              <a:rPr lang="en-US"/>
              <a:t>Chặng 2: dùng cỗ máy thời gian đến  - Giải mã rừng ngọt ngào</a:t>
            </a:r>
          </a:p>
          <a:p>
            <a:r>
              <a:rPr lang="en-US"/>
              <a:t>Tìm từ ngữ ở bài tập 1 phù hợp với mỗi cây kẹo hoa</a:t>
            </a:r>
          </a:p>
          <a:p>
            <a:r>
              <a:rPr lang="en-US"/>
              <a:t>Chặng 3:  Chinh phục núi quên lãng  Đèn pin- dùng đèn pin phóng to, soi rõ cấu tạo của vật để .....</a:t>
            </a:r>
          </a:p>
          <a:p>
            <a:r>
              <a:rPr lang="en-US"/>
              <a:t>Đặt 1 - 2 câu về đặc điểm của 1 sản phẩm nhé.</a:t>
            </a:r>
          </a:p>
          <a:p>
            <a:r>
              <a:rPr lang="en-US"/>
              <a:t>Chặng 4: Vượt sông Lười</a:t>
            </a:r>
          </a:p>
          <a:p>
            <a:r>
              <a:rPr lang="en-US"/>
              <a:t>Chúng ta cần tìm kiếm 1 vật dụng sáng tạo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911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69A3F-1B53-4EBC-8EFC-631269A53E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8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05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616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9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66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0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653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42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29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74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80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2173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5133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9584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11323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4952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0703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6EFF0AD-39B3-4D90-8037-AD92088F0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3800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800"/>
            <a:ext cx="12192000" cy="518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785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1751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236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866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302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32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3733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667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667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851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3126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C6E4765-491D-1337-84AD-956C1E6B0E3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152400"/>
            <a:ext cx="1276350" cy="12763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A9EB6BF-EEBF-7AC6-AD18-20527C89DD3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45" y="10721163"/>
            <a:ext cx="1276350" cy="1276350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1BD06D3-39CE-F0B7-4B39-5BB847FC6D2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17" y="-4058093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8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286" y="0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48306" y="2031378"/>
            <a:ext cx="5989378" cy="55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</a:t>
            </a:r>
            <a:r>
              <a:rPr lang="vi-VN" altLang="vi-V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28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267" y="1333935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691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GIỜ, THĂM LỚP 4D !</a:t>
            </a:r>
            <a:endParaRPr lang="en-US" sz="3691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8468" y="215937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6105" y="2975190"/>
            <a:ext cx="9233209" cy="615244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bập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8305" y="4290961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11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BCE0F-6260-4B95-8433-A881A185B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8329" cy="6858000"/>
          </a:xfrm>
          <a:prstGeom prst="rect">
            <a:avLst/>
          </a:prstGeom>
        </p:spPr>
      </p:pic>
      <p:grpSp>
        <p:nvGrpSpPr>
          <p:cNvPr id="12" name="Google Shape;10910;p70">
            <a:extLst>
              <a:ext uri="{FF2B5EF4-FFF2-40B4-BE49-F238E27FC236}">
                <a16:creationId xmlns:a16="http://schemas.microsoft.com/office/drawing/2014/main" id="{F6A7273D-389B-4E27-9730-38D8322CB739}"/>
              </a:ext>
            </a:extLst>
          </p:cNvPr>
          <p:cNvGrpSpPr/>
          <p:nvPr/>
        </p:nvGrpSpPr>
        <p:grpSpPr>
          <a:xfrm rot="20660816">
            <a:off x="3536810" y="1179777"/>
            <a:ext cx="8126859" cy="5384575"/>
            <a:chOff x="1571625" y="598610"/>
            <a:chExt cx="5602773" cy="3868387"/>
          </a:xfrm>
        </p:grpSpPr>
        <p:grpSp>
          <p:nvGrpSpPr>
            <p:cNvPr id="13" name="Google Shape;10911;p70">
              <a:extLst>
                <a:ext uri="{FF2B5EF4-FFF2-40B4-BE49-F238E27FC236}">
                  <a16:creationId xmlns:a16="http://schemas.microsoft.com/office/drawing/2014/main" id="{3D40E34D-D9E0-4906-924B-B4C416508900}"/>
                </a:ext>
              </a:extLst>
            </p:cNvPr>
            <p:cNvGrpSpPr/>
            <p:nvPr/>
          </p:nvGrpSpPr>
          <p:grpSpPr>
            <a:xfrm>
              <a:off x="2207128" y="598610"/>
              <a:ext cx="805187" cy="864033"/>
              <a:chOff x="211891" y="438585"/>
              <a:chExt cx="805187" cy="864033"/>
            </a:xfrm>
          </p:grpSpPr>
          <p:sp>
            <p:nvSpPr>
              <p:cNvPr id="23" name="Google Shape;10912;p70">
                <a:extLst>
                  <a:ext uri="{FF2B5EF4-FFF2-40B4-BE49-F238E27FC236}">
                    <a16:creationId xmlns:a16="http://schemas.microsoft.com/office/drawing/2014/main" id="{9877DC75-898D-4647-9B23-AD01714C3324}"/>
                  </a:ext>
                </a:extLst>
              </p:cNvPr>
              <p:cNvSpPr/>
              <p:nvPr/>
            </p:nvSpPr>
            <p:spPr>
              <a:xfrm>
                <a:off x="227008" y="458268"/>
                <a:ext cx="772567" cy="82416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6246" extrusionOk="0">
                    <a:moveTo>
                      <a:pt x="5474" y="1"/>
                    </a:moveTo>
                    <a:cubicBezTo>
                      <a:pt x="4361" y="1"/>
                      <a:pt x="3347" y="665"/>
                      <a:pt x="2905" y="1697"/>
                    </a:cubicBezTo>
                    <a:cubicBezTo>
                      <a:pt x="2715" y="2161"/>
                      <a:pt x="2655" y="2637"/>
                      <a:pt x="2715" y="3090"/>
                    </a:cubicBezTo>
                    <a:cubicBezTo>
                      <a:pt x="1298" y="3530"/>
                      <a:pt x="203" y="4816"/>
                      <a:pt x="107" y="6435"/>
                    </a:cubicBezTo>
                    <a:cubicBezTo>
                      <a:pt x="0" y="8150"/>
                      <a:pt x="1155" y="9733"/>
                      <a:pt x="2798" y="10210"/>
                    </a:cubicBezTo>
                    <a:cubicBezTo>
                      <a:pt x="3137" y="10300"/>
                      <a:pt x="3474" y="10343"/>
                      <a:pt x="3803" y="10343"/>
                    </a:cubicBezTo>
                    <a:cubicBezTo>
                      <a:pt x="5081" y="10343"/>
                      <a:pt x="6238" y="9698"/>
                      <a:pt x="6930" y="8686"/>
                    </a:cubicBezTo>
                    <a:lnTo>
                      <a:pt x="15228" y="16246"/>
                    </a:lnTo>
                    <a:lnTo>
                      <a:pt x="9049" y="7138"/>
                    </a:lnTo>
                    <a:cubicBezTo>
                      <a:pt x="9668" y="6900"/>
                      <a:pt x="10144" y="6364"/>
                      <a:pt x="10263" y="5673"/>
                    </a:cubicBezTo>
                    <a:cubicBezTo>
                      <a:pt x="10335" y="5268"/>
                      <a:pt x="10275" y="4887"/>
                      <a:pt x="10109" y="4542"/>
                    </a:cubicBezTo>
                    <a:cubicBezTo>
                      <a:pt x="10382" y="4233"/>
                      <a:pt x="10537" y="3816"/>
                      <a:pt x="10537" y="3352"/>
                    </a:cubicBezTo>
                    <a:cubicBezTo>
                      <a:pt x="10561" y="2530"/>
                      <a:pt x="10025" y="1780"/>
                      <a:pt x="9227" y="1506"/>
                    </a:cubicBezTo>
                    <a:cubicBezTo>
                      <a:pt x="9029" y="1442"/>
                      <a:pt x="8828" y="1411"/>
                      <a:pt x="8632" y="1411"/>
                    </a:cubicBezTo>
                    <a:cubicBezTo>
                      <a:pt x="8392" y="1411"/>
                      <a:pt x="8158" y="1457"/>
                      <a:pt x="7942" y="1542"/>
                    </a:cubicBezTo>
                    <a:cubicBezTo>
                      <a:pt x="7525" y="685"/>
                      <a:pt x="6668" y="77"/>
                      <a:pt x="5644" y="6"/>
                    </a:cubicBezTo>
                    <a:cubicBezTo>
                      <a:pt x="5587" y="2"/>
                      <a:pt x="5530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Google Shape;10913;p70">
                <a:extLst>
                  <a:ext uri="{FF2B5EF4-FFF2-40B4-BE49-F238E27FC236}">
                    <a16:creationId xmlns:a16="http://schemas.microsoft.com/office/drawing/2014/main" id="{D225E7BA-DEF2-4DB3-A6B0-A17C7F0DE481}"/>
                  </a:ext>
                </a:extLst>
              </p:cNvPr>
              <p:cNvSpPr/>
              <p:nvPr/>
            </p:nvSpPr>
            <p:spPr>
              <a:xfrm>
                <a:off x="211891" y="438585"/>
                <a:ext cx="805187" cy="864033"/>
              </a:xfrm>
              <a:custGeom>
                <a:avLst/>
                <a:gdLst/>
                <a:ahLst/>
                <a:cxnLst/>
                <a:rect l="l" t="t" r="r" b="b"/>
                <a:pathLst>
                  <a:path w="15872" h="17032" extrusionOk="0">
                    <a:moveTo>
                      <a:pt x="7251" y="9014"/>
                    </a:moveTo>
                    <a:cubicBezTo>
                      <a:pt x="7216" y="9023"/>
                      <a:pt x="7226" y="9025"/>
                      <a:pt x="7239" y="9030"/>
                    </a:cubicBezTo>
                    <a:lnTo>
                      <a:pt x="7239" y="9030"/>
                    </a:lnTo>
                    <a:cubicBezTo>
                      <a:pt x="7243" y="9025"/>
                      <a:pt x="7247" y="9020"/>
                      <a:pt x="7251" y="9014"/>
                    </a:cubicBezTo>
                    <a:close/>
                    <a:moveTo>
                      <a:pt x="5977" y="739"/>
                    </a:moveTo>
                    <a:lnTo>
                      <a:pt x="6061" y="751"/>
                    </a:lnTo>
                    <a:cubicBezTo>
                      <a:pt x="6096" y="751"/>
                      <a:pt x="6132" y="763"/>
                      <a:pt x="6168" y="763"/>
                    </a:cubicBezTo>
                    <a:cubicBezTo>
                      <a:pt x="6239" y="763"/>
                      <a:pt x="6299" y="787"/>
                      <a:pt x="6370" y="799"/>
                    </a:cubicBezTo>
                    <a:cubicBezTo>
                      <a:pt x="6513" y="811"/>
                      <a:pt x="6644" y="870"/>
                      <a:pt x="6775" y="918"/>
                    </a:cubicBezTo>
                    <a:cubicBezTo>
                      <a:pt x="7025" y="1025"/>
                      <a:pt x="7287" y="1168"/>
                      <a:pt x="7489" y="1358"/>
                    </a:cubicBezTo>
                    <a:cubicBezTo>
                      <a:pt x="7716" y="1561"/>
                      <a:pt x="7882" y="1775"/>
                      <a:pt x="8025" y="2037"/>
                    </a:cubicBezTo>
                    <a:lnTo>
                      <a:pt x="8037" y="2061"/>
                    </a:lnTo>
                    <a:cubicBezTo>
                      <a:pt x="8098" y="2148"/>
                      <a:pt x="8185" y="2203"/>
                      <a:pt x="8278" y="2203"/>
                    </a:cubicBezTo>
                    <a:cubicBezTo>
                      <a:pt x="8312" y="2203"/>
                      <a:pt x="8347" y="2196"/>
                      <a:pt x="8382" y="2180"/>
                    </a:cubicBezTo>
                    <a:cubicBezTo>
                      <a:pt x="8549" y="2108"/>
                      <a:pt x="8728" y="2061"/>
                      <a:pt x="8906" y="2049"/>
                    </a:cubicBezTo>
                    <a:cubicBezTo>
                      <a:pt x="8948" y="2043"/>
                      <a:pt x="8993" y="2040"/>
                      <a:pt x="9037" y="2040"/>
                    </a:cubicBezTo>
                    <a:cubicBezTo>
                      <a:pt x="9082" y="2040"/>
                      <a:pt x="9127" y="2043"/>
                      <a:pt x="9168" y="2049"/>
                    </a:cubicBezTo>
                    <a:lnTo>
                      <a:pt x="9442" y="2096"/>
                    </a:lnTo>
                    <a:cubicBezTo>
                      <a:pt x="9549" y="2120"/>
                      <a:pt x="9621" y="2132"/>
                      <a:pt x="9704" y="2180"/>
                    </a:cubicBezTo>
                    <a:cubicBezTo>
                      <a:pt x="9787" y="2227"/>
                      <a:pt x="9871" y="2275"/>
                      <a:pt x="9942" y="2311"/>
                    </a:cubicBezTo>
                    <a:cubicBezTo>
                      <a:pt x="10097" y="2418"/>
                      <a:pt x="10228" y="2549"/>
                      <a:pt x="10347" y="2704"/>
                    </a:cubicBezTo>
                    <a:cubicBezTo>
                      <a:pt x="10383" y="2751"/>
                      <a:pt x="10407" y="2775"/>
                      <a:pt x="10442" y="2823"/>
                    </a:cubicBezTo>
                    <a:lnTo>
                      <a:pt x="10514" y="2942"/>
                    </a:lnTo>
                    <a:lnTo>
                      <a:pt x="10573" y="3073"/>
                    </a:lnTo>
                    <a:lnTo>
                      <a:pt x="10621" y="3204"/>
                    </a:lnTo>
                    <a:cubicBezTo>
                      <a:pt x="10645" y="3299"/>
                      <a:pt x="10680" y="3382"/>
                      <a:pt x="10692" y="3478"/>
                    </a:cubicBezTo>
                    <a:cubicBezTo>
                      <a:pt x="10692" y="3513"/>
                      <a:pt x="10704" y="3549"/>
                      <a:pt x="10704" y="3609"/>
                    </a:cubicBezTo>
                    <a:lnTo>
                      <a:pt x="10704" y="3680"/>
                    </a:lnTo>
                    <a:lnTo>
                      <a:pt x="10704" y="3728"/>
                    </a:lnTo>
                    <a:lnTo>
                      <a:pt x="10704" y="3751"/>
                    </a:lnTo>
                    <a:cubicBezTo>
                      <a:pt x="10704" y="4144"/>
                      <a:pt x="10561" y="4513"/>
                      <a:pt x="10323" y="4835"/>
                    </a:cubicBezTo>
                    <a:cubicBezTo>
                      <a:pt x="10287" y="4859"/>
                      <a:pt x="10276" y="4918"/>
                      <a:pt x="10299" y="4966"/>
                    </a:cubicBezTo>
                    <a:cubicBezTo>
                      <a:pt x="10418" y="5180"/>
                      <a:pt x="10466" y="5442"/>
                      <a:pt x="10478" y="5680"/>
                    </a:cubicBezTo>
                    <a:lnTo>
                      <a:pt x="10478" y="5859"/>
                    </a:lnTo>
                    <a:cubicBezTo>
                      <a:pt x="10466" y="5883"/>
                      <a:pt x="10466" y="5918"/>
                      <a:pt x="10466" y="5942"/>
                    </a:cubicBezTo>
                    <a:cubicBezTo>
                      <a:pt x="10466" y="5978"/>
                      <a:pt x="10454" y="6002"/>
                      <a:pt x="10454" y="6037"/>
                    </a:cubicBezTo>
                    <a:lnTo>
                      <a:pt x="10407" y="6216"/>
                    </a:lnTo>
                    <a:cubicBezTo>
                      <a:pt x="10395" y="6276"/>
                      <a:pt x="10359" y="6335"/>
                      <a:pt x="10347" y="6395"/>
                    </a:cubicBezTo>
                    <a:cubicBezTo>
                      <a:pt x="10240" y="6621"/>
                      <a:pt x="10109" y="6823"/>
                      <a:pt x="9930" y="6990"/>
                    </a:cubicBezTo>
                    <a:cubicBezTo>
                      <a:pt x="9883" y="7038"/>
                      <a:pt x="9847" y="7061"/>
                      <a:pt x="9799" y="7109"/>
                    </a:cubicBezTo>
                    <a:cubicBezTo>
                      <a:pt x="9752" y="7133"/>
                      <a:pt x="9692" y="7180"/>
                      <a:pt x="9645" y="7216"/>
                    </a:cubicBezTo>
                    <a:cubicBezTo>
                      <a:pt x="9585" y="7240"/>
                      <a:pt x="9549" y="7276"/>
                      <a:pt x="9490" y="7300"/>
                    </a:cubicBezTo>
                    <a:cubicBezTo>
                      <a:pt x="9442" y="7335"/>
                      <a:pt x="9383" y="7359"/>
                      <a:pt x="9323" y="7371"/>
                    </a:cubicBezTo>
                    <a:cubicBezTo>
                      <a:pt x="9311" y="7371"/>
                      <a:pt x="9311" y="7395"/>
                      <a:pt x="9287" y="7395"/>
                    </a:cubicBezTo>
                    <a:cubicBezTo>
                      <a:pt x="9216" y="7430"/>
                      <a:pt x="9204" y="7526"/>
                      <a:pt x="9252" y="7585"/>
                    </a:cubicBezTo>
                    <a:lnTo>
                      <a:pt x="9990" y="8740"/>
                    </a:lnTo>
                    <a:lnTo>
                      <a:pt x="10740" y="9907"/>
                    </a:lnTo>
                    <a:lnTo>
                      <a:pt x="12204" y="12229"/>
                    </a:lnTo>
                    <a:lnTo>
                      <a:pt x="12954" y="13384"/>
                    </a:lnTo>
                    <a:lnTo>
                      <a:pt x="13691" y="14500"/>
                    </a:lnTo>
                    <a:lnTo>
                      <a:pt x="13691" y="14500"/>
                    </a:lnTo>
                    <a:cubicBezTo>
                      <a:pt x="13687" y="14497"/>
                      <a:pt x="13684" y="14494"/>
                      <a:pt x="13681" y="14491"/>
                    </a:cubicBezTo>
                    <a:lnTo>
                      <a:pt x="12621" y="13562"/>
                    </a:lnTo>
                    <a:lnTo>
                      <a:pt x="11573" y="12645"/>
                    </a:lnTo>
                    <a:cubicBezTo>
                      <a:pt x="11216" y="12348"/>
                      <a:pt x="10859" y="12026"/>
                      <a:pt x="10502" y="11729"/>
                    </a:cubicBezTo>
                    <a:lnTo>
                      <a:pt x="9430" y="10824"/>
                    </a:lnTo>
                    <a:cubicBezTo>
                      <a:pt x="8716" y="10228"/>
                      <a:pt x="7978" y="9621"/>
                      <a:pt x="7251" y="9038"/>
                    </a:cubicBezTo>
                    <a:cubicBezTo>
                      <a:pt x="7248" y="9035"/>
                      <a:pt x="7243" y="9032"/>
                      <a:pt x="7239" y="9030"/>
                    </a:cubicBezTo>
                    <a:lnTo>
                      <a:pt x="7239" y="9030"/>
                    </a:lnTo>
                    <a:cubicBezTo>
                      <a:pt x="7063" y="9261"/>
                      <a:pt x="6865" y="9459"/>
                      <a:pt x="6644" y="9633"/>
                    </a:cubicBezTo>
                    <a:cubicBezTo>
                      <a:pt x="6418" y="9812"/>
                      <a:pt x="6168" y="9978"/>
                      <a:pt x="5918" y="10097"/>
                    </a:cubicBezTo>
                    <a:cubicBezTo>
                      <a:pt x="5668" y="10228"/>
                      <a:pt x="5382" y="10324"/>
                      <a:pt x="5108" y="10383"/>
                    </a:cubicBezTo>
                    <a:cubicBezTo>
                      <a:pt x="4834" y="10455"/>
                      <a:pt x="4561" y="10467"/>
                      <a:pt x="4275" y="10467"/>
                    </a:cubicBezTo>
                    <a:cubicBezTo>
                      <a:pt x="4001" y="10467"/>
                      <a:pt x="3727" y="10443"/>
                      <a:pt x="3465" y="10371"/>
                    </a:cubicBezTo>
                    <a:cubicBezTo>
                      <a:pt x="3406" y="10348"/>
                      <a:pt x="3322" y="10324"/>
                      <a:pt x="3251" y="10312"/>
                    </a:cubicBezTo>
                    <a:cubicBezTo>
                      <a:pt x="3191" y="10276"/>
                      <a:pt x="3120" y="10264"/>
                      <a:pt x="3060" y="10228"/>
                    </a:cubicBezTo>
                    <a:cubicBezTo>
                      <a:pt x="2917" y="10193"/>
                      <a:pt x="2810" y="10133"/>
                      <a:pt x="2691" y="10074"/>
                    </a:cubicBezTo>
                    <a:cubicBezTo>
                      <a:pt x="2453" y="9931"/>
                      <a:pt x="2227" y="9788"/>
                      <a:pt x="2013" y="9609"/>
                    </a:cubicBezTo>
                    <a:cubicBezTo>
                      <a:pt x="1822" y="9431"/>
                      <a:pt x="1632" y="9240"/>
                      <a:pt x="1477" y="9014"/>
                    </a:cubicBezTo>
                    <a:cubicBezTo>
                      <a:pt x="1322" y="8788"/>
                      <a:pt x="1203" y="8562"/>
                      <a:pt x="1096" y="8312"/>
                    </a:cubicBezTo>
                    <a:cubicBezTo>
                      <a:pt x="989" y="8062"/>
                      <a:pt x="929" y="7811"/>
                      <a:pt x="882" y="7538"/>
                    </a:cubicBezTo>
                    <a:cubicBezTo>
                      <a:pt x="870" y="7407"/>
                      <a:pt x="858" y="7276"/>
                      <a:pt x="858" y="7133"/>
                    </a:cubicBezTo>
                    <a:lnTo>
                      <a:pt x="858" y="6942"/>
                    </a:lnTo>
                    <a:lnTo>
                      <a:pt x="858" y="6835"/>
                    </a:lnTo>
                    <a:lnTo>
                      <a:pt x="858" y="6811"/>
                    </a:lnTo>
                    <a:lnTo>
                      <a:pt x="858" y="6799"/>
                    </a:lnTo>
                    <a:lnTo>
                      <a:pt x="858" y="6752"/>
                    </a:lnTo>
                    <a:cubicBezTo>
                      <a:pt x="882" y="6478"/>
                      <a:pt x="929" y="6228"/>
                      <a:pt x="1024" y="5978"/>
                    </a:cubicBezTo>
                    <a:cubicBezTo>
                      <a:pt x="1179" y="5466"/>
                      <a:pt x="1477" y="5025"/>
                      <a:pt x="1846" y="4656"/>
                    </a:cubicBezTo>
                    <a:cubicBezTo>
                      <a:pt x="2227" y="4275"/>
                      <a:pt x="2679" y="4013"/>
                      <a:pt x="3191" y="3847"/>
                    </a:cubicBezTo>
                    <a:cubicBezTo>
                      <a:pt x="3370" y="3787"/>
                      <a:pt x="3501" y="3609"/>
                      <a:pt x="3477" y="3406"/>
                    </a:cubicBezTo>
                    <a:cubicBezTo>
                      <a:pt x="3441" y="3120"/>
                      <a:pt x="3453" y="2847"/>
                      <a:pt x="3513" y="2585"/>
                    </a:cubicBezTo>
                    <a:cubicBezTo>
                      <a:pt x="3537" y="2525"/>
                      <a:pt x="3560" y="2454"/>
                      <a:pt x="3584" y="2394"/>
                    </a:cubicBezTo>
                    <a:lnTo>
                      <a:pt x="3608" y="2299"/>
                    </a:lnTo>
                    <a:lnTo>
                      <a:pt x="3620" y="2239"/>
                    </a:lnTo>
                    <a:lnTo>
                      <a:pt x="3620" y="2227"/>
                    </a:lnTo>
                    <a:lnTo>
                      <a:pt x="3632" y="2192"/>
                    </a:lnTo>
                    <a:cubicBezTo>
                      <a:pt x="3691" y="2073"/>
                      <a:pt x="3751" y="1954"/>
                      <a:pt x="3834" y="1835"/>
                    </a:cubicBezTo>
                    <a:cubicBezTo>
                      <a:pt x="3858" y="1775"/>
                      <a:pt x="3906" y="1739"/>
                      <a:pt x="3953" y="1680"/>
                    </a:cubicBezTo>
                    <a:cubicBezTo>
                      <a:pt x="4001" y="1620"/>
                      <a:pt x="4037" y="1561"/>
                      <a:pt x="4084" y="1513"/>
                    </a:cubicBezTo>
                    <a:cubicBezTo>
                      <a:pt x="4191" y="1406"/>
                      <a:pt x="4287" y="1323"/>
                      <a:pt x="4394" y="1227"/>
                    </a:cubicBezTo>
                    <a:cubicBezTo>
                      <a:pt x="4453" y="1180"/>
                      <a:pt x="4513" y="1156"/>
                      <a:pt x="4572" y="1108"/>
                    </a:cubicBezTo>
                    <a:cubicBezTo>
                      <a:pt x="4632" y="1084"/>
                      <a:pt x="4692" y="1037"/>
                      <a:pt x="4751" y="1001"/>
                    </a:cubicBezTo>
                    <a:cubicBezTo>
                      <a:pt x="4870" y="930"/>
                      <a:pt x="5001" y="882"/>
                      <a:pt x="5144" y="846"/>
                    </a:cubicBezTo>
                    <a:cubicBezTo>
                      <a:pt x="5275" y="799"/>
                      <a:pt x="5406" y="763"/>
                      <a:pt x="5537" y="751"/>
                    </a:cubicBezTo>
                    <a:cubicBezTo>
                      <a:pt x="5579" y="745"/>
                      <a:pt x="5614" y="745"/>
                      <a:pt x="5647" y="745"/>
                    </a:cubicBezTo>
                    <a:cubicBezTo>
                      <a:pt x="5680" y="745"/>
                      <a:pt x="5710" y="745"/>
                      <a:pt x="5739" y="739"/>
                    </a:cubicBezTo>
                    <a:close/>
                    <a:moveTo>
                      <a:pt x="5644" y="1"/>
                    </a:moveTo>
                    <a:cubicBezTo>
                      <a:pt x="5561" y="1"/>
                      <a:pt x="5454" y="1"/>
                      <a:pt x="5358" y="25"/>
                    </a:cubicBezTo>
                    <a:cubicBezTo>
                      <a:pt x="5180" y="37"/>
                      <a:pt x="5001" y="61"/>
                      <a:pt x="4822" y="120"/>
                    </a:cubicBezTo>
                    <a:cubicBezTo>
                      <a:pt x="4668" y="168"/>
                      <a:pt x="4489" y="239"/>
                      <a:pt x="4322" y="322"/>
                    </a:cubicBezTo>
                    <a:cubicBezTo>
                      <a:pt x="4251" y="358"/>
                      <a:pt x="4156" y="406"/>
                      <a:pt x="4084" y="453"/>
                    </a:cubicBezTo>
                    <a:cubicBezTo>
                      <a:pt x="4013" y="501"/>
                      <a:pt x="3930" y="561"/>
                      <a:pt x="3858" y="596"/>
                    </a:cubicBezTo>
                    <a:cubicBezTo>
                      <a:pt x="3715" y="703"/>
                      <a:pt x="3572" y="823"/>
                      <a:pt x="3441" y="953"/>
                    </a:cubicBezTo>
                    <a:cubicBezTo>
                      <a:pt x="3382" y="1037"/>
                      <a:pt x="3322" y="1096"/>
                      <a:pt x="3263" y="1168"/>
                    </a:cubicBezTo>
                    <a:cubicBezTo>
                      <a:pt x="3203" y="1239"/>
                      <a:pt x="3144" y="1311"/>
                      <a:pt x="3096" y="1394"/>
                    </a:cubicBezTo>
                    <a:cubicBezTo>
                      <a:pt x="3001" y="1537"/>
                      <a:pt x="2906" y="1704"/>
                      <a:pt x="2834" y="1870"/>
                    </a:cubicBezTo>
                    <a:lnTo>
                      <a:pt x="2822" y="1894"/>
                    </a:lnTo>
                    <a:lnTo>
                      <a:pt x="2798" y="1930"/>
                    </a:lnTo>
                    <a:lnTo>
                      <a:pt x="2775" y="1989"/>
                    </a:lnTo>
                    <a:lnTo>
                      <a:pt x="2727" y="2120"/>
                    </a:lnTo>
                    <a:cubicBezTo>
                      <a:pt x="2703" y="2204"/>
                      <a:pt x="2679" y="2299"/>
                      <a:pt x="2656" y="2382"/>
                    </a:cubicBezTo>
                    <a:cubicBezTo>
                      <a:pt x="2588" y="2642"/>
                      <a:pt x="2557" y="2902"/>
                      <a:pt x="2561" y="3162"/>
                    </a:cubicBezTo>
                    <a:lnTo>
                      <a:pt x="2561" y="3162"/>
                    </a:lnTo>
                    <a:cubicBezTo>
                      <a:pt x="2053" y="3365"/>
                      <a:pt x="1585" y="3675"/>
                      <a:pt x="1191" y="4049"/>
                    </a:cubicBezTo>
                    <a:cubicBezTo>
                      <a:pt x="953" y="4275"/>
                      <a:pt x="751" y="4549"/>
                      <a:pt x="584" y="4835"/>
                    </a:cubicBezTo>
                    <a:cubicBezTo>
                      <a:pt x="417" y="5109"/>
                      <a:pt x="274" y="5406"/>
                      <a:pt x="179" y="5728"/>
                    </a:cubicBezTo>
                    <a:cubicBezTo>
                      <a:pt x="84" y="6037"/>
                      <a:pt x="24" y="6359"/>
                      <a:pt x="0" y="6692"/>
                    </a:cubicBezTo>
                    <a:lnTo>
                      <a:pt x="0" y="6752"/>
                    </a:lnTo>
                    <a:lnTo>
                      <a:pt x="0" y="6788"/>
                    </a:lnTo>
                    <a:lnTo>
                      <a:pt x="0" y="6823"/>
                    </a:lnTo>
                    <a:lnTo>
                      <a:pt x="0" y="6930"/>
                    </a:lnTo>
                    <a:cubicBezTo>
                      <a:pt x="24" y="7002"/>
                      <a:pt x="24" y="7109"/>
                      <a:pt x="24" y="7180"/>
                    </a:cubicBezTo>
                    <a:cubicBezTo>
                      <a:pt x="36" y="7347"/>
                      <a:pt x="48" y="7514"/>
                      <a:pt x="84" y="7669"/>
                    </a:cubicBezTo>
                    <a:cubicBezTo>
                      <a:pt x="143" y="8002"/>
                      <a:pt x="239" y="8312"/>
                      <a:pt x="381" y="8609"/>
                    </a:cubicBezTo>
                    <a:cubicBezTo>
                      <a:pt x="512" y="8907"/>
                      <a:pt x="679" y="9193"/>
                      <a:pt x="882" y="9443"/>
                    </a:cubicBezTo>
                    <a:cubicBezTo>
                      <a:pt x="1286" y="9943"/>
                      <a:pt x="1810" y="10348"/>
                      <a:pt x="2382" y="10621"/>
                    </a:cubicBezTo>
                    <a:cubicBezTo>
                      <a:pt x="2536" y="10681"/>
                      <a:pt x="2679" y="10740"/>
                      <a:pt x="2834" y="10788"/>
                    </a:cubicBezTo>
                    <a:cubicBezTo>
                      <a:pt x="2906" y="10800"/>
                      <a:pt x="2977" y="10824"/>
                      <a:pt x="3072" y="10836"/>
                    </a:cubicBezTo>
                    <a:cubicBezTo>
                      <a:pt x="3144" y="10859"/>
                      <a:pt x="3203" y="10871"/>
                      <a:pt x="3298" y="10883"/>
                    </a:cubicBezTo>
                    <a:cubicBezTo>
                      <a:pt x="3548" y="10929"/>
                      <a:pt x="3790" y="10947"/>
                      <a:pt x="4036" y="10947"/>
                    </a:cubicBezTo>
                    <a:cubicBezTo>
                      <a:pt x="4107" y="10947"/>
                      <a:pt x="4179" y="10945"/>
                      <a:pt x="4251" y="10943"/>
                    </a:cubicBezTo>
                    <a:cubicBezTo>
                      <a:pt x="4561" y="10919"/>
                      <a:pt x="4870" y="10859"/>
                      <a:pt x="5168" y="10764"/>
                    </a:cubicBezTo>
                    <a:cubicBezTo>
                      <a:pt x="5465" y="10681"/>
                      <a:pt x="5739" y="10538"/>
                      <a:pt x="6001" y="10383"/>
                    </a:cubicBezTo>
                    <a:cubicBezTo>
                      <a:pt x="6275" y="10228"/>
                      <a:pt x="6513" y="10038"/>
                      <a:pt x="6716" y="9812"/>
                    </a:cubicBezTo>
                    <a:cubicBezTo>
                      <a:pt x="6930" y="9609"/>
                      <a:pt x="7085" y="9371"/>
                      <a:pt x="7239" y="9133"/>
                    </a:cubicBezTo>
                    <a:cubicBezTo>
                      <a:pt x="7882" y="9788"/>
                      <a:pt x="8537" y="10443"/>
                      <a:pt x="9121" y="11157"/>
                    </a:cubicBezTo>
                    <a:lnTo>
                      <a:pt x="10133" y="12133"/>
                    </a:lnTo>
                    <a:cubicBezTo>
                      <a:pt x="10466" y="12467"/>
                      <a:pt x="10799" y="12776"/>
                      <a:pt x="11145" y="13098"/>
                    </a:cubicBezTo>
                    <a:lnTo>
                      <a:pt x="12145" y="14074"/>
                    </a:lnTo>
                    <a:lnTo>
                      <a:pt x="13181" y="15039"/>
                    </a:lnTo>
                    <a:cubicBezTo>
                      <a:pt x="13847" y="15681"/>
                      <a:pt x="14550" y="16301"/>
                      <a:pt x="15229" y="16944"/>
                    </a:cubicBezTo>
                    <a:cubicBezTo>
                      <a:pt x="15293" y="17002"/>
                      <a:pt x="15376" y="17032"/>
                      <a:pt x="15460" y="17032"/>
                    </a:cubicBezTo>
                    <a:cubicBezTo>
                      <a:pt x="15531" y="17032"/>
                      <a:pt x="15604" y="17011"/>
                      <a:pt x="15669" y="16967"/>
                    </a:cubicBezTo>
                    <a:cubicBezTo>
                      <a:pt x="15824" y="16872"/>
                      <a:pt x="15871" y="16646"/>
                      <a:pt x="15764" y="16479"/>
                    </a:cubicBezTo>
                    <a:cubicBezTo>
                      <a:pt x="15748" y="16454"/>
                      <a:pt x="15731" y="16428"/>
                      <a:pt x="15714" y="16402"/>
                    </a:cubicBezTo>
                    <a:lnTo>
                      <a:pt x="15714" y="16402"/>
                    </a:lnTo>
                    <a:lnTo>
                      <a:pt x="15776" y="16348"/>
                    </a:lnTo>
                    <a:cubicBezTo>
                      <a:pt x="15698" y="16279"/>
                      <a:pt x="15619" y="16210"/>
                      <a:pt x="15540" y="16140"/>
                    </a:cubicBezTo>
                    <a:lnTo>
                      <a:pt x="15540" y="16140"/>
                    </a:lnTo>
                    <a:cubicBezTo>
                      <a:pt x="15360" y="15868"/>
                      <a:pt x="15175" y="15596"/>
                      <a:pt x="14990" y="15336"/>
                    </a:cubicBezTo>
                    <a:cubicBezTo>
                      <a:pt x="14740" y="14967"/>
                      <a:pt x="14490" y="14574"/>
                      <a:pt x="14217" y="14205"/>
                    </a:cubicBezTo>
                    <a:lnTo>
                      <a:pt x="13431" y="13074"/>
                    </a:lnTo>
                    <a:lnTo>
                      <a:pt x="12633" y="11955"/>
                    </a:lnTo>
                    <a:lnTo>
                      <a:pt x="11002" y="9728"/>
                    </a:lnTo>
                    <a:lnTo>
                      <a:pt x="10204" y="8609"/>
                    </a:lnTo>
                    <a:lnTo>
                      <a:pt x="9499" y="7610"/>
                    </a:lnTo>
                    <a:lnTo>
                      <a:pt x="9499" y="7610"/>
                    </a:lnTo>
                    <a:cubicBezTo>
                      <a:pt x="9710" y="7505"/>
                      <a:pt x="9895" y="7382"/>
                      <a:pt x="10049" y="7228"/>
                    </a:cubicBezTo>
                    <a:cubicBezTo>
                      <a:pt x="10264" y="7014"/>
                      <a:pt x="10407" y="6776"/>
                      <a:pt x="10514" y="6526"/>
                    </a:cubicBezTo>
                    <a:cubicBezTo>
                      <a:pt x="10537" y="6466"/>
                      <a:pt x="10573" y="6407"/>
                      <a:pt x="10585" y="6335"/>
                    </a:cubicBezTo>
                    <a:cubicBezTo>
                      <a:pt x="10597" y="6252"/>
                      <a:pt x="10621" y="6192"/>
                      <a:pt x="10633" y="6121"/>
                    </a:cubicBezTo>
                    <a:cubicBezTo>
                      <a:pt x="10633" y="6073"/>
                      <a:pt x="10645" y="6049"/>
                      <a:pt x="10645" y="6014"/>
                    </a:cubicBezTo>
                    <a:cubicBezTo>
                      <a:pt x="10657" y="5990"/>
                      <a:pt x="10657" y="5942"/>
                      <a:pt x="10657" y="5918"/>
                    </a:cubicBezTo>
                    <a:lnTo>
                      <a:pt x="10657" y="5704"/>
                    </a:lnTo>
                    <a:cubicBezTo>
                      <a:pt x="10657" y="5447"/>
                      <a:pt x="10608" y="5199"/>
                      <a:pt x="10512" y="4961"/>
                    </a:cubicBezTo>
                    <a:lnTo>
                      <a:pt x="10512" y="4961"/>
                    </a:lnTo>
                    <a:cubicBezTo>
                      <a:pt x="10625" y="4799"/>
                      <a:pt x="10727" y="4621"/>
                      <a:pt x="10811" y="4442"/>
                    </a:cubicBezTo>
                    <a:cubicBezTo>
                      <a:pt x="10895" y="4228"/>
                      <a:pt x="10942" y="4013"/>
                      <a:pt x="10954" y="3787"/>
                    </a:cubicBezTo>
                    <a:lnTo>
                      <a:pt x="10954" y="3740"/>
                    </a:lnTo>
                    <a:lnTo>
                      <a:pt x="10954" y="3692"/>
                    </a:lnTo>
                    <a:lnTo>
                      <a:pt x="10954" y="3620"/>
                    </a:lnTo>
                    <a:cubicBezTo>
                      <a:pt x="10954" y="3561"/>
                      <a:pt x="10942" y="3501"/>
                      <a:pt x="10942" y="3442"/>
                    </a:cubicBezTo>
                    <a:cubicBezTo>
                      <a:pt x="10930" y="3323"/>
                      <a:pt x="10918" y="3204"/>
                      <a:pt x="10883" y="3097"/>
                    </a:cubicBezTo>
                    <a:cubicBezTo>
                      <a:pt x="10859" y="3037"/>
                      <a:pt x="10835" y="3001"/>
                      <a:pt x="10823" y="2942"/>
                    </a:cubicBezTo>
                    <a:lnTo>
                      <a:pt x="10764" y="2775"/>
                    </a:lnTo>
                    <a:lnTo>
                      <a:pt x="10692" y="2620"/>
                    </a:lnTo>
                    <a:cubicBezTo>
                      <a:pt x="10657" y="2585"/>
                      <a:pt x="10633" y="2525"/>
                      <a:pt x="10597" y="2477"/>
                    </a:cubicBezTo>
                    <a:cubicBezTo>
                      <a:pt x="10466" y="2287"/>
                      <a:pt x="10299" y="2120"/>
                      <a:pt x="10121" y="1966"/>
                    </a:cubicBezTo>
                    <a:cubicBezTo>
                      <a:pt x="10037" y="1894"/>
                      <a:pt x="9930" y="1835"/>
                      <a:pt x="9823" y="1775"/>
                    </a:cubicBezTo>
                    <a:cubicBezTo>
                      <a:pt x="9728" y="1727"/>
                      <a:pt x="9609" y="1668"/>
                      <a:pt x="9502" y="1644"/>
                    </a:cubicBezTo>
                    <a:cubicBezTo>
                      <a:pt x="9394" y="1596"/>
                      <a:pt x="9275" y="1573"/>
                      <a:pt x="9156" y="1549"/>
                    </a:cubicBezTo>
                    <a:cubicBezTo>
                      <a:pt x="9037" y="1537"/>
                      <a:pt x="8918" y="1525"/>
                      <a:pt x="8799" y="1525"/>
                    </a:cubicBezTo>
                    <a:cubicBezTo>
                      <a:pt x="8651" y="1525"/>
                      <a:pt x="8502" y="1544"/>
                      <a:pt x="8357" y="1575"/>
                    </a:cubicBezTo>
                    <a:lnTo>
                      <a:pt x="8357" y="1575"/>
                    </a:lnTo>
                    <a:cubicBezTo>
                      <a:pt x="8308" y="1486"/>
                      <a:pt x="8254" y="1400"/>
                      <a:pt x="8192" y="1311"/>
                    </a:cubicBezTo>
                    <a:cubicBezTo>
                      <a:pt x="8085" y="1168"/>
                      <a:pt x="7978" y="1013"/>
                      <a:pt x="7847" y="894"/>
                    </a:cubicBezTo>
                    <a:cubicBezTo>
                      <a:pt x="7716" y="775"/>
                      <a:pt x="7585" y="656"/>
                      <a:pt x="7430" y="561"/>
                    </a:cubicBezTo>
                    <a:cubicBezTo>
                      <a:pt x="7287" y="453"/>
                      <a:pt x="7120" y="358"/>
                      <a:pt x="6954" y="287"/>
                    </a:cubicBezTo>
                    <a:cubicBezTo>
                      <a:pt x="6787" y="215"/>
                      <a:pt x="6632" y="156"/>
                      <a:pt x="6454" y="108"/>
                    </a:cubicBezTo>
                    <a:cubicBezTo>
                      <a:pt x="6358" y="84"/>
                      <a:pt x="6275" y="61"/>
                      <a:pt x="6180" y="49"/>
                    </a:cubicBezTo>
                    <a:cubicBezTo>
                      <a:pt x="6132" y="49"/>
                      <a:pt x="6096" y="37"/>
                      <a:pt x="6049" y="37"/>
                    </a:cubicBezTo>
                    <a:lnTo>
                      <a:pt x="5977" y="25"/>
                    </a:lnTo>
                    <a:lnTo>
                      <a:pt x="5894" y="25"/>
                    </a:lnTo>
                    <a:cubicBezTo>
                      <a:pt x="5811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914;p70">
              <a:extLst>
                <a:ext uri="{FF2B5EF4-FFF2-40B4-BE49-F238E27FC236}">
                  <a16:creationId xmlns:a16="http://schemas.microsoft.com/office/drawing/2014/main" id="{B887F591-027C-4D45-A551-AEFEFB1AE301}"/>
                </a:ext>
              </a:extLst>
            </p:cNvPr>
            <p:cNvGrpSpPr/>
            <p:nvPr/>
          </p:nvGrpSpPr>
          <p:grpSpPr>
            <a:xfrm>
              <a:off x="1571625" y="676502"/>
              <a:ext cx="5602773" cy="3790495"/>
              <a:chOff x="-323850" y="340527"/>
              <a:chExt cx="5602773" cy="3790495"/>
            </a:xfrm>
          </p:grpSpPr>
          <p:sp>
            <p:nvSpPr>
              <p:cNvPr id="15" name="Google Shape;10915;p70">
                <a:extLst>
                  <a:ext uri="{FF2B5EF4-FFF2-40B4-BE49-F238E27FC236}">
                    <a16:creationId xmlns:a16="http://schemas.microsoft.com/office/drawing/2014/main" id="{B51D9A37-E64E-482A-841F-7096FAD0ACA6}"/>
                  </a:ext>
                </a:extLst>
              </p:cNvPr>
              <p:cNvSpPr/>
              <p:nvPr/>
            </p:nvSpPr>
            <p:spPr>
              <a:xfrm>
                <a:off x="-323850" y="374312"/>
                <a:ext cx="5602773" cy="3718052"/>
              </a:xfrm>
              <a:custGeom>
                <a:avLst/>
                <a:gdLst/>
                <a:ahLst/>
                <a:cxnLst/>
                <a:rect l="l" t="t" r="r" b="b"/>
                <a:pathLst>
                  <a:path w="110443" h="73291" extrusionOk="0">
                    <a:moveTo>
                      <a:pt x="53446" y="1"/>
                    </a:moveTo>
                    <a:cubicBezTo>
                      <a:pt x="50623" y="1"/>
                      <a:pt x="47751" y="1823"/>
                      <a:pt x="45935" y="4768"/>
                    </a:cubicBezTo>
                    <a:cubicBezTo>
                      <a:pt x="44887" y="3852"/>
                      <a:pt x="43685" y="3102"/>
                      <a:pt x="42327" y="2613"/>
                    </a:cubicBezTo>
                    <a:cubicBezTo>
                      <a:pt x="40999" y="2120"/>
                      <a:pt x="39570" y="1883"/>
                      <a:pt x="38110" y="1883"/>
                    </a:cubicBezTo>
                    <a:cubicBezTo>
                      <a:pt x="31470" y="1883"/>
                      <a:pt x="24175" y="6773"/>
                      <a:pt x="22682" y="14591"/>
                    </a:cubicBezTo>
                    <a:cubicBezTo>
                      <a:pt x="22670" y="14651"/>
                      <a:pt x="22634" y="14710"/>
                      <a:pt x="22622" y="14770"/>
                    </a:cubicBezTo>
                    <a:cubicBezTo>
                      <a:pt x="21477" y="14403"/>
                      <a:pt x="20302" y="14227"/>
                      <a:pt x="19120" y="14227"/>
                    </a:cubicBezTo>
                    <a:cubicBezTo>
                      <a:pt x="12821" y="14227"/>
                      <a:pt x="6357" y="19224"/>
                      <a:pt x="3489" y="26914"/>
                    </a:cubicBezTo>
                    <a:cubicBezTo>
                      <a:pt x="1" y="36272"/>
                      <a:pt x="3144" y="46071"/>
                      <a:pt x="10514" y="48821"/>
                    </a:cubicBezTo>
                    <a:cubicBezTo>
                      <a:pt x="11820" y="49308"/>
                      <a:pt x="13170" y="49539"/>
                      <a:pt x="14527" y="49539"/>
                    </a:cubicBezTo>
                    <a:cubicBezTo>
                      <a:pt x="16323" y="49539"/>
                      <a:pt x="18130" y="49134"/>
                      <a:pt x="19860" y="48381"/>
                    </a:cubicBezTo>
                    <a:cubicBezTo>
                      <a:pt x="20098" y="51631"/>
                      <a:pt x="21765" y="54394"/>
                      <a:pt x="24480" y="55406"/>
                    </a:cubicBezTo>
                    <a:cubicBezTo>
                      <a:pt x="25182" y="55668"/>
                      <a:pt x="25909" y="55787"/>
                      <a:pt x="26659" y="55787"/>
                    </a:cubicBezTo>
                    <a:cubicBezTo>
                      <a:pt x="27242" y="61442"/>
                      <a:pt x="30231" y="66181"/>
                      <a:pt x="34993" y="67955"/>
                    </a:cubicBezTo>
                    <a:cubicBezTo>
                      <a:pt x="36299" y="68439"/>
                      <a:pt x="37649" y="68670"/>
                      <a:pt x="39006" y="68670"/>
                    </a:cubicBezTo>
                    <a:cubicBezTo>
                      <a:pt x="41486" y="68670"/>
                      <a:pt x="43991" y="67899"/>
                      <a:pt x="46292" y="66490"/>
                    </a:cubicBezTo>
                    <a:cubicBezTo>
                      <a:pt x="46495" y="66586"/>
                      <a:pt x="46721" y="66669"/>
                      <a:pt x="46947" y="66764"/>
                    </a:cubicBezTo>
                    <a:cubicBezTo>
                      <a:pt x="48246" y="67250"/>
                      <a:pt x="49591" y="67481"/>
                      <a:pt x="50944" y="67481"/>
                    </a:cubicBezTo>
                    <a:cubicBezTo>
                      <a:pt x="52406" y="67481"/>
                      <a:pt x="53877" y="67212"/>
                      <a:pt x="55305" y="66705"/>
                    </a:cubicBezTo>
                    <a:cubicBezTo>
                      <a:pt x="55758" y="69586"/>
                      <a:pt x="57365" y="71967"/>
                      <a:pt x="59830" y="72896"/>
                    </a:cubicBezTo>
                    <a:cubicBezTo>
                      <a:pt x="60548" y="73163"/>
                      <a:pt x="61291" y="73291"/>
                      <a:pt x="62038" y="73291"/>
                    </a:cubicBezTo>
                    <a:cubicBezTo>
                      <a:pt x="65516" y="73291"/>
                      <a:pt x="69086" y="70531"/>
                      <a:pt x="70664" y="66288"/>
                    </a:cubicBezTo>
                    <a:cubicBezTo>
                      <a:pt x="70771" y="66002"/>
                      <a:pt x="70855" y="65704"/>
                      <a:pt x="70950" y="65419"/>
                    </a:cubicBezTo>
                    <a:cubicBezTo>
                      <a:pt x="71593" y="66681"/>
                      <a:pt x="72581" y="67657"/>
                      <a:pt x="73879" y="68145"/>
                    </a:cubicBezTo>
                    <a:cubicBezTo>
                      <a:pt x="74455" y="68360"/>
                      <a:pt x="75052" y="68462"/>
                      <a:pt x="75653" y="68462"/>
                    </a:cubicBezTo>
                    <a:cubicBezTo>
                      <a:pt x="78412" y="68462"/>
                      <a:pt x="81248" y="66301"/>
                      <a:pt x="82559" y="62966"/>
                    </a:cubicBezTo>
                    <a:cubicBezTo>
                      <a:pt x="83833" y="64454"/>
                      <a:pt x="85440" y="65597"/>
                      <a:pt x="87309" y="66300"/>
                    </a:cubicBezTo>
                    <a:cubicBezTo>
                      <a:pt x="88612" y="66785"/>
                      <a:pt x="89959" y="67016"/>
                      <a:pt x="91314" y="67016"/>
                    </a:cubicBezTo>
                    <a:cubicBezTo>
                      <a:pt x="97613" y="67016"/>
                      <a:pt x="104074" y="62024"/>
                      <a:pt x="106954" y="54322"/>
                    </a:cubicBezTo>
                    <a:cubicBezTo>
                      <a:pt x="110443" y="44988"/>
                      <a:pt x="107288" y="35177"/>
                      <a:pt x="99942" y="32438"/>
                    </a:cubicBezTo>
                    <a:cubicBezTo>
                      <a:pt x="99370" y="32224"/>
                      <a:pt x="98787" y="32069"/>
                      <a:pt x="98215" y="31950"/>
                    </a:cubicBezTo>
                    <a:cubicBezTo>
                      <a:pt x="99954" y="23676"/>
                      <a:pt x="96739" y="15734"/>
                      <a:pt x="90238" y="13317"/>
                    </a:cubicBezTo>
                    <a:cubicBezTo>
                      <a:pt x="88938" y="12829"/>
                      <a:pt x="87588" y="12597"/>
                      <a:pt x="86233" y="12597"/>
                    </a:cubicBezTo>
                    <a:cubicBezTo>
                      <a:pt x="85603" y="12597"/>
                      <a:pt x="84972" y="12647"/>
                      <a:pt x="84344" y="12746"/>
                    </a:cubicBezTo>
                    <a:cubicBezTo>
                      <a:pt x="83702" y="11531"/>
                      <a:pt x="82725" y="10579"/>
                      <a:pt x="81439" y="10102"/>
                    </a:cubicBezTo>
                    <a:cubicBezTo>
                      <a:pt x="80862" y="9885"/>
                      <a:pt x="80264" y="9783"/>
                      <a:pt x="79660" y="9783"/>
                    </a:cubicBezTo>
                    <a:cubicBezTo>
                      <a:pt x="79005" y="9783"/>
                      <a:pt x="78345" y="9903"/>
                      <a:pt x="77701" y="10126"/>
                    </a:cubicBezTo>
                    <a:cubicBezTo>
                      <a:pt x="76391" y="6316"/>
                      <a:pt x="73819" y="3328"/>
                      <a:pt x="70247" y="1994"/>
                    </a:cubicBezTo>
                    <a:cubicBezTo>
                      <a:pt x="68940" y="1507"/>
                      <a:pt x="67588" y="1275"/>
                      <a:pt x="66229" y="1275"/>
                    </a:cubicBezTo>
                    <a:cubicBezTo>
                      <a:pt x="63801" y="1275"/>
                      <a:pt x="61351" y="2017"/>
                      <a:pt x="59091" y="3375"/>
                    </a:cubicBezTo>
                    <a:cubicBezTo>
                      <a:pt x="58282" y="2006"/>
                      <a:pt x="57139" y="947"/>
                      <a:pt x="55662" y="399"/>
                    </a:cubicBezTo>
                    <a:cubicBezTo>
                      <a:pt x="54941" y="129"/>
                      <a:pt x="54195" y="1"/>
                      <a:pt x="5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Google Shape;10916;p70">
                <a:extLst>
                  <a:ext uri="{FF2B5EF4-FFF2-40B4-BE49-F238E27FC236}">
                    <a16:creationId xmlns:a16="http://schemas.microsoft.com/office/drawing/2014/main" id="{6008CCE9-F3F2-4C0A-90E5-1F62CDA756EC}"/>
                  </a:ext>
                </a:extLst>
              </p:cNvPr>
              <p:cNvSpPr/>
              <p:nvPr/>
            </p:nvSpPr>
            <p:spPr>
              <a:xfrm>
                <a:off x="-235684" y="340527"/>
                <a:ext cx="5457229" cy="3790495"/>
              </a:xfrm>
              <a:custGeom>
                <a:avLst/>
                <a:gdLst/>
                <a:ahLst/>
                <a:cxnLst/>
                <a:rect l="l" t="t" r="r" b="b"/>
                <a:pathLst>
                  <a:path w="107574" h="74719" extrusionOk="0">
                    <a:moveTo>
                      <a:pt x="72293" y="68116"/>
                    </a:moveTo>
                    <a:lnTo>
                      <a:pt x="72308" y="68121"/>
                    </a:lnTo>
                    <a:cubicBezTo>
                      <a:pt x="72314" y="68121"/>
                      <a:pt x="72303" y="68117"/>
                      <a:pt x="72293" y="68116"/>
                    </a:cubicBezTo>
                    <a:close/>
                    <a:moveTo>
                      <a:pt x="51484" y="1327"/>
                    </a:moveTo>
                    <a:cubicBezTo>
                      <a:pt x="51781" y="1327"/>
                      <a:pt x="52091" y="1327"/>
                      <a:pt x="52388" y="1374"/>
                    </a:cubicBezTo>
                    <a:cubicBezTo>
                      <a:pt x="52460" y="1374"/>
                      <a:pt x="52543" y="1386"/>
                      <a:pt x="52615" y="1410"/>
                    </a:cubicBezTo>
                    <a:lnTo>
                      <a:pt x="52841" y="1446"/>
                    </a:lnTo>
                    <a:lnTo>
                      <a:pt x="53055" y="1493"/>
                    </a:lnTo>
                    <a:lnTo>
                      <a:pt x="53269" y="1553"/>
                    </a:lnTo>
                    <a:cubicBezTo>
                      <a:pt x="53329" y="1565"/>
                      <a:pt x="53412" y="1601"/>
                      <a:pt x="53496" y="1624"/>
                    </a:cubicBezTo>
                    <a:lnTo>
                      <a:pt x="53615" y="1672"/>
                    </a:lnTo>
                    <a:lnTo>
                      <a:pt x="53639" y="1684"/>
                    </a:lnTo>
                    <a:lnTo>
                      <a:pt x="53698" y="1708"/>
                    </a:lnTo>
                    <a:cubicBezTo>
                      <a:pt x="53853" y="1767"/>
                      <a:pt x="53984" y="1815"/>
                      <a:pt x="54115" y="1886"/>
                    </a:cubicBezTo>
                    <a:cubicBezTo>
                      <a:pt x="54651" y="2148"/>
                      <a:pt x="55163" y="2505"/>
                      <a:pt x="55591" y="2922"/>
                    </a:cubicBezTo>
                    <a:cubicBezTo>
                      <a:pt x="56044" y="3339"/>
                      <a:pt x="56413" y="3827"/>
                      <a:pt x="56722" y="4363"/>
                    </a:cubicBezTo>
                    <a:lnTo>
                      <a:pt x="57068" y="4946"/>
                    </a:lnTo>
                    <a:lnTo>
                      <a:pt x="57651" y="4601"/>
                    </a:lnTo>
                    <a:cubicBezTo>
                      <a:pt x="58449" y="4125"/>
                      <a:pt x="59270" y="3732"/>
                      <a:pt x="60127" y="3398"/>
                    </a:cubicBezTo>
                    <a:cubicBezTo>
                      <a:pt x="60997" y="3089"/>
                      <a:pt x="61878" y="2851"/>
                      <a:pt x="62783" y="2696"/>
                    </a:cubicBezTo>
                    <a:cubicBezTo>
                      <a:pt x="63365" y="2604"/>
                      <a:pt x="63947" y="2556"/>
                      <a:pt x="64533" y="2556"/>
                    </a:cubicBezTo>
                    <a:cubicBezTo>
                      <a:pt x="64857" y="2556"/>
                      <a:pt x="65182" y="2571"/>
                      <a:pt x="65509" y="2601"/>
                    </a:cubicBezTo>
                    <a:cubicBezTo>
                      <a:pt x="65962" y="2625"/>
                      <a:pt x="66414" y="2696"/>
                      <a:pt x="66855" y="2791"/>
                    </a:cubicBezTo>
                    <a:cubicBezTo>
                      <a:pt x="67081" y="2839"/>
                      <a:pt x="67307" y="2898"/>
                      <a:pt x="67521" y="2958"/>
                    </a:cubicBezTo>
                    <a:cubicBezTo>
                      <a:pt x="67747" y="3017"/>
                      <a:pt x="67950" y="3089"/>
                      <a:pt x="68188" y="3160"/>
                    </a:cubicBezTo>
                    <a:cubicBezTo>
                      <a:pt x="68617" y="3315"/>
                      <a:pt x="69045" y="3470"/>
                      <a:pt x="69450" y="3684"/>
                    </a:cubicBezTo>
                    <a:cubicBezTo>
                      <a:pt x="69867" y="3887"/>
                      <a:pt x="70248" y="4113"/>
                      <a:pt x="70641" y="4363"/>
                    </a:cubicBezTo>
                    <a:cubicBezTo>
                      <a:pt x="71391" y="4875"/>
                      <a:pt x="72105" y="5470"/>
                      <a:pt x="72736" y="6149"/>
                    </a:cubicBezTo>
                    <a:cubicBezTo>
                      <a:pt x="73998" y="7506"/>
                      <a:pt x="74951" y="9161"/>
                      <a:pt x="75594" y="10911"/>
                    </a:cubicBezTo>
                    <a:lnTo>
                      <a:pt x="75725" y="11280"/>
                    </a:lnTo>
                    <a:lnTo>
                      <a:pt x="76082" y="11149"/>
                    </a:lnTo>
                    <a:lnTo>
                      <a:pt x="76308" y="11078"/>
                    </a:lnTo>
                    <a:lnTo>
                      <a:pt x="76534" y="11007"/>
                    </a:lnTo>
                    <a:cubicBezTo>
                      <a:pt x="76677" y="10971"/>
                      <a:pt x="76832" y="10935"/>
                      <a:pt x="76975" y="10899"/>
                    </a:cubicBezTo>
                    <a:cubicBezTo>
                      <a:pt x="77130" y="10864"/>
                      <a:pt x="77272" y="10840"/>
                      <a:pt x="77427" y="10828"/>
                    </a:cubicBezTo>
                    <a:cubicBezTo>
                      <a:pt x="77594" y="10804"/>
                      <a:pt x="77737" y="10792"/>
                      <a:pt x="77892" y="10792"/>
                    </a:cubicBezTo>
                    <a:cubicBezTo>
                      <a:pt x="77943" y="10790"/>
                      <a:pt x="77994" y="10789"/>
                      <a:pt x="78046" y="10789"/>
                    </a:cubicBezTo>
                    <a:cubicBezTo>
                      <a:pt x="78295" y="10789"/>
                      <a:pt x="78550" y="10812"/>
                      <a:pt x="78796" y="10852"/>
                    </a:cubicBezTo>
                    <a:cubicBezTo>
                      <a:pt x="78939" y="10864"/>
                      <a:pt x="79106" y="10899"/>
                      <a:pt x="79237" y="10947"/>
                    </a:cubicBezTo>
                    <a:cubicBezTo>
                      <a:pt x="79308" y="10959"/>
                      <a:pt x="79392" y="10971"/>
                      <a:pt x="79463" y="11007"/>
                    </a:cubicBezTo>
                    <a:lnTo>
                      <a:pt x="79582" y="11042"/>
                    </a:lnTo>
                    <a:cubicBezTo>
                      <a:pt x="79606" y="11066"/>
                      <a:pt x="79654" y="11078"/>
                      <a:pt x="79689" y="11090"/>
                    </a:cubicBezTo>
                    <a:cubicBezTo>
                      <a:pt x="79820" y="11138"/>
                      <a:pt x="79963" y="11197"/>
                      <a:pt x="80106" y="11268"/>
                    </a:cubicBezTo>
                    <a:cubicBezTo>
                      <a:pt x="80237" y="11328"/>
                      <a:pt x="80368" y="11423"/>
                      <a:pt x="80499" y="11495"/>
                    </a:cubicBezTo>
                    <a:cubicBezTo>
                      <a:pt x="80761" y="11661"/>
                      <a:pt x="81011" y="11852"/>
                      <a:pt x="81237" y="12054"/>
                    </a:cubicBezTo>
                    <a:cubicBezTo>
                      <a:pt x="81463" y="12269"/>
                      <a:pt x="81666" y="12495"/>
                      <a:pt x="81856" y="12745"/>
                    </a:cubicBezTo>
                    <a:cubicBezTo>
                      <a:pt x="81952" y="12876"/>
                      <a:pt x="82035" y="12995"/>
                      <a:pt x="82130" y="13126"/>
                    </a:cubicBezTo>
                    <a:cubicBezTo>
                      <a:pt x="82214" y="13269"/>
                      <a:pt x="82285" y="13400"/>
                      <a:pt x="82368" y="13531"/>
                    </a:cubicBezTo>
                    <a:lnTo>
                      <a:pt x="82476" y="13709"/>
                    </a:lnTo>
                    <a:lnTo>
                      <a:pt x="82666" y="13685"/>
                    </a:lnTo>
                    <a:cubicBezTo>
                      <a:pt x="83298" y="13584"/>
                      <a:pt x="83949" y="13528"/>
                      <a:pt x="84602" y="13528"/>
                    </a:cubicBezTo>
                    <a:cubicBezTo>
                      <a:pt x="85093" y="13528"/>
                      <a:pt x="85586" y="13559"/>
                      <a:pt x="86071" y="13626"/>
                    </a:cubicBezTo>
                    <a:cubicBezTo>
                      <a:pt x="86643" y="13697"/>
                      <a:pt x="87190" y="13816"/>
                      <a:pt x="87738" y="13983"/>
                    </a:cubicBezTo>
                    <a:cubicBezTo>
                      <a:pt x="88274" y="14138"/>
                      <a:pt x="88822" y="14340"/>
                      <a:pt x="89334" y="14590"/>
                    </a:cubicBezTo>
                    <a:cubicBezTo>
                      <a:pt x="89857" y="14840"/>
                      <a:pt x="90346" y="15126"/>
                      <a:pt x="90822" y="15448"/>
                    </a:cubicBezTo>
                    <a:cubicBezTo>
                      <a:pt x="91298" y="15781"/>
                      <a:pt x="91739" y="16138"/>
                      <a:pt x="92155" y="16519"/>
                    </a:cubicBezTo>
                    <a:cubicBezTo>
                      <a:pt x="92572" y="16924"/>
                      <a:pt x="92965" y="17341"/>
                      <a:pt x="93322" y="17793"/>
                    </a:cubicBezTo>
                    <a:cubicBezTo>
                      <a:pt x="93679" y="18234"/>
                      <a:pt x="94001" y="18710"/>
                      <a:pt x="94298" y="19198"/>
                    </a:cubicBezTo>
                    <a:cubicBezTo>
                      <a:pt x="94596" y="19698"/>
                      <a:pt x="94870" y="20198"/>
                      <a:pt x="95108" y="20722"/>
                    </a:cubicBezTo>
                    <a:cubicBezTo>
                      <a:pt x="95334" y="21246"/>
                      <a:pt x="95537" y="21782"/>
                      <a:pt x="95715" y="22329"/>
                    </a:cubicBezTo>
                    <a:cubicBezTo>
                      <a:pt x="96072" y="23425"/>
                      <a:pt x="96311" y="24544"/>
                      <a:pt x="96430" y="25687"/>
                    </a:cubicBezTo>
                    <a:cubicBezTo>
                      <a:pt x="96489" y="26258"/>
                      <a:pt x="96537" y="26818"/>
                      <a:pt x="96537" y="27401"/>
                    </a:cubicBezTo>
                    <a:cubicBezTo>
                      <a:pt x="96549" y="27973"/>
                      <a:pt x="96537" y="28544"/>
                      <a:pt x="96489" y="29116"/>
                    </a:cubicBezTo>
                    <a:cubicBezTo>
                      <a:pt x="96465" y="29675"/>
                      <a:pt x="96382" y="30247"/>
                      <a:pt x="96299" y="30807"/>
                    </a:cubicBezTo>
                    <a:cubicBezTo>
                      <a:pt x="96203" y="31378"/>
                      <a:pt x="96084" y="31938"/>
                      <a:pt x="95953" y="32497"/>
                    </a:cubicBezTo>
                    <a:lnTo>
                      <a:pt x="95834" y="32985"/>
                    </a:lnTo>
                    <a:lnTo>
                      <a:pt x="96370" y="33128"/>
                    </a:lnTo>
                    <a:cubicBezTo>
                      <a:pt x="96430" y="33176"/>
                      <a:pt x="96501" y="33224"/>
                      <a:pt x="96561" y="33247"/>
                    </a:cubicBezTo>
                    <a:cubicBezTo>
                      <a:pt x="96620" y="33295"/>
                      <a:pt x="96703" y="33331"/>
                      <a:pt x="96763" y="33355"/>
                    </a:cubicBezTo>
                    <a:cubicBezTo>
                      <a:pt x="96894" y="33414"/>
                      <a:pt x="97013" y="33474"/>
                      <a:pt x="97144" y="33533"/>
                    </a:cubicBezTo>
                    <a:cubicBezTo>
                      <a:pt x="97275" y="33593"/>
                      <a:pt x="97394" y="33652"/>
                      <a:pt x="97525" y="33700"/>
                    </a:cubicBezTo>
                    <a:lnTo>
                      <a:pt x="97727" y="33771"/>
                    </a:lnTo>
                    <a:lnTo>
                      <a:pt x="97918" y="33843"/>
                    </a:lnTo>
                    <a:cubicBezTo>
                      <a:pt x="98942" y="34236"/>
                      <a:pt x="99906" y="34783"/>
                      <a:pt x="100680" y="35426"/>
                    </a:cubicBezTo>
                    <a:cubicBezTo>
                      <a:pt x="101561" y="36105"/>
                      <a:pt x="102323" y="36926"/>
                      <a:pt x="102966" y="37831"/>
                    </a:cubicBezTo>
                    <a:cubicBezTo>
                      <a:pt x="103621" y="38748"/>
                      <a:pt x="104133" y="39736"/>
                      <a:pt x="104550" y="40784"/>
                    </a:cubicBezTo>
                    <a:cubicBezTo>
                      <a:pt x="104966" y="41820"/>
                      <a:pt x="105264" y="42915"/>
                      <a:pt x="105466" y="44022"/>
                    </a:cubicBezTo>
                    <a:cubicBezTo>
                      <a:pt x="105847" y="46249"/>
                      <a:pt x="105824" y="48547"/>
                      <a:pt x="105419" y="50797"/>
                    </a:cubicBezTo>
                    <a:cubicBezTo>
                      <a:pt x="105228" y="51916"/>
                      <a:pt x="104943" y="53036"/>
                      <a:pt x="104574" y="54107"/>
                    </a:cubicBezTo>
                    <a:cubicBezTo>
                      <a:pt x="104216" y="55202"/>
                      <a:pt x="103764" y="56250"/>
                      <a:pt x="103228" y="57262"/>
                    </a:cubicBezTo>
                    <a:cubicBezTo>
                      <a:pt x="102168" y="59286"/>
                      <a:pt x="100787" y="61144"/>
                      <a:pt x="99132" y="62691"/>
                    </a:cubicBezTo>
                    <a:cubicBezTo>
                      <a:pt x="98323" y="63465"/>
                      <a:pt x="97406" y="64168"/>
                      <a:pt x="96453" y="64763"/>
                    </a:cubicBezTo>
                    <a:cubicBezTo>
                      <a:pt x="95501" y="65370"/>
                      <a:pt x="94477" y="65847"/>
                      <a:pt x="93417" y="66216"/>
                    </a:cubicBezTo>
                    <a:cubicBezTo>
                      <a:pt x="92370" y="66585"/>
                      <a:pt x="91262" y="66811"/>
                      <a:pt x="90167" y="66882"/>
                    </a:cubicBezTo>
                    <a:cubicBezTo>
                      <a:pt x="89907" y="66902"/>
                      <a:pt x="89645" y="66912"/>
                      <a:pt x="89385" y="66912"/>
                    </a:cubicBezTo>
                    <a:cubicBezTo>
                      <a:pt x="88536" y="66912"/>
                      <a:pt x="87688" y="66809"/>
                      <a:pt x="86869" y="66609"/>
                    </a:cubicBezTo>
                    <a:cubicBezTo>
                      <a:pt x="86738" y="66573"/>
                      <a:pt x="86607" y="66525"/>
                      <a:pt x="86476" y="66501"/>
                    </a:cubicBezTo>
                    <a:cubicBezTo>
                      <a:pt x="86333" y="66454"/>
                      <a:pt x="86214" y="66430"/>
                      <a:pt x="86083" y="66382"/>
                    </a:cubicBezTo>
                    <a:lnTo>
                      <a:pt x="85881" y="66311"/>
                    </a:lnTo>
                    <a:lnTo>
                      <a:pt x="85774" y="66275"/>
                    </a:lnTo>
                    <a:lnTo>
                      <a:pt x="85678" y="66251"/>
                    </a:lnTo>
                    <a:cubicBezTo>
                      <a:pt x="85547" y="66204"/>
                      <a:pt x="85428" y="66156"/>
                      <a:pt x="85297" y="66097"/>
                    </a:cubicBezTo>
                    <a:cubicBezTo>
                      <a:pt x="84785" y="65894"/>
                      <a:pt x="84297" y="65632"/>
                      <a:pt x="83821" y="65335"/>
                    </a:cubicBezTo>
                    <a:cubicBezTo>
                      <a:pt x="82868" y="64763"/>
                      <a:pt x="82023" y="64025"/>
                      <a:pt x="81273" y="63192"/>
                    </a:cubicBezTo>
                    <a:lnTo>
                      <a:pt x="80547" y="62346"/>
                    </a:lnTo>
                    <a:lnTo>
                      <a:pt x="80106" y="63406"/>
                    </a:lnTo>
                    <a:cubicBezTo>
                      <a:pt x="79987" y="63668"/>
                      <a:pt x="79868" y="63942"/>
                      <a:pt x="79725" y="64204"/>
                    </a:cubicBezTo>
                    <a:cubicBezTo>
                      <a:pt x="79594" y="64465"/>
                      <a:pt x="79451" y="64716"/>
                      <a:pt x="79285" y="64966"/>
                    </a:cubicBezTo>
                    <a:cubicBezTo>
                      <a:pt x="79189" y="65097"/>
                      <a:pt x="79106" y="65216"/>
                      <a:pt x="79035" y="65335"/>
                    </a:cubicBezTo>
                    <a:lnTo>
                      <a:pt x="78761" y="65692"/>
                    </a:lnTo>
                    <a:cubicBezTo>
                      <a:pt x="78582" y="65918"/>
                      <a:pt x="78380" y="66144"/>
                      <a:pt x="78177" y="66347"/>
                    </a:cubicBezTo>
                    <a:cubicBezTo>
                      <a:pt x="77368" y="67180"/>
                      <a:pt x="76380" y="67859"/>
                      <a:pt x="75308" y="68180"/>
                    </a:cubicBezTo>
                    <a:cubicBezTo>
                      <a:pt x="75046" y="68252"/>
                      <a:pt x="74760" y="68311"/>
                      <a:pt x="74486" y="68359"/>
                    </a:cubicBezTo>
                    <a:cubicBezTo>
                      <a:pt x="74271" y="68388"/>
                      <a:pt x="74039" y="68410"/>
                      <a:pt x="73818" y="68410"/>
                    </a:cubicBezTo>
                    <a:cubicBezTo>
                      <a:pt x="73770" y="68410"/>
                      <a:pt x="73723" y="68409"/>
                      <a:pt x="73677" y="68406"/>
                    </a:cubicBezTo>
                    <a:cubicBezTo>
                      <a:pt x="73403" y="68395"/>
                      <a:pt x="73141" y="68359"/>
                      <a:pt x="72867" y="68299"/>
                    </a:cubicBezTo>
                    <a:lnTo>
                      <a:pt x="72689" y="68252"/>
                    </a:lnTo>
                    <a:lnTo>
                      <a:pt x="72605" y="68228"/>
                    </a:lnTo>
                    <a:lnTo>
                      <a:pt x="72486" y="68180"/>
                    </a:lnTo>
                    <a:lnTo>
                      <a:pt x="72367" y="68133"/>
                    </a:lnTo>
                    <a:lnTo>
                      <a:pt x="72308" y="68121"/>
                    </a:lnTo>
                    <a:lnTo>
                      <a:pt x="72284" y="68121"/>
                    </a:lnTo>
                    <a:cubicBezTo>
                      <a:pt x="72280" y="68117"/>
                      <a:pt x="72282" y="68115"/>
                      <a:pt x="72287" y="68115"/>
                    </a:cubicBezTo>
                    <a:cubicBezTo>
                      <a:pt x="72289" y="68115"/>
                      <a:pt x="72291" y="68116"/>
                      <a:pt x="72293" y="68116"/>
                    </a:cubicBezTo>
                    <a:lnTo>
                      <a:pt x="72293" y="68116"/>
                    </a:lnTo>
                    <a:lnTo>
                      <a:pt x="72272" y="68109"/>
                    </a:lnTo>
                    <a:cubicBezTo>
                      <a:pt x="72200" y="68073"/>
                      <a:pt x="72141" y="68061"/>
                      <a:pt x="72081" y="68037"/>
                    </a:cubicBezTo>
                    <a:cubicBezTo>
                      <a:pt x="71569" y="67811"/>
                      <a:pt x="71129" y="67502"/>
                      <a:pt x="70736" y="67109"/>
                    </a:cubicBezTo>
                    <a:cubicBezTo>
                      <a:pt x="70355" y="66728"/>
                      <a:pt x="70022" y="66263"/>
                      <a:pt x="69772" y="65751"/>
                    </a:cubicBezTo>
                    <a:lnTo>
                      <a:pt x="68926" y="64108"/>
                    </a:lnTo>
                    <a:lnTo>
                      <a:pt x="68402" y="65894"/>
                    </a:lnTo>
                    <a:cubicBezTo>
                      <a:pt x="68343" y="66109"/>
                      <a:pt x="68271" y="66335"/>
                      <a:pt x="68200" y="66549"/>
                    </a:cubicBezTo>
                    <a:cubicBezTo>
                      <a:pt x="68117" y="66751"/>
                      <a:pt x="68045" y="66966"/>
                      <a:pt x="67962" y="67168"/>
                    </a:cubicBezTo>
                    <a:cubicBezTo>
                      <a:pt x="67783" y="67585"/>
                      <a:pt x="67581" y="68002"/>
                      <a:pt x="67366" y="68395"/>
                    </a:cubicBezTo>
                    <a:cubicBezTo>
                      <a:pt x="67140" y="68776"/>
                      <a:pt x="66902" y="69168"/>
                      <a:pt x="66628" y="69526"/>
                    </a:cubicBezTo>
                    <a:cubicBezTo>
                      <a:pt x="66366" y="69883"/>
                      <a:pt x="66081" y="70216"/>
                      <a:pt x="65771" y="70550"/>
                    </a:cubicBezTo>
                    <a:cubicBezTo>
                      <a:pt x="65461" y="70871"/>
                      <a:pt x="65128" y="71169"/>
                      <a:pt x="64783" y="71454"/>
                    </a:cubicBezTo>
                    <a:cubicBezTo>
                      <a:pt x="64449" y="71740"/>
                      <a:pt x="64092" y="71990"/>
                      <a:pt x="63699" y="72216"/>
                    </a:cubicBezTo>
                    <a:cubicBezTo>
                      <a:pt x="62937" y="72681"/>
                      <a:pt x="62128" y="72990"/>
                      <a:pt x="61270" y="73133"/>
                    </a:cubicBezTo>
                    <a:cubicBezTo>
                      <a:pt x="60910" y="73203"/>
                      <a:pt x="60557" y="73231"/>
                      <a:pt x="60199" y="73231"/>
                    </a:cubicBezTo>
                    <a:cubicBezTo>
                      <a:pt x="60132" y="73231"/>
                      <a:pt x="60064" y="73230"/>
                      <a:pt x="59997" y="73228"/>
                    </a:cubicBezTo>
                    <a:lnTo>
                      <a:pt x="59687" y="73217"/>
                    </a:lnTo>
                    <a:lnTo>
                      <a:pt x="59365" y="73169"/>
                    </a:lnTo>
                    <a:cubicBezTo>
                      <a:pt x="59163" y="73121"/>
                      <a:pt x="58937" y="73097"/>
                      <a:pt x="58758" y="73038"/>
                    </a:cubicBezTo>
                    <a:cubicBezTo>
                      <a:pt x="58330" y="72919"/>
                      <a:pt x="57937" y="72764"/>
                      <a:pt x="57568" y="72562"/>
                    </a:cubicBezTo>
                    <a:cubicBezTo>
                      <a:pt x="57199" y="72347"/>
                      <a:pt x="56841" y="72109"/>
                      <a:pt x="56532" y="71824"/>
                    </a:cubicBezTo>
                    <a:cubicBezTo>
                      <a:pt x="55889" y="71264"/>
                      <a:pt x="55365" y="70561"/>
                      <a:pt x="54984" y="69776"/>
                    </a:cubicBezTo>
                    <a:cubicBezTo>
                      <a:pt x="54591" y="69002"/>
                      <a:pt x="54341" y="68133"/>
                      <a:pt x="54210" y="67263"/>
                    </a:cubicBezTo>
                    <a:lnTo>
                      <a:pt x="54067" y="66394"/>
                    </a:lnTo>
                    <a:lnTo>
                      <a:pt x="53222" y="66680"/>
                    </a:lnTo>
                    <a:lnTo>
                      <a:pt x="52698" y="66859"/>
                    </a:lnTo>
                    <a:cubicBezTo>
                      <a:pt x="52543" y="66906"/>
                      <a:pt x="52365" y="66966"/>
                      <a:pt x="52186" y="67002"/>
                    </a:cubicBezTo>
                    <a:cubicBezTo>
                      <a:pt x="52007" y="67049"/>
                      <a:pt x="51829" y="67109"/>
                      <a:pt x="51650" y="67144"/>
                    </a:cubicBezTo>
                    <a:cubicBezTo>
                      <a:pt x="51472" y="67168"/>
                      <a:pt x="51293" y="67216"/>
                      <a:pt x="51114" y="67240"/>
                    </a:cubicBezTo>
                    <a:cubicBezTo>
                      <a:pt x="50936" y="67263"/>
                      <a:pt x="50757" y="67299"/>
                      <a:pt x="50579" y="67323"/>
                    </a:cubicBezTo>
                    <a:cubicBezTo>
                      <a:pt x="50400" y="67347"/>
                      <a:pt x="50221" y="67359"/>
                      <a:pt x="50043" y="67383"/>
                    </a:cubicBezTo>
                    <a:lnTo>
                      <a:pt x="49769" y="67394"/>
                    </a:lnTo>
                    <a:lnTo>
                      <a:pt x="49507" y="67406"/>
                    </a:lnTo>
                    <a:lnTo>
                      <a:pt x="48971" y="67406"/>
                    </a:lnTo>
                    <a:cubicBezTo>
                      <a:pt x="48919" y="67410"/>
                      <a:pt x="48867" y="67411"/>
                      <a:pt x="48814" y="67411"/>
                    </a:cubicBezTo>
                    <a:cubicBezTo>
                      <a:pt x="48688" y="67411"/>
                      <a:pt x="48562" y="67403"/>
                      <a:pt x="48436" y="67394"/>
                    </a:cubicBezTo>
                    <a:cubicBezTo>
                      <a:pt x="48257" y="67394"/>
                      <a:pt x="48078" y="67359"/>
                      <a:pt x="47900" y="67347"/>
                    </a:cubicBezTo>
                    <a:cubicBezTo>
                      <a:pt x="47721" y="67335"/>
                      <a:pt x="47543" y="67299"/>
                      <a:pt x="47364" y="67275"/>
                    </a:cubicBezTo>
                    <a:cubicBezTo>
                      <a:pt x="47185" y="67240"/>
                      <a:pt x="47007" y="67204"/>
                      <a:pt x="46828" y="67168"/>
                    </a:cubicBezTo>
                    <a:cubicBezTo>
                      <a:pt x="46650" y="67121"/>
                      <a:pt x="46471" y="67085"/>
                      <a:pt x="46304" y="67037"/>
                    </a:cubicBezTo>
                    <a:lnTo>
                      <a:pt x="46054" y="66966"/>
                    </a:lnTo>
                    <a:cubicBezTo>
                      <a:pt x="45983" y="66942"/>
                      <a:pt x="45888" y="66918"/>
                      <a:pt x="45804" y="66882"/>
                    </a:cubicBezTo>
                    <a:lnTo>
                      <a:pt x="45530" y="66799"/>
                    </a:lnTo>
                    <a:lnTo>
                      <a:pt x="45399" y="66751"/>
                    </a:lnTo>
                    <a:lnTo>
                      <a:pt x="45292" y="66704"/>
                    </a:lnTo>
                    <a:cubicBezTo>
                      <a:pt x="45114" y="66644"/>
                      <a:pt x="44947" y="66573"/>
                      <a:pt x="44792" y="66501"/>
                    </a:cubicBezTo>
                    <a:lnTo>
                      <a:pt x="44435" y="66347"/>
                    </a:lnTo>
                    <a:lnTo>
                      <a:pt x="44102" y="66549"/>
                    </a:lnTo>
                    <a:cubicBezTo>
                      <a:pt x="43185" y="67109"/>
                      <a:pt x="42197" y="67585"/>
                      <a:pt x="41173" y="67942"/>
                    </a:cubicBezTo>
                    <a:cubicBezTo>
                      <a:pt x="40137" y="68287"/>
                      <a:pt x="39089" y="68526"/>
                      <a:pt x="38018" y="68597"/>
                    </a:cubicBezTo>
                    <a:cubicBezTo>
                      <a:pt x="37742" y="68616"/>
                      <a:pt x="37464" y="68625"/>
                      <a:pt x="37186" y="68625"/>
                    </a:cubicBezTo>
                    <a:cubicBezTo>
                      <a:pt x="36396" y="68625"/>
                      <a:pt x="35602" y="68547"/>
                      <a:pt x="34827" y="68371"/>
                    </a:cubicBezTo>
                    <a:cubicBezTo>
                      <a:pt x="34303" y="68252"/>
                      <a:pt x="33803" y="68109"/>
                      <a:pt x="33291" y="67918"/>
                    </a:cubicBezTo>
                    <a:cubicBezTo>
                      <a:pt x="32803" y="67716"/>
                      <a:pt x="32314" y="67502"/>
                      <a:pt x="31850" y="67228"/>
                    </a:cubicBezTo>
                    <a:cubicBezTo>
                      <a:pt x="30933" y="66704"/>
                      <a:pt x="30076" y="66025"/>
                      <a:pt x="29338" y="65251"/>
                    </a:cubicBezTo>
                    <a:cubicBezTo>
                      <a:pt x="28588" y="64465"/>
                      <a:pt x="27957" y="63584"/>
                      <a:pt x="27433" y="62632"/>
                    </a:cubicBezTo>
                    <a:cubicBezTo>
                      <a:pt x="26909" y="61691"/>
                      <a:pt x="26480" y="60667"/>
                      <a:pt x="26171" y="59620"/>
                    </a:cubicBezTo>
                    <a:cubicBezTo>
                      <a:pt x="25837" y="58572"/>
                      <a:pt x="25635" y="57500"/>
                      <a:pt x="25516" y="56393"/>
                    </a:cubicBezTo>
                    <a:lnTo>
                      <a:pt x="25456" y="55833"/>
                    </a:lnTo>
                    <a:lnTo>
                      <a:pt x="24885" y="55833"/>
                    </a:lnTo>
                    <a:cubicBezTo>
                      <a:pt x="24456" y="55833"/>
                      <a:pt x="24040" y="55786"/>
                      <a:pt x="23635" y="55691"/>
                    </a:cubicBezTo>
                    <a:cubicBezTo>
                      <a:pt x="23432" y="55655"/>
                      <a:pt x="23218" y="55595"/>
                      <a:pt x="23040" y="55536"/>
                    </a:cubicBezTo>
                    <a:cubicBezTo>
                      <a:pt x="22837" y="55452"/>
                      <a:pt x="22659" y="55381"/>
                      <a:pt x="22456" y="55298"/>
                    </a:cubicBezTo>
                    <a:cubicBezTo>
                      <a:pt x="21706" y="54941"/>
                      <a:pt x="21027" y="54417"/>
                      <a:pt x="20480" y="53762"/>
                    </a:cubicBezTo>
                    <a:cubicBezTo>
                      <a:pt x="20349" y="53595"/>
                      <a:pt x="20218" y="53428"/>
                      <a:pt x="20099" y="53250"/>
                    </a:cubicBezTo>
                    <a:cubicBezTo>
                      <a:pt x="19980" y="53095"/>
                      <a:pt x="19861" y="52916"/>
                      <a:pt x="19753" y="52714"/>
                    </a:cubicBezTo>
                    <a:cubicBezTo>
                      <a:pt x="19646" y="52535"/>
                      <a:pt x="19539" y="52345"/>
                      <a:pt x="19456" y="52154"/>
                    </a:cubicBezTo>
                    <a:cubicBezTo>
                      <a:pt x="19360" y="51964"/>
                      <a:pt x="19277" y="51762"/>
                      <a:pt x="19206" y="51559"/>
                    </a:cubicBezTo>
                    <a:cubicBezTo>
                      <a:pt x="19039" y="51154"/>
                      <a:pt x="18920" y="50738"/>
                      <a:pt x="18825" y="50309"/>
                    </a:cubicBezTo>
                    <a:cubicBezTo>
                      <a:pt x="18789" y="50095"/>
                      <a:pt x="18741" y="49892"/>
                      <a:pt x="18706" y="49666"/>
                    </a:cubicBezTo>
                    <a:cubicBezTo>
                      <a:pt x="18682" y="49440"/>
                      <a:pt x="18646" y="49237"/>
                      <a:pt x="18634" y="49011"/>
                    </a:cubicBezTo>
                    <a:lnTo>
                      <a:pt x="18563" y="48249"/>
                    </a:lnTo>
                    <a:lnTo>
                      <a:pt x="17872" y="48547"/>
                    </a:lnTo>
                    <a:cubicBezTo>
                      <a:pt x="17325" y="48809"/>
                      <a:pt x="16765" y="49011"/>
                      <a:pt x="16182" y="49190"/>
                    </a:cubicBezTo>
                    <a:cubicBezTo>
                      <a:pt x="15598" y="49368"/>
                      <a:pt x="15015" y="49499"/>
                      <a:pt x="14419" y="49595"/>
                    </a:cubicBezTo>
                    <a:cubicBezTo>
                      <a:pt x="13814" y="49685"/>
                      <a:pt x="13203" y="49733"/>
                      <a:pt x="12594" y="49733"/>
                    </a:cubicBezTo>
                    <a:cubicBezTo>
                      <a:pt x="12004" y="49733"/>
                      <a:pt x="11415" y="49688"/>
                      <a:pt x="10836" y="49595"/>
                    </a:cubicBezTo>
                    <a:cubicBezTo>
                      <a:pt x="10538" y="49547"/>
                      <a:pt x="10252" y="49476"/>
                      <a:pt x="9955" y="49416"/>
                    </a:cubicBezTo>
                    <a:lnTo>
                      <a:pt x="9526" y="49297"/>
                    </a:lnTo>
                    <a:cubicBezTo>
                      <a:pt x="9383" y="49261"/>
                      <a:pt x="9228" y="49202"/>
                      <a:pt x="9085" y="49166"/>
                    </a:cubicBezTo>
                    <a:cubicBezTo>
                      <a:pt x="8514" y="48964"/>
                      <a:pt x="7966" y="48725"/>
                      <a:pt x="7430" y="48452"/>
                    </a:cubicBezTo>
                    <a:cubicBezTo>
                      <a:pt x="6371" y="47880"/>
                      <a:pt x="5406" y="47142"/>
                      <a:pt x="4573" y="46261"/>
                    </a:cubicBezTo>
                    <a:cubicBezTo>
                      <a:pt x="3739" y="45380"/>
                      <a:pt x="3025" y="44380"/>
                      <a:pt x="2454" y="43296"/>
                    </a:cubicBezTo>
                    <a:cubicBezTo>
                      <a:pt x="1894" y="42213"/>
                      <a:pt x="1465" y="41070"/>
                      <a:pt x="1144" y="39879"/>
                    </a:cubicBezTo>
                    <a:cubicBezTo>
                      <a:pt x="846" y="38689"/>
                      <a:pt x="668" y="37462"/>
                      <a:pt x="596" y="36224"/>
                    </a:cubicBezTo>
                    <a:cubicBezTo>
                      <a:pt x="537" y="34998"/>
                      <a:pt x="596" y="33759"/>
                      <a:pt x="751" y="32533"/>
                    </a:cubicBezTo>
                    <a:cubicBezTo>
                      <a:pt x="894" y="31319"/>
                      <a:pt x="1168" y="30092"/>
                      <a:pt x="1525" y="28925"/>
                    </a:cubicBezTo>
                    <a:cubicBezTo>
                      <a:pt x="1882" y="27747"/>
                      <a:pt x="2335" y="26580"/>
                      <a:pt x="2894" y="25485"/>
                    </a:cubicBezTo>
                    <a:cubicBezTo>
                      <a:pt x="3442" y="24377"/>
                      <a:pt x="4085" y="23306"/>
                      <a:pt x="4811" y="22317"/>
                    </a:cubicBezTo>
                    <a:cubicBezTo>
                      <a:pt x="5537" y="21317"/>
                      <a:pt x="6347" y="20377"/>
                      <a:pt x="7252" y="19531"/>
                    </a:cubicBezTo>
                    <a:cubicBezTo>
                      <a:pt x="8145" y="18686"/>
                      <a:pt x="9133" y="17924"/>
                      <a:pt x="10181" y="17281"/>
                    </a:cubicBezTo>
                    <a:cubicBezTo>
                      <a:pt x="11240" y="16638"/>
                      <a:pt x="12360" y="16126"/>
                      <a:pt x="13526" y="15745"/>
                    </a:cubicBezTo>
                    <a:cubicBezTo>
                      <a:pt x="14705" y="15376"/>
                      <a:pt x="15931" y="15186"/>
                      <a:pt x="17146" y="15174"/>
                    </a:cubicBezTo>
                    <a:cubicBezTo>
                      <a:pt x="17211" y="15172"/>
                      <a:pt x="17276" y="15172"/>
                      <a:pt x="17341" y="15172"/>
                    </a:cubicBezTo>
                    <a:cubicBezTo>
                      <a:pt x="18501" y="15172"/>
                      <a:pt x="19649" y="15372"/>
                      <a:pt x="20754" y="15721"/>
                    </a:cubicBezTo>
                    <a:lnTo>
                      <a:pt x="21004" y="15805"/>
                    </a:lnTo>
                    <a:lnTo>
                      <a:pt x="21111" y="15543"/>
                    </a:lnTo>
                    <a:lnTo>
                      <a:pt x="21158" y="15424"/>
                    </a:lnTo>
                    <a:cubicBezTo>
                      <a:pt x="21170" y="15412"/>
                      <a:pt x="21182" y="15364"/>
                      <a:pt x="21182" y="15328"/>
                    </a:cubicBezTo>
                    <a:lnTo>
                      <a:pt x="21194" y="15269"/>
                    </a:lnTo>
                    <a:lnTo>
                      <a:pt x="21242" y="15055"/>
                    </a:lnTo>
                    <a:cubicBezTo>
                      <a:pt x="21265" y="14900"/>
                      <a:pt x="21313" y="14757"/>
                      <a:pt x="21349" y="14602"/>
                    </a:cubicBezTo>
                    <a:cubicBezTo>
                      <a:pt x="21420" y="14305"/>
                      <a:pt x="21516" y="14007"/>
                      <a:pt x="21599" y="13709"/>
                    </a:cubicBezTo>
                    <a:cubicBezTo>
                      <a:pt x="21789" y="13114"/>
                      <a:pt x="22016" y="12554"/>
                      <a:pt x="22278" y="11983"/>
                    </a:cubicBezTo>
                    <a:cubicBezTo>
                      <a:pt x="22813" y="10864"/>
                      <a:pt x="23468" y="9816"/>
                      <a:pt x="24266" y="8863"/>
                    </a:cubicBezTo>
                    <a:cubicBezTo>
                      <a:pt x="25826" y="6958"/>
                      <a:pt x="27850" y="5434"/>
                      <a:pt x="30100" y="4434"/>
                    </a:cubicBezTo>
                    <a:cubicBezTo>
                      <a:pt x="31207" y="3934"/>
                      <a:pt x="32386" y="3565"/>
                      <a:pt x="33588" y="3339"/>
                    </a:cubicBezTo>
                    <a:cubicBezTo>
                      <a:pt x="34184" y="3220"/>
                      <a:pt x="34803" y="3148"/>
                      <a:pt x="35410" y="3113"/>
                    </a:cubicBezTo>
                    <a:cubicBezTo>
                      <a:pt x="35653" y="3094"/>
                      <a:pt x="35894" y="3086"/>
                      <a:pt x="36135" y="3086"/>
                    </a:cubicBezTo>
                    <a:cubicBezTo>
                      <a:pt x="36497" y="3086"/>
                      <a:pt x="36860" y="3103"/>
                      <a:pt x="37232" y="3125"/>
                    </a:cubicBezTo>
                    <a:cubicBezTo>
                      <a:pt x="37839" y="3172"/>
                      <a:pt x="38434" y="3279"/>
                      <a:pt x="39018" y="3410"/>
                    </a:cubicBezTo>
                    <a:cubicBezTo>
                      <a:pt x="39315" y="3482"/>
                      <a:pt x="39613" y="3577"/>
                      <a:pt x="39875" y="3660"/>
                    </a:cubicBezTo>
                    <a:cubicBezTo>
                      <a:pt x="40006" y="3696"/>
                      <a:pt x="40161" y="3756"/>
                      <a:pt x="40304" y="3815"/>
                    </a:cubicBezTo>
                    <a:cubicBezTo>
                      <a:pt x="40435" y="3863"/>
                      <a:pt x="40589" y="3922"/>
                      <a:pt x="40720" y="3982"/>
                    </a:cubicBezTo>
                    <a:cubicBezTo>
                      <a:pt x="41828" y="4458"/>
                      <a:pt x="42840" y="5113"/>
                      <a:pt x="43733" y="5911"/>
                    </a:cubicBezTo>
                    <a:lnTo>
                      <a:pt x="44256" y="6375"/>
                    </a:lnTo>
                    <a:lnTo>
                      <a:pt x="44637" y="5780"/>
                    </a:lnTo>
                    <a:cubicBezTo>
                      <a:pt x="44816" y="5506"/>
                      <a:pt x="44995" y="5244"/>
                      <a:pt x="45185" y="4994"/>
                    </a:cubicBezTo>
                    <a:cubicBezTo>
                      <a:pt x="45376" y="4720"/>
                      <a:pt x="45590" y="4482"/>
                      <a:pt x="45792" y="4244"/>
                    </a:cubicBezTo>
                    <a:cubicBezTo>
                      <a:pt x="46007" y="4006"/>
                      <a:pt x="46233" y="3768"/>
                      <a:pt x="46471" y="3565"/>
                    </a:cubicBezTo>
                    <a:cubicBezTo>
                      <a:pt x="46709" y="3339"/>
                      <a:pt x="46947" y="3148"/>
                      <a:pt x="47197" y="2958"/>
                    </a:cubicBezTo>
                    <a:cubicBezTo>
                      <a:pt x="48209" y="2184"/>
                      <a:pt x="49376" y="1648"/>
                      <a:pt x="50579" y="1422"/>
                    </a:cubicBezTo>
                    <a:cubicBezTo>
                      <a:pt x="50876" y="1374"/>
                      <a:pt x="51186" y="1327"/>
                      <a:pt x="51484" y="1327"/>
                    </a:cubicBezTo>
                    <a:close/>
                    <a:moveTo>
                      <a:pt x="51763" y="1"/>
                    </a:moveTo>
                    <a:cubicBezTo>
                      <a:pt x="51675" y="1"/>
                      <a:pt x="51585" y="2"/>
                      <a:pt x="51495" y="5"/>
                    </a:cubicBezTo>
                    <a:cubicBezTo>
                      <a:pt x="51126" y="17"/>
                      <a:pt x="50757" y="65"/>
                      <a:pt x="50400" y="124"/>
                    </a:cubicBezTo>
                    <a:cubicBezTo>
                      <a:pt x="48936" y="386"/>
                      <a:pt x="47614" y="1065"/>
                      <a:pt x="46483" y="1934"/>
                    </a:cubicBezTo>
                    <a:cubicBezTo>
                      <a:pt x="46197" y="2160"/>
                      <a:pt x="45923" y="2386"/>
                      <a:pt x="45661" y="2636"/>
                    </a:cubicBezTo>
                    <a:cubicBezTo>
                      <a:pt x="45399" y="2886"/>
                      <a:pt x="45161" y="3148"/>
                      <a:pt x="44923" y="3410"/>
                    </a:cubicBezTo>
                    <a:cubicBezTo>
                      <a:pt x="44685" y="3684"/>
                      <a:pt x="44459" y="3958"/>
                      <a:pt x="44256" y="4244"/>
                    </a:cubicBezTo>
                    <a:cubicBezTo>
                      <a:pt x="44180" y="4345"/>
                      <a:pt x="44107" y="4449"/>
                      <a:pt x="44036" y="4553"/>
                    </a:cubicBezTo>
                    <a:lnTo>
                      <a:pt x="44036" y="4553"/>
                    </a:lnTo>
                    <a:cubicBezTo>
                      <a:pt x="43168" y="3873"/>
                      <a:pt x="42209" y="3314"/>
                      <a:pt x="41185" y="2910"/>
                    </a:cubicBezTo>
                    <a:cubicBezTo>
                      <a:pt x="41018" y="2851"/>
                      <a:pt x="40875" y="2791"/>
                      <a:pt x="40708" y="2732"/>
                    </a:cubicBezTo>
                    <a:cubicBezTo>
                      <a:pt x="40566" y="2684"/>
                      <a:pt x="40411" y="2625"/>
                      <a:pt x="40244" y="2577"/>
                    </a:cubicBezTo>
                    <a:cubicBezTo>
                      <a:pt x="39923" y="2470"/>
                      <a:pt x="39613" y="2398"/>
                      <a:pt x="39280" y="2327"/>
                    </a:cubicBezTo>
                    <a:cubicBezTo>
                      <a:pt x="38625" y="2196"/>
                      <a:pt x="37970" y="2101"/>
                      <a:pt x="37315" y="2053"/>
                    </a:cubicBezTo>
                    <a:cubicBezTo>
                      <a:pt x="37037" y="2035"/>
                      <a:pt x="36758" y="2027"/>
                      <a:pt x="36480" y="2027"/>
                    </a:cubicBezTo>
                    <a:cubicBezTo>
                      <a:pt x="35450" y="2027"/>
                      <a:pt x="34425" y="2144"/>
                      <a:pt x="33422" y="2351"/>
                    </a:cubicBezTo>
                    <a:cubicBezTo>
                      <a:pt x="32148" y="2625"/>
                      <a:pt x="30921" y="3041"/>
                      <a:pt x="29743" y="3601"/>
                    </a:cubicBezTo>
                    <a:cubicBezTo>
                      <a:pt x="27385" y="4720"/>
                      <a:pt x="25302" y="6375"/>
                      <a:pt x="23718" y="8399"/>
                    </a:cubicBezTo>
                    <a:cubicBezTo>
                      <a:pt x="22920" y="9411"/>
                      <a:pt x="22242" y="10530"/>
                      <a:pt x="21718" y="11697"/>
                    </a:cubicBezTo>
                    <a:cubicBezTo>
                      <a:pt x="21468" y="12292"/>
                      <a:pt x="21230" y="12912"/>
                      <a:pt x="21051" y="13519"/>
                    </a:cubicBezTo>
                    <a:cubicBezTo>
                      <a:pt x="20956" y="13828"/>
                      <a:pt x="20873" y="14138"/>
                      <a:pt x="20801" y="14459"/>
                    </a:cubicBezTo>
                    <a:cubicBezTo>
                      <a:pt x="20754" y="14614"/>
                      <a:pt x="20718" y="14769"/>
                      <a:pt x="20694" y="14936"/>
                    </a:cubicBezTo>
                    <a:lnTo>
                      <a:pt x="20664" y="15087"/>
                    </a:lnTo>
                    <a:lnTo>
                      <a:pt x="20664" y="15087"/>
                    </a:lnTo>
                    <a:cubicBezTo>
                      <a:pt x="19635" y="14785"/>
                      <a:pt x="18560" y="14633"/>
                      <a:pt x="17488" y="14633"/>
                    </a:cubicBezTo>
                    <a:cubicBezTo>
                      <a:pt x="17382" y="14633"/>
                      <a:pt x="17276" y="14635"/>
                      <a:pt x="17170" y="14638"/>
                    </a:cubicBezTo>
                    <a:cubicBezTo>
                      <a:pt x="15884" y="14650"/>
                      <a:pt x="14622" y="14888"/>
                      <a:pt x="13419" y="15269"/>
                    </a:cubicBezTo>
                    <a:cubicBezTo>
                      <a:pt x="12193" y="15662"/>
                      <a:pt x="11050" y="16198"/>
                      <a:pt x="9966" y="16864"/>
                    </a:cubicBezTo>
                    <a:cubicBezTo>
                      <a:pt x="8871" y="17519"/>
                      <a:pt x="7883" y="18305"/>
                      <a:pt x="6954" y="19174"/>
                    </a:cubicBezTo>
                    <a:cubicBezTo>
                      <a:pt x="6049" y="20055"/>
                      <a:pt x="5204" y="21008"/>
                      <a:pt x="4454" y="22020"/>
                    </a:cubicBezTo>
                    <a:cubicBezTo>
                      <a:pt x="3716" y="23032"/>
                      <a:pt x="3061" y="24115"/>
                      <a:pt x="2489" y="25246"/>
                    </a:cubicBezTo>
                    <a:cubicBezTo>
                      <a:pt x="1930" y="26377"/>
                      <a:pt x="1465" y="27556"/>
                      <a:pt x="1072" y="28759"/>
                    </a:cubicBezTo>
                    <a:cubicBezTo>
                      <a:pt x="703" y="29961"/>
                      <a:pt x="418" y="31199"/>
                      <a:pt x="239" y="32450"/>
                    </a:cubicBezTo>
                    <a:cubicBezTo>
                      <a:pt x="60" y="33712"/>
                      <a:pt x="1" y="34974"/>
                      <a:pt x="49" y="36248"/>
                    </a:cubicBezTo>
                    <a:cubicBezTo>
                      <a:pt x="108" y="37510"/>
                      <a:pt x="275" y="38772"/>
                      <a:pt x="572" y="40010"/>
                    </a:cubicBezTo>
                    <a:cubicBezTo>
                      <a:pt x="870" y="41248"/>
                      <a:pt x="1299" y="42451"/>
                      <a:pt x="1882" y="43594"/>
                    </a:cubicBezTo>
                    <a:cubicBezTo>
                      <a:pt x="2466" y="44737"/>
                      <a:pt x="3192" y="45808"/>
                      <a:pt x="4049" y="46761"/>
                    </a:cubicBezTo>
                    <a:cubicBezTo>
                      <a:pt x="4930" y="47713"/>
                      <a:pt x="5942" y="48547"/>
                      <a:pt x="7073" y="49178"/>
                    </a:cubicBezTo>
                    <a:cubicBezTo>
                      <a:pt x="7645" y="49487"/>
                      <a:pt x="8216" y="49761"/>
                      <a:pt x="8847" y="49976"/>
                    </a:cubicBezTo>
                    <a:cubicBezTo>
                      <a:pt x="8990" y="50023"/>
                      <a:pt x="9133" y="50083"/>
                      <a:pt x="9288" y="50130"/>
                    </a:cubicBezTo>
                    <a:lnTo>
                      <a:pt x="9764" y="50261"/>
                    </a:lnTo>
                    <a:cubicBezTo>
                      <a:pt x="10086" y="50333"/>
                      <a:pt x="10395" y="50416"/>
                      <a:pt x="10717" y="50476"/>
                    </a:cubicBezTo>
                    <a:cubicBezTo>
                      <a:pt x="11424" y="50613"/>
                      <a:pt x="12143" y="50675"/>
                      <a:pt x="12861" y="50675"/>
                    </a:cubicBezTo>
                    <a:cubicBezTo>
                      <a:pt x="13447" y="50675"/>
                      <a:pt x="14032" y="50634"/>
                      <a:pt x="14610" y="50559"/>
                    </a:cubicBezTo>
                    <a:cubicBezTo>
                      <a:pt x="15241" y="50476"/>
                      <a:pt x="15884" y="50357"/>
                      <a:pt x="16515" y="50178"/>
                    </a:cubicBezTo>
                    <a:cubicBezTo>
                      <a:pt x="16900" y="50067"/>
                      <a:pt x="17281" y="49942"/>
                      <a:pt x="17657" y="49803"/>
                    </a:cubicBezTo>
                    <a:lnTo>
                      <a:pt x="17657" y="49803"/>
                    </a:lnTo>
                    <a:cubicBezTo>
                      <a:pt x="17751" y="50525"/>
                      <a:pt x="17918" y="51243"/>
                      <a:pt x="18158" y="51928"/>
                    </a:cubicBezTo>
                    <a:cubicBezTo>
                      <a:pt x="18241" y="52166"/>
                      <a:pt x="18325" y="52393"/>
                      <a:pt x="18432" y="52619"/>
                    </a:cubicBezTo>
                    <a:cubicBezTo>
                      <a:pt x="18539" y="52857"/>
                      <a:pt x="18634" y="53059"/>
                      <a:pt x="18753" y="53286"/>
                    </a:cubicBezTo>
                    <a:cubicBezTo>
                      <a:pt x="18872" y="53512"/>
                      <a:pt x="19015" y="53714"/>
                      <a:pt x="19146" y="53928"/>
                    </a:cubicBezTo>
                    <a:cubicBezTo>
                      <a:pt x="19277" y="54131"/>
                      <a:pt x="19432" y="54321"/>
                      <a:pt x="19587" y="54524"/>
                    </a:cubicBezTo>
                    <a:cubicBezTo>
                      <a:pt x="20218" y="55298"/>
                      <a:pt x="21039" y="55953"/>
                      <a:pt x="21944" y="56393"/>
                    </a:cubicBezTo>
                    <a:cubicBezTo>
                      <a:pt x="22170" y="56512"/>
                      <a:pt x="22420" y="56607"/>
                      <a:pt x="22647" y="56691"/>
                    </a:cubicBezTo>
                    <a:cubicBezTo>
                      <a:pt x="22897" y="56786"/>
                      <a:pt x="23135" y="56846"/>
                      <a:pt x="23385" y="56905"/>
                    </a:cubicBezTo>
                    <a:cubicBezTo>
                      <a:pt x="23691" y="56980"/>
                      <a:pt x="24007" y="57031"/>
                      <a:pt x="24324" y="57059"/>
                    </a:cubicBezTo>
                    <a:lnTo>
                      <a:pt x="24324" y="57059"/>
                    </a:lnTo>
                    <a:cubicBezTo>
                      <a:pt x="24443" y="58043"/>
                      <a:pt x="24639" y="59022"/>
                      <a:pt x="24921" y="59977"/>
                    </a:cubicBezTo>
                    <a:cubicBezTo>
                      <a:pt x="25242" y="61108"/>
                      <a:pt x="25695" y="62227"/>
                      <a:pt x="26254" y="63275"/>
                    </a:cubicBezTo>
                    <a:cubicBezTo>
                      <a:pt x="26838" y="64311"/>
                      <a:pt x="27540" y="65299"/>
                      <a:pt x="28362" y="66168"/>
                    </a:cubicBezTo>
                    <a:cubicBezTo>
                      <a:pt x="29171" y="67049"/>
                      <a:pt x="30124" y="67811"/>
                      <a:pt x="31171" y="68418"/>
                    </a:cubicBezTo>
                    <a:cubicBezTo>
                      <a:pt x="31695" y="68728"/>
                      <a:pt x="32243" y="68990"/>
                      <a:pt x="32803" y="69204"/>
                    </a:cubicBezTo>
                    <a:cubicBezTo>
                      <a:pt x="33362" y="69430"/>
                      <a:pt x="33958" y="69609"/>
                      <a:pt x="34529" y="69740"/>
                    </a:cubicBezTo>
                    <a:cubicBezTo>
                      <a:pt x="35418" y="69947"/>
                      <a:pt x="36334" y="70045"/>
                      <a:pt x="37247" y="70045"/>
                    </a:cubicBezTo>
                    <a:cubicBezTo>
                      <a:pt x="37544" y="70045"/>
                      <a:pt x="37841" y="70034"/>
                      <a:pt x="38137" y="70014"/>
                    </a:cubicBezTo>
                    <a:cubicBezTo>
                      <a:pt x="39339" y="69942"/>
                      <a:pt x="40530" y="69680"/>
                      <a:pt x="41661" y="69299"/>
                    </a:cubicBezTo>
                    <a:cubicBezTo>
                      <a:pt x="42669" y="68949"/>
                      <a:pt x="43639" y="68505"/>
                      <a:pt x="44555" y="67974"/>
                    </a:cubicBezTo>
                    <a:lnTo>
                      <a:pt x="44555" y="67974"/>
                    </a:lnTo>
                    <a:cubicBezTo>
                      <a:pt x="44632" y="68004"/>
                      <a:pt x="44711" y="68033"/>
                      <a:pt x="44792" y="68061"/>
                    </a:cubicBezTo>
                    <a:lnTo>
                      <a:pt x="44947" y="68121"/>
                    </a:lnTo>
                    <a:lnTo>
                      <a:pt x="45090" y="68168"/>
                    </a:lnTo>
                    <a:lnTo>
                      <a:pt x="45352" y="68252"/>
                    </a:lnTo>
                    <a:cubicBezTo>
                      <a:pt x="45447" y="68287"/>
                      <a:pt x="45542" y="68311"/>
                      <a:pt x="45649" y="68347"/>
                    </a:cubicBezTo>
                    <a:lnTo>
                      <a:pt x="45947" y="68430"/>
                    </a:lnTo>
                    <a:cubicBezTo>
                      <a:pt x="46138" y="68490"/>
                      <a:pt x="46352" y="68537"/>
                      <a:pt x="46542" y="68585"/>
                    </a:cubicBezTo>
                    <a:cubicBezTo>
                      <a:pt x="46757" y="68633"/>
                      <a:pt x="46947" y="68668"/>
                      <a:pt x="47150" y="68704"/>
                    </a:cubicBezTo>
                    <a:cubicBezTo>
                      <a:pt x="47364" y="68728"/>
                      <a:pt x="47554" y="68776"/>
                      <a:pt x="47769" y="68787"/>
                    </a:cubicBezTo>
                    <a:cubicBezTo>
                      <a:pt x="47971" y="68823"/>
                      <a:pt x="48162" y="68847"/>
                      <a:pt x="48376" y="68847"/>
                    </a:cubicBezTo>
                    <a:cubicBezTo>
                      <a:pt x="48578" y="68871"/>
                      <a:pt x="48769" y="68883"/>
                      <a:pt x="48983" y="68883"/>
                    </a:cubicBezTo>
                    <a:cubicBezTo>
                      <a:pt x="49084" y="68889"/>
                      <a:pt x="49186" y="68892"/>
                      <a:pt x="49287" y="68892"/>
                    </a:cubicBezTo>
                    <a:cubicBezTo>
                      <a:pt x="49388" y="68892"/>
                      <a:pt x="49489" y="68889"/>
                      <a:pt x="49590" y="68883"/>
                    </a:cubicBezTo>
                    <a:lnTo>
                      <a:pt x="49900" y="68871"/>
                    </a:lnTo>
                    <a:lnTo>
                      <a:pt x="50221" y="68835"/>
                    </a:lnTo>
                    <a:cubicBezTo>
                      <a:pt x="50424" y="68823"/>
                      <a:pt x="50614" y="68811"/>
                      <a:pt x="50829" y="68776"/>
                    </a:cubicBezTo>
                    <a:cubicBezTo>
                      <a:pt x="51031" y="68764"/>
                      <a:pt x="51234" y="68716"/>
                      <a:pt x="51436" y="68692"/>
                    </a:cubicBezTo>
                    <a:cubicBezTo>
                      <a:pt x="51626" y="68656"/>
                      <a:pt x="51841" y="68609"/>
                      <a:pt x="52031" y="68573"/>
                    </a:cubicBezTo>
                    <a:cubicBezTo>
                      <a:pt x="52246" y="68526"/>
                      <a:pt x="52436" y="68466"/>
                      <a:pt x="52627" y="68418"/>
                    </a:cubicBezTo>
                    <a:cubicBezTo>
                      <a:pt x="52738" y="68391"/>
                      <a:pt x="52853" y="68359"/>
                      <a:pt x="52967" y="68325"/>
                    </a:cubicBezTo>
                    <a:lnTo>
                      <a:pt x="52967" y="68325"/>
                    </a:lnTo>
                    <a:cubicBezTo>
                      <a:pt x="53020" y="68548"/>
                      <a:pt x="53082" y="68769"/>
                      <a:pt x="53150" y="68990"/>
                    </a:cubicBezTo>
                    <a:cubicBezTo>
                      <a:pt x="53293" y="69478"/>
                      <a:pt x="53496" y="69966"/>
                      <a:pt x="53710" y="70431"/>
                    </a:cubicBezTo>
                    <a:cubicBezTo>
                      <a:pt x="54174" y="71371"/>
                      <a:pt x="54817" y="72240"/>
                      <a:pt x="55615" y="72943"/>
                    </a:cubicBezTo>
                    <a:cubicBezTo>
                      <a:pt x="56020" y="73300"/>
                      <a:pt x="56448" y="73609"/>
                      <a:pt x="56925" y="73871"/>
                    </a:cubicBezTo>
                    <a:cubicBezTo>
                      <a:pt x="57389" y="74133"/>
                      <a:pt x="57913" y="74324"/>
                      <a:pt x="58401" y="74467"/>
                    </a:cubicBezTo>
                    <a:cubicBezTo>
                      <a:pt x="58532" y="74502"/>
                      <a:pt x="58675" y="74538"/>
                      <a:pt x="58806" y="74562"/>
                    </a:cubicBezTo>
                    <a:cubicBezTo>
                      <a:pt x="58937" y="74598"/>
                      <a:pt x="59068" y="74621"/>
                      <a:pt x="59211" y="74645"/>
                    </a:cubicBezTo>
                    <a:lnTo>
                      <a:pt x="59604" y="74681"/>
                    </a:lnTo>
                    <a:cubicBezTo>
                      <a:pt x="59746" y="74705"/>
                      <a:pt x="59877" y="74717"/>
                      <a:pt x="60008" y="74717"/>
                    </a:cubicBezTo>
                    <a:cubicBezTo>
                      <a:pt x="60063" y="74718"/>
                      <a:pt x="60118" y="74719"/>
                      <a:pt x="60172" y="74719"/>
                    </a:cubicBezTo>
                    <a:cubicBezTo>
                      <a:pt x="60653" y="74719"/>
                      <a:pt x="61133" y="74673"/>
                      <a:pt x="61604" y="74598"/>
                    </a:cubicBezTo>
                    <a:cubicBezTo>
                      <a:pt x="62640" y="74407"/>
                      <a:pt x="63640" y="74014"/>
                      <a:pt x="64533" y="73490"/>
                    </a:cubicBezTo>
                    <a:cubicBezTo>
                      <a:pt x="64985" y="73228"/>
                      <a:pt x="65414" y="72943"/>
                      <a:pt x="65819" y="72621"/>
                    </a:cubicBezTo>
                    <a:cubicBezTo>
                      <a:pt x="66212" y="72288"/>
                      <a:pt x="66593" y="71943"/>
                      <a:pt x="66950" y="71574"/>
                    </a:cubicBezTo>
                    <a:cubicBezTo>
                      <a:pt x="67307" y="71204"/>
                      <a:pt x="67628" y="70812"/>
                      <a:pt x="67926" y="70395"/>
                    </a:cubicBezTo>
                    <a:cubicBezTo>
                      <a:pt x="68224" y="70002"/>
                      <a:pt x="68498" y="69561"/>
                      <a:pt x="68748" y="69121"/>
                    </a:cubicBezTo>
                    <a:cubicBezTo>
                      <a:pt x="68998" y="68668"/>
                      <a:pt x="69224" y="68216"/>
                      <a:pt x="69414" y="67752"/>
                    </a:cubicBezTo>
                    <a:cubicBezTo>
                      <a:pt x="69416" y="67749"/>
                      <a:pt x="69417" y="67746"/>
                      <a:pt x="69418" y="67743"/>
                    </a:cubicBezTo>
                    <a:lnTo>
                      <a:pt x="69418" y="67743"/>
                    </a:lnTo>
                    <a:cubicBezTo>
                      <a:pt x="69541" y="67890"/>
                      <a:pt x="69671" y="68032"/>
                      <a:pt x="69807" y="68168"/>
                    </a:cubicBezTo>
                    <a:cubicBezTo>
                      <a:pt x="70307" y="68668"/>
                      <a:pt x="70915" y="69085"/>
                      <a:pt x="71593" y="69383"/>
                    </a:cubicBezTo>
                    <a:cubicBezTo>
                      <a:pt x="71677" y="69430"/>
                      <a:pt x="71760" y="69466"/>
                      <a:pt x="71843" y="69490"/>
                    </a:cubicBezTo>
                    <a:lnTo>
                      <a:pt x="71867" y="69502"/>
                    </a:lnTo>
                    <a:lnTo>
                      <a:pt x="71915" y="69526"/>
                    </a:lnTo>
                    <a:lnTo>
                      <a:pt x="71974" y="69538"/>
                    </a:lnTo>
                    <a:lnTo>
                      <a:pt x="72093" y="69585"/>
                    </a:lnTo>
                    <a:lnTo>
                      <a:pt x="72212" y="69621"/>
                    </a:lnTo>
                    <a:lnTo>
                      <a:pt x="72355" y="69669"/>
                    </a:lnTo>
                    <a:cubicBezTo>
                      <a:pt x="72439" y="69704"/>
                      <a:pt x="72546" y="69728"/>
                      <a:pt x="72629" y="69740"/>
                    </a:cubicBezTo>
                    <a:cubicBezTo>
                      <a:pt x="72986" y="69823"/>
                      <a:pt x="73355" y="69859"/>
                      <a:pt x="73724" y="69883"/>
                    </a:cubicBezTo>
                    <a:cubicBezTo>
                      <a:pt x="73774" y="69884"/>
                      <a:pt x="73823" y="69885"/>
                      <a:pt x="73872" y="69885"/>
                    </a:cubicBezTo>
                    <a:cubicBezTo>
                      <a:pt x="74189" y="69885"/>
                      <a:pt x="74499" y="69854"/>
                      <a:pt x="74808" y="69823"/>
                    </a:cubicBezTo>
                    <a:cubicBezTo>
                      <a:pt x="75165" y="69764"/>
                      <a:pt x="75510" y="69680"/>
                      <a:pt x="75844" y="69585"/>
                    </a:cubicBezTo>
                    <a:cubicBezTo>
                      <a:pt x="76177" y="69478"/>
                      <a:pt x="76522" y="69347"/>
                      <a:pt x="76832" y="69192"/>
                    </a:cubicBezTo>
                    <a:cubicBezTo>
                      <a:pt x="77142" y="69026"/>
                      <a:pt x="77439" y="68871"/>
                      <a:pt x="77737" y="68668"/>
                    </a:cubicBezTo>
                    <a:cubicBezTo>
                      <a:pt x="78320" y="68299"/>
                      <a:pt x="78856" y="67835"/>
                      <a:pt x="79332" y="67347"/>
                    </a:cubicBezTo>
                    <a:cubicBezTo>
                      <a:pt x="79570" y="67097"/>
                      <a:pt x="79785" y="66823"/>
                      <a:pt x="79999" y="66561"/>
                    </a:cubicBezTo>
                    <a:cubicBezTo>
                      <a:pt x="80106" y="66430"/>
                      <a:pt x="80190" y="66275"/>
                      <a:pt x="80297" y="66144"/>
                    </a:cubicBezTo>
                    <a:cubicBezTo>
                      <a:pt x="80404" y="65989"/>
                      <a:pt x="80487" y="65859"/>
                      <a:pt x="80582" y="65716"/>
                    </a:cubicBezTo>
                    <a:cubicBezTo>
                      <a:pt x="80666" y="65561"/>
                      <a:pt x="80761" y="65418"/>
                      <a:pt x="80832" y="65263"/>
                    </a:cubicBezTo>
                    <a:cubicBezTo>
                      <a:pt x="80903" y="65143"/>
                      <a:pt x="80973" y="65015"/>
                      <a:pt x="81036" y="64892"/>
                    </a:cubicBezTo>
                    <a:lnTo>
                      <a:pt x="81036" y="64892"/>
                    </a:lnTo>
                    <a:cubicBezTo>
                      <a:pt x="81664" y="65521"/>
                      <a:pt x="82365" y="66089"/>
                      <a:pt x="83107" y="66561"/>
                    </a:cubicBezTo>
                    <a:cubicBezTo>
                      <a:pt x="83642" y="66882"/>
                      <a:pt x="84190" y="67180"/>
                      <a:pt x="84773" y="67442"/>
                    </a:cubicBezTo>
                    <a:cubicBezTo>
                      <a:pt x="84916" y="67502"/>
                      <a:pt x="85059" y="67561"/>
                      <a:pt x="85214" y="67621"/>
                    </a:cubicBezTo>
                    <a:lnTo>
                      <a:pt x="85333" y="67656"/>
                    </a:lnTo>
                    <a:lnTo>
                      <a:pt x="85428" y="67704"/>
                    </a:lnTo>
                    <a:lnTo>
                      <a:pt x="85643" y="67775"/>
                    </a:lnTo>
                    <a:cubicBezTo>
                      <a:pt x="85785" y="67823"/>
                      <a:pt x="85952" y="67883"/>
                      <a:pt x="86107" y="67930"/>
                    </a:cubicBezTo>
                    <a:cubicBezTo>
                      <a:pt x="86262" y="67978"/>
                      <a:pt x="86416" y="68037"/>
                      <a:pt x="86559" y="68061"/>
                    </a:cubicBezTo>
                    <a:cubicBezTo>
                      <a:pt x="87582" y="68319"/>
                      <a:pt x="88639" y="68445"/>
                      <a:pt x="89687" y="68445"/>
                    </a:cubicBezTo>
                    <a:cubicBezTo>
                      <a:pt x="89895" y="68445"/>
                      <a:pt x="90103" y="68440"/>
                      <a:pt x="90310" y="68430"/>
                    </a:cubicBezTo>
                    <a:cubicBezTo>
                      <a:pt x="91560" y="68359"/>
                      <a:pt x="92798" y="68109"/>
                      <a:pt x="93989" y="67716"/>
                    </a:cubicBezTo>
                    <a:cubicBezTo>
                      <a:pt x="95168" y="67323"/>
                      <a:pt x="96299" y="66787"/>
                      <a:pt x="97358" y="66132"/>
                    </a:cubicBezTo>
                    <a:cubicBezTo>
                      <a:pt x="98406" y="65478"/>
                      <a:pt x="99394" y="64716"/>
                      <a:pt x="100299" y="63882"/>
                    </a:cubicBezTo>
                    <a:cubicBezTo>
                      <a:pt x="102097" y="62215"/>
                      <a:pt x="103585" y="60215"/>
                      <a:pt x="104740" y="58048"/>
                    </a:cubicBezTo>
                    <a:cubicBezTo>
                      <a:pt x="105312" y="56965"/>
                      <a:pt x="105788" y="55833"/>
                      <a:pt x="106193" y="54679"/>
                    </a:cubicBezTo>
                    <a:cubicBezTo>
                      <a:pt x="106598" y="53524"/>
                      <a:pt x="106907" y="52333"/>
                      <a:pt x="107121" y="51131"/>
                    </a:cubicBezTo>
                    <a:cubicBezTo>
                      <a:pt x="107550" y="48702"/>
                      <a:pt x="107574" y="46213"/>
                      <a:pt x="107157" y="43772"/>
                    </a:cubicBezTo>
                    <a:cubicBezTo>
                      <a:pt x="106931" y="42558"/>
                      <a:pt x="106609" y="41367"/>
                      <a:pt x="106145" y="40201"/>
                    </a:cubicBezTo>
                    <a:cubicBezTo>
                      <a:pt x="105693" y="39046"/>
                      <a:pt x="105097" y="37927"/>
                      <a:pt x="104359" y="36914"/>
                    </a:cubicBezTo>
                    <a:cubicBezTo>
                      <a:pt x="103633" y="35902"/>
                      <a:pt x="102764" y="34962"/>
                      <a:pt x="101776" y="34188"/>
                    </a:cubicBezTo>
                    <a:cubicBezTo>
                      <a:pt x="100775" y="33414"/>
                      <a:pt x="99656" y="32795"/>
                      <a:pt x="98466" y="32342"/>
                    </a:cubicBezTo>
                    <a:lnTo>
                      <a:pt x="98311" y="32212"/>
                    </a:lnTo>
                    <a:cubicBezTo>
                      <a:pt x="98216" y="32200"/>
                      <a:pt x="98144" y="32164"/>
                      <a:pt x="98073" y="32152"/>
                    </a:cubicBezTo>
                    <a:cubicBezTo>
                      <a:pt x="97906" y="32104"/>
                      <a:pt x="97751" y="32081"/>
                      <a:pt x="97596" y="32045"/>
                    </a:cubicBezTo>
                    <a:cubicBezTo>
                      <a:pt x="97450" y="32022"/>
                      <a:pt x="97293" y="32000"/>
                      <a:pt x="97146" y="31997"/>
                    </a:cubicBezTo>
                    <a:lnTo>
                      <a:pt x="97146" y="31997"/>
                    </a:lnTo>
                    <a:cubicBezTo>
                      <a:pt x="97197" y="31634"/>
                      <a:pt x="97238" y="31268"/>
                      <a:pt x="97275" y="30902"/>
                    </a:cubicBezTo>
                    <a:cubicBezTo>
                      <a:pt x="97335" y="30307"/>
                      <a:pt x="97370" y="29711"/>
                      <a:pt x="97382" y="29116"/>
                    </a:cubicBezTo>
                    <a:cubicBezTo>
                      <a:pt x="97394" y="27925"/>
                      <a:pt x="97335" y="26735"/>
                      <a:pt x="97156" y="25556"/>
                    </a:cubicBezTo>
                    <a:cubicBezTo>
                      <a:pt x="97073" y="24961"/>
                      <a:pt x="96954" y="24377"/>
                      <a:pt x="96823" y="23806"/>
                    </a:cubicBezTo>
                    <a:cubicBezTo>
                      <a:pt x="96668" y="23222"/>
                      <a:pt x="96501" y="22651"/>
                      <a:pt x="96311" y="22091"/>
                    </a:cubicBezTo>
                    <a:cubicBezTo>
                      <a:pt x="96108" y="21520"/>
                      <a:pt x="95882" y="20972"/>
                      <a:pt x="95632" y="20436"/>
                    </a:cubicBezTo>
                    <a:cubicBezTo>
                      <a:pt x="95370" y="19900"/>
                      <a:pt x="95096" y="19377"/>
                      <a:pt x="94775" y="18877"/>
                    </a:cubicBezTo>
                    <a:cubicBezTo>
                      <a:pt x="94465" y="18388"/>
                      <a:pt x="94120" y="17888"/>
                      <a:pt x="93739" y="17436"/>
                    </a:cubicBezTo>
                    <a:cubicBezTo>
                      <a:pt x="93370" y="16983"/>
                      <a:pt x="92953" y="16543"/>
                      <a:pt x="92512" y="16138"/>
                    </a:cubicBezTo>
                    <a:cubicBezTo>
                      <a:pt x="92072" y="15733"/>
                      <a:pt x="91608" y="15364"/>
                      <a:pt x="91119" y="15019"/>
                    </a:cubicBezTo>
                    <a:cubicBezTo>
                      <a:pt x="90631" y="14674"/>
                      <a:pt x="90107" y="14376"/>
                      <a:pt x="89572" y="14126"/>
                    </a:cubicBezTo>
                    <a:cubicBezTo>
                      <a:pt x="89036" y="13876"/>
                      <a:pt x="88488" y="13650"/>
                      <a:pt x="87905" y="13471"/>
                    </a:cubicBezTo>
                    <a:cubicBezTo>
                      <a:pt x="87333" y="13293"/>
                      <a:pt x="86762" y="13173"/>
                      <a:pt x="86166" y="13090"/>
                    </a:cubicBezTo>
                    <a:cubicBezTo>
                      <a:pt x="85602" y="13005"/>
                      <a:pt x="85032" y="12966"/>
                      <a:pt x="84464" y="12966"/>
                    </a:cubicBezTo>
                    <a:cubicBezTo>
                      <a:pt x="83903" y="12966"/>
                      <a:pt x="83344" y="13005"/>
                      <a:pt x="82795" y="13075"/>
                    </a:cubicBezTo>
                    <a:lnTo>
                      <a:pt x="82795" y="13075"/>
                    </a:lnTo>
                    <a:cubicBezTo>
                      <a:pt x="82743" y="12984"/>
                      <a:pt x="82689" y="12892"/>
                      <a:pt x="82630" y="12804"/>
                    </a:cubicBezTo>
                    <a:cubicBezTo>
                      <a:pt x="82547" y="12650"/>
                      <a:pt x="82452" y="12507"/>
                      <a:pt x="82356" y="12376"/>
                    </a:cubicBezTo>
                    <a:cubicBezTo>
                      <a:pt x="82154" y="12102"/>
                      <a:pt x="81940" y="11840"/>
                      <a:pt x="81678" y="11602"/>
                    </a:cubicBezTo>
                    <a:cubicBezTo>
                      <a:pt x="81440" y="11340"/>
                      <a:pt x="81166" y="11138"/>
                      <a:pt x="80880" y="10947"/>
                    </a:cubicBezTo>
                    <a:cubicBezTo>
                      <a:pt x="80725" y="10840"/>
                      <a:pt x="80582" y="10745"/>
                      <a:pt x="80428" y="10673"/>
                    </a:cubicBezTo>
                    <a:cubicBezTo>
                      <a:pt x="80273" y="10590"/>
                      <a:pt x="80118" y="10506"/>
                      <a:pt x="79951" y="10447"/>
                    </a:cubicBezTo>
                    <a:cubicBezTo>
                      <a:pt x="79916" y="10435"/>
                      <a:pt x="79880" y="10423"/>
                      <a:pt x="79820" y="10411"/>
                    </a:cubicBezTo>
                    <a:lnTo>
                      <a:pt x="79701" y="10364"/>
                    </a:lnTo>
                    <a:cubicBezTo>
                      <a:pt x="79630" y="10352"/>
                      <a:pt x="79535" y="10316"/>
                      <a:pt x="79451" y="10292"/>
                    </a:cubicBezTo>
                    <a:cubicBezTo>
                      <a:pt x="79285" y="10233"/>
                      <a:pt x="79118" y="10185"/>
                      <a:pt x="78939" y="10149"/>
                    </a:cubicBezTo>
                    <a:cubicBezTo>
                      <a:pt x="78606" y="10078"/>
                      <a:pt x="78249" y="10054"/>
                      <a:pt x="77904" y="10054"/>
                    </a:cubicBezTo>
                    <a:cubicBezTo>
                      <a:pt x="77725" y="10054"/>
                      <a:pt x="77558" y="10054"/>
                      <a:pt x="77380" y="10066"/>
                    </a:cubicBezTo>
                    <a:cubicBezTo>
                      <a:pt x="77201" y="10078"/>
                      <a:pt x="77034" y="10090"/>
                      <a:pt x="76856" y="10125"/>
                    </a:cubicBezTo>
                    <a:cubicBezTo>
                      <a:pt x="76701" y="10149"/>
                      <a:pt x="76522" y="10185"/>
                      <a:pt x="76356" y="10233"/>
                    </a:cubicBezTo>
                    <a:lnTo>
                      <a:pt x="76228" y="10269"/>
                    </a:lnTo>
                    <a:lnTo>
                      <a:pt x="76228" y="10269"/>
                    </a:lnTo>
                    <a:cubicBezTo>
                      <a:pt x="75947" y="9466"/>
                      <a:pt x="75594" y="8661"/>
                      <a:pt x="75177" y="7911"/>
                    </a:cubicBezTo>
                    <a:cubicBezTo>
                      <a:pt x="74701" y="7030"/>
                      <a:pt x="74141" y="6208"/>
                      <a:pt x="73486" y="5446"/>
                    </a:cubicBezTo>
                    <a:cubicBezTo>
                      <a:pt x="72831" y="4696"/>
                      <a:pt x="72081" y="4006"/>
                      <a:pt x="71260" y="3422"/>
                    </a:cubicBezTo>
                    <a:cubicBezTo>
                      <a:pt x="70867" y="3148"/>
                      <a:pt x="70426" y="2875"/>
                      <a:pt x="69986" y="2636"/>
                    </a:cubicBezTo>
                    <a:cubicBezTo>
                      <a:pt x="69533" y="2398"/>
                      <a:pt x="69081" y="2196"/>
                      <a:pt x="68605" y="2017"/>
                    </a:cubicBezTo>
                    <a:cubicBezTo>
                      <a:pt x="68379" y="1934"/>
                      <a:pt x="68128" y="1851"/>
                      <a:pt x="67890" y="1779"/>
                    </a:cubicBezTo>
                    <a:cubicBezTo>
                      <a:pt x="67652" y="1696"/>
                      <a:pt x="67414" y="1636"/>
                      <a:pt x="67152" y="1577"/>
                    </a:cubicBezTo>
                    <a:cubicBezTo>
                      <a:pt x="66652" y="1458"/>
                      <a:pt x="66164" y="1374"/>
                      <a:pt x="65652" y="1327"/>
                    </a:cubicBezTo>
                    <a:cubicBezTo>
                      <a:pt x="65250" y="1284"/>
                      <a:pt x="64844" y="1264"/>
                      <a:pt x="64438" y="1264"/>
                    </a:cubicBezTo>
                    <a:cubicBezTo>
                      <a:pt x="63833" y="1264"/>
                      <a:pt x="63226" y="1308"/>
                      <a:pt x="62628" y="1386"/>
                    </a:cubicBezTo>
                    <a:cubicBezTo>
                      <a:pt x="61640" y="1541"/>
                      <a:pt x="60651" y="1791"/>
                      <a:pt x="59711" y="2136"/>
                    </a:cubicBezTo>
                    <a:cubicBezTo>
                      <a:pt x="58964" y="2398"/>
                      <a:pt x="58253" y="2733"/>
                      <a:pt x="57568" y="3106"/>
                    </a:cubicBezTo>
                    <a:lnTo>
                      <a:pt x="57568" y="3106"/>
                    </a:lnTo>
                    <a:cubicBezTo>
                      <a:pt x="57279" y="2692"/>
                      <a:pt x="56952" y="2299"/>
                      <a:pt x="56579" y="1934"/>
                    </a:cubicBezTo>
                    <a:cubicBezTo>
                      <a:pt x="56044" y="1434"/>
                      <a:pt x="55413" y="1005"/>
                      <a:pt x="54746" y="672"/>
                    </a:cubicBezTo>
                    <a:cubicBezTo>
                      <a:pt x="54567" y="600"/>
                      <a:pt x="54401" y="505"/>
                      <a:pt x="54222" y="446"/>
                    </a:cubicBezTo>
                    <a:lnTo>
                      <a:pt x="54162" y="422"/>
                    </a:lnTo>
                    <a:lnTo>
                      <a:pt x="54091" y="386"/>
                    </a:lnTo>
                    <a:lnTo>
                      <a:pt x="53972" y="350"/>
                    </a:lnTo>
                    <a:cubicBezTo>
                      <a:pt x="53901" y="327"/>
                      <a:pt x="53817" y="303"/>
                      <a:pt x="53722" y="267"/>
                    </a:cubicBezTo>
                    <a:lnTo>
                      <a:pt x="53436" y="196"/>
                    </a:lnTo>
                    <a:lnTo>
                      <a:pt x="53162" y="136"/>
                    </a:lnTo>
                    <a:lnTo>
                      <a:pt x="52900" y="89"/>
                    </a:lnTo>
                    <a:cubicBezTo>
                      <a:pt x="52793" y="77"/>
                      <a:pt x="52710" y="65"/>
                      <a:pt x="52615" y="53"/>
                    </a:cubicBezTo>
                    <a:cubicBezTo>
                      <a:pt x="52333" y="16"/>
                      <a:pt x="52051" y="1"/>
                      <a:pt x="5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Google Shape;10917;p70">
                <a:extLst>
                  <a:ext uri="{FF2B5EF4-FFF2-40B4-BE49-F238E27FC236}">
                    <a16:creationId xmlns:a16="http://schemas.microsoft.com/office/drawing/2014/main" id="{9DA5CE68-100A-49C8-80FD-52977208FE40}"/>
                  </a:ext>
                </a:extLst>
              </p:cNvPr>
              <p:cNvSpPr/>
              <p:nvPr/>
            </p:nvSpPr>
            <p:spPr>
              <a:xfrm>
                <a:off x="4350960" y="2836414"/>
                <a:ext cx="344355" cy="57507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11336" extrusionOk="0">
                    <a:moveTo>
                      <a:pt x="5716" y="1"/>
                    </a:moveTo>
                    <a:lnTo>
                      <a:pt x="5716" y="1"/>
                    </a:lnTo>
                    <a:cubicBezTo>
                      <a:pt x="5716" y="1"/>
                      <a:pt x="5728" y="60"/>
                      <a:pt x="5764" y="167"/>
                    </a:cubicBezTo>
                    <a:cubicBezTo>
                      <a:pt x="5787" y="275"/>
                      <a:pt x="5823" y="417"/>
                      <a:pt x="5859" y="620"/>
                    </a:cubicBezTo>
                    <a:cubicBezTo>
                      <a:pt x="5906" y="810"/>
                      <a:pt x="5954" y="1048"/>
                      <a:pt x="6002" y="1310"/>
                    </a:cubicBezTo>
                    <a:cubicBezTo>
                      <a:pt x="6026" y="1584"/>
                      <a:pt x="6073" y="1894"/>
                      <a:pt x="6097" y="2227"/>
                    </a:cubicBezTo>
                    <a:cubicBezTo>
                      <a:pt x="6145" y="2561"/>
                      <a:pt x="6145" y="2918"/>
                      <a:pt x="6145" y="3299"/>
                    </a:cubicBezTo>
                    <a:cubicBezTo>
                      <a:pt x="6145" y="3668"/>
                      <a:pt x="6097" y="4073"/>
                      <a:pt x="6061" y="4466"/>
                    </a:cubicBezTo>
                    <a:cubicBezTo>
                      <a:pt x="6002" y="4870"/>
                      <a:pt x="5906" y="5287"/>
                      <a:pt x="5787" y="5692"/>
                    </a:cubicBezTo>
                    <a:cubicBezTo>
                      <a:pt x="5656" y="6097"/>
                      <a:pt x="5502" y="6490"/>
                      <a:pt x="5299" y="6871"/>
                    </a:cubicBezTo>
                    <a:cubicBezTo>
                      <a:pt x="5109" y="7252"/>
                      <a:pt x="4871" y="7597"/>
                      <a:pt x="4609" y="7942"/>
                    </a:cubicBezTo>
                    <a:cubicBezTo>
                      <a:pt x="4478" y="8085"/>
                      <a:pt x="4347" y="8252"/>
                      <a:pt x="4216" y="8418"/>
                    </a:cubicBezTo>
                    <a:cubicBezTo>
                      <a:pt x="4061" y="8561"/>
                      <a:pt x="3930" y="8716"/>
                      <a:pt x="3775" y="8859"/>
                    </a:cubicBezTo>
                    <a:lnTo>
                      <a:pt x="3335" y="9264"/>
                    </a:lnTo>
                    <a:cubicBezTo>
                      <a:pt x="3168" y="9383"/>
                      <a:pt x="3025" y="9502"/>
                      <a:pt x="2870" y="9621"/>
                    </a:cubicBezTo>
                    <a:cubicBezTo>
                      <a:pt x="2728" y="9740"/>
                      <a:pt x="2573" y="9847"/>
                      <a:pt x="2430" y="9954"/>
                    </a:cubicBezTo>
                    <a:cubicBezTo>
                      <a:pt x="2347" y="9990"/>
                      <a:pt x="2275" y="10050"/>
                      <a:pt x="2204" y="10097"/>
                    </a:cubicBezTo>
                    <a:lnTo>
                      <a:pt x="1977" y="10228"/>
                    </a:lnTo>
                    <a:cubicBezTo>
                      <a:pt x="1846" y="10323"/>
                      <a:pt x="1715" y="10407"/>
                      <a:pt x="1573" y="10490"/>
                    </a:cubicBezTo>
                    <a:cubicBezTo>
                      <a:pt x="1442" y="10562"/>
                      <a:pt x="1311" y="10621"/>
                      <a:pt x="1192" y="10692"/>
                    </a:cubicBezTo>
                    <a:cubicBezTo>
                      <a:pt x="1073" y="10764"/>
                      <a:pt x="953" y="10823"/>
                      <a:pt x="846" y="10883"/>
                    </a:cubicBezTo>
                    <a:cubicBezTo>
                      <a:pt x="739" y="10943"/>
                      <a:pt x="644" y="10990"/>
                      <a:pt x="549" y="11038"/>
                    </a:cubicBezTo>
                    <a:cubicBezTo>
                      <a:pt x="203" y="11216"/>
                      <a:pt x="1" y="11335"/>
                      <a:pt x="1" y="11335"/>
                    </a:cubicBezTo>
                    <a:cubicBezTo>
                      <a:pt x="1" y="11335"/>
                      <a:pt x="227" y="11288"/>
                      <a:pt x="608" y="11181"/>
                    </a:cubicBezTo>
                    <a:cubicBezTo>
                      <a:pt x="715" y="11157"/>
                      <a:pt x="823" y="11121"/>
                      <a:pt x="942" y="11097"/>
                    </a:cubicBezTo>
                    <a:cubicBezTo>
                      <a:pt x="1061" y="11062"/>
                      <a:pt x="1180" y="11014"/>
                      <a:pt x="1311" y="10978"/>
                    </a:cubicBezTo>
                    <a:cubicBezTo>
                      <a:pt x="1430" y="10931"/>
                      <a:pt x="1573" y="10883"/>
                      <a:pt x="1727" y="10823"/>
                    </a:cubicBezTo>
                    <a:cubicBezTo>
                      <a:pt x="1870" y="10764"/>
                      <a:pt x="2025" y="10704"/>
                      <a:pt x="2192" y="10633"/>
                    </a:cubicBezTo>
                    <a:cubicBezTo>
                      <a:pt x="2263" y="10597"/>
                      <a:pt x="2335" y="10562"/>
                      <a:pt x="2430" y="10526"/>
                    </a:cubicBezTo>
                    <a:cubicBezTo>
                      <a:pt x="2513" y="10502"/>
                      <a:pt x="2585" y="10454"/>
                      <a:pt x="2680" y="10407"/>
                    </a:cubicBezTo>
                    <a:cubicBezTo>
                      <a:pt x="2847" y="10323"/>
                      <a:pt x="3001" y="10228"/>
                      <a:pt x="3180" y="10133"/>
                    </a:cubicBezTo>
                    <a:cubicBezTo>
                      <a:pt x="3347" y="10014"/>
                      <a:pt x="3525" y="9907"/>
                      <a:pt x="3704" y="9788"/>
                    </a:cubicBezTo>
                    <a:cubicBezTo>
                      <a:pt x="3882" y="9657"/>
                      <a:pt x="4049" y="9514"/>
                      <a:pt x="4228" y="9383"/>
                    </a:cubicBezTo>
                    <a:cubicBezTo>
                      <a:pt x="4406" y="9240"/>
                      <a:pt x="4573" y="9073"/>
                      <a:pt x="4728" y="8918"/>
                    </a:cubicBezTo>
                    <a:cubicBezTo>
                      <a:pt x="4894" y="8764"/>
                      <a:pt x="5061" y="8585"/>
                      <a:pt x="5204" y="8406"/>
                    </a:cubicBezTo>
                    <a:cubicBezTo>
                      <a:pt x="5502" y="8025"/>
                      <a:pt x="5776" y="7645"/>
                      <a:pt x="6002" y="7216"/>
                    </a:cubicBezTo>
                    <a:cubicBezTo>
                      <a:pt x="6216" y="6799"/>
                      <a:pt x="6383" y="6335"/>
                      <a:pt x="6514" y="5882"/>
                    </a:cubicBezTo>
                    <a:cubicBezTo>
                      <a:pt x="6585" y="5668"/>
                      <a:pt x="6633" y="5430"/>
                      <a:pt x="6668" y="5204"/>
                    </a:cubicBezTo>
                    <a:cubicBezTo>
                      <a:pt x="6716" y="4978"/>
                      <a:pt x="6740" y="4751"/>
                      <a:pt x="6752" y="4537"/>
                    </a:cubicBezTo>
                    <a:cubicBezTo>
                      <a:pt x="6788" y="4085"/>
                      <a:pt x="6788" y="3656"/>
                      <a:pt x="6740" y="3251"/>
                    </a:cubicBezTo>
                    <a:cubicBezTo>
                      <a:pt x="6728" y="3061"/>
                      <a:pt x="6692" y="2858"/>
                      <a:pt x="6668" y="2668"/>
                    </a:cubicBezTo>
                    <a:cubicBezTo>
                      <a:pt x="6633" y="2477"/>
                      <a:pt x="6609" y="2299"/>
                      <a:pt x="6561" y="2132"/>
                    </a:cubicBezTo>
                    <a:cubicBezTo>
                      <a:pt x="6490" y="1787"/>
                      <a:pt x="6383" y="1489"/>
                      <a:pt x="6299" y="1227"/>
                    </a:cubicBezTo>
                    <a:cubicBezTo>
                      <a:pt x="6192" y="965"/>
                      <a:pt x="6097" y="739"/>
                      <a:pt x="6014" y="560"/>
                    </a:cubicBezTo>
                    <a:cubicBezTo>
                      <a:pt x="5847" y="203"/>
                      <a:pt x="5716" y="1"/>
                      <a:pt x="57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Google Shape;10918;p70">
                <a:extLst>
                  <a:ext uri="{FF2B5EF4-FFF2-40B4-BE49-F238E27FC236}">
                    <a16:creationId xmlns:a16="http://schemas.microsoft.com/office/drawing/2014/main" id="{F6C7041A-CD17-4CA0-A5C9-3E813EE9C0A5}"/>
                  </a:ext>
                </a:extLst>
              </p:cNvPr>
              <p:cNvSpPr/>
              <p:nvPr/>
            </p:nvSpPr>
            <p:spPr>
              <a:xfrm>
                <a:off x="4655380" y="2545284"/>
                <a:ext cx="192115" cy="5472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0788" extrusionOk="0">
                    <a:moveTo>
                      <a:pt x="1703" y="1"/>
                    </a:moveTo>
                    <a:lnTo>
                      <a:pt x="1703" y="1"/>
                    </a:lnTo>
                    <a:cubicBezTo>
                      <a:pt x="1704" y="1"/>
                      <a:pt x="1846" y="144"/>
                      <a:pt x="2037" y="430"/>
                    </a:cubicBezTo>
                    <a:cubicBezTo>
                      <a:pt x="2227" y="703"/>
                      <a:pt x="2477" y="1108"/>
                      <a:pt x="2739" y="1608"/>
                    </a:cubicBezTo>
                    <a:cubicBezTo>
                      <a:pt x="2858" y="1858"/>
                      <a:pt x="2977" y="2144"/>
                      <a:pt x="3073" y="2442"/>
                    </a:cubicBezTo>
                    <a:cubicBezTo>
                      <a:pt x="3192" y="2739"/>
                      <a:pt x="3275" y="3073"/>
                      <a:pt x="3346" y="3406"/>
                    </a:cubicBezTo>
                    <a:cubicBezTo>
                      <a:pt x="3406" y="3751"/>
                      <a:pt x="3454" y="4109"/>
                      <a:pt x="3454" y="4466"/>
                    </a:cubicBezTo>
                    <a:cubicBezTo>
                      <a:pt x="3454" y="4823"/>
                      <a:pt x="3418" y="5192"/>
                      <a:pt x="3346" y="5549"/>
                    </a:cubicBezTo>
                    <a:cubicBezTo>
                      <a:pt x="3287" y="5906"/>
                      <a:pt x="3168" y="6264"/>
                      <a:pt x="3049" y="6597"/>
                    </a:cubicBezTo>
                    <a:cubicBezTo>
                      <a:pt x="2977" y="6764"/>
                      <a:pt x="2894" y="6907"/>
                      <a:pt x="2823" y="7073"/>
                    </a:cubicBezTo>
                    <a:cubicBezTo>
                      <a:pt x="2739" y="7216"/>
                      <a:pt x="2656" y="7371"/>
                      <a:pt x="2572" y="7514"/>
                    </a:cubicBezTo>
                    <a:cubicBezTo>
                      <a:pt x="2465" y="7657"/>
                      <a:pt x="2382" y="7799"/>
                      <a:pt x="2287" y="7930"/>
                    </a:cubicBezTo>
                    <a:cubicBezTo>
                      <a:pt x="2180" y="8073"/>
                      <a:pt x="2084" y="8204"/>
                      <a:pt x="1989" y="8323"/>
                    </a:cubicBezTo>
                    <a:cubicBezTo>
                      <a:pt x="1906" y="8442"/>
                      <a:pt x="1787" y="8561"/>
                      <a:pt x="1691" y="8669"/>
                    </a:cubicBezTo>
                    <a:cubicBezTo>
                      <a:pt x="1632" y="8728"/>
                      <a:pt x="1584" y="8788"/>
                      <a:pt x="1549" y="8823"/>
                    </a:cubicBezTo>
                    <a:cubicBezTo>
                      <a:pt x="1501" y="8883"/>
                      <a:pt x="1441" y="8931"/>
                      <a:pt x="1394" y="8978"/>
                    </a:cubicBezTo>
                    <a:cubicBezTo>
                      <a:pt x="1287" y="9062"/>
                      <a:pt x="1203" y="9157"/>
                      <a:pt x="1108" y="9240"/>
                    </a:cubicBezTo>
                    <a:cubicBezTo>
                      <a:pt x="1025" y="9335"/>
                      <a:pt x="929" y="9407"/>
                      <a:pt x="846" y="9478"/>
                    </a:cubicBezTo>
                    <a:cubicBezTo>
                      <a:pt x="751" y="9562"/>
                      <a:pt x="679" y="9633"/>
                      <a:pt x="608" y="9693"/>
                    </a:cubicBezTo>
                    <a:cubicBezTo>
                      <a:pt x="537" y="9752"/>
                      <a:pt x="453" y="9812"/>
                      <a:pt x="394" y="9859"/>
                    </a:cubicBezTo>
                    <a:cubicBezTo>
                      <a:pt x="144" y="10050"/>
                      <a:pt x="1" y="10157"/>
                      <a:pt x="1" y="10157"/>
                    </a:cubicBezTo>
                    <a:lnTo>
                      <a:pt x="489" y="10788"/>
                    </a:lnTo>
                    <a:cubicBezTo>
                      <a:pt x="489" y="10788"/>
                      <a:pt x="632" y="10657"/>
                      <a:pt x="894" y="10431"/>
                    </a:cubicBezTo>
                    <a:cubicBezTo>
                      <a:pt x="953" y="10371"/>
                      <a:pt x="1025" y="10312"/>
                      <a:pt x="1096" y="10240"/>
                    </a:cubicBezTo>
                    <a:lnTo>
                      <a:pt x="1334" y="10002"/>
                    </a:lnTo>
                    <a:lnTo>
                      <a:pt x="1608" y="9740"/>
                    </a:lnTo>
                    <a:cubicBezTo>
                      <a:pt x="1691" y="9633"/>
                      <a:pt x="1787" y="9526"/>
                      <a:pt x="1882" y="9419"/>
                    </a:cubicBezTo>
                    <a:cubicBezTo>
                      <a:pt x="1930" y="9383"/>
                      <a:pt x="1989" y="9323"/>
                      <a:pt x="2037" y="9264"/>
                    </a:cubicBezTo>
                    <a:cubicBezTo>
                      <a:pt x="2096" y="9193"/>
                      <a:pt x="2144" y="9145"/>
                      <a:pt x="2180" y="9085"/>
                    </a:cubicBezTo>
                    <a:cubicBezTo>
                      <a:pt x="2275" y="8954"/>
                      <a:pt x="2394" y="8823"/>
                      <a:pt x="2477" y="8692"/>
                    </a:cubicBezTo>
                    <a:cubicBezTo>
                      <a:pt x="2572" y="8550"/>
                      <a:pt x="2656" y="8407"/>
                      <a:pt x="2763" y="8264"/>
                    </a:cubicBezTo>
                    <a:cubicBezTo>
                      <a:pt x="2858" y="8097"/>
                      <a:pt x="2942" y="7954"/>
                      <a:pt x="3037" y="7788"/>
                    </a:cubicBezTo>
                    <a:cubicBezTo>
                      <a:pt x="3108" y="7621"/>
                      <a:pt x="3180" y="7442"/>
                      <a:pt x="3275" y="7276"/>
                    </a:cubicBezTo>
                    <a:cubicBezTo>
                      <a:pt x="3346" y="7097"/>
                      <a:pt x="3418" y="6918"/>
                      <a:pt x="3477" y="6740"/>
                    </a:cubicBezTo>
                    <a:cubicBezTo>
                      <a:pt x="3596" y="6371"/>
                      <a:pt x="3692" y="5978"/>
                      <a:pt x="3727" y="5597"/>
                    </a:cubicBezTo>
                    <a:cubicBezTo>
                      <a:pt x="3787" y="5216"/>
                      <a:pt x="3787" y="4823"/>
                      <a:pt x="3763" y="4430"/>
                    </a:cubicBezTo>
                    <a:cubicBezTo>
                      <a:pt x="3727" y="4049"/>
                      <a:pt x="3668" y="3692"/>
                      <a:pt x="3585" y="3335"/>
                    </a:cubicBezTo>
                    <a:cubicBezTo>
                      <a:pt x="3477" y="2989"/>
                      <a:pt x="3370" y="2644"/>
                      <a:pt x="3239" y="2346"/>
                    </a:cubicBezTo>
                    <a:cubicBezTo>
                      <a:pt x="3108" y="2037"/>
                      <a:pt x="2977" y="1775"/>
                      <a:pt x="2823" y="1513"/>
                    </a:cubicBezTo>
                    <a:cubicBezTo>
                      <a:pt x="2537" y="1025"/>
                      <a:pt x="2263" y="644"/>
                      <a:pt x="2049" y="382"/>
                    </a:cubicBezTo>
                    <a:cubicBezTo>
                      <a:pt x="1846" y="132"/>
                      <a:pt x="1704" y="1"/>
                      <a:pt x="1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919;p70">
                <a:extLst>
                  <a:ext uri="{FF2B5EF4-FFF2-40B4-BE49-F238E27FC236}">
                    <a16:creationId xmlns:a16="http://schemas.microsoft.com/office/drawing/2014/main" id="{390FC790-D4F9-49DD-9D25-AE7C4F2ED2A0}"/>
                  </a:ext>
                </a:extLst>
              </p:cNvPr>
              <p:cNvSpPr/>
              <p:nvPr/>
            </p:nvSpPr>
            <p:spPr>
              <a:xfrm>
                <a:off x="259017" y="1714810"/>
                <a:ext cx="313511" cy="854750"/>
              </a:xfrm>
              <a:custGeom>
                <a:avLst/>
                <a:gdLst/>
                <a:ahLst/>
                <a:cxnLst/>
                <a:rect l="l" t="t" r="r" b="b"/>
                <a:pathLst>
                  <a:path w="6180" h="16849" extrusionOk="0">
                    <a:moveTo>
                      <a:pt x="3596" y="1"/>
                    </a:moveTo>
                    <a:cubicBezTo>
                      <a:pt x="3596" y="1"/>
                      <a:pt x="3536" y="48"/>
                      <a:pt x="3393" y="96"/>
                    </a:cubicBezTo>
                    <a:cubicBezTo>
                      <a:pt x="3286" y="179"/>
                      <a:pt x="3120" y="334"/>
                      <a:pt x="2929" y="525"/>
                    </a:cubicBezTo>
                    <a:cubicBezTo>
                      <a:pt x="2739" y="715"/>
                      <a:pt x="2512" y="953"/>
                      <a:pt x="2274" y="1251"/>
                    </a:cubicBezTo>
                    <a:cubicBezTo>
                      <a:pt x="2036" y="1549"/>
                      <a:pt x="1786" y="1894"/>
                      <a:pt x="1536" y="2299"/>
                    </a:cubicBezTo>
                    <a:cubicBezTo>
                      <a:pt x="1453" y="2394"/>
                      <a:pt x="1393" y="2501"/>
                      <a:pt x="1334" y="2608"/>
                    </a:cubicBezTo>
                    <a:cubicBezTo>
                      <a:pt x="1274" y="2715"/>
                      <a:pt x="1215" y="2811"/>
                      <a:pt x="1155" y="2930"/>
                    </a:cubicBezTo>
                    <a:cubicBezTo>
                      <a:pt x="1036" y="3156"/>
                      <a:pt x="917" y="3394"/>
                      <a:pt x="822" y="3644"/>
                    </a:cubicBezTo>
                    <a:cubicBezTo>
                      <a:pt x="595" y="4156"/>
                      <a:pt x="417" y="4704"/>
                      <a:pt x="262" y="5287"/>
                    </a:cubicBezTo>
                    <a:cubicBezTo>
                      <a:pt x="238" y="5430"/>
                      <a:pt x="191" y="5585"/>
                      <a:pt x="167" y="5728"/>
                    </a:cubicBezTo>
                    <a:cubicBezTo>
                      <a:pt x="131" y="5883"/>
                      <a:pt x="119" y="6049"/>
                      <a:pt x="83" y="6192"/>
                    </a:cubicBezTo>
                    <a:cubicBezTo>
                      <a:pt x="83" y="6287"/>
                      <a:pt x="72" y="6359"/>
                      <a:pt x="60" y="6430"/>
                    </a:cubicBezTo>
                    <a:lnTo>
                      <a:pt x="48" y="6668"/>
                    </a:lnTo>
                    <a:cubicBezTo>
                      <a:pt x="24" y="6835"/>
                      <a:pt x="12" y="6978"/>
                      <a:pt x="12" y="7145"/>
                    </a:cubicBezTo>
                    <a:cubicBezTo>
                      <a:pt x="24" y="7478"/>
                      <a:pt x="0" y="7788"/>
                      <a:pt x="48" y="8109"/>
                    </a:cubicBezTo>
                    <a:lnTo>
                      <a:pt x="83" y="8609"/>
                    </a:lnTo>
                    <a:lnTo>
                      <a:pt x="167" y="9085"/>
                    </a:lnTo>
                    <a:lnTo>
                      <a:pt x="203" y="9323"/>
                    </a:lnTo>
                    <a:lnTo>
                      <a:pt x="262" y="9562"/>
                    </a:lnTo>
                    <a:cubicBezTo>
                      <a:pt x="310" y="9716"/>
                      <a:pt x="345" y="9871"/>
                      <a:pt x="381" y="10038"/>
                    </a:cubicBezTo>
                    <a:cubicBezTo>
                      <a:pt x="429" y="10193"/>
                      <a:pt x="476" y="10347"/>
                      <a:pt x="536" y="10490"/>
                    </a:cubicBezTo>
                    <a:cubicBezTo>
                      <a:pt x="595" y="10645"/>
                      <a:pt x="643" y="10788"/>
                      <a:pt x="703" y="10943"/>
                    </a:cubicBezTo>
                    <a:cubicBezTo>
                      <a:pt x="953" y="11526"/>
                      <a:pt x="1238" y="12074"/>
                      <a:pt x="1560" y="12574"/>
                    </a:cubicBezTo>
                    <a:cubicBezTo>
                      <a:pt x="1655" y="12717"/>
                      <a:pt x="1727" y="12836"/>
                      <a:pt x="1810" y="12955"/>
                    </a:cubicBezTo>
                    <a:cubicBezTo>
                      <a:pt x="1905" y="13074"/>
                      <a:pt x="1977" y="13205"/>
                      <a:pt x="2072" y="13312"/>
                    </a:cubicBezTo>
                    <a:cubicBezTo>
                      <a:pt x="2250" y="13526"/>
                      <a:pt x="2429" y="13753"/>
                      <a:pt x="2584" y="13967"/>
                    </a:cubicBezTo>
                    <a:cubicBezTo>
                      <a:pt x="2965" y="14348"/>
                      <a:pt x="3298" y="14741"/>
                      <a:pt x="3655" y="15038"/>
                    </a:cubicBezTo>
                    <a:cubicBezTo>
                      <a:pt x="3834" y="15193"/>
                      <a:pt x="4001" y="15348"/>
                      <a:pt x="4167" y="15479"/>
                    </a:cubicBezTo>
                    <a:cubicBezTo>
                      <a:pt x="4334" y="15610"/>
                      <a:pt x="4489" y="15729"/>
                      <a:pt x="4644" y="15848"/>
                    </a:cubicBezTo>
                    <a:cubicBezTo>
                      <a:pt x="4810" y="15955"/>
                      <a:pt x="4941" y="16074"/>
                      <a:pt x="5072" y="16169"/>
                    </a:cubicBezTo>
                    <a:cubicBezTo>
                      <a:pt x="5215" y="16253"/>
                      <a:pt x="5334" y="16324"/>
                      <a:pt x="5453" y="16408"/>
                    </a:cubicBezTo>
                    <a:cubicBezTo>
                      <a:pt x="5668" y="16550"/>
                      <a:pt x="5858" y="16658"/>
                      <a:pt x="5977" y="16729"/>
                    </a:cubicBezTo>
                    <a:cubicBezTo>
                      <a:pt x="6120" y="16801"/>
                      <a:pt x="6179" y="16848"/>
                      <a:pt x="6179" y="16848"/>
                    </a:cubicBezTo>
                    <a:cubicBezTo>
                      <a:pt x="6179" y="16848"/>
                      <a:pt x="6120" y="16789"/>
                      <a:pt x="6025" y="16681"/>
                    </a:cubicBezTo>
                    <a:cubicBezTo>
                      <a:pt x="5941" y="16586"/>
                      <a:pt x="5787" y="16420"/>
                      <a:pt x="5608" y="16229"/>
                    </a:cubicBezTo>
                    <a:cubicBezTo>
                      <a:pt x="5525" y="16122"/>
                      <a:pt x="5417" y="16015"/>
                      <a:pt x="5310" y="15896"/>
                    </a:cubicBezTo>
                    <a:cubicBezTo>
                      <a:pt x="5203" y="15777"/>
                      <a:pt x="5084" y="15646"/>
                      <a:pt x="4965" y="15515"/>
                    </a:cubicBezTo>
                    <a:cubicBezTo>
                      <a:pt x="4858" y="15360"/>
                      <a:pt x="4715" y="15217"/>
                      <a:pt x="4584" y="15062"/>
                    </a:cubicBezTo>
                    <a:cubicBezTo>
                      <a:pt x="4465" y="14896"/>
                      <a:pt x="4322" y="14741"/>
                      <a:pt x="4179" y="14562"/>
                    </a:cubicBezTo>
                    <a:cubicBezTo>
                      <a:pt x="4036" y="14384"/>
                      <a:pt x="3882" y="14217"/>
                      <a:pt x="3751" y="14003"/>
                    </a:cubicBezTo>
                    <a:cubicBezTo>
                      <a:pt x="3620" y="13812"/>
                      <a:pt x="3465" y="13622"/>
                      <a:pt x="3322" y="13407"/>
                    </a:cubicBezTo>
                    <a:cubicBezTo>
                      <a:pt x="3179" y="13205"/>
                      <a:pt x="3048" y="12979"/>
                      <a:pt x="2905" y="12752"/>
                    </a:cubicBezTo>
                    <a:cubicBezTo>
                      <a:pt x="2762" y="12538"/>
                      <a:pt x="2631" y="12300"/>
                      <a:pt x="2500" y="12062"/>
                    </a:cubicBezTo>
                    <a:cubicBezTo>
                      <a:pt x="2453" y="12002"/>
                      <a:pt x="2429" y="11943"/>
                      <a:pt x="2393" y="11883"/>
                    </a:cubicBezTo>
                    <a:lnTo>
                      <a:pt x="2310" y="11681"/>
                    </a:lnTo>
                    <a:cubicBezTo>
                      <a:pt x="2250" y="11562"/>
                      <a:pt x="2191" y="11431"/>
                      <a:pt x="2131" y="11312"/>
                    </a:cubicBezTo>
                    <a:cubicBezTo>
                      <a:pt x="2072" y="11193"/>
                      <a:pt x="2012" y="11062"/>
                      <a:pt x="1965" y="10931"/>
                    </a:cubicBezTo>
                    <a:cubicBezTo>
                      <a:pt x="1905" y="10812"/>
                      <a:pt x="1858" y="10669"/>
                      <a:pt x="1798" y="10538"/>
                    </a:cubicBezTo>
                    <a:cubicBezTo>
                      <a:pt x="1738" y="10407"/>
                      <a:pt x="1715" y="10276"/>
                      <a:pt x="1667" y="10133"/>
                    </a:cubicBezTo>
                    <a:lnTo>
                      <a:pt x="1536" y="9740"/>
                    </a:lnTo>
                    <a:lnTo>
                      <a:pt x="1429" y="9323"/>
                    </a:lnTo>
                    <a:lnTo>
                      <a:pt x="1381" y="9109"/>
                    </a:lnTo>
                    <a:lnTo>
                      <a:pt x="1357" y="8907"/>
                    </a:lnTo>
                    <a:lnTo>
                      <a:pt x="1274" y="8490"/>
                    </a:lnTo>
                    <a:cubicBezTo>
                      <a:pt x="1262" y="8335"/>
                      <a:pt x="1250" y="8204"/>
                      <a:pt x="1238" y="8049"/>
                    </a:cubicBezTo>
                    <a:cubicBezTo>
                      <a:pt x="1203" y="7776"/>
                      <a:pt x="1203" y="7490"/>
                      <a:pt x="1191" y="7204"/>
                    </a:cubicBezTo>
                    <a:cubicBezTo>
                      <a:pt x="1203" y="6645"/>
                      <a:pt x="1238" y="6085"/>
                      <a:pt x="1322" y="5549"/>
                    </a:cubicBezTo>
                    <a:cubicBezTo>
                      <a:pt x="1334" y="5418"/>
                      <a:pt x="1369" y="5287"/>
                      <a:pt x="1393" y="5156"/>
                    </a:cubicBezTo>
                    <a:cubicBezTo>
                      <a:pt x="1417" y="5013"/>
                      <a:pt x="1441" y="4894"/>
                      <a:pt x="1477" y="4763"/>
                    </a:cubicBezTo>
                    <a:cubicBezTo>
                      <a:pt x="1548" y="4513"/>
                      <a:pt x="1607" y="4263"/>
                      <a:pt x="1679" y="4025"/>
                    </a:cubicBezTo>
                    <a:cubicBezTo>
                      <a:pt x="1834" y="3525"/>
                      <a:pt x="1988" y="3085"/>
                      <a:pt x="2179" y="2668"/>
                    </a:cubicBezTo>
                    <a:cubicBezTo>
                      <a:pt x="2358" y="2251"/>
                      <a:pt x="2536" y="1882"/>
                      <a:pt x="2691" y="1549"/>
                    </a:cubicBezTo>
                    <a:cubicBezTo>
                      <a:pt x="2870" y="1239"/>
                      <a:pt x="3024" y="941"/>
                      <a:pt x="3155" y="715"/>
                    </a:cubicBezTo>
                    <a:cubicBezTo>
                      <a:pt x="3286" y="477"/>
                      <a:pt x="3405" y="299"/>
                      <a:pt x="3477" y="179"/>
                    </a:cubicBezTo>
                    <a:cubicBezTo>
                      <a:pt x="3560" y="60"/>
                      <a:pt x="3596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Google Shape;10920;p70">
                <a:extLst>
                  <a:ext uri="{FF2B5EF4-FFF2-40B4-BE49-F238E27FC236}">
                    <a16:creationId xmlns:a16="http://schemas.microsoft.com/office/drawing/2014/main" id="{CCCB69E8-CC65-47BD-AE7C-FDC389ECA06A}"/>
                  </a:ext>
                </a:extLst>
              </p:cNvPr>
              <p:cNvSpPr/>
              <p:nvPr/>
            </p:nvSpPr>
            <p:spPr>
              <a:xfrm>
                <a:off x="301274" y="1377212"/>
                <a:ext cx="314120" cy="321983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6347" extrusionOk="0">
                    <a:moveTo>
                      <a:pt x="5775" y="0"/>
                    </a:moveTo>
                    <a:cubicBezTo>
                      <a:pt x="5710" y="6"/>
                      <a:pt x="5635" y="6"/>
                      <a:pt x="5553" y="6"/>
                    </a:cubicBezTo>
                    <a:cubicBezTo>
                      <a:pt x="5472" y="6"/>
                      <a:pt x="5382" y="6"/>
                      <a:pt x="5287" y="12"/>
                    </a:cubicBezTo>
                    <a:cubicBezTo>
                      <a:pt x="5085" y="36"/>
                      <a:pt x="4882" y="60"/>
                      <a:pt x="4644" y="96"/>
                    </a:cubicBezTo>
                    <a:cubicBezTo>
                      <a:pt x="4406" y="131"/>
                      <a:pt x="4168" y="215"/>
                      <a:pt x="3894" y="274"/>
                    </a:cubicBezTo>
                    <a:cubicBezTo>
                      <a:pt x="3775" y="310"/>
                      <a:pt x="3644" y="369"/>
                      <a:pt x="3513" y="417"/>
                    </a:cubicBezTo>
                    <a:cubicBezTo>
                      <a:pt x="3382" y="477"/>
                      <a:pt x="3239" y="524"/>
                      <a:pt x="3108" y="596"/>
                    </a:cubicBezTo>
                    <a:cubicBezTo>
                      <a:pt x="2977" y="655"/>
                      <a:pt x="2846" y="727"/>
                      <a:pt x="2703" y="810"/>
                    </a:cubicBezTo>
                    <a:cubicBezTo>
                      <a:pt x="2572" y="869"/>
                      <a:pt x="2453" y="965"/>
                      <a:pt x="2322" y="1060"/>
                    </a:cubicBezTo>
                    <a:lnTo>
                      <a:pt x="2132" y="1191"/>
                    </a:lnTo>
                    <a:cubicBezTo>
                      <a:pt x="2072" y="1250"/>
                      <a:pt x="2013" y="1298"/>
                      <a:pt x="1953" y="1358"/>
                    </a:cubicBezTo>
                    <a:cubicBezTo>
                      <a:pt x="1834" y="1465"/>
                      <a:pt x="1691" y="1560"/>
                      <a:pt x="1596" y="1679"/>
                    </a:cubicBezTo>
                    <a:cubicBezTo>
                      <a:pt x="1477" y="1798"/>
                      <a:pt x="1370" y="1917"/>
                      <a:pt x="1263" y="2036"/>
                    </a:cubicBezTo>
                    <a:cubicBezTo>
                      <a:pt x="1155" y="2155"/>
                      <a:pt x="1072" y="2298"/>
                      <a:pt x="977" y="2429"/>
                    </a:cubicBezTo>
                    <a:cubicBezTo>
                      <a:pt x="894" y="2548"/>
                      <a:pt x="822" y="2703"/>
                      <a:pt x="739" y="2834"/>
                    </a:cubicBezTo>
                    <a:cubicBezTo>
                      <a:pt x="715" y="2905"/>
                      <a:pt x="667" y="2977"/>
                      <a:pt x="644" y="3036"/>
                    </a:cubicBezTo>
                    <a:cubicBezTo>
                      <a:pt x="608" y="3108"/>
                      <a:pt x="584" y="3167"/>
                      <a:pt x="548" y="3251"/>
                    </a:cubicBezTo>
                    <a:cubicBezTo>
                      <a:pt x="489" y="3382"/>
                      <a:pt x="429" y="3513"/>
                      <a:pt x="382" y="3644"/>
                    </a:cubicBezTo>
                    <a:lnTo>
                      <a:pt x="251" y="4048"/>
                    </a:lnTo>
                    <a:cubicBezTo>
                      <a:pt x="203" y="4191"/>
                      <a:pt x="191" y="4322"/>
                      <a:pt x="167" y="4441"/>
                    </a:cubicBezTo>
                    <a:cubicBezTo>
                      <a:pt x="132" y="4560"/>
                      <a:pt x="108" y="4679"/>
                      <a:pt x="84" y="4798"/>
                    </a:cubicBezTo>
                    <a:cubicBezTo>
                      <a:pt x="60" y="5037"/>
                      <a:pt x="24" y="5239"/>
                      <a:pt x="24" y="5430"/>
                    </a:cubicBezTo>
                    <a:cubicBezTo>
                      <a:pt x="12" y="5632"/>
                      <a:pt x="1" y="5787"/>
                      <a:pt x="12" y="5930"/>
                    </a:cubicBezTo>
                    <a:cubicBezTo>
                      <a:pt x="24" y="6192"/>
                      <a:pt x="48" y="6346"/>
                      <a:pt x="48" y="6346"/>
                    </a:cubicBezTo>
                    <a:cubicBezTo>
                      <a:pt x="48" y="6346"/>
                      <a:pt x="108" y="6192"/>
                      <a:pt x="191" y="5906"/>
                    </a:cubicBezTo>
                    <a:cubicBezTo>
                      <a:pt x="227" y="5787"/>
                      <a:pt x="286" y="5644"/>
                      <a:pt x="346" y="5465"/>
                    </a:cubicBezTo>
                    <a:cubicBezTo>
                      <a:pt x="382" y="5299"/>
                      <a:pt x="477" y="5108"/>
                      <a:pt x="548" y="4894"/>
                    </a:cubicBezTo>
                    <a:cubicBezTo>
                      <a:pt x="584" y="4798"/>
                      <a:pt x="644" y="4691"/>
                      <a:pt x="679" y="4584"/>
                    </a:cubicBezTo>
                    <a:cubicBezTo>
                      <a:pt x="727" y="4477"/>
                      <a:pt x="774" y="4358"/>
                      <a:pt x="834" y="4263"/>
                    </a:cubicBezTo>
                    <a:cubicBezTo>
                      <a:pt x="894" y="4156"/>
                      <a:pt x="941" y="4036"/>
                      <a:pt x="1001" y="3917"/>
                    </a:cubicBezTo>
                    <a:cubicBezTo>
                      <a:pt x="1060" y="3810"/>
                      <a:pt x="1132" y="3691"/>
                      <a:pt x="1191" y="3572"/>
                    </a:cubicBezTo>
                    <a:cubicBezTo>
                      <a:pt x="1251" y="3453"/>
                      <a:pt x="1322" y="3346"/>
                      <a:pt x="1394" y="3227"/>
                    </a:cubicBezTo>
                    <a:cubicBezTo>
                      <a:pt x="1477" y="3108"/>
                      <a:pt x="1548" y="2989"/>
                      <a:pt x="1632" y="2893"/>
                    </a:cubicBezTo>
                    <a:cubicBezTo>
                      <a:pt x="1715" y="2786"/>
                      <a:pt x="1798" y="2667"/>
                      <a:pt x="1894" y="2560"/>
                    </a:cubicBezTo>
                    <a:cubicBezTo>
                      <a:pt x="1977" y="2453"/>
                      <a:pt x="2084" y="2358"/>
                      <a:pt x="2168" y="2251"/>
                    </a:cubicBezTo>
                    <a:cubicBezTo>
                      <a:pt x="2263" y="2131"/>
                      <a:pt x="2370" y="2060"/>
                      <a:pt x="2465" y="1953"/>
                    </a:cubicBezTo>
                    <a:lnTo>
                      <a:pt x="2620" y="1798"/>
                    </a:lnTo>
                    <a:lnTo>
                      <a:pt x="2787" y="1667"/>
                    </a:lnTo>
                    <a:cubicBezTo>
                      <a:pt x="2846" y="1620"/>
                      <a:pt x="2882" y="1584"/>
                      <a:pt x="2941" y="1536"/>
                    </a:cubicBezTo>
                    <a:cubicBezTo>
                      <a:pt x="3001" y="1489"/>
                      <a:pt x="3049" y="1441"/>
                      <a:pt x="3108" y="1417"/>
                    </a:cubicBezTo>
                    <a:cubicBezTo>
                      <a:pt x="3227" y="1346"/>
                      <a:pt x="3346" y="1262"/>
                      <a:pt x="3453" y="1191"/>
                    </a:cubicBezTo>
                    <a:cubicBezTo>
                      <a:pt x="3561" y="1119"/>
                      <a:pt x="3680" y="1060"/>
                      <a:pt x="3799" y="1000"/>
                    </a:cubicBezTo>
                    <a:cubicBezTo>
                      <a:pt x="3918" y="941"/>
                      <a:pt x="4037" y="881"/>
                      <a:pt x="4132" y="822"/>
                    </a:cubicBezTo>
                    <a:cubicBezTo>
                      <a:pt x="4358" y="727"/>
                      <a:pt x="4573" y="631"/>
                      <a:pt x="4775" y="536"/>
                    </a:cubicBezTo>
                    <a:cubicBezTo>
                      <a:pt x="4989" y="465"/>
                      <a:pt x="5180" y="393"/>
                      <a:pt x="5346" y="310"/>
                    </a:cubicBezTo>
                    <a:cubicBezTo>
                      <a:pt x="5501" y="250"/>
                      <a:pt x="5668" y="215"/>
                      <a:pt x="5787" y="167"/>
                    </a:cubicBezTo>
                    <a:cubicBezTo>
                      <a:pt x="6037" y="72"/>
                      <a:pt x="6192" y="12"/>
                      <a:pt x="6192" y="12"/>
                    </a:cubicBezTo>
                    <a:cubicBezTo>
                      <a:pt x="6192" y="12"/>
                      <a:pt x="6037" y="0"/>
                      <a:pt x="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921;p70">
                <a:extLst>
                  <a:ext uri="{FF2B5EF4-FFF2-40B4-BE49-F238E27FC236}">
                    <a16:creationId xmlns:a16="http://schemas.microsoft.com/office/drawing/2014/main" id="{B2AD3FB9-CBFC-468E-BA40-6755F12974CA}"/>
                  </a:ext>
                </a:extLst>
              </p:cNvPr>
              <p:cNvSpPr/>
              <p:nvPr/>
            </p:nvSpPr>
            <p:spPr>
              <a:xfrm>
                <a:off x="105006" y="1415005"/>
                <a:ext cx="362415" cy="411623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8114" extrusionOk="0">
                    <a:moveTo>
                      <a:pt x="6732" y="0"/>
                    </a:moveTo>
                    <a:cubicBezTo>
                      <a:pt x="6711" y="0"/>
                      <a:pt x="6689" y="2"/>
                      <a:pt x="6668" y="5"/>
                    </a:cubicBezTo>
                    <a:lnTo>
                      <a:pt x="6644" y="5"/>
                    </a:lnTo>
                    <a:cubicBezTo>
                      <a:pt x="6608" y="5"/>
                      <a:pt x="6584" y="17"/>
                      <a:pt x="6537" y="17"/>
                    </a:cubicBezTo>
                    <a:cubicBezTo>
                      <a:pt x="6441" y="29"/>
                      <a:pt x="6322" y="65"/>
                      <a:pt x="6167" y="89"/>
                    </a:cubicBezTo>
                    <a:cubicBezTo>
                      <a:pt x="5846" y="160"/>
                      <a:pt x="5405" y="279"/>
                      <a:pt x="4894" y="482"/>
                    </a:cubicBezTo>
                    <a:cubicBezTo>
                      <a:pt x="4643" y="577"/>
                      <a:pt x="4382" y="696"/>
                      <a:pt x="4096" y="839"/>
                    </a:cubicBezTo>
                    <a:cubicBezTo>
                      <a:pt x="3810" y="970"/>
                      <a:pt x="3512" y="1148"/>
                      <a:pt x="3227" y="1327"/>
                    </a:cubicBezTo>
                    <a:cubicBezTo>
                      <a:pt x="2953" y="1517"/>
                      <a:pt x="2667" y="1732"/>
                      <a:pt x="2393" y="1970"/>
                    </a:cubicBezTo>
                    <a:cubicBezTo>
                      <a:pt x="2131" y="2208"/>
                      <a:pt x="1881" y="2458"/>
                      <a:pt x="1643" y="2744"/>
                    </a:cubicBezTo>
                    <a:cubicBezTo>
                      <a:pt x="1536" y="2887"/>
                      <a:pt x="1417" y="3018"/>
                      <a:pt x="1310" y="3172"/>
                    </a:cubicBezTo>
                    <a:lnTo>
                      <a:pt x="1167" y="3399"/>
                    </a:lnTo>
                    <a:lnTo>
                      <a:pt x="1024" y="3613"/>
                    </a:lnTo>
                    <a:cubicBezTo>
                      <a:pt x="929" y="3768"/>
                      <a:pt x="845" y="3934"/>
                      <a:pt x="774" y="4077"/>
                    </a:cubicBezTo>
                    <a:cubicBezTo>
                      <a:pt x="691" y="4244"/>
                      <a:pt x="631" y="4411"/>
                      <a:pt x="572" y="4554"/>
                    </a:cubicBezTo>
                    <a:cubicBezTo>
                      <a:pt x="512" y="4708"/>
                      <a:pt x="464" y="4863"/>
                      <a:pt x="405" y="5018"/>
                    </a:cubicBezTo>
                    <a:cubicBezTo>
                      <a:pt x="345" y="5185"/>
                      <a:pt x="310" y="5327"/>
                      <a:pt x="274" y="5482"/>
                    </a:cubicBezTo>
                    <a:cubicBezTo>
                      <a:pt x="250" y="5554"/>
                      <a:pt x="226" y="5625"/>
                      <a:pt x="214" y="5697"/>
                    </a:cubicBezTo>
                    <a:lnTo>
                      <a:pt x="167" y="5923"/>
                    </a:lnTo>
                    <a:cubicBezTo>
                      <a:pt x="131" y="6078"/>
                      <a:pt x="107" y="6209"/>
                      <a:pt x="95" y="6339"/>
                    </a:cubicBezTo>
                    <a:cubicBezTo>
                      <a:pt x="60" y="6613"/>
                      <a:pt x="12" y="6851"/>
                      <a:pt x="12" y="7066"/>
                    </a:cubicBezTo>
                    <a:cubicBezTo>
                      <a:pt x="12" y="7280"/>
                      <a:pt x="0" y="7471"/>
                      <a:pt x="0" y="7625"/>
                    </a:cubicBezTo>
                    <a:lnTo>
                      <a:pt x="0" y="8113"/>
                    </a:lnTo>
                    <a:cubicBezTo>
                      <a:pt x="0" y="8113"/>
                      <a:pt x="12" y="7935"/>
                      <a:pt x="36" y="7625"/>
                    </a:cubicBezTo>
                    <a:cubicBezTo>
                      <a:pt x="36" y="7471"/>
                      <a:pt x="60" y="7280"/>
                      <a:pt x="95" y="7066"/>
                    </a:cubicBezTo>
                    <a:cubicBezTo>
                      <a:pt x="107" y="6851"/>
                      <a:pt x="167" y="6613"/>
                      <a:pt x="214" y="6351"/>
                    </a:cubicBezTo>
                    <a:cubicBezTo>
                      <a:pt x="238" y="6220"/>
                      <a:pt x="286" y="6089"/>
                      <a:pt x="310" y="5958"/>
                    </a:cubicBezTo>
                    <a:cubicBezTo>
                      <a:pt x="345" y="5875"/>
                      <a:pt x="357" y="5816"/>
                      <a:pt x="369" y="5744"/>
                    </a:cubicBezTo>
                    <a:cubicBezTo>
                      <a:pt x="405" y="5673"/>
                      <a:pt x="417" y="5613"/>
                      <a:pt x="452" y="5542"/>
                    </a:cubicBezTo>
                    <a:cubicBezTo>
                      <a:pt x="512" y="5399"/>
                      <a:pt x="548" y="5256"/>
                      <a:pt x="607" y="5101"/>
                    </a:cubicBezTo>
                    <a:cubicBezTo>
                      <a:pt x="667" y="4970"/>
                      <a:pt x="726" y="4827"/>
                      <a:pt x="810" y="4673"/>
                    </a:cubicBezTo>
                    <a:cubicBezTo>
                      <a:pt x="881" y="4542"/>
                      <a:pt x="953" y="4375"/>
                      <a:pt x="1048" y="4244"/>
                    </a:cubicBezTo>
                    <a:cubicBezTo>
                      <a:pt x="1131" y="4089"/>
                      <a:pt x="1203" y="3946"/>
                      <a:pt x="1310" y="3815"/>
                    </a:cubicBezTo>
                    <a:cubicBezTo>
                      <a:pt x="1357" y="3732"/>
                      <a:pt x="1417" y="3672"/>
                      <a:pt x="1465" y="3601"/>
                    </a:cubicBezTo>
                    <a:lnTo>
                      <a:pt x="1619" y="3411"/>
                    </a:lnTo>
                    <a:cubicBezTo>
                      <a:pt x="1726" y="3280"/>
                      <a:pt x="1846" y="3161"/>
                      <a:pt x="1965" y="3018"/>
                    </a:cubicBezTo>
                    <a:cubicBezTo>
                      <a:pt x="2203" y="2780"/>
                      <a:pt x="2453" y="2541"/>
                      <a:pt x="2727" y="2351"/>
                    </a:cubicBezTo>
                    <a:cubicBezTo>
                      <a:pt x="2989" y="2148"/>
                      <a:pt x="3262" y="1982"/>
                      <a:pt x="3536" y="1815"/>
                    </a:cubicBezTo>
                    <a:cubicBezTo>
                      <a:pt x="3822" y="1672"/>
                      <a:pt x="4108" y="1517"/>
                      <a:pt x="4370" y="1410"/>
                    </a:cubicBezTo>
                    <a:cubicBezTo>
                      <a:pt x="4643" y="1291"/>
                      <a:pt x="4917" y="1208"/>
                      <a:pt x="5144" y="1136"/>
                    </a:cubicBezTo>
                    <a:cubicBezTo>
                      <a:pt x="5644" y="982"/>
                      <a:pt x="6060" y="910"/>
                      <a:pt x="6334" y="863"/>
                    </a:cubicBezTo>
                    <a:cubicBezTo>
                      <a:pt x="6477" y="839"/>
                      <a:pt x="6596" y="815"/>
                      <a:pt x="6668" y="815"/>
                    </a:cubicBezTo>
                    <a:cubicBezTo>
                      <a:pt x="6739" y="803"/>
                      <a:pt x="6787" y="803"/>
                      <a:pt x="6787" y="803"/>
                    </a:cubicBezTo>
                    <a:cubicBezTo>
                      <a:pt x="6799" y="803"/>
                      <a:pt x="6810" y="791"/>
                      <a:pt x="6775" y="791"/>
                    </a:cubicBezTo>
                    <a:cubicBezTo>
                      <a:pt x="7001" y="755"/>
                      <a:pt x="7144" y="565"/>
                      <a:pt x="7120" y="339"/>
                    </a:cubicBezTo>
                    <a:cubicBezTo>
                      <a:pt x="7088" y="145"/>
                      <a:pt x="6929" y="0"/>
                      <a:pt x="6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Google Shape;10922;p70">
                <a:extLst>
                  <a:ext uri="{FF2B5EF4-FFF2-40B4-BE49-F238E27FC236}">
                    <a16:creationId xmlns:a16="http://schemas.microsoft.com/office/drawing/2014/main" id="{24328E92-6FD5-420E-ACB5-5B88BFE0DF7F}"/>
                  </a:ext>
                </a:extLst>
              </p:cNvPr>
              <p:cNvSpPr/>
              <p:nvPr/>
            </p:nvSpPr>
            <p:spPr>
              <a:xfrm>
                <a:off x="1639688" y="573573"/>
                <a:ext cx="670498" cy="193636"/>
              </a:xfrm>
              <a:custGeom>
                <a:avLst/>
                <a:gdLst/>
                <a:ahLst/>
                <a:cxnLst/>
                <a:rect l="l" t="t" r="r" b="b"/>
                <a:pathLst>
                  <a:path w="13217" h="3817" extrusionOk="0">
                    <a:moveTo>
                      <a:pt x="7223" y="1"/>
                    </a:moveTo>
                    <a:cubicBezTo>
                      <a:pt x="6898" y="1"/>
                      <a:pt x="6569" y="13"/>
                      <a:pt x="6240" y="55"/>
                    </a:cubicBezTo>
                    <a:lnTo>
                      <a:pt x="5883" y="102"/>
                    </a:lnTo>
                    <a:lnTo>
                      <a:pt x="5525" y="162"/>
                    </a:lnTo>
                    <a:cubicBezTo>
                      <a:pt x="5299" y="197"/>
                      <a:pt x="5061" y="257"/>
                      <a:pt x="4835" y="317"/>
                    </a:cubicBezTo>
                    <a:cubicBezTo>
                      <a:pt x="4382" y="436"/>
                      <a:pt x="3942" y="590"/>
                      <a:pt x="3549" y="781"/>
                    </a:cubicBezTo>
                    <a:cubicBezTo>
                      <a:pt x="3144" y="959"/>
                      <a:pt x="2775" y="1186"/>
                      <a:pt x="2430" y="1388"/>
                    </a:cubicBezTo>
                    <a:cubicBezTo>
                      <a:pt x="2084" y="1602"/>
                      <a:pt x="1787" y="1841"/>
                      <a:pt x="1525" y="2067"/>
                    </a:cubicBezTo>
                    <a:cubicBezTo>
                      <a:pt x="1263" y="2281"/>
                      <a:pt x="1025" y="2507"/>
                      <a:pt x="834" y="2722"/>
                    </a:cubicBezTo>
                    <a:cubicBezTo>
                      <a:pt x="644" y="2924"/>
                      <a:pt x="477" y="3115"/>
                      <a:pt x="358" y="3281"/>
                    </a:cubicBezTo>
                    <a:cubicBezTo>
                      <a:pt x="239" y="3448"/>
                      <a:pt x="156" y="3579"/>
                      <a:pt x="96" y="3674"/>
                    </a:cubicBezTo>
                    <a:cubicBezTo>
                      <a:pt x="37" y="3769"/>
                      <a:pt x="1" y="3817"/>
                      <a:pt x="1" y="3817"/>
                    </a:cubicBezTo>
                    <a:cubicBezTo>
                      <a:pt x="1" y="3817"/>
                      <a:pt x="48" y="3793"/>
                      <a:pt x="132" y="3722"/>
                    </a:cubicBezTo>
                    <a:cubicBezTo>
                      <a:pt x="215" y="3662"/>
                      <a:pt x="346" y="3567"/>
                      <a:pt x="513" y="3460"/>
                    </a:cubicBezTo>
                    <a:cubicBezTo>
                      <a:pt x="668" y="3365"/>
                      <a:pt x="870" y="3222"/>
                      <a:pt x="1108" y="3091"/>
                    </a:cubicBezTo>
                    <a:cubicBezTo>
                      <a:pt x="1346" y="2948"/>
                      <a:pt x="1608" y="2793"/>
                      <a:pt x="1894" y="2650"/>
                    </a:cubicBezTo>
                    <a:cubicBezTo>
                      <a:pt x="2192" y="2495"/>
                      <a:pt x="2501" y="2353"/>
                      <a:pt x="2846" y="2198"/>
                    </a:cubicBezTo>
                    <a:cubicBezTo>
                      <a:pt x="3192" y="2055"/>
                      <a:pt x="3549" y="1900"/>
                      <a:pt x="3930" y="1781"/>
                    </a:cubicBezTo>
                    <a:lnTo>
                      <a:pt x="4513" y="1602"/>
                    </a:lnTo>
                    <a:cubicBezTo>
                      <a:pt x="4597" y="1579"/>
                      <a:pt x="4704" y="1555"/>
                      <a:pt x="4811" y="1531"/>
                    </a:cubicBezTo>
                    <a:cubicBezTo>
                      <a:pt x="4894" y="1495"/>
                      <a:pt x="5001" y="1471"/>
                      <a:pt x="5109" y="1460"/>
                    </a:cubicBezTo>
                    <a:cubicBezTo>
                      <a:pt x="5299" y="1412"/>
                      <a:pt x="5513" y="1364"/>
                      <a:pt x="5716" y="1340"/>
                    </a:cubicBezTo>
                    <a:lnTo>
                      <a:pt x="6025" y="1293"/>
                    </a:lnTo>
                    <a:lnTo>
                      <a:pt x="6347" y="1257"/>
                    </a:lnTo>
                    <a:cubicBezTo>
                      <a:pt x="6775" y="1198"/>
                      <a:pt x="7192" y="1198"/>
                      <a:pt x="7609" y="1186"/>
                    </a:cubicBezTo>
                    <a:cubicBezTo>
                      <a:pt x="7811" y="1186"/>
                      <a:pt x="8026" y="1198"/>
                      <a:pt x="8228" y="1198"/>
                    </a:cubicBezTo>
                    <a:cubicBezTo>
                      <a:pt x="8442" y="1221"/>
                      <a:pt x="8645" y="1233"/>
                      <a:pt x="8847" y="1245"/>
                    </a:cubicBezTo>
                    <a:cubicBezTo>
                      <a:pt x="9050" y="1257"/>
                      <a:pt x="9240" y="1293"/>
                      <a:pt x="9442" y="1305"/>
                    </a:cubicBezTo>
                    <a:cubicBezTo>
                      <a:pt x="9633" y="1340"/>
                      <a:pt x="9823" y="1364"/>
                      <a:pt x="10002" y="1400"/>
                    </a:cubicBezTo>
                    <a:cubicBezTo>
                      <a:pt x="10181" y="1424"/>
                      <a:pt x="10359" y="1471"/>
                      <a:pt x="10538" y="1495"/>
                    </a:cubicBezTo>
                    <a:cubicBezTo>
                      <a:pt x="10716" y="1531"/>
                      <a:pt x="10883" y="1555"/>
                      <a:pt x="11050" y="1602"/>
                    </a:cubicBezTo>
                    <a:cubicBezTo>
                      <a:pt x="11359" y="1698"/>
                      <a:pt x="11669" y="1757"/>
                      <a:pt x="11919" y="1829"/>
                    </a:cubicBezTo>
                    <a:cubicBezTo>
                      <a:pt x="12193" y="1888"/>
                      <a:pt x="12419" y="1948"/>
                      <a:pt x="12610" y="2007"/>
                    </a:cubicBezTo>
                    <a:cubicBezTo>
                      <a:pt x="12800" y="2067"/>
                      <a:pt x="12955" y="2091"/>
                      <a:pt x="13050" y="2126"/>
                    </a:cubicBezTo>
                    <a:cubicBezTo>
                      <a:pt x="13157" y="2150"/>
                      <a:pt x="13217" y="2174"/>
                      <a:pt x="13217" y="2174"/>
                    </a:cubicBezTo>
                    <a:cubicBezTo>
                      <a:pt x="13217" y="2174"/>
                      <a:pt x="13169" y="2126"/>
                      <a:pt x="13086" y="2067"/>
                    </a:cubicBezTo>
                    <a:cubicBezTo>
                      <a:pt x="12991" y="1995"/>
                      <a:pt x="12871" y="1900"/>
                      <a:pt x="12717" y="1781"/>
                    </a:cubicBezTo>
                    <a:cubicBezTo>
                      <a:pt x="12550" y="1650"/>
                      <a:pt x="12336" y="1531"/>
                      <a:pt x="12098" y="1376"/>
                    </a:cubicBezTo>
                    <a:cubicBezTo>
                      <a:pt x="11979" y="1305"/>
                      <a:pt x="11848" y="1233"/>
                      <a:pt x="11717" y="1162"/>
                    </a:cubicBezTo>
                    <a:lnTo>
                      <a:pt x="11264" y="936"/>
                    </a:lnTo>
                    <a:cubicBezTo>
                      <a:pt x="11121" y="840"/>
                      <a:pt x="10955" y="781"/>
                      <a:pt x="10776" y="709"/>
                    </a:cubicBezTo>
                    <a:cubicBezTo>
                      <a:pt x="10597" y="638"/>
                      <a:pt x="10419" y="567"/>
                      <a:pt x="10228" y="507"/>
                    </a:cubicBezTo>
                    <a:cubicBezTo>
                      <a:pt x="10038" y="448"/>
                      <a:pt x="9835" y="388"/>
                      <a:pt x="9633" y="328"/>
                    </a:cubicBezTo>
                    <a:cubicBezTo>
                      <a:pt x="9442" y="269"/>
                      <a:pt x="9216" y="221"/>
                      <a:pt x="9002" y="174"/>
                    </a:cubicBezTo>
                    <a:cubicBezTo>
                      <a:pt x="8788" y="150"/>
                      <a:pt x="8561" y="102"/>
                      <a:pt x="8335" y="67"/>
                    </a:cubicBezTo>
                    <a:cubicBezTo>
                      <a:pt x="8109" y="43"/>
                      <a:pt x="7895" y="19"/>
                      <a:pt x="7657" y="7"/>
                    </a:cubicBezTo>
                    <a:cubicBezTo>
                      <a:pt x="7513" y="3"/>
                      <a:pt x="7368" y="1"/>
                      <a:pt x="7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" name="Google Shape;10836;p65">
            <a:extLst>
              <a:ext uri="{FF2B5EF4-FFF2-40B4-BE49-F238E27FC236}">
                <a16:creationId xmlns:a16="http://schemas.microsoft.com/office/drawing/2014/main" id="{951351A9-B851-4FBB-A53E-B2112B58720B}"/>
              </a:ext>
            </a:extLst>
          </p:cNvPr>
          <p:cNvSpPr txBox="1">
            <a:spLocks/>
          </p:cNvSpPr>
          <p:nvPr/>
        </p:nvSpPr>
        <p:spPr>
          <a:xfrm>
            <a:off x="5076825" y="2846370"/>
            <a:ext cx="5648325" cy="164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lackey"/>
              <a:buNone/>
              <a:defRPr sz="40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914377">
              <a:buClr>
                <a:srgbClr val="162130"/>
              </a:buClr>
              <a:defRPr/>
            </a:pP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en-US" sz="6000" b="0" i="0" u="none" strike="noStrike" kern="0" cap="none" spc="0" normalizeH="0" baseline="0" noProof="0" dirty="0">
              <a:ln w="9525">
                <a:solidFill>
                  <a:srgbClr val="C00000"/>
                </a:solidFill>
                <a:prstDash val="solid"/>
              </a:ln>
              <a:solidFill>
                <a:srgbClr val="EF666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Slackey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743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067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0D4634C4-B5B9-4E9E-80C0-E1FA02E1E594}"/>
              </a:ext>
            </a:extLst>
          </p:cNvPr>
          <p:cNvSpPr txBox="1">
            <a:spLocks/>
          </p:cNvSpPr>
          <p:nvPr/>
        </p:nvSpPr>
        <p:spPr>
          <a:xfrm>
            <a:off x="454025" y="142875"/>
            <a:ext cx="11277600" cy="13620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ùng thau thảo luận để lựa chọn các dụng cụ và chi tiết kĩ thuật phù hợp để hoàn thành phiếu học tập.</a:t>
            </a:r>
            <a:endParaRPr lang="en-US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990E52-2B45-7064-5EFB-FCB796690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90932"/>
              </p:ext>
            </p:extLst>
          </p:nvPr>
        </p:nvGraphicFramePr>
        <p:xfrm>
          <a:off x="885826" y="1402803"/>
          <a:ext cx="10382249" cy="53257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05149">
                  <a:extLst>
                    <a:ext uri="{9D8B030D-6E8A-4147-A177-3AD203B41FA5}">
                      <a16:colId xmlns:a16="http://schemas.microsoft.com/office/drawing/2014/main" val="1540291517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64038968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51218984"/>
                    </a:ext>
                  </a:extLst>
                </a:gridCol>
              </a:tblGrid>
              <a:tr h="32122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BẢNG CHI TIẾT VÀ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461682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79"/>
                  </a:ext>
                </a:extLst>
              </a:tr>
              <a:tr h="32122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97241"/>
                  </a:ext>
                </a:extLst>
              </a:tr>
              <a:tr h="321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055773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quay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3888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đòn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1717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ngồi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976903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33421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33292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45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06738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990E52-2B45-7064-5EFB-FCB796690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055103"/>
              </p:ext>
            </p:extLst>
          </p:nvPr>
        </p:nvGraphicFramePr>
        <p:xfrm>
          <a:off x="752476" y="669378"/>
          <a:ext cx="10382249" cy="53257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05149">
                  <a:extLst>
                    <a:ext uri="{9D8B030D-6E8A-4147-A177-3AD203B41FA5}">
                      <a16:colId xmlns:a16="http://schemas.microsoft.com/office/drawing/2014/main" val="1540291517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46403896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51218984"/>
                    </a:ext>
                  </a:extLst>
                </a:gridCol>
              </a:tblGrid>
              <a:tr h="32122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BẢNG CHI TIẾT VÀ DỤNG CỤ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461682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lượng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79"/>
                  </a:ext>
                </a:extLst>
              </a:tr>
              <a:tr h="32122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đế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Tấm nhỏ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397241"/>
                  </a:ext>
                </a:extLst>
              </a:tr>
              <a:tr h="321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055773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quay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Trục thẳng ngắn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33888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đòn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thẳng</a:t>
                      </a: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11 </a:t>
                      </a:r>
                      <a:r>
                        <a:rPr lang="en-US" sz="2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lỗ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317171"/>
                  </a:ext>
                </a:extLst>
              </a:tr>
              <a:tr h="673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Ghế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ngồi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chữ U ngắn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976903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Ốc vít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33421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Vòng hãm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33292"/>
                  </a:ext>
                </a:extLst>
              </a:tr>
              <a:tr h="3212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Cờ-lê, tua-vít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4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4E5598-9586-7963-731C-DEAE85FBED8F}"/>
              </a:ext>
            </a:extLst>
          </p:cNvPr>
          <p:cNvSpPr txBox="1"/>
          <p:nvPr/>
        </p:nvSpPr>
        <p:spPr>
          <a:xfrm>
            <a:off x="8877300" y="1715479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9439A-BB95-721D-231E-ACF246703AB6}"/>
              </a:ext>
            </a:extLst>
          </p:cNvPr>
          <p:cNvSpPr txBox="1"/>
          <p:nvPr/>
        </p:nvSpPr>
        <p:spPr>
          <a:xfrm>
            <a:off x="8877300" y="2161520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66ADC-79D4-3301-CB09-9402BD7E9AB1}"/>
              </a:ext>
            </a:extLst>
          </p:cNvPr>
          <p:cNvSpPr txBox="1"/>
          <p:nvPr/>
        </p:nvSpPr>
        <p:spPr>
          <a:xfrm>
            <a:off x="8924924" y="2727114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trục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D3217-B7E7-77D2-F113-E63A5F3CB464}"/>
              </a:ext>
            </a:extLst>
          </p:cNvPr>
          <p:cNvSpPr txBox="1"/>
          <p:nvPr/>
        </p:nvSpPr>
        <p:spPr>
          <a:xfrm>
            <a:off x="9001124" y="340192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0C732-5961-A4B1-80EF-5CB42BF6EEC4}"/>
              </a:ext>
            </a:extLst>
          </p:cNvPr>
          <p:cNvSpPr txBox="1"/>
          <p:nvPr/>
        </p:nvSpPr>
        <p:spPr>
          <a:xfrm>
            <a:off x="9067797" y="4035465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D6B19-0341-69D6-91A0-F368B6F74E01}"/>
              </a:ext>
            </a:extLst>
          </p:cNvPr>
          <p:cNvSpPr txBox="1"/>
          <p:nvPr/>
        </p:nvSpPr>
        <p:spPr>
          <a:xfrm>
            <a:off x="9067798" y="4593663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AB05F-CA3A-792F-7D01-EAECE992721C}"/>
              </a:ext>
            </a:extLst>
          </p:cNvPr>
          <p:cNvSpPr txBox="1"/>
          <p:nvPr/>
        </p:nvSpPr>
        <p:spPr>
          <a:xfrm>
            <a:off x="9067798" y="5065014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555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0"/>
            <a:ext cx="12192000" cy="6858000"/>
          </a:xfrm>
          <a:prstGeom prst="rect">
            <a:avLst/>
          </a:prstGeom>
        </p:spPr>
      </p:pic>
      <p:sp>
        <p:nvSpPr>
          <p:cNvPr id="15" name="Google Shape;10835;p65">
            <a:extLst>
              <a:ext uri="{FF2B5EF4-FFF2-40B4-BE49-F238E27FC236}">
                <a16:creationId xmlns:a16="http://schemas.microsoft.com/office/drawing/2014/main" id="{05C02487-9317-4269-B24B-8C053717E737}"/>
              </a:ext>
            </a:extLst>
          </p:cNvPr>
          <p:cNvSpPr/>
          <p:nvPr/>
        </p:nvSpPr>
        <p:spPr>
          <a:xfrm>
            <a:off x="257176" y="161925"/>
            <a:ext cx="11839574" cy="6591299"/>
          </a:xfrm>
          <a:custGeom>
            <a:avLst/>
            <a:gdLst/>
            <a:ahLst/>
            <a:cxnLst/>
            <a:rect l="l" t="t" r="r" b="b"/>
            <a:pathLst>
              <a:path w="29243" h="21935" extrusionOk="0">
                <a:moveTo>
                  <a:pt x="12109" y="1"/>
                </a:moveTo>
                <a:cubicBezTo>
                  <a:pt x="11823" y="1"/>
                  <a:pt x="11550" y="72"/>
                  <a:pt x="11264" y="72"/>
                </a:cubicBezTo>
                <a:cubicBezTo>
                  <a:pt x="10919" y="96"/>
                  <a:pt x="10573" y="227"/>
                  <a:pt x="10311" y="382"/>
                </a:cubicBezTo>
                <a:cubicBezTo>
                  <a:pt x="9728" y="632"/>
                  <a:pt x="9180" y="989"/>
                  <a:pt x="8728" y="1429"/>
                </a:cubicBezTo>
                <a:cubicBezTo>
                  <a:pt x="8347" y="1810"/>
                  <a:pt x="8013" y="2251"/>
                  <a:pt x="7775" y="2763"/>
                </a:cubicBezTo>
                <a:lnTo>
                  <a:pt x="7763" y="2787"/>
                </a:lnTo>
                <a:cubicBezTo>
                  <a:pt x="7644" y="2799"/>
                  <a:pt x="7525" y="2799"/>
                  <a:pt x="7406" y="2799"/>
                </a:cubicBezTo>
                <a:cubicBezTo>
                  <a:pt x="7263" y="2799"/>
                  <a:pt x="7128" y="2829"/>
                  <a:pt x="6988" y="2829"/>
                </a:cubicBezTo>
                <a:cubicBezTo>
                  <a:pt x="6953" y="2829"/>
                  <a:pt x="6918" y="2827"/>
                  <a:pt x="6882" y="2822"/>
                </a:cubicBezTo>
                <a:cubicBezTo>
                  <a:pt x="6859" y="2799"/>
                  <a:pt x="6823" y="2799"/>
                  <a:pt x="6811" y="2799"/>
                </a:cubicBezTo>
                <a:cubicBezTo>
                  <a:pt x="6823" y="2822"/>
                  <a:pt x="6859" y="2834"/>
                  <a:pt x="6870" y="2846"/>
                </a:cubicBezTo>
                <a:cubicBezTo>
                  <a:pt x="6609" y="2882"/>
                  <a:pt x="6347" y="2977"/>
                  <a:pt x="6085" y="3001"/>
                </a:cubicBezTo>
                <a:cubicBezTo>
                  <a:pt x="5739" y="3072"/>
                  <a:pt x="5418" y="3251"/>
                  <a:pt x="5096" y="3418"/>
                </a:cubicBezTo>
                <a:cubicBezTo>
                  <a:pt x="4501" y="3751"/>
                  <a:pt x="4001" y="4215"/>
                  <a:pt x="3584" y="4751"/>
                </a:cubicBezTo>
                <a:cubicBezTo>
                  <a:pt x="3465" y="4918"/>
                  <a:pt x="3334" y="5085"/>
                  <a:pt x="3251" y="5275"/>
                </a:cubicBezTo>
                <a:cubicBezTo>
                  <a:pt x="3227" y="5418"/>
                  <a:pt x="3156" y="5537"/>
                  <a:pt x="3096" y="5680"/>
                </a:cubicBezTo>
                <a:cubicBezTo>
                  <a:pt x="3001" y="5858"/>
                  <a:pt x="2953" y="6061"/>
                  <a:pt x="2834" y="6239"/>
                </a:cubicBezTo>
                <a:cubicBezTo>
                  <a:pt x="2799" y="6299"/>
                  <a:pt x="2775" y="6370"/>
                  <a:pt x="2775" y="6454"/>
                </a:cubicBezTo>
                <a:cubicBezTo>
                  <a:pt x="2775" y="6668"/>
                  <a:pt x="2703" y="6882"/>
                  <a:pt x="2679" y="7109"/>
                </a:cubicBezTo>
                <a:cubicBezTo>
                  <a:pt x="2620" y="7644"/>
                  <a:pt x="2620" y="8180"/>
                  <a:pt x="2715" y="8692"/>
                </a:cubicBezTo>
                <a:cubicBezTo>
                  <a:pt x="2775" y="9014"/>
                  <a:pt x="2882" y="9311"/>
                  <a:pt x="2977" y="9609"/>
                </a:cubicBezTo>
                <a:cubicBezTo>
                  <a:pt x="2751" y="9704"/>
                  <a:pt x="2525" y="9811"/>
                  <a:pt x="2322" y="9966"/>
                </a:cubicBezTo>
                <a:cubicBezTo>
                  <a:pt x="2227" y="10026"/>
                  <a:pt x="2144" y="10061"/>
                  <a:pt x="2037" y="10109"/>
                </a:cubicBezTo>
                <a:cubicBezTo>
                  <a:pt x="1870" y="10204"/>
                  <a:pt x="1739" y="10335"/>
                  <a:pt x="1584" y="10454"/>
                </a:cubicBezTo>
                <a:cubicBezTo>
                  <a:pt x="1048" y="10978"/>
                  <a:pt x="608" y="11597"/>
                  <a:pt x="334" y="12300"/>
                </a:cubicBezTo>
                <a:cubicBezTo>
                  <a:pt x="239" y="12562"/>
                  <a:pt x="132" y="12847"/>
                  <a:pt x="96" y="13145"/>
                </a:cubicBezTo>
                <a:cubicBezTo>
                  <a:pt x="120" y="13336"/>
                  <a:pt x="72" y="13514"/>
                  <a:pt x="60" y="13717"/>
                </a:cubicBezTo>
                <a:cubicBezTo>
                  <a:pt x="1" y="14490"/>
                  <a:pt x="120" y="15276"/>
                  <a:pt x="417" y="15991"/>
                </a:cubicBezTo>
                <a:cubicBezTo>
                  <a:pt x="501" y="16229"/>
                  <a:pt x="632" y="16419"/>
                  <a:pt x="715" y="16657"/>
                </a:cubicBezTo>
                <a:cubicBezTo>
                  <a:pt x="774" y="16824"/>
                  <a:pt x="894" y="16955"/>
                  <a:pt x="977" y="17086"/>
                </a:cubicBezTo>
                <a:cubicBezTo>
                  <a:pt x="1048" y="17193"/>
                  <a:pt x="1132" y="17324"/>
                  <a:pt x="1251" y="17407"/>
                </a:cubicBezTo>
                <a:cubicBezTo>
                  <a:pt x="1417" y="17527"/>
                  <a:pt x="1584" y="17681"/>
                  <a:pt x="1703" y="17860"/>
                </a:cubicBezTo>
                <a:cubicBezTo>
                  <a:pt x="1798" y="17979"/>
                  <a:pt x="1929" y="18074"/>
                  <a:pt x="2048" y="18158"/>
                </a:cubicBezTo>
                <a:cubicBezTo>
                  <a:pt x="2358" y="18384"/>
                  <a:pt x="2691" y="18562"/>
                  <a:pt x="3025" y="18717"/>
                </a:cubicBezTo>
                <a:cubicBezTo>
                  <a:pt x="3346" y="18860"/>
                  <a:pt x="3680" y="18920"/>
                  <a:pt x="4013" y="19027"/>
                </a:cubicBezTo>
                <a:cubicBezTo>
                  <a:pt x="4561" y="19979"/>
                  <a:pt x="5430" y="20741"/>
                  <a:pt x="6442" y="21158"/>
                </a:cubicBezTo>
                <a:cubicBezTo>
                  <a:pt x="6680" y="21253"/>
                  <a:pt x="6930" y="21360"/>
                  <a:pt x="7192" y="21396"/>
                </a:cubicBezTo>
                <a:cubicBezTo>
                  <a:pt x="7430" y="21396"/>
                  <a:pt x="7656" y="21468"/>
                  <a:pt x="7894" y="21479"/>
                </a:cubicBezTo>
                <a:cubicBezTo>
                  <a:pt x="8000" y="21491"/>
                  <a:pt x="8105" y="21495"/>
                  <a:pt x="8209" y="21495"/>
                </a:cubicBezTo>
                <a:cubicBezTo>
                  <a:pt x="8433" y="21495"/>
                  <a:pt x="8655" y="21476"/>
                  <a:pt x="8883" y="21468"/>
                </a:cubicBezTo>
                <a:cubicBezTo>
                  <a:pt x="9133" y="21456"/>
                  <a:pt x="9371" y="21360"/>
                  <a:pt x="9621" y="21360"/>
                </a:cubicBezTo>
                <a:cubicBezTo>
                  <a:pt x="9776" y="21360"/>
                  <a:pt x="9895" y="21301"/>
                  <a:pt x="10026" y="21253"/>
                </a:cubicBezTo>
                <a:cubicBezTo>
                  <a:pt x="10823" y="20979"/>
                  <a:pt x="11538" y="20467"/>
                  <a:pt x="12109" y="19848"/>
                </a:cubicBezTo>
                <a:cubicBezTo>
                  <a:pt x="12478" y="20348"/>
                  <a:pt x="12931" y="20813"/>
                  <a:pt x="13467" y="21158"/>
                </a:cubicBezTo>
                <a:cubicBezTo>
                  <a:pt x="13657" y="21277"/>
                  <a:pt x="13836" y="21408"/>
                  <a:pt x="14038" y="21468"/>
                </a:cubicBezTo>
                <a:cubicBezTo>
                  <a:pt x="14312" y="21527"/>
                  <a:pt x="14562" y="21682"/>
                  <a:pt x="14836" y="21741"/>
                </a:cubicBezTo>
                <a:cubicBezTo>
                  <a:pt x="15279" y="21868"/>
                  <a:pt x="15743" y="21934"/>
                  <a:pt x="16207" y="21934"/>
                </a:cubicBezTo>
                <a:cubicBezTo>
                  <a:pt x="16615" y="21934"/>
                  <a:pt x="17024" y="21883"/>
                  <a:pt x="17419" y="21777"/>
                </a:cubicBezTo>
                <a:cubicBezTo>
                  <a:pt x="17658" y="21718"/>
                  <a:pt x="17884" y="21598"/>
                  <a:pt x="18134" y="21575"/>
                </a:cubicBezTo>
                <a:cubicBezTo>
                  <a:pt x="18289" y="21527"/>
                  <a:pt x="18431" y="21444"/>
                  <a:pt x="18586" y="21360"/>
                </a:cubicBezTo>
                <a:cubicBezTo>
                  <a:pt x="18908" y="21182"/>
                  <a:pt x="19217" y="20979"/>
                  <a:pt x="19503" y="20717"/>
                </a:cubicBezTo>
                <a:cubicBezTo>
                  <a:pt x="19753" y="20527"/>
                  <a:pt x="19967" y="20265"/>
                  <a:pt x="20170" y="20003"/>
                </a:cubicBezTo>
                <a:cubicBezTo>
                  <a:pt x="20229" y="19908"/>
                  <a:pt x="20336" y="19813"/>
                  <a:pt x="20372" y="19693"/>
                </a:cubicBezTo>
                <a:cubicBezTo>
                  <a:pt x="20384" y="19634"/>
                  <a:pt x="20384" y="19551"/>
                  <a:pt x="20456" y="19527"/>
                </a:cubicBezTo>
                <a:cubicBezTo>
                  <a:pt x="20610" y="19634"/>
                  <a:pt x="20729" y="19765"/>
                  <a:pt x="20813" y="19908"/>
                </a:cubicBezTo>
                <a:cubicBezTo>
                  <a:pt x="20848" y="19955"/>
                  <a:pt x="20872" y="19991"/>
                  <a:pt x="20920" y="20027"/>
                </a:cubicBezTo>
                <a:cubicBezTo>
                  <a:pt x="21396" y="20420"/>
                  <a:pt x="21944" y="20741"/>
                  <a:pt x="22539" y="20932"/>
                </a:cubicBezTo>
                <a:cubicBezTo>
                  <a:pt x="22753" y="20991"/>
                  <a:pt x="22956" y="21063"/>
                  <a:pt x="23182" y="21087"/>
                </a:cubicBezTo>
                <a:cubicBezTo>
                  <a:pt x="23432" y="21087"/>
                  <a:pt x="23682" y="21122"/>
                  <a:pt x="23944" y="21146"/>
                </a:cubicBezTo>
                <a:cubicBezTo>
                  <a:pt x="24023" y="21150"/>
                  <a:pt x="24103" y="21152"/>
                  <a:pt x="24184" y="21152"/>
                </a:cubicBezTo>
                <a:cubicBezTo>
                  <a:pt x="24601" y="21152"/>
                  <a:pt x="25033" y="21099"/>
                  <a:pt x="25432" y="20979"/>
                </a:cubicBezTo>
                <a:cubicBezTo>
                  <a:pt x="25528" y="20944"/>
                  <a:pt x="25647" y="20932"/>
                  <a:pt x="25754" y="20920"/>
                </a:cubicBezTo>
                <a:cubicBezTo>
                  <a:pt x="26171" y="20801"/>
                  <a:pt x="26563" y="20586"/>
                  <a:pt x="26921" y="20348"/>
                </a:cubicBezTo>
                <a:cubicBezTo>
                  <a:pt x="27111" y="20217"/>
                  <a:pt x="27302" y="20098"/>
                  <a:pt x="27456" y="19920"/>
                </a:cubicBezTo>
                <a:cubicBezTo>
                  <a:pt x="27552" y="19765"/>
                  <a:pt x="27695" y="19634"/>
                  <a:pt x="27837" y="19527"/>
                </a:cubicBezTo>
                <a:cubicBezTo>
                  <a:pt x="27945" y="19455"/>
                  <a:pt x="28016" y="19348"/>
                  <a:pt x="28087" y="19253"/>
                </a:cubicBezTo>
                <a:cubicBezTo>
                  <a:pt x="28171" y="19146"/>
                  <a:pt x="28254" y="19039"/>
                  <a:pt x="28302" y="18920"/>
                </a:cubicBezTo>
                <a:cubicBezTo>
                  <a:pt x="28385" y="18705"/>
                  <a:pt x="28504" y="18467"/>
                  <a:pt x="28659" y="18265"/>
                </a:cubicBezTo>
                <a:cubicBezTo>
                  <a:pt x="28683" y="18241"/>
                  <a:pt x="28707" y="18181"/>
                  <a:pt x="28718" y="18134"/>
                </a:cubicBezTo>
                <a:cubicBezTo>
                  <a:pt x="28742" y="17908"/>
                  <a:pt x="28838" y="17705"/>
                  <a:pt x="28897" y="17491"/>
                </a:cubicBezTo>
                <a:cubicBezTo>
                  <a:pt x="29088" y="16788"/>
                  <a:pt x="29099" y="16050"/>
                  <a:pt x="28980" y="15336"/>
                </a:cubicBezTo>
                <a:cubicBezTo>
                  <a:pt x="28945" y="15157"/>
                  <a:pt x="28897" y="14979"/>
                  <a:pt x="28885" y="14800"/>
                </a:cubicBezTo>
                <a:cubicBezTo>
                  <a:pt x="28849" y="14633"/>
                  <a:pt x="28778" y="14502"/>
                  <a:pt x="28730" y="14348"/>
                </a:cubicBezTo>
                <a:cubicBezTo>
                  <a:pt x="28564" y="13955"/>
                  <a:pt x="28349" y="13562"/>
                  <a:pt x="28087" y="13217"/>
                </a:cubicBezTo>
                <a:cubicBezTo>
                  <a:pt x="28052" y="13157"/>
                  <a:pt x="28087" y="13121"/>
                  <a:pt x="28123" y="13074"/>
                </a:cubicBezTo>
                <a:cubicBezTo>
                  <a:pt x="28718" y="12371"/>
                  <a:pt x="29076" y="11490"/>
                  <a:pt x="29207" y="10585"/>
                </a:cubicBezTo>
                <a:cubicBezTo>
                  <a:pt x="29219" y="10514"/>
                  <a:pt x="29242" y="10442"/>
                  <a:pt x="29219" y="10371"/>
                </a:cubicBezTo>
                <a:cubicBezTo>
                  <a:pt x="29195" y="10014"/>
                  <a:pt x="29242" y="9657"/>
                  <a:pt x="29183" y="9299"/>
                </a:cubicBezTo>
                <a:cubicBezTo>
                  <a:pt x="29147" y="8966"/>
                  <a:pt x="29028" y="8656"/>
                  <a:pt x="28980" y="8323"/>
                </a:cubicBezTo>
                <a:cubicBezTo>
                  <a:pt x="28968" y="8204"/>
                  <a:pt x="28921" y="8109"/>
                  <a:pt x="28885" y="8002"/>
                </a:cubicBezTo>
                <a:cubicBezTo>
                  <a:pt x="28492" y="7061"/>
                  <a:pt x="27814" y="6239"/>
                  <a:pt x="26944" y="5692"/>
                </a:cubicBezTo>
                <a:cubicBezTo>
                  <a:pt x="26766" y="5585"/>
                  <a:pt x="26587" y="5454"/>
                  <a:pt x="26385" y="5394"/>
                </a:cubicBezTo>
                <a:cubicBezTo>
                  <a:pt x="26242" y="5358"/>
                  <a:pt x="26111" y="5323"/>
                  <a:pt x="25992" y="5275"/>
                </a:cubicBezTo>
                <a:cubicBezTo>
                  <a:pt x="25790" y="5192"/>
                  <a:pt x="25563" y="5144"/>
                  <a:pt x="25349" y="5037"/>
                </a:cubicBezTo>
                <a:cubicBezTo>
                  <a:pt x="25170" y="4965"/>
                  <a:pt x="24968" y="4954"/>
                  <a:pt x="24754" y="4930"/>
                </a:cubicBezTo>
                <a:cubicBezTo>
                  <a:pt x="24635" y="4156"/>
                  <a:pt x="24373" y="3418"/>
                  <a:pt x="23920" y="2775"/>
                </a:cubicBezTo>
                <a:cubicBezTo>
                  <a:pt x="23253" y="1763"/>
                  <a:pt x="22206" y="1036"/>
                  <a:pt x="21027" y="739"/>
                </a:cubicBezTo>
                <a:cubicBezTo>
                  <a:pt x="20807" y="695"/>
                  <a:pt x="20597" y="630"/>
                  <a:pt x="20378" y="630"/>
                </a:cubicBezTo>
                <a:cubicBezTo>
                  <a:pt x="20360" y="630"/>
                  <a:pt x="20342" y="631"/>
                  <a:pt x="20325" y="632"/>
                </a:cubicBezTo>
                <a:cubicBezTo>
                  <a:pt x="20265" y="644"/>
                  <a:pt x="20204" y="647"/>
                  <a:pt x="20143" y="647"/>
                </a:cubicBezTo>
                <a:cubicBezTo>
                  <a:pt x="20020" y="647"/>
                  <a:pt x="19896" y="632"/>
                  <a:pt x="19777" y="632"/>
                </a:cubicBezTo>
                <a:cubicBezTo>
                  <a:pt x="19610" y="632"/>
                  <a:pt x="19443" y="644"/>
                  <a:pt x="19277" y="667"/>
                </a:cubicBezTo>
                <a:cubicBezTo>
                  <a:pt x="19074" y="679"/>
                  <a:pt x="18860" y="739"/>
                  <a:pt x="18646" y="739"/>
                </a:cubicBezTo>
                <a:cubicBezTo>
                  <a:pt x="18586" y="739"/>
                  <a:pt x="18539" y="751"/>
                  <a:pt x="18479" y="763"/>
                </a:cubicBezTo>
                <a:cubicBezTo>
                  <a:pt x="17860" y="941"/>
                  <a:pt x="17265" y="1227"/>
                  <a:pt x="16741" y="1632"/>
                </a:cubicBezTo>
                <a:cubicBezTo>
                  <a:pt x="16574" y="1751"/>
                  <a:pt x="16407" y="1894"/>
                  <a:pt x="16253" y="2037"/>
                </a:cubicBezTo>
                <a:cubicBezTo>
                  <a:pt x="15776" y="1358"/>
                  <a:pt x="15122" y="822"/>
                  <a:pt x="14383" y="465"/>
                </a:cubicBezTo>
                <a:cubicBezTo>
                  <a:pt x="14193" y="394"/>
                  <a:pt x="14002" y="286"/>
                  <a:pt x="13788" y="251"/>
                </a:cubicBezTo>
                <a:cubicBezTo>
                  <a:pt x="13693" y="227"/>
                  <a:pt x="13574" y="215"/>
                  <a:pt x="13467" y="191"/>
                </a:cubicBezTo>
                <a:cubicBezTo>
                  <a:pt x="13038" y="48"/>
                  <a:pt x="12574" y="1"/>
                  <a:pt x="12109" y="1"/>
                </a:cubicBez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26177-4D16-9A83-D11F-03AB582FB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961" y="800100"/>
            <a:ext cx="5408447" cy="1635744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ADEBB644-B484-474D-9081-0C86F856FB88}"/>
              </a:ext>
            </a:extLst>
          </p:cNvPr>
          <p:cNvSpPr txBox="1"/>
          <p:nvPr/>
        </p:nvSpPr>
        <p:spPr>
          <a:xfrm>
            <a:off x="1837112" y="2435844"/>
            <a:ext cx="83381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bập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bênh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ghép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bập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bênh</a:t>
            </a:r>
            <a:r>
              <a:rPr lang="en-US" sz="4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054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C1EEB8-76E8-CC43-94DE-E486F3503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" y="996951"/>
            <a:ext cx="11249025" cy="46513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7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B8F53-9732-0ED9-B6F0-536732769CA3}"/>
              </a:ext>
            </a:extLst>
          </p:cNvPr>
          <p:cNvSpPr txBox="1"/>
          <p:nvPr/>
        </p:nvSpPr>
        <p:spPr>
          <a:xfrm>
            <a:off x="1381125" y="3020684"/>
            <a:ext cx="8763000" cy="1446550"/>
          </a:xfrm>
          <a:custGeom>
            <a:avLst/>
            <a:gdLst>
              <a:gd name="connsiteX0" fmla="*/ 0 w 8763000"/>
              <a:gd name="connsiteY0" fmla="*/ 0 h 1446550"/>
              <a:gd name="connsiteX1" fmla="*/ 8763000 w 8763000"/>
              <a:gd name="connsiteY1" fmla="*/ 0 h 1446550"/>
              <a:gd name="connsiteX2" fmla="*/ 8763000 w 8763000"/>
              <a:gd name="connsiteY2" fmla="*/ 1446550 h 1446550"/>
              <a:gd name="connsiteX3" fmla="*/ 0 w 8763000"/>
              <a:gd name="connsiteY3" fmla="*/ 1446550 h 1446550"/>
              <a:gd name="connsiteX4" fmla="*/ 0 w 8763000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0" h="1446550" fill="none" extrusionOk="0">
                <a:moveTo>
                  <a:pt x="0" y="0"/>
                </a:moveTo>
                <a:cubicBezTo>
                  <a:pt x="3671935" y="5222"/>
                  <a:pt x="5222774" y="24918"/>
                  <a:pt x="8763000" y="0"/>
                </a:cubicBezTo>
                <a:cubicBezTo>
                  <a:pt x="8673742" y="169848"/>
                  <a:pt x="8798787" y="914679"/>
                  <a:pt x="8763000" y="1446550"/>
                </a:cubicBezTo>
                <a:cubicBezTo>
                  <a:pt x="7209845" y="1281789"/>
                  <a:pt x="2238175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8763000" h="1446550" stroke="0" extrusionOk="0">
                <a:moveTo>
                  <a:pt x="0" y="0"/>
                </a:moveTo>
                <a:cubicBezTo>
                  <a:pt x="3319279" y="11849"/>
                  <a:pt x="7174745" y="-161459"/>
                  <a:pt x="8763000" y="0"/>
                </a:cubicBezTo>
                <a:cubicBezTo>
                  <a:pt x="8759723" y="353962"/>
                  <a:pt x="8838661" y="871797"/>
                  <a:pt x="8763000" y="1446550"/>
                </a:cubicBezTo>
                <a:cubicBezTo>
                  <a:pt x="5136104" y="1300690"/>
                  <a:pt x="3576347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vi-VN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latin typeface="Calibri" panose="020F0502020204030204" pitchFamily="34" charset="0"/>
                <a:cs typeface="Calibri" panose="020F0502020204030204" pitchFamily="34" charset="0"/>
              </a:rPr>
              <a:t>chơi bập bênh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vi-VN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latin typeface="Calibri" panose="020F0502020204030204" pitchFamily="34" charset="0"/>
                <a:cs typeface="Calibri" panose="020F0502020204030204" pitchFamily="34" charset="0"/>
              </a:rPr>
              <a:t>để giữ an toàn?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8B53B-DA9D-1CA2-0D4E-11B3FBF8FBB8}"/>
              </a:ext>
            </a:extLst>
          </p:cNvPr>
          <p:cNvSpPr txBox="1"/>
          <p:nvPr/>
        </p:nvSpPr>
        <p:spPr>
          <a:xfrm>
            <a:off x="2181225" y="4991100"/>
            <a:ext cx="7829549" cy="69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Ngồi thẳng lưng, nắm chặt tay cầm.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F7AFC2-98DD-CEE9-CA4E-FAD212117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47426"/>
            <a:ext cx="6038850" cy="2249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2373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BCE0F-6260-4B95-8433-A881A185B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8329" cy="6858000"/>
          </a:xfrm>
          <a:prstGeom prst="rect">
            <a:avLst/>
          </a:prstGeom>
        </p:spPr>
      </p:pic>
      <p:grpSp>
        <p:nvGrpSpPr>
          <p:cNvPr id="12" name="Google Shape;10910;p70">
            <a:extLst>
              <a:ext uri="{FF2B5EF4-FFF2-40B4-BE49-F238E27FC236}">
                <a16:creationId xmlns:a16="http://schemas.microsoft.com/office/drawing/2014/main" id="{F6A7273D-389B-4E27-9730-38D8322CB739}"/>
              </a:ext>
            </a:extLst>
          </p:cNvPr>
          <p:cNvGrpSpPr/>
          <p:nvPr/>
        </p:nvGrpSpPr>
        <p:grpSpPr>
          <a:xfrm rot="20660816">
            <a:off x="3536810" y="1179777"/>
            <a:ext cx="8126859" cy="5384575"/>
            <a:chOff x="1571625" y="598610"/>
            <a:chExt cx="5602773" cy="3868387"/>
          </a:xfrm>
        </p:grpSpPr>
        <p:grpSp>
          <p:nvGrpSpPr>
            <p:cNvPr id="13" name="Google Shape;10911;p70">
              <a:extLst>
                <a:ext uri="{FF2B5EF4-FFF2-40B4-BE49-F238E27FC236}">
                  <a16:creationId xmlns:a16="http://schemas.microsoft.com/office/drawing/2014/main" id="{3D40E34D-D9E0-4906-924B-B4C416508900}"/>
                </a:ext>
              </a:extLst>
            </p:cNvPr>
            <p:cNvGrpSpPr/>
            <p:nvPr/>
          </p:nvGrpSpPr>
          <p:grpSpPr>
            <a:xfrm>
              <a:off x="2207128" y="598610"/>
              <a:ext cx="805187" cy="864033"/>
              <a:chOff x="211891" y="438585"/>
              <a:chExt cx="805187" cy="864033"/>
            </a:xfrm>
          </p:grpSpPr>
          <p:sp>
            <p:nvSpPr>
              <p:cNvPr id="23" name="Google Shape;10912;p70">
                <a:extLst>
                  <a:ext uri="{FF2B5EF4-FFF2-40B4-BE49-F238E27FC236}">
                    <a16:creationId xmlns:a16="http://schemas.microsoft.com/office/drawing/2014/main" id="{9877DC75-898D-4647-9B23-AD01714C3324}"/>
                  </a:ext>
                </a:extLst>
              </p:cNvPr>
              <p:cNvSpPr/>
              <p:nvPr/>
            </p:nvSpPr>
            <p:spPr>
              <a:xfrm>
                <a:off x="227008" y="458268"/>
                <a:ext cx="772567" cy="824160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6246" extrusionOk="0">
                    <a:moveTo>
                      <a:pt x="5474" y="1"/>
                    </a:moveTo>
                    <a:cubicBezTo>
                      <a:pt x="4361" y="1"/>
                      <a:pt x="3347" y="665"/>
                      <a:pt x="2905" y="1697"/>
                    </a:cubicBezTo>
                    <a:cubicBezTo>
                      <a:pt x="2715" y="2161"/>
                      <a:pt x="2655" y="2637"/>
                      <a:pt x="2715" y="3090"/>
                    </a:cubicBezTo>
                    <a:cubicBezTo>
                      <a:pt x="1298" y="3530"/>
                      <a:pt x="203" y="4816"/>
                      <a:pt x="107" y="6435"/>
                    </a:cubicBezTo>
                    <a:cubicBezTo>
                      <a:pt x="0" y="8150"/>
                      <a:pt x="1155" y="9733"/>
                      <a:pt x="2798" y="10210"/>
                    </a:cubicBezTo>
                    <a:cubicBezTo>
                      <a:pt x="3137" y="10300"/>
                      <a:pt x="3474" y="10343"/>
                      <a:pt x="3803" y="10343"/>
                    </a:cubicBezTo>
                    <a:cubicBezTo>
                      <a:pt x="5081" y="10343"/>
                      <a:pt x="6238" y="9698"/>
                      <a:pt x="6930" y="8686"/>
                    </a:cubicBezTo>
                    <a:lnTo>
                      <a:pt x="15228" y="16246"/>
                    </a:lnTo>
                    <a:lnTo>
                      <a:pt x="9049" y="7138"/>
                    </a:lnTo>
                    <a:cubicBezTo>
                      <a:pt x="9668" y="6900"/>
                      <a:pt x="10144" y="6364"/>
                      <a:pt x="10263" y="5673"/>
                    </a:cubicBezTo>
                    <a:cubicBezTo>
                      <a:pt x="10335" y="5268"/>
                      <a:pt x="10275" y="4887"/>
                      <a:pt x="10109" y="4542"/>
                    </a:cubicBezTo>
                    <a:cubicBezTo>
                      <a:pt x="10382" y="4233"/>
                      <a:pt x="10537" y="3816"/>
                      <a:pt x="10537" y="3352"/>
                    </a:cubicBezTo>
                    <a:cubicBezTo>
                      <a:pt x="10561" y="2530"/>
                      <a:pt x="10025" y="1780"/>
                      <a:pt x="9227" y="1506"/>
                    </a:cubicBezTo>
                    <a:cubicBezTo>
                      <a:pt x="9029" y="1442"/>
                      <a:pt x="8828" y="1411"/>
                      <a:pt x="8632" y="1411"/>
                    </a:cubicBezTo>
                    <a:cubicBezTo>
                      <a:pt x="8392" y="1411"/>
                      <a:pt x="8158" y="1457"/>
                      <a:pt x="7942" y="1542"/>
                    </a:cubicBezTo>
                    <a:cubicBezTo>
                      <a:pt x="7525" y="685"/>
                      <a:pt x="6668" y="77"/>
                      <a:pt x="5644" y="6"/>
                    </a:cubicBezTo>
                    <a:cubicBezTo>
                      <a:pt x="5587" y="2"/>
                      <a:pt x="5530" y="1"/>
                      <a:pt x="5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4" name="Google Shape;10913;p70">
                <a:extLst>
                  <a:ext uri="{FF2B5EF4-FFF2-40B4-BE49-F238E27FC236}">
                    <a16:creationId xmlns:a16="http://schemas.microsoft.com/office/drawing/2014/main" id="{D225E7BA-DEF2-4DB3-A6B0-A17C7F0DE481}"/>
                  </a:ext>
                </a:extLst>
              </p:cNvPr>
              <p:cNvSpPr/>
              <p:nvPr/>
            </p:nvSpPr>
            <p:spPr>
              <a:xfrm>
                <a:off x="211891" y="438585"/>
                <a:ext cx="805187" cy="864033"/>
              </a:xfrm>
              <a:custGeom>
                <a:avLst/>
                <a:gdLst/>
                <a:ahLst/>
                <a:cxnLst/>
                <a:rect l="l" t="t" r="r" b="b"/>
                <a:pathLst>
                  <a:path w="15872" h="17032" extrusionOk="0">
                    <a:moveTo>
                      <a:pt x="7251" y="9014"/>
                    </a:moveTo>
                    <a:cubicBezTo>
                      <a:pt x="7216" y="9023"/>
                      <a:pt x="7226" y="9025"/>
                      <a:pt x="7239" y="9030"/>
                    </a:cubicBezTo>
                    <a:lnTo>
                      <a:pt x="7239" y="9030"/>
                    </a:lnTo>
                    <a:cubicBezTo>
                      <a:pt x="7243" y="9025"/>
                      <a:pt x="7247" y="9020"/>
                      <a:pt x="7251" y="9014"/>
                    </a:cubicBezTo>
                    <a:close/>
                    <a:moveTo>
                      <a:pt x="5977" y="739"/>
                    </a:moveTo>
                    <a:lnTo>
                      <a:pt x="6061" y="751"/>
                    </a:lnTo>
                    <a:cubicBezTo>
                      <a:pt x="6096" y="751"/>
                      <a:pt x="6132" y="763"/>
                      <a:pt x="6168" y="763"/>
                    </a:cubicBezTo>
                    <a:cubicBezTo>
                      <a:pt x="6239" y="763"/>
                      <a:pt x="6299" y="787"/>
                      <a:pt x="6370" y="799"/>
                    </a:cubicBezTo>
                    <a:cubicBezTo>
                      <a:pt x="6513" y="811"/>
                      <a:pt x="6644" y="870"/>
                      <a:pt x="6775" y="918"/>
                    </a:cubicBezTo>
                    <a:cubicBezTo>
                      <a:pt x="7025" y="1025"/>
                      <a:pt x="7287" y="1168"/>
                      <a:pt x="7489" y="1358"/>
                    </a:cubicBezTo>
                    <a:cubicBezTo>
                      <a:pt x="7716" y="1561"/>
                      <a:pt x="7882" y="1775"/>
                      <a:pt x="8025" y="2037"/>
                    </a:cubicBezTo>
                    <a:lnTo>
                      <a:pt x="8037" y="2061"/>
                    </a:lnTo>
                    <a:cubicBezTo>
                      <a:pt x="8098" y="2148"/>
                      <a:pt x="8185" y="2203"/>
                      <a:pt x="8278" y="2203"/>
                    </a:cubicBezTo>
                    <a:cubicBezTo>
                      <a:pt x="8312" y="2203"/>
                      <a:pt x="8347" y="2196"/>
                      <a:pt x="8382" y="2180"/>
                    </a:cubicBezTo>
                    <a:cubicBezTo>
                      <a:pt x="8549" y="2108"/>
                      <a:pt x="8728" y="2061"/>
                      <a:pt x="8906" y="2049"/>
                    </a:cubicBezTo>
                    <a:cubicBezTo>
                      <a:pt x="8948" y="2043"/>
                      <a:pt x="8993" y="2040"/>
                      <a:pt x="9037" y="2040"/>
                    </a:cubicBezTo>
                    <a:cubicBezTo>
                      <a:pt x="9082" y="2040"/>
                      <a:pt x="9127" y="2043"/>
                      <a:pt x="9168" y="2049"/>
                    </a:cubicBezTo>
                    <a:lnTo>
                      <a:pt x="9442" y="2096"/>
                    </a:lnTo>
                    <a:cubicBezTo>
                      <a:pt x="9549" y="2120"/>
                      <a:pt x="9621" y="2132"/>
                      <a:pt x="9704" y="2180"/>
                    </a:cubicBezTo>
                    <a:cubicBezTo>
                      <a:pt x="9787" y="2227"/>
                      <a:pt x="9871" y="2275"/>
                      <a:pt x="9942" y="2311"/>
                    </a:cubicBezTo>
                    <a:cubicBezTo>
                      <a:pt x="10097" y="2418"/>
                      <a:pt x="10228" y="2549"/>
                      <a:pt x="10347" y="2704"/>
                    </a:cubicBezTo>
                    <a:cubicBezTo>
                      <a:pt x="10383" y="2751"/>
                      <a:pt x="10407" y="2775"/>
                      <a:pt x="10442" y="2823"/>
                    </a:cubicBezTo>
                    <a:lnTo>
                      <a:pt x="10514" y="2942"/>
                    </a:lnTo>
                    <a:lnTo>
                      <a:pt x="10573" y="3073"/>
                    </a:lnTo>
                    <a:lnTo>
                      <a:pt x="10621" y="3204"/>
                    </a:lnTo>
                    <a:cubicBezTo>
                      <a:pt x="10645" y="3299"/>
                      <a:pt x="10680" y="3382"/>
                      <a:pt x="10692" y="3478"/>
                    </a:cubicBezTo>
                    <a:cubicBezTo>
                      <a:pt x="10692" y="3513"/>
                      <a:pt x="10704" y="3549"/>
                      <a:pt x="10704" y="3609"/>
                    </a:cubicBezTo>
                    <a:lnTo>
                      <a:pt x="10704" y="3680"/>
                    </a:lnTo>
                    <a:lnTo>
                      <a:pt x="10704" y="3728"/>
                    </a:lnTo>
                    <a:lnTo>
                      <a:pt x="10704" y="3751"/>
                    </a:lnTo>
                    <a:cubicBezTo>
                      <a:pt x="10704" y="4144"/>
                      <a:pt x="10561" y="4513"/>
                      <a:pt x="10323" y="4835"/>
                    </a:cubicBezTo>
                    <a:cubicBezTo>
                      <a:pt x="10287" y="4859"/>
                      <a:pt x="10276" y="4918"/>
                      <a:pt x="10299" y="4966"/>
                    </a:cubicBezTo>
                    <a:cubicBezTo>
                      <a:pt x="10418" y="5180"/>
                      <a:pt x="10466" y="5442"/>
                      <a:pt x="10478" y="5680"/>
                    </a:cubicBezTo>
                    <a:lnTo>
                      <a:pt x="10478" y="5859"/>
                    </a:lnTo>
                    <a:cubicBezTo>
                      <a:pt x="10466" y="5883"/>
                      <a:pt x="10466" y="5918"/>
                      <a:pt x="10466" y="5942"/>
                    </a:cubicBezTo>
                    <a:cubicBezTo>
                      <a:pt x="10466" y="5978"/>
                      <a:pt x="10454" y="6002"/>
                      <a:pt x="10454" y="6037"/>
                    </a:cubicBezTo>
                    <a:lnTo>
                      <a:pt x="10407" y="6216"/>
                    </a:lnTo>
                    <a:cubicBezTo>
                      <a:pt x="10395" y="6276"/>
                      <a:pt x="10359" y="6335"/>
                      <a:pt x="10347" y="6395"/>
                    </a:cubicBezTo>
                    <a:cubicBezTo>
                      <a:pt x="10240" y="6621"/>
                      <a:pt x="10109" y="6823"/>
                      <a:pt x="9930" y="6990"/>
                    </a:cubicBezTo>
                    <a:cubicBezTo>
                      <a:pt x="9883" y="7038"/>
                      <a:pt x="9847" y="7061"/>
                      <a:pt x="9799" y="7109"/>
                    </a:cubicBezTo>
                    <a:cubicBezTo>
                      <a:pt x="9752" y="7133"/>
                      <a:pt x="9692" y="7180"/>
                      <a:pt x="9645" y="7216"/>
                    </a:cubicBezTo>
                    <a:cubicBezTo>
                      <a:pt x="9585" y="7240"/>
                      <a:pt x="9549" y="7276"/>
                      <a:pt x="9490" y="7300"/>
                    </a:cubicBezTo>
                    <a:cubicBezTo>
                      <a:pt x="9442" y="7335"/>
                      <a:pt x="9383" y="7359"/>
                      <a:pt x="9323" y="7371"/>
                    </a:cubicBezTo>
                    <a:cubicBezTo>
                      <a:pt x="9311" y="7371"/>
                      <a:pt x="9311" y="7395"/>
                      <a:pt x="9287" y="7395"/>
                    </a:cubicBezTo>
                    <a:cubicBezTo>
                      <a:pt x="9216" y="7430"/>
                      <a:pt x="9204" y="7526"/>
                      <a:pt x="9252" y="7585"/>
                    </a:cubicBezTo>
                    <a:lnTo>
                      <a:pt x="9990" y="8740"/>
                    </a:lnTo>
                    <a:lnTo>
                      <a:pt x="10740" y="9907"/>
                    </a:lnTo>
                    <a:lnTo>
                      <a:pt x="12204" y="12229"/>
                    </a:lnTo>
                    <a:lnTo>
                      <a:pt x="12954" y="13384"/>
                    </a:lnTo>
                    <a:lnTo>
                      <a:pt x="13691" y="14500"/>
                    </a:lnTo>
                    <a:lnTo>
                      <a:pt x="13691" y="14500"/>
                    </a:lnTo>
                    <a:cubicBezTo>
                      <a:pt x="13687" y="14497"/>
                      <a:pt x="13684" y="14494"/>
                      <a:pt x="13681" y="14491"/>
                    </a:cubicBezTo>
                    <a:lnTo>
                      <a:pt x="12621" y="13562"/>
                    </a:lnTo>
                    <a:lnTo>
                      <a:pt x="11573" y="12645"/>
                    </a:lnTo>
                    <a:cubicBezTo>
                      <a:pt x="11216" y="12348"/>
                      <a:pt x="10859" y="12026"/>
                      <a:pt x="10502" y="11729"/>
                    </a:cubicBezTo>
                    <a:lnTo>
                      <a:pt x="9430" y="10824"/>
                    </a:lnTo>
                    <a:cubicBezTo>
                      <a:pt x="8716" y="10228"/>
                      <a:pt x="7978" y="9621"/>
                      <a:pt x="7251" y="9038"/>
                    </a:cubicBezTo>
                    <a:cubicBezTo>
                      <a:pt x="7248" y="9035"/>
                      <a:pt x="7243" y="9032"/>
                      <a:pt x="7239" y="9030"/>
                    </a:cubicBezTo>
                    <a:lnTo>
                      <a:pt x="7239" y="9030"/>
                    </a:lnTo>
                    <a:cubicBezTo>
                      <a:pt x="7063" y="9261"/>
                      <a:pt x="6865" y="9459"/>
                      <a:pt x="6644" y="9633"/>
                    </a:cubicBezTo>
                    <a:cubicBezTo>
                      <a:pt x="6418" y="9812"/>
                      <a:pt x="6168" y="9978"/>
                      <a:pt x="5918" y="10097"/>
                    </a:cubicBezTo>
                    <a:cubicBezTo>
                      <a:pt x="5668" y="10228"/>
                      <a:pt x="5382" y="10324"/>
                      <a:pt x="5108" y="10383"/>
                    </a:cubicBezTo>
                    <a:cubicBezTo>
                      <a:pt x="4834" y="10455"/>
                      <a:pt x="4561" y="10467"/>
                      <a:pt x="4275" y="10467"/>
                    </a:cubicBezTo>
                    <a:cubicBezTo>
                      <a:pt x="4001" y="10467"/>
                      <a:pt x="3727" y="10443"/>
                      <a:pt x="3465" y="10371"/>
                    </a:cubicBezTo>
                    <a:cubicBezTo>
                      <a:pt x="3406" y="10348"/>
                      <a:pt x="3322" y="10324"/>
                      <a:pt x="3251" y="10312"/>
                    </a:cubicBezTo>
                    <a:cubicBezTo>
                      <a:pt x="3191" y="10276"/>
                      <a:pt x="3120" y="10264"/>
                      <a:pt x="3060" y="10228"/>
                    </a:cubicBezTo>
                    <a:cubicBezTo>
                      <a:pt x="2917" y="10193"/>
                      <a:pt x="2810" y="10133"/>
                      <a:pt x="2691" y="10074"/>
                    </a:cubicBezTo>
                    <a:cubicBezTo>
                      <a:pt x="2453" y="9931"/>
                      <a:pt x="2227" y="9788"/>
                      <a:pt x="2013" y="9609"/>
                    </a:cubicBezTo>
                    <a:cubicBezTo>
                      <a:pt x="1822" y="9431"/>
                      <a:pt x="1632" y="9240"/>
                      <a:pt x="1477" y="9014"/>
                    </a:cubicBezTo>
                    <a:cubicBezTo>
                      <a:pt x="1322" y="8788"/>
                      <a:pt x="1203" y="8562"/>
                      <a:pt x="1096" y="8312"/>
                    </a:cubicBezTo>
                    <a:cubicBezTo>
                      <a:pt x="989" y="8062"/>
                      <a:pt x="929" y="7811"/>
                      <a:pt x="882" y="7538"/>
                    </a:cubicBezTo>
                    <a:cubicBezTo>
                      <a:pt x="870" y="7407"/>
                      <a:pt x="858" y="7276"/>
                      <a:pt x="858" y="7133"/>
                    </a:cubicBezTo>
                    <a:lnTo>
                      <a:pt x="858" y="6942"/>
                    </a:lnTo>
                    <a:lnTo>
                      <a:pt x="858" y="6835"/>
                    </a:lnTo>
                    <a:lnTo>
                      <a:pt x="858" y="6811"/>
                    </a:lnTo>
                    <a:lnTo>
                      <a:pt x="858" y="6799"/>
                    </a:lnTo>
                    <a:lnTo>
                      <a:pt x="858" y="6752"/>
                    </a:lnTo>
                    <a:cubicBezTo>
                      <a:pt x="882" y="6478"/>
                      <a:pt x="929" y="6228"/>
                      <a:pt x="1024" y="5978"/>
                    </a:cubicBezTo>
                    <a:cubicBezTo>
                      <a:pt x="1179" y="5466"/>
                      <a:pt x="1477" y="5025"/>
                      <a:pt x="1846" y="4656"/>
                    </a:cubicBezTo>
                    <a:cubicBezTo>
                      <a:pt x="2227" y="4275"/>
                      <a:pt x="2679" y="4013"/>
                      <a:pt x="3191" y="3847"/>
                    </a:cubicBezTo>
                    <a:cubicBezTo>
                      <a:pt x="3370" y="3787"/>
                      <a:pt x="3501" y="3609"/>
                      <a:pt x="3477" y="3406"/>
                    </a:cubicBezTo>
                    <a:cubicBezTo>
                      <a:pt x="3441" y="3120"/>
                      <a:pt x="3453" y="2847"/>
                      <a:pt x="3513" y="2585"/>
                    </a:cubicBezTo>
                    <a:cubicBezTo>
                      <a:pt x="3537" y="2525"/>
                      <a:pt x="3560" y="2454"/>
                      <a:pt x="3584" y="2394"/>
                    </a:cubicBezTo>
                    <a:lnTo>
                      <a:pt x="3608" y="2299"/>
                    </a:lnTo>
                    <a:lnTo>
                      <a:pt x="3620" y="2239"/>
                    </a:lnTo>
                    <a:lnTo>
                      <a:pt x="3620" y="2227"/>
                    </a:lnTo>
                    <a:lnTo>
                      <a:pt x="3632" y="2192"/>
                    </a:lnTo>
                    <a:cubicBezTo>
                      <a:pt x="3691" y="2073"/>
                      <a:pt x="3751" y="1954"/>
                      <a:pt x="3834" y="1835"/>
                    </a:cubicBezTo>
                    <a:cubicBezTo>
                      <a:pt x="3858" y="1775"/>
                      <a:pt x="3906" y="1739"/>
                      <a:pt x="3953" y="1680"/>
                    </a:cubicBezTo>
                    <a:cubicBezTo>
                      <a:pt x="4001" y="1620"/>
                      <a:pt x="4037" y="1561"/>
                      <a:pt x="4084" y="1513"/>
                    </a:cubicBezTo>
                    <a:cubicBezTo>
                      <a:pt x="4191" y="1406"/>
                      <a:pt x="4287" y="1323"/>
                      <a:pt x="4394" y="1227"/>
                    </a:cubicBezTo>
                    <a:cubicBezTo>
                      <a:pt x="4453" y="1180"/>
                      <a:pt x="4513" y="1156"/>
                      <a:pt x="4572" y="1108"/>
                    </a:cubicBezTo>
                    <a:cubicBezTo>
                      <a:pt x="4632" y="1084"/>
                      <a:pt x="4692" y="1037"/>
                      <a:pt x="4751" y="1001"/>
                    </a:cubicBezTo>
                    <a:cubicBezTo>
                      <a:pt x="4870" y="930"/>
                      <a:pt x="5001" y="882"/>
                      <a:pt x="5144" y="846"/>
                    </a:cubicBezTo>
                    <a:cubicBezTo>
                      <a:pt x="5275" y="799"/>
                      <a:pt x="5406" y="763"/>
                      <a:pt x="5537" y="751"/>
                    </a:cubicBezTo>
                    <a:cubicBezTo>
                      <a:pt x="5579" y="745"/>
                      <a:pt x="5614" y="745"/>
                      <a:pt x="5647" y="745"/>
                    </a:cubicBezTo>
                    <a:cubicBezTo>
                      <a:pt x="5680" y="745"/>
                      <a:pt x="5710" y="745"/>
                      <a:pt x="5739" y="739"/>
                    </a:cubicBezTo>
                    <a:close/>
                    <a:moveTo>
                      <a:pt x="5644" y="1"/>
                    </a:moveTo>
                    <a:cubicBezTo>
                      <a:pt x="5561" y="1"/>
                      <a:pt x="5454" y="1"/>
                      <a:pt x="5358" y="25"/>
                    </a:cubicBezTo>
                    <a:cubicBezTo>
                      <a:pt x="5180" y="37"/>
                      <a:pt x="5001" y="61"/>
                      <a:pt x="4822" y="120"/>
                    </a:cubicBezTo>
                    <a:cubicBezTo>
                      <a:pt x="4668" y="168"/>
                      <a:pt x="4489" y="239"/>
                      <a:pt x="4322" y="322"/>
                    </a:cubicBezTo>
                    <a:cubicBezTo>
                      <a:pt x="4251" y="358"/>
                      <a:pt x="4156" y="406"/>
                      <a:pt x="4084" y="453"/>
                    </a:cubicBezTo>
                    <a:cubicBezTo>
                      <a:pt x="4013" y="501"/>
                      <a:pt x="3930" y="561"/>
                      <a:pt x="3858" y="596"/>
                    </a:cubicBezTo>
                    <a:cubicBezTo>
                      <a:pt x="3715" y="703"/>
                      <a:pt x="3572" y="823"/>
                      <a:pt x="3441" y="953"/>
                    </a:cubicBezTo>
                    <a:cubicBezTo>
                      <a:pt x="3382" y="1037"/>
                      <a:pt x="3322" y="1096"/>
                      <a:pt x="3263" y="1168"/>
                    </a:cubicBezTo>
                    <a:cubicBezTo>
                      <a:pt x="3203" y="1239"/>
                      <a:pt x="3144" y="1311"/>
                      <a:pt x="3096" y="1394"/>
                    </a:cubicBezTo>
                    <a:cubicBezTo>
                      <a:pt x="3001" y="1537"/>
                      <a:pt x="2906" y="1704"/>
                      <a:pt x="2834" y="1870"/>
                    </a:cubicBezTo>
                    <a:lnTo>
                      <a:pt x="2822" y="1894"/>
                    </a:lnTo>
                    <a:lnTo>
                      <a:pt x="2798" y="1930"/>
                    </a:lnTo>
                    <a:lnTo>
                      <a:pt x="2775" y="1989"/>
                    </a:lnTo>
                    <a:lnTo>
                      <a:pt x="2727" y="2120"/>
                    </a:lnTo>
                    <a:cubicBezTo>
                      <a:pt x="2703" y="2204"/>
                      <a:pt x="2679" y="2299"/>
                      <a:pt x="2656" y="2382"/>
                    </a:cubicBezTo>
                    <a:cubicBezTo>
                      <a:pt x="2588" y="2642"/>
                      <a:pt x="2557" y="2902"/>
                      <a:pt x="2561" y="3162"/>
                    </a:cubicBezTo>
                    <a:lnTo>
                      <a:pt x="2561" y="3162"/>
                    </a:lnTo>
                    <a:cubicBezTo>
                      <a:pt x="2053" y="3365"/>
                      <a:pt x="1585" y="3675"/>
                      <a:pt x="1191" y="4049"/>
                    </a:cubicBezTo>
                    <a:cubicBezTo>
                      <a:pt x="953" y="4275"/>
                      <a:pt x="751" y="4549"/>
                      <a:pt x="584" y="4835"/>
                    </a:cubicBezTo>
                    <a:cubicBezTo>
                      <a:pt x="417" y="5109"/>
                      <a:pt x="274" y="5406"/>
                      <a:pt x="179" y="5728"/>
                    </a:cubicBezTo>
                    <a:cubicBezTo>
                      <a:pt x="84" y="6037"/>
                      <a:pt x="24" y="6359"/>
                      <a:pt x="0" y="6692"/>
                    </a:cubicBezTo>
                    <a:lnTo>
                      <a:pt x="0" y="6752"/>
                    </a:lnTo>
                    <a:lnTo>
                      <a:pt x="0" y="6788"/>
                    </a:lnTo>
                    <a:lnTo>
                      <a:pt x="0" y="6823"/>
                    </a:lnTo>
                    <a:lnTo>
                      <a:pt x="0" y="6930"/>
                    </a:lnTo>
                    <a:cubicBezTo>
                      <a:pt x="24" y="7002"/>
                      <a:pt x="24" y="7109"/>
                      <a:pt x="24" y="7180"/>
                    </a:cubicBezTo>
                    <a:cubicBezTo>
                      <a:pt x="36" y="7347"/>
                      <a:pt x="48" y="7514"/>
                      <a:pt x="84" y="7669"/>
                    </a:cubicBezTo>
                    <a:cubicBezTo>
                      <a:pt x="143" y="8002"/>
                      <a:pt x="239" y="8312"/>
                      <a:pt x="381" y="8609"/>
                    </a:cubicBezTo>
                    <a:cubicBezTo>
                      <a:pt x="512" y="8907"/>
                      <a:pt x="679" y="9193"/>
                      <a:pt x="882" y="9443"/>
                    </a:cubicBezTo>
                    <a:cubicBezTo>
                      <a:pt x="1286" y="9943"/>
                      <a:pt x="1810" y="10348"/>
                      <a:pt x="2382" y="10621"/>
                    </a:cubicBezTo>
                    <a:cubicBezTo>
                      <a:pt x="2536" y="10681"/>
                      <a:pt x="2679" y="10740"/>
                      <a:pt x="2834" y="10788"/>
                    </a:cubicBezTo>
                    <a:cubicBezTo>
                      <a:pt x="2906" y="10800"/>
                      <a:pt x="2977" y="10824"/>
                      <a:pt x="3072" y="10836"/>
                    </a:cubicBezTo>
                    <a:cubicBezTo>
                      <a:pt x="3144" y="10859"/>
                      <a:pt x="3203" y="10871"/>
                      <a:pt x="3298" y="10883"/>
                    </a:cubicBezTo>
                    <a:cubicBezTo>
                      <a:pt x="3548" y="10929"/>
                      <a:pt x="3790" y="10947"/>
                      <a:pt x="4036" y="10947"/>
                    </a:cubicBezTo>
                    <a:cubicBezTo>
                      <a:pt x="4107" y="10947"/>
                      <a:pt x="4179" y="10945"/>
                      <a:pt x="4251" y="10943"/>
                    </a:cubicBezTo>
                    <a:cubicBezTo>
                      <a:pt x="4561" y="10919"/>
                      <a:pt x="4870" y="10859"/>
                      <a:pt x="5168" y="10764"/>
                    </a:cubicBezTo>
                    <a:cubicBezTo>
                      <a:pt x="5465" y="10681"/>
                      <a:pt x="5739" y="10538"/>
                      <a:pt x="6001" y="10383"/>
                    </a:cubicBezTo>
                    <a:cubicBezTo>
                      <a:pt x="6275" y="10228"/>
                      <a:pt x="6513" y="10038"/>
                      <a:pt x="6716" y="9812"/>
                    </a:cubicBezTo>
                    <a:cubicBezTo>
                      <a:pt x="6930" y="9609"/>
                      <a:pt x="7085" y="9371"/>
                      <a:pt x="7239" y="9133"/>
                    </a:cubicBezTo>
                    <a:cubicBezTo>
                      <a:pt x="7882" y="9788"/>
                      <a:pt x="8537" y="10443"/>
                      <a:pt x="9121" y="11157"/>
                    </a:cubicBezTo>
                    <a:lnTo>
                      <a:pt x="10133" y="12133"/>
                    </a:lnTo>
                    <a:cubicBezTo>
                      <a:pt x="10466" y="12467"/>
                      <a:pt x="10799" y="12776"/>
                      <a:pt x="11145" y="13098"/>
                    </a:cubicBezTo>
                    <a:lnTo>
                      <a:pt x="12145" y="14074"/>
                    </a:lnTo>
                    <a:lnTo>
                      <a:pt x="13181" y="15039"/>
                    </a:lnTo>
                    <a:cubicBezTo>
                      <a:pt x="13847" y="15681"/>
                      <a:pt x="14550" y="16301"/>
                      <a:pt x="15229" y="16944"/>
                    </a:cubicBezTo>
                    <a:cubicBezTo>
                      <a:pt x="15293" y="17002"/>
                      <a:pt x="15376" y="17032"/>
                      <a:pt x="15460" y="17032"/>
                    </a:cubicBezTo>
                    <a:cubicBezTo>
                      <a:pt x="15531" y="17032"/>
                      <a:pt x="15604" y="17011"/>
                      <a:pt x="15669" y="16967"/>
                    </a:cubicBezTo>
                    <a:cubicBezTo>
                      <a:pt x="15824" y="16872"/>
                      <a:pt x="15871" y="16646"/>
                      <a:pt x="15764" y="16479"/>
                    </a:cubicBezTo>
                    <a:cubicBezTo>
                      <a:pt x="15748" y="16454"/>
                      <a:pt x="15731" y="16428"/>
                      <a:pt x="15714" y="16402"/>
                    </a:cubicBezTo>
                    <a:lnTo>
                      <a:pt x="15714" y="16402"/>
                    </a:lnTo>
                    <a:lnTo>
                      <a:pt x="15776" y="16348"/>
                    </a:lnTo>
                    <a:cubicBezTo>
                      <a:pt x="15698" y="16279"/>
                      <a:pt x="15619" y="16210"/>
                      <a:pt x="15540" y="16140"/>
                    </a:cubicBezTo>
                    <a:lnTo>
                      <a:pt x="15540" y="16140"/>
                    </a:lnTo>
                    <a:cubicBezTo>
                      <a:pt x="15360" y="15868"/>
                      <a:pt x="15175" y="15596"/>
                      <a:pt x="14990" y="15336"/>
                    </a:cubicBezTo>
                    <a:cubicBezTo>
                      <a:pt x="14740" y="14967"/>
                      <a:pt x="14490" y="14574"/>
                      <a:pt x="14217" y="14205"/>
                    </a:cubicBezTo>
                    <a:lnTo>
                      <a:pt x="13431" y="13074"/>
                    </a:lnTo>
                    <a:lnTo>
                      <a:pt x="12633" y="11955"/>
                    </a:lnTo>
                    <a:lnTo>
                      <a:pt x="11002" y="9728"/>
                    </a:lnTo>
                    <a:lnTo>
                      <a:pt x="10204" y="8609"/>
                    </a:lnTo>
                    <a:lnTo>
                      <a:pt x="9499" y="7610"/>
                    </a:lnTo>
                    <a:lnTo>
                      <a:pt x="9499" y="7610"/>
                    </a:lnTo>
                    <a:cubicBezTo>
                      <a:pt x="9710" y="7505"/>
                      <a:pt x="9895" y="7382"/>
                      <a:pt x="10049" y="7228"/>
                    </a:cubicBezTo>
                    <a:cubicBezTo>
                      <a:pt x="10264" y="7014"/>
                      <a:pt x="10407" y="6776"/>
                      <a:pt x="10514" y="6526"/>
                    </a:cubicBezTo>
                    <a:cubicBezTo>
                      <a:pt x="10537" y="6466"/>
                      <a:pt x="10573" y="6407"/>
                      <a:pt x="10585" y="6335"/>
                    </a:cubicBezTo>
                    <a:cubicBezTo>
                      <a:pt x="10597" y="6252"/>
                      <a:pt x="10621" y="6192"/>
                      <a:pt x="10633" y="6121"/>
                    </a:cubicBezTo>
                    <a:cubicBezTo>
                      <a:pt x="10633" y="6073"/>
                      <a:pt x="10645" y="6049"/>
                      <a:pt x="10645" y="6014"/>
                    </a:cubicBezTo>
                    <a:cubicBezTo>
                      <a:pt x="10657" y="5990"/>
                      <a:pt x="10657" y="5942"/>
                      <a:pt x="10657" y="5918"/>
                    </a:cubicBezTo>
                    <a:lnTo>
                      <a:pt x="10657" y="5704"/>
                    </a:lnTo>
                    <a:cubicBezTo>
                      <a:pt x="10657" y="5447"/>
                      <a:pt x="10608" y="5199"/>
                      <a:pt x="10512" y="4961"/>
                    </a:cubicBezTo>
                    <a:lnTo>
                      <a:pt x="10512" y="4961"/>
                    </a:lnTo>
                    <a:cubicBezTo>
                      <a:pt x="10625" y="4799"/>
                      <a:pt x="10727" y="4621"/>
                      <a:pt x="10811" y="4442"/>
                    </a:cubicBezTo>
                    <a:cubicBezTo>
                      <a:pt x="10895" y="4228"/>
                      <a:pt x="10942" y="4013"/>
                      <a:pt x="10954" y="3787"/>
                    </a:cubicBezTo>
                    <a:lnTo>
                      <a:pt x="10954" y="3740"/>
                    </a:lnTo>
                    <a:lnTo>
                      <a:pt x="10954" y="3692"/>
                    </a:lnTo>
                    <a:lnTo>
                      <a:pt x="10954" y="3620"/>
                    </a:lnTo>
                    <a:cubicBezTo>
                      <a:pt x="10954" y="3561"/>
                      <a:pt x="10942" y="3501"/>
                      <a:pt x="10942" y="3442"/>
                    </a:cubicBezTo>
                    <a:cubicBezTo>
                      <a:pt x="10930" y="3323"/>
                      <a:pt x="10918" y="3204"/>
                      <a:pt x="10883" y="3097"/>
                    </a:cubicBezTo>
                    <a:cubicBezTo>
                      <a:pt x="10859" y="3037"/>
                      <a:pt x="10835" y="3001"/>
                      <a:pt x="10823" y="2942"/>
                    </a:cubicBezTo>
                    <a:lnTo>
                      <a:pt x="10764" y="2775"/>
                    </a:lnTo>
                    <a:lnTo>
                      <a:pt x="10692" y="2620"/>
                    </a:lnTo>
                    <a:cubicBezTo>
                      <a:pt x="10657" y="2585"/>
                      <a:pt x="10633" y="2525"/>
                      <a:pt x="10597" y="2477"/>
                    </a:cubicBezTo>
                    <a:cubicBezTo>
                      <a:pt x="10466" y="2287"/>
                      <a:pt x="10299" y="2120"/>
                      <a:pt x="10121" y="1966"/>
                    </a:cubicBezTo>
                    <a:cubicBezTo>
                      <a:pt x="10037" y="1894"/>
                      <a:pt x="9930" y="1835"/>
                      <a:pt x="9823" y="1775"/>
                    </a:cubicBezTo>
                    <a:cubicBezTo>
                      <a:pt x="9728" y="1727"/>
                      <a:pt x="9609" y="1668"/>
                      <a:pt x="9502" y="1644"/>
                    </a:cubicBezTo>
                    <a:cubicBezTo>
                      <a:pt x="9394" y="1596"/>
                      <a:pt x="9275" y="1573"/>
                      <a:pt x="9156" y="1549"/>
                    </a:cubicBezTo>
                    <a:cubicBezTo>
                      <a:pt x="9037" y="1537"/>
                      <a:pt x="8918" y="1525"/>
                      <a:pt x="8799" y="1525"/>
                    </a:cubicBezTo>
                    <a:cubicBezTo>
                      <a:pt x="8651" y="1525"/>
                      <a:pt x="8502" y="1544"/>
                      <a:pt x="8357" y="1575"/>
                    </a:cubicBezTo>
                    <a:lnTo>
                      <a:pt x="8357" y="1575"/>
                    </a:lnTo>
                    <a:cubicBezTo>
                      <a:pt x="8308" y="1486"/>
                      <a:pt x="8254" y="1400"/>
                      <a:pt x="8192" y="1311"/>
                    </a:cubicBezTo>
                    <a:cubicBezTo>
                      <a:pt x="8085" y="1168"/>
                      <a:pt x="7978" y="1013"/>
                      <a:pt x="7847" y="894"/>
                    </a:cubicBezTo>
                    <a:cubicBezTo>
                      <a:pt x="7716" y="775"/>
                      <a:pt x="7585" y="656"/>
                      <a:pt x="7430" y="561"/>
                    </a:cubicBezTo>
                    <a:cubicBezTo>
                      <a:pt x="7287" y="453"/>
                      <a:pt x="7120" y="358"/>
                      <a:pt x="6954" y="287"/>
                    </a:cubicBezTo>
                    <a:cubicBezTo>
                      <a:pt x="6787" y="215"/>
                      <a:pt x="6632" y="156"/>
                      <a:pt x="6454" y="108"/>
                    </a:cubicBezTo>
                    <a:cubicBezTo>
                      <a:pt x="6358" y="84"/>
                      <a:pt x="6275" y="61"/>
                      <a:pt x="6180" y="49"/>
                    </a:cubicBezTo>
                    <a:cubicBezTo>
                      <a:pt x="6132" y="49"/>
                      <a:pt x="6096" y="37"/>
                      <a:pt x="6049" y="37"/>
                    </a:cubicBezTo>
                    <a:lnTo>
                      <a:pt x="5977" y="25"/>
                    </a:lnTo>
                    <a:lnTo>
                      <a:pt x="5894" y="25"/>
                    </a:lnTo>
                    <a:cubicBezTo>
                      <a:pt x="5811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</p:grpSp>
        <p:grpSp>
          <p:nvGrpSpPr>
            <p:cNvPr id="14" name="Google Shape;10914;p70">
              <a:extLst>
                <a:ext uri="{FF2B5EF4-FFF2-40B4-BE49-F238E27FC236}">
                  <a16:creationId xmlns:a16="http://schemas.microsoft.com/office/drawing/2014/main" id="{B887F591-027C-4D45-A551-AEFEFB1AE301}"/>
                </a:ext>
              </a:extLst>
            </p:cNvPr>
            <p:cNvGrpSpPr/>
            <p:nvPr/>
          </p:nvGrpSpPr>
          <p:grpSpPr>
            <a:xfrm>
              <a:off x="1571625" y="676502"/>
              <a:ext cx="5602773" cy="3790495"/>
              <a:chOff x="-323850" y="340527"/>
              <a:chExt cx="5602773" cy="3790495"/>
            </a:xfrm>
          </p:grpSpPr>
          <p:sp>
            <p:nvSpPr>
              <p:cNvPr id="15" name="Google Shape;10915;p70">
                <a:extLst>
                  <a:ext uri="{FF2B5EF4-FFF2-40B4-BE49-F238E27FC236}">
                    <a16:creationId xmlns:a16="http://schemas.microsoft.com/office/drawing/2014/main" id="{B51D9A37-E64E-482A-841F-7096FAD0ACA6}"/>
                  </a:ext>
                </a:extLst>
              </p:cNvPr>
              <p:cNvSpPr/>
              <p:nvPr/>
            </p:nvSpPr>
            <p:spPr>
              <a:xfrm>
                <a:off x="-323850" y="374312"/>
                <a:ext cx="5602773" cy="3718052"/>
              </a:xfrm>
              <a:custGeom>
                <a:avLst/>
                <a:gdLst/>
                <a:ahLst/>
                <a:cxnLst/>
                <a:rect l="l" t="t" r="r" b="b"/>
                <a:pathLst>
                  <a:path w="110443" h="73291" extrusionOk="0">
                    <a:moveTo>
                      <a:pt x="53446" y="1"/>
                    </a:moveTo>
                    <a:cubicBezTo>
                      <a:pt x="50623" y="1"/>
                      <a:pt x="47751" y="1823"/>
                      <a:pt x="45935" y="4768"/>
                    </a:cubicBezTo>
                    <a:cubicBezTo>
                      <a:pt x="44887" y="3852"/>
                      <a:pt x="43685" y="3102"/>
                      <a:pt x="42327" y="2613"/>
                    </a:cubicBezTo>
                    <a:cubicBezTo>
                      <a:pt x="40999" y="2120"/>
                      <a:pt x="39570" y="1883"/>
                      <a:pt x="38110" y="1883"/>
                    </a:cubicBezTo>
                    <a:cubicBezTo>
                      <a:pt x="31470" y="1883"/>
                      <a:pt x="24175" y="6773"/>
                      <a:pt x="22682" y="14591"/>
                    </a:cubicBezTo>
                    <a:cubicBezTo>
                      <a:pt x="22670" y="14651"/>
                      <a:pt x="22634" y="14710"/>
                      <a:pt x="22622" y="14770"/>
                    </a:cubicBezTo>
                    <a:cubicBezTo>
                      <a:pt x="21477" y="14403"/>
                      <a:pt x="20302" y="14227"/>
                      <a:pt x="19120" y="14227"/>
                    </a:cubicBezTo>
                    <a:cubicBezTo>
                      <a:pt x="12821" y="14227"/>
                      <a:pt x="6357" y="19224"/>
                      <a:pt x="3489" y="26914"/>
                    </a:cubicBezTo>
                    <a:cubicBezTo>
                      <a:pt x="1" y="36272"/>
                      <a:pt x="3144" y="46071"/>
                      <a:pt x="10514" y="48821"/>
                    </a:cubicBezTo>
                    <a:cubicBezTo>
                      <a:pt x="11820" y="49308"/>
                      <a:pt x="13170" y="49539"/>
                      <a:pt x="14527" y="49539"/>
                    </a:cubicBezTo>
                    <a:cubicBezTo>
                      <a:pt x="16323" y="49539"/>
                      <a:pt x="18130" y="49134"/>
                      <a:pt x="19860" y="48381"/>
                    </a:cubicBezTo>
                    <a:cubicBezTo>
                      <a:pt x="20098" y="51631"/>
                      <a:pt x="21765" y="54394"/>
                      <a:pt x="24480" y="55406"/>
                    </a:cubicBezTo>
                    <a:cubicBezTo>
                      <a:pt x="25182" y="55668"/>
                      <a:pt x="25909" y="55787"/>
                      <a:pt x="26659" y="55787"/>
                    </a:cubicBezTo>
                    <a:cubicBezTo>
                      <a:pt x="27242" y="61442"/>
                      <a:pt x="30231" y="66181"/>
                      <a:pt x="34993" y="67955"/>
                    </a:cubicBezTo>
                    <a:cubicBezTo>
                      <a:pt x="36299" y="68439"/>
                      <a:pt x="37649" y="68670"/>
                      <a:pt x="39006" y="68670"/>
                    </a:cubicBezTo>
                    <a:cubicBezTo>
                      <a:pt x="41486" y="68670"/>
                      <a:pt x="43991" y="67899"/>
                      <a:pt x="46292" y="66490"/>
                    </a:cubicBezTo>
                    <a:cubicBezTo>
                      <a:pt x="46495" y="66586"/>
                      <a:pt x="46721" y="66669"/>
                      <a:pt x="46947" y="66764"/>
                    </a:cubicBezTo>
                    <a:cubicBezTo>
                      <a:pt x="48246" y="67250"/>
                      <a:pt x="49591" y="67481"/>
                      <a:pt x="50944" y="67481"/>
                    </a:cubicBezTo>
                    <a:cubicBezTo>
                      <a:pt x="52406" y="67481"/>
                      <a:pt x="53877" y="67212"/>
                      <a:pt x="55305" y="66705"/>
                    </a:cubicBezTo>
                    <a:cubicBezTo>
                      <a:pt x="55758" y="69586"/>
                      <a:pt x="57365" y="71967"/>
                      <a:pt x="59830" y="72896"/>
                    </a:cubicBezTo>
                    <a:cubicBezTo>
                      <a:pt x="60548" y="73163"/>
                      <a:pt x="61291" y="73291"/>
                      <a:pt x="62038" y="73291"/>
                    </a:cubicBezTo>
                    <a:cubicBezTo>
                      <a:pt x="65516" y="73291"/>
                      <a:pt x="69086" y="70531"/>
                      <a:pt x="70664" y="66288"/>
                    </a:cubicBezTo>
                    <a:cubicBezTo>
                      <a:pt x="70771" y="66002"/>
                      <a:pt x="70855" y="65704"/>
                      <a:pt x="70950" y="65419"/>
                    </a:cubicBezTo>
                    <a:cubicBezTo>
                      <a:pt x="71593" y="66681"/>
                      <a:pt x="72581" y="67657"/>
                      <a:pt x="73879" y="68145"/>
                    </a:cubicBezTo>
                    <a:cubicBezTo>
                      <a:pt x="74455" y="68360"/>
                      <a:pt x="75052" y="68462"/>
                      <a:pt x="75653" y="68462"/>
                    </a:cubicBezTo>
                    <a:cubicBezTo>
                      <a:pt x="78412" y="68462"/>
                      <a:pt x="81248" y="66301"/>
                      <a:pt x="82559" y="62966"/>
                    </a:cubicBezTo>
                    <a:cubicBezTo>
                      <a:pt x="83833" y="64454"/>
                      <a:pt x="85440" y="65597"/>
                      <a:pt x="87309" y="66300"/>
                    </a:cubicBezTo>
                    <a:cubicBezTo>
                      <a:pt x="88612" y="66785"/>
                      <a:pt x="89959" y="67016"/>
                      <a:pt x="91314" y="67016"/>
                    </a:cubicBezTo>
                    <a:cubicBezTo>
                      <a:pt x="97613" y="67016"/>
                      <a:pt x="104074" y="62024"/>
                      <a:pt x="106954" y="54322"/>
                    </a:cubicBezTo>
                    <a:cubicBezTo>
                      <a:pt x="110443" y="44988"/>
                      <a:pt x="107288" y="35177"/>
                      <a:pt x="99942" y="32438"/>
                    </a:cubicBezTo>
                    <a:cubicBezTo>
                      <a:pt x="99370" y="32224"/>
                      <a:pt x="98787" y="32069"/>
                      <a:pt x="98215" y="31950"/>
                    </a:cubicBezTo>
                    <a:cubicBezTo>
                      <a:pt x="99954" y="23676"/>
                      <a:pt x="96739" y="15734"/>
                      <a:pt x="90238" y="13317"/>
                    </a:cubicBezTo>
                    <a:cubicBezTo>
                      <a:pt x="88938" y="12829"/>
                      <a:pt x="87588" y="12597"/>
                      <a:pt x="86233" y="12597"/>
                    </a:cubicBezTo>
                    <a:cubicBezTo>
                      <a:pt x="85603" y="12597"/>
                      <a:pt x="84972" y="12647"/>
                      <a:pt x="84344" y="12746"/>
                    </a:cubicBezTo>
                    <a:cubicBezTo>
                      <a:pt x="83702" y="11531"/>
                      <a:pt x="82725" y="10579"/>
                      <a:pt x="81439" y="10102"/>
                    </a:cubicBezTo>
                    <a:cubicBezTo>
                      <a:pt x="80862" y="9885"/>
                      <a:pt x="80264" y="9783"/>
                      <a:pt x="79660" y="9783"/>
                    </a:cubicBezTo>
                    <a:cubicBezTo>
                      <a:pt x="79005" y="9783"/>
                      <a:pt x="78345" y="9903"/>
                      <a:pt x="77701" y="10126"/>
                    </a:cubicBezTo>
                    <a:cubicBezTo>
                      <a:pt x="76391" y="6316"/>
                      <a:pt x="73819" y="3328"/>
                      <a:pt x="70247" y="1994"/>
                    </a:cubicBezTo>
                    <a:cubicBezTo>
                      <a:pt x="68940" y="1507"/>
                      <a:pt x="67588" y="1275"/>
                      <a:pt x="66229" y="1275"/>
                    </a:cubicBezTo>
                    <a:cubicBezTo>
                      <a:pt x="63801" y="1275"/>
                      <a:pt x="61351" y="2017"/>
                      <a:pt x="59091" y="3375"/>
                    </a:cubicBezTo>
                    <a:cubicBezTo>
                      <a:pt x="58282" y="2006"/>
                      <a:pt x="57139" y="947"/>
                      <a:pt x="55662" y="399"/>
                    </a:cubicBezTo>
                    <a:cubicBezTo>
                      <a:pt x="54941" y="129"/>
                      <a:pt x="54195" y="1"/>
                      <a:pt x="53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6" name="Google Shape;10916;p70">
                <a:extLst>
                  <a:ext uri="{FF2B5EF4-FFF2-40B4-BE49-F238E27FC236}">
                    <a16:creationId xmlns:a16="http://schemas.microsoft.com/office/drawing/2014/main" id="{6008CCE9-F3F2-4C0A-90E5-1F62CDA756EC}"/>
                  </a:ext>
                </a:extLst>
              </p:cNvPr>
              <p:cNvSpPr/>
              <p:nvPr/>
            </p:nvSpPr>
            <p:spPr>
              <a:xfrm>
                <a:off x="-235684" y="340527"/>
                <a:ext cx="5457229" cy="3790495"/>
              </a:xfrm>
              <a:custGeom>
                <a:avLst/>
                <a:gdLst/>
                <a:ahLst/>
                <a:cxnLst/>
                <a:rect l="l" t="t" r="r" b="b"/>
                <a:pathLst>
                  <a:path w="107574" h="74719" extrusionOk="0">
                    <a:moveTo>
                      <a:pt x="72293" y="68116"/>
                    </a:moveTo>
                    <a:lnTo>
                      <a:pt x="72308" y="68121"/>
                    </a:lnTo>
                    <a:cubicBezTo>
                      <a:pt x="72314" y="68121"/>
                      <a:pt x="72303" y="68117"/>
                      <a:pt x="72293" y="68116"/>
                    </a:cubicBezTo>
                    <a:close/>
                    <a:moveTo>
                      <a:pt x="51484" y="1327"/>
                    </a:moveTo>
                    <a:cubicBezTo>
                      <a:pt x="51781" y="1327"/>
                      <a:pt x="52091" y="1327"/>
                      <a:pt x="52388" y="1374"/>
                    </a:cubicBezTo>
                    <a:cubicBezTo>
                      <a:pt x="52460" y="1374"/>
                      <a:pt x="52543" y="1386"/>
                      <a:pt x="52615" y="1410"/>
                    </a:cubicBezTo>
                    <a:lnTo>
                      <a:pt x="52841" y="1446"/>
                    </a:lnTo>
                    <a:lnTo>
                      <a:pt x="53055" y="1493"/>
                    </a:lnTo>
                    <a:lnTo>
                      <a:pt x="53269" y="1553"/>
                    </a:lnTo>
                    <a:cubicBezTo>
                      <a:pt x="53329" y="1565"/>
                      <a:pt x="53412" y="1601"/>
                      <a:pt x="53496" y="1624"/>
                    </a:cubicBezTo>
                    <a:lnTo>
                      <a:pt x="53615" y="1672"/>
                    </a:lnTo>
                    <a:lnTo>
                      <a:pt x="53639" y="1684"/>
                    </a:lnTo>
                    <a:lnTo>
                      <a:pt x="53698" y="1708"/>
                    </a:lnTo>
                    <a:cubicBezTo>
                      <a:pt x="53853" y="1767"/>
                      <a:pt x="53984" y="1815"/>
                      <a:pt x="54115" y="1886"/>
                    </a:cubicBezTo>
                    <a:cubicBezTo>
                      <a:pt x="54651" y="2148"/>
                      <a:pt x="55163" y="2505"/>
                      <a:pt x="55591" y="2922"/>
                    </a:cubicBezTo>
                    <a:cubicBezTo>
                      <a:pt x="56044" y="3339"/>
                      <a:pt x="56413" y="3827"/>
                      <a:pt x="56722" y="4363"/>
                    </a:cubicBezTo>
                    <a:lnTo>
                      <a:pt x="57068" y="4946"/>
                    </a:lnTo>
                    <a:lnTo>
                      <a:pt x="57651" y="4601"/>
                    </a:lnTo>
                    <a:cubicBezTo>
                      <a:pt x="58449" y="4125"/>
                      <a:pt x="59270" y="3732"/>
                      <a:pt x="60127" y="3398"/>
                    </a:cubicBezTo>
                    <a:cubicBezTo>
                      <a:pt x="60997" y="3089"/>
                      <a:pt x="61878" y="2851"/>
                      <a:pt x="62783" y="2696"/>
                    </a:cubicBezTo>
                    <a:cubicBezTo>
                      <a:pt x="63365" y="2604"/>
                      <a:pt x="63947" y="2556"/>
                      <a:pt x="64533" y="2556"/>
                    </a:cubicBezTo>
                    <a:cubicBezTo>
                      <a:pt x="64857" y="2556"/>
                      <a:pt x="65182" y="2571"/>
                      <a:pt x="65509" y="2601"/>
                    </a:cubicBezTo>
                    <a:cubicBezTo>
                      <a:pt x="65962" y="2625"/>
                      <a:pt x="66414" y="2696"/>
                      <a:pt x="66855" y="2791"/>
                    </a:cubicBezTo>
                    <a:cubicBezTo>
                      <a:pt x="67081" y="2839"/>
                      <a:pt x="67307" y="2898"/>
                      <a:pt x="67521" y="2958"/>
                    </a:cubicBezTo>
                    <a:cubicBezTo>
                      <a:pt x="67747" y="3017"/>
                      <a:pt x="67950" y="3089"/>
                      <a:pt x="68188" y="3160"/>
                    </a:cubicBezTo>
                    <a:cubicBezTo>
                      <a:pt x="68617" y="3315"/>
                      <a:pt x="69045" y="3470"/>
                      <a:pt x="69450" y="3684"/>
                    </a:cubicBezTo>
                    <a:cubicBezTo>
                      <a:pt x="69867" y="3887"/>
                      <a:pt x="70248" y="4113"/>
                      <a:pt x="70641" y="4363"/>
                    </a:cubicBezTo>
                    <a:cubicBezTo>
                      <a:pt x="71391" y="4875"/>
                      <a:pt x="72105" y="5470"/>
                      <a:pt x="72736" y="6149"/>
                    </a:cubicBezTo>
                    <a:cubicBezTo>
                      <a:pt x="73998" y="7506"/>
                      <a:pt x="74951" y="9161"/>
                      <a:pt x="75594" y="10911"/>
                    </a:cubicBezTo>
                    <a:lnTo>
                      <a:pt x="75725" y="11280"/>
                    </a:lnTo>
                    <a:lnTo>
                      <a:pt x="76082" y="11149"/>
                    </a:lnTo>
                    <a:lnTo>
                      <a:pt x="76308" y="11078"/>
                    </a:lnTo>
                    <a:lnTo>
                      <a:pt x="76534" y="11007"/>
                    </a:lnTo>
                    <a:cubicBezTo>
                      <a:pt x="76677" y="10971"/>
                      <a:pt x="76832" y="10935"/>
                      <a:pt x="76975" y="10899"/>
                    </a:cubicBezTo>
                    <a:cubicBezTo>
                      <a:pt x="77130" y="10864"/>
                      <a:pt x="77272" y="10840"/>
                      <a:pt x="77427" y="10828"/>
                    </a:cubicBezTo>
                    <a:cubicBezTo>
                      <a:pt x="77594" y="10804"/>
                      <a:pt x="77737" y="10792"/>
                      <a:pt x="77892" y="10792"/>
                    </a:cubicBezTo>
                    <a:cubicBezTo>
                      <a:pt x="77943" y="10790"/>
                      <a:pt x="77994" y="10789"/>
                      <a:pt x="78046" y="10789"/>
                    </a:cubicBezTo>
                    <a:cubicBezTo>
                      <a:pt x="78295" y="10789"/>
                      <a:pt x="78550" y="10812"/>
                      <a:pt x="78796" y="10852"/>
                    </a:cubicBezTo>
                    <a:cubicBezTo>
                      <a:pt x="78939" y="10864"/>
                      <a:pt x="79106" y="10899"/>
                      <a:pt x="79237" y="10947"/>
                    </a:cubicBezTo>
                    <a:cubicBezTo>
                      <a:pt x="79308" y="10959"/>
                      <a:pt x="79392" y="10971"/>
                      <a:pt x="79463" y="11007"/>
                    </a:cubicBezTo>
                    <a:lnTo>
                      <a:pt x="79582" y="11042"/>
                    </a:lnTo>
                    <a:cubicBezTo>
                      <a:pt x="79606" y="11066"/>
                      <a:pt x="79654" y="11078"/>
                      <a:pt x="79689" y="11090"/>
                    </a:cubicBezTo>
                    <a:cubicBezTo>
                      <a:pt x="79820" y="11138"/>
                      <a:pt x="79963" y="11197"/>
                      <a:pt x="80106" y="11268"/>
                    </a:cubicBezTo>
                    <a:cubicBezTo>
                      <a:pt x="80237" y="11328"/>
                      <a:pt x="80368" y="11423"/>
                      <a:pt x="80499" y="11495"/>
                    </a:cubicBezTo>
                    <a:cubicBezTo>
                      <a:pt x="80761" y="11661"/>
                      <a:pt x="81011" y="11852"/>
                      <a:pt x="81237" y="12054"/>
                    </a:cubicBezTo>
                    <a:cubicBezTo>
                      <a:pt x="81463" y="12269"/>
                      <a:pt x="81666" y="12495"/>
                      <a:pt x="81856" y="12745"/>
                    </a:cubicBezTo>
                    <a:cubicBezTo>
                      <a:pt x="81952" y="12876"/>
                      <a:pt x="82035" y="12995"/>
                      <a:pt x="82130" y="13126"/>
                    </a:cubicBezTo>
                    <a:cubicBezTo>
                      <a:pt x="82214" y="13269"/>
                      <a:pt x="82285" y="13400"/>
                      <a:pt x="82368" y="13531"/>
                    </a:cubicBezTo>
                    <a:lnTo>
                      <a:pt x="82476" y="13709"/>
                    </a:lnTo>
                    <a:lnTo>
                      <a:pt x="82666" y="13685"/>
                    </a:lnTo>
                    <a:cubicBezTo>
                      <a:pt x="83298" y="13584"/>
                      <a:pt x="83949" y="13528"/>
                      <a:pt x="84602" y="13528"/>
                    </a:cubicBezTo>
                    <a:cubicBezTo>
                      <a:pt x="85093" y="13528"/>
                      <a:pt x="85586" y="13559"/>
                      <a:pt x="86071" y="13626"/>
                    </a:cubicBezTo>
                    <a:cubicBezTo>
                      <a:pt x="86643" y="13697"/>
                      <a:pt x="87190" y="13816"/>
                      <a:pt x="87738" y="13983"/>
                    </a:cubicBezTo>
                    <a:cubicBezTo>
                      <a:pt x="88274" y="14138"/>
                      <a:pt x="88822" y="14340"/>
                      <a:pt x="89334" y="14590"/>
                    </a:cubicBezTo>
                    <a:cubicBezTo>
                      <a:pt x="89857" y="14840"/>
                      <a:pt x="90346" y="15126"/>
                      <a:pt x="90822" y="15448"/>
                    </a:cubicBezTo>
                    <a:cubicBezTo>
                      <a:pt x="91298" y="15781"/>
                      <a:pt x="91739" y="16138"/>
                      <a:pt x="92155" y="16519"/>
                    </a:cubicBezTo>
                    <a:cubicBezTo>
                      <a:pt x="92572" y="16924"/>
                      <a:pt x="92965" y="17341"/>
                      <a:pt x="93322" y="17793"/>
                    </a:cubicBezTo>
                    <a:cubicBezTo>
                      <a:pt x="93679" y="18234"/>
                      <a:pt x="94001" y="18710"/>
                      <a:pt x="94298" y="19198"/>
                    </a:cubicBezTo>
                    <a:cubicBezTo>
                      <a:pt x="94596" y="19698"/>
                      <a:pt x="94870" y="20198"/>
                      <a:pt x="95108" y="20722"/>
                    </a:cubicBezTo>
                    <a:cubicBezTo>
                      <a:pt x="95334" y="21246"/>
                      <a:pt x="95537" y="21782"/>
                      <a:pt x="95715" y="22329"/>
                    </a:cubicBezTo>
                    <a:cubicBezTo>
                      <a:pt x="96072" y="23425"/>
                      <a:pt x="96311" y="24544"/>
                      <a:pt x="96430" y="25687"/>
                    </a:cubicBezTo>
                    <a:cubicBezTo>
                      <a:pt x="96489" y="26258"/>
                      <a:pt x="96537" y="26818"/>
                      <a:pt x="96537" y="27401"/>
                    </a:cubicBezTo>
                    <a:cubicBezTo>
                      <a:pt x="96549" y="27973"/>
                      <a:pt x="96537" y="28544"/>
                      <a:pt x="96489" y="29116"/>
                    </a:cubicBezTo>
                    <a:cubicBezTo>
                      <a:pt x="96465" y="29675"/>
                      <a:pt x="96382" y="30247"/>
                      <a:pt x="96299" y="30807"/>
                    </a:cubicBezTo>
                    <a:cubicBezTo>
                      <a:pt x="96203" y="31378"/>
                      <a:pt x="96084" y="31938"/>
                      <a:pt x="95953" y="32497"/>
                    </a:cubicBezTo>
                    <a:lnTo>
                      <a:pt x="95834" y="32985"/>
                    </a:lnTo>
                    <a:lnTo>
                      <a:pt x="96370" y="33128"/>
                    </a:lnTo>
                    <a:cubicBezTo>
                      <a:pt x="96430" y="33176"/>
                      <a:pt x="96501" y="33224"/>
                      <a:pt x="96561" y="33247"/>
                    </a:cubicBezTo>
                    <a:cubicBezTo>
                      <a:pt x="96620" y="33295"/>
                      <a:pt x="96703" y="33331"/>
                      <a:pt x="96763" y="33355"/>
                    </a:cubicBezTo>
                    <a:cubicBezTo>
                      <a:pt x="96894" y="33414"/>
                      <a:pt x="97013" y="33474"/>
                      <a:pt x="97144" y="33533"/>
                    </a:cubicBezTo>
                    <a:cubicBezTo>
                      <a:pt x="97275" y="33593"/>
                      <a:pt x="97394" y="33652"/>
                      <a:pt x="97525" y="33700"/>
                    </a:cubicBezTo>
                    <a:lnTo>
                      <a:pt x="97727" y="33771"/>
                    </a:lnTo>
                    <a:lnTo>
                      <a:pt x="97918" y="33843"/>
                    </a:lnTo>
                    <a:cubicBezTo>
                      <a:pt x="98942" y="34236"/>
                      <a:pt x="99906" y="34783"/>
                      <a:pt x="100680" y="35426"/>
                    </a:cubicBezTo>
                    <a:cubicBezTo>
                      <a:pt x="101561" y="36105"/>
                      <a:pt x="102323" y="36926"/>
                      <a:pt x="102966" y="37831"/>
                    </a:cubicBezTo>
                    <a:cubicBezTo>
                      <a:pt x="103621" y="38748"/>
                      <a:pt x="104133" y="39736"/>
                      <a:pt x="104550" y="40784"/>
                    </a:cubicBezTo>
                    <a:cubicBezTo>
                      <a:pt x="104966" y="41820"/>
                      <a:pt x="105264" y="42915"/>
                      <a:pt x="105466" y="44022"/>
                    </a:cubicBezTo>
                    <a:cubicBezTo>
                      <a:pt x="105847" y="46249"/>
                      <a:pt x="105824" y="48547"/>
                      <a:pt x="105419" y="50797"/>
                    </a:cubicBezTo>
                    <a:cubicBezTo>
                      <a:pt x="105228" y="51916"/>
                      <a:pt x="104943" y="53036"/>
                      <a:pt x="104574" y="54107"/>
                    </a:cubicBezTo>
                    <a:cubicBezTo>
                      <a:pt x="104216" y="55202"/>
                      <a:pt x="103764" y="56250"/>
                      <a:pt x="103228" y="57262"/>
                    </a:cubicBezTo>
                    <a:cubicBezTo>
                      <a:pt x="102168" y="59286"/>
                      <a:pt x="100787" y="61144"/>
                      <a:pt x="99132" y="62691"/>
                    </a:cubicBezTo>
                    <a:cubicBezTo>
                      <a:pt x="98323" y="63465"/>
                      <a:pt x="97406" y="64168"/>
                      <a:pt x="96453" y="64763"/>
                    </a:cubicBezTo>
                    <a:cubicBezTo>
                      <a:pt x="95501" y="65370"/>
                      <a:pt x="94477" y="65847"/>
                      <a:pt x="93417" y="66216"/>
                    </a:cubicBezTo>
                    <a:cubicBezTo>
                      <a:pt x="92370" y="66585"/>
                      <a:pt x="91262" y="66811"/>
                      <a:pt x="90167" y="66882"/>
                    </a:cubicBezTo>
                    <a:cubicBezTo>
                      <a:pt x="89907" y="66902"/>
                      <a:pt x="89645" y="66912"/>
                      <a:pt x="89385" y="66912"/>
                    </a:cubicBezTo>
                    <a:cubicBezTo>
                      <a:pt x="88536" y="66912"/>
                      <a:pt x="87688" y="66809"/>
                      <a:pt x="86869" y="66609"/>
                    </a:cubicBezTo>
                    <a:cubicBezTo>
                      <a:pt x="86738" y="66573"/>
                      <a:pt x="86607" y="66525"/>
                      <a:pt x="86476" y="66501"/>
                    </a:cubicBezTo>
                    <a:cubicBezTo>
                      <a:pt x="86333" y="66454"/>
                      <a:pt x="86214" y="66430"/>
                      <a:pt x="86083" y="66382"/>
                    </a:cubicBezTo>
                    <a:lnTo>
                      <a:pt x="85881" y="66311"/>
                    </a:lnTo>
                    <a:lnTo>
                      <a:pt x="85774" y="66275"/>
                    </a:lnTo>
                    <a:lnTo>
                      <a:pt x="85678" y="66251"/>
                    </a:lnTo>
                    <a:cubicBezTo>
                      <a:pt x="85547" y="66204"/>
                      <a:pt x="85428" y="66156"/>
                      <a:pt x="85297" y="66097"/>
                    </a:cubicBezTo>
                    <a:cubicBezTo>
                      <a:pt x="84785" y="65894"/>
                      <a:pt x="84297" y="65632"/>
                      <a:pt x="83821" y="65335"/>
                    </a:cubicBezTo>
                    <a:cubicBezTo>
                      <a:pt x="82868" y="64763"/>
                      <a:pt x="82023" y="64025"/>
                      <a:pt x="81273" y="63192"/>
                    </a:cubicBezTo>
                    <a:lnTo>
                      <a:pt x="80547" y="62346"/>
                    </a:lnTo>
                    <a:lnTo>
                      <a:pt x="80106" y="63406"/>
                    </a:lnTo>
                    <a:cubicBezTo>
                      <a:pt x="79987" y="63668"/>
                      <a:pt x="79868" y="63942"/>
                      <a:pt x="79725" y="64204"/>
                    </a:cubicBezTo>
                    <a:cubicBezTo>
                      <a:pt x="79594" y="64465"/>
                      <a:pt x="79451" y="64716"/>
                      <a:pt x="79285" y="64966"/>
                    </a:cubicBezTo>
                    <a:cubicBezTo>
                      <a:pt x="79189" y="65097"/>
                      <a:pt x="79106" y="65216"/>
                      <a:pt x="79035" y="65335"/>
                    </a:cubicBezTo>
                    <a:lnTo>
                      <a:pt x="78761" y="65692"/>
                    </a:lnTo>
                    <a:cubicBezTo>
                      <a:pt x="78582" y="65918"/>
                      <a:pt x="78380" y="66144"/>
                      <a:pt x="78177" y="66347"/>
                    </a:cubicBezTo>
                    <a:cubicBezTo>
                      <a:pt x="77368" y="67180"/>
                      <a:pt x="76380" y="67859"/>
                      <a:pt x="75308" y="68180"/>
                    </a:cubicBezTo>
                    <a:cubicBezTo>
                      <a:pt x="75046" y="68252"/>
                      <a:pt x="74760" y="68311"/>
                      <a:pt x="74486" y="68359"/>
                    </a:cubicBezTo>
                    <a:cubicBezTo>
                      <a:pt x="74271" y="68388"/>
                      <a:pt x="74039" y="68410"/>
                      <a:pt x="73818" y="68410"/>
                    </a:cubicBezTo>
                    <a:cubicBezTo>
                      <a:pt x="73770" y="68410"/>
                      <a:pt x="73723" y="68409"/>
                      <a:pt x="73677" y="68406"/>
                    </a:cubicBezTo>
                    <a:cubicBezTo>
                      <a:pt x="73403" y="68395"/>
                      <a:pt x="73141" y="68359"/>
                      <a:pt x="72867" y="68299"/>
                    </a:cubicBezTo>
                    <a:lnTo>
                      <a:pt x="72689" y="68252"/>
                    </a:lnTo>
                    <a:lnTo>
                      <a:pt x="72605" y="68228"/>
                    </a:lnTo>
                    <a:lnTo>
                      <a:pt x="72486" y="68180"/>
                    </a:lnTo>
                    <a:lnTo>
                      <a:pt x="72367" y="68133"/>
                    </a:lnTo>
                    <a:lnTo>
                      <a:pt x="72308" y="68121"/>
                    </a:lnTo>
                    <a:lnTo>
                      <a:pt x="72284" y="68121"/>
                    </a:lnTo>
                    <a:cubicBezTo>
                      <a:pt x="72280" y="68117"/>
                      <a:pt x="72282" y="68115"/>
                      <a:pt x="72287" y="68115"/>
                    </a:cubicBezTo>
                    <a:cubicBezTo>
                      <a:pt x="72289" y="68115"/>
                      <a:pt x="72291" y="68116"/>
                      <a:pt x="72293" y="68116"/>
                    </a:cubicBezTo>
                    <a:lnTo>
                      <a:pt x="72293" y="68116"/>
                    </a:lnTo>
                    <a:lnTo>
                      <a:pt x="72272" y="68109"/>
                    </a:lnTo>
                    <a:cubicBezTo>
                      <a:pt x="72200" y="68073"/>
                      <a:pt x="72141" y="68061"/>
                      <a:pt x="72081" y="68037"/>
                    </a:cubicBezTo>
                    <a:cubicBezTo>
                      <a:pt x="71569" y="67811"/>
                      <a:pt x="71129" y="67502"/>
                      <a:pt x="70736" y="67109"/>
                    </a:cubicBezTo>
                    <a:cubicBezTo>
                      <a:pt x="70355" y="66728"/>
                      <a:pt x="70022" y="66263"/>
                      <a:pt x="69772" y="65751"/>
                    </a:cubicBezTo>
                    <a:lnTo>
                      <a:pt x="68926" y="64108"/>
                    </a:lnTo>
                    <a:lnTo>
                      <a:pt x="68402" y="65894"/>
                    </a:lnTo>
                    <a:cubicBezTo>
                      <a:pt x="68343" y="66109"/>
                      <a:pt x="68271" y="66335"/>
                      <a:pt x="68200" y="66549"/>
                    </a:cubicBezTo>
                    <a:cubicBezTo>
                      <a:pt x="68117" y="66751"/>
                      <a:pt x="68045" y="66966"/>
                      <a:pt x="67962" y="67168"/>
                    </a:cubicBezTo>
                    <a:cubicBezTo>
                      <a:pt x="67783" y="67585"/>
                      <a:pt x="67581" y="68002"/>
                      <a:pt x="67366" y="68395"/>
                    </a:cubicBezTo>
                    <a:cubicBezTo>
                      <a:pt x="67140" y="68776"/>
                      <a:pt x="66902" y="69168"/>
                      <a:pt x="66628" y="69526"/>
                    </a:cubicBezTo>
                    <a:cubicBezTo>
                      <a:pt x="66366" y="69883"/>
                      <a:pt x="66081" y="70216"/>
                      <a:pt x="65771" y="70550"/>
                    </a:cubicBezTo>
                    <a:cubicBezTo>
                      <a:pt x="65461" y="70871"/>
                      <a:pt x="65128" y="71169"/>
                      <a:pt x="64783" y="71454"/>
                    </a:cubicBezTo>
                    <a:cubicBezTo>
                      <a:pt x="64449" y="71740"/>
                      <a:pt x="64092" y="71990"/>
                      <a:pt x="63699" y="72216"/>
                    </a:cubicBezTo>
                    <a:cubicBezTo>
                      <a:pt x="62937" y="72681"/>
                      <a:pt x="62128" y="72990"/>
                      <a:pt x="61270" y="73133"/>
                    </a:cubicBezTo>
                    <a:cubicBezTo>
                      <a:pt x="60910" y="73203"/>
                      <a:pt x="60557" y="73231"/>
                      <a:pt x="60199" y="73231"/>
                    </a:cubicBezTo>
                    <a:cubicBezTo>
                      <a:pt x="60132" y="73231"/>
                      <a:pt x="60064" y="73230"/>
                      <a:pt x="59997" y="73228"/>
                    </a:cubicBezTo>
                    <a:lnTo>
                      <a:pt x="59687" y="73217"/>
                    </a:lnTo>
                    <a:lnTo>
                      <a:pt x="59365" y="73169"/>
                    </a:lnTo>
                    <a:cubicBezTo>
                      <a:pt x="59163" y="73121"/>
                      <a:pt x="58937" y="73097"/>
                      <a:pt x="58758" y="73038"/>
                    </a:cubicBezTo>
                    <a:cubicBezTo>
                      <a:pt x="58330" y="72919"/>
                      <a:pt x="57937" y="72764"/>
                      <a:pt x="57568" y="72562"/>
                    </a:cubicBezTo>
                    <a:cubicBezTo>
                      <a:pt x="57199" y="72347"/>
                      <a:pt x="56841" y="72109"/>
                      <a:pt x="56532" y="71824"/>
                    </a:cubicBezTo>
                    <a:cubicBezTo>
                      <a:pt x="55889" y="71264"/>
                      <a:pt x="55365" y="70561"/>
                      <a:pt x="54984" y="69776"/>
                    </a:cubicBezTo>
                    <a:cubicBezTo>
                      <a:pt x="54591" y="69002"/>
                      <a:pt x="54341" y="68133"/>
                      <a:pt x="54210" y="67263"/>
                    </a:cubicBezTo>
                    <a:lnTo>
                      <a:pt x="54067" y="66394"/>
                    </a:lnTo>
                    <a:lnTo>
                      <a:pt x="53222" y="66680"/>
                    </a:lnTo>
                    <a:lnTo>
                      <a:pt x="52698" y="66859"/>
                    </a:lnTo>
                    <a:cubicBezTo>
                      <a:pt x="52543" y="66906"/>
                      <a:pt x="52365" y="66966"/>
                      <a:pt x="52186" y="67002"/>
                    </a:cubicBezTo>
                    <a:cubicBezTo>
                      <a:pt x="52007" y="67049"/>
                      <a:pt x="51829" y="67109"/>
                      <a:pt x="51650" y="67144"/>
                    </a:cubicBezTo>
                    <a:cubicBezTo>
                      <a:pt x="51472" y="67168"/>
                      <a:pt x="51293" y="67216"/>
                      <a:pt x="51114" y="67240"/>
                    </a:cubicBezTo>
                    <a:cubicBezTo>
                      <a:pt x="50936" y="67263"/>
                      <a:pt x="50757" y="67299"/>
                      <a:pt x="50579" y="67323"/>
                    </a:cubicBezTo>
                    <a:cubicBezTo>
                      <a:pt x="50400" y="67347"/>
                      <a:pt x="50221" y="67359"/>
                      <a:pt x="50043" y="67383"/>
                    </a:cubicBezTo>
                    <a:lnTo>
                      <a:pt x="49769" y="67394"/>
                    </a:lnTo>
                    <a:lnTo>
                      <a:pt x="49507" y="67406"/>
                    </a:lnTo>
                    <a:lnTo>
                      <a:pt x="48971" y="67406"/>
                    </a:lnTo>
                    <a:cubicBezTo>
                      <a:pt x="48919" y="67410"/>
                      <a:pt x="48867" y="67411"/>
                      <a:pt x="48814" y="67411"/>
                    </a:cubicBezTo>
                    <a:cubicBezTo>
                      <a:pt x="48688" y="67411"/>
                      <a:pt x="48562" y="67403"/>
                      <a:pt x="48436" y="67394"/>
                    </a:cubicBezTo>
                    <a:cubicBezTo>
                      <a:pt x="48257" y="67394"/>
                      <a:pt x="48078" y="67359"/>
                      <a:pt x="47900" y="67347"/>
                    </a:cubicBezTo>
                    <a:cubicBezTo>
                      <a:pt x="47721" y="67335"/>
                      <a:pt x="47543" y="67299"/>
                      <a:pt x="47364" y="67275"/>
                    </a:cubicBezTo>
                    <a:cubicBezTo>
                      <a:pt x="47185" y="67240"/>
                      <a:pt x="47007" y="67204"/>
                      <a:pt x="46828" y="67168"/>
                    </a:cubicBezTo>
                    <a:cubicBezTo>
                      <a:pt x="46650" y="67121"/>
                      <a:pt x="46471" y="67085"/>
                      <a:pt x="46304" y="67037"/>
                    </a:cubicBezTo>
                    <a:lnTo>
                      <a:pt x="46054" y="66966"/>
                    </a:lnTo>
                    <a:cubicBezTo>
                      <a:pt x="45983" y="66942"/>
                      <a:pt x="45888" y="66918"/>
                      <a:pt x="45804" y="66882"/>
                    </a:cubicBezTo>
                    <a:lnTo>
                      <a:pt x="45530" y="66799"/>
                    </a:lnTo>
                    <a:lnTo>
                      <a:pt x="45399" y="66751"/>
                    </a:lnTo>
                    <a:lnTo>
                      <a:pt x="45292" y="66704"/>
                    </a:lnTo>
                    <a:cubicBezTo>
                      <a:pt x="45114" y="66644"/>
                      <a:pt x="44947" y="66573"/>
                      <a:pt x="44792" y="66501"/>
                    </a:cubicBezTo>
                    <a:lnTo>
                      <a:pt x="44435" y="66347"/>
                    </a:lnTo>
                    <a:lnTo>
                      <a:pt x="44102" y="66549"/>
                    </a:lnTo>
                    <a:cubicBezTo>
                      <a:pt x="43185" y="67109"/>
                      <a:pt x="42197" y="67585"/>
                      <a:pt x="41173" y="67942"/>
                    </a:cubicBezTo>
                    <a:cubicBezTo>
                      <a:pt x="40137" y="68287"/>
                      <a:pt x="39089" y="68526"/>
                      <a:pt x="38018" y="68597"/>
                    </a:cubicBezTo>
                    <a:cubicBezTo>
                      <a:pt x="37742" y="68616"/>
                      <a:pt x="37464" y="68625"/>
                      <a:pt x="37186" y="68625"/>
                    </a:cubicBezTo>
                    <a:cubicBezTo>
                      <a:pt x="36396" y="68625"/>
                      <a:pt x="35602" y="68547"/>
                      <a:pt x="34827" y="68371"/>
                    </a:cubicBezTo>
                    <a:cubicBezTo>
                      <a:pt x="34303" y="68252"/>
                      <a:pt x="33803" y="68109"/>
                      <a:pt x="33291" y="67918"/>
                    </a:cubicBezTo>
                    <a:cubicBezTo>
                      <a:pt x="32803" y="67716"/>
                      <a:pt x="32314" y="67502"/>
                      <a:pt x="31850" y="67228"/>
                    </a:cubicBezTo>
                    <a:cubicBezTo>
                      <a:pt x="30933" y="66704"/>
                      <a:pt x="30076" y="66025"/>
                      <a:pt x="29338" y="65251"/>
                    </a:cubicBezTo>
                    <a:cubicBezTo>
                      <a:pt x="28588" y="64465"/>
                      <a:pt x="27957" y="63584"/>
                      <a:pt x="27433" y="62632"/>
                    </a:cubicBezTo>
                    <a:cubicBezTo>
                      <a:pt x="26909" y="61691"/>
                      <a:pt x="26480" y="60667"/>
                      <a:pt x="26171" y="59620"/>
                    </a:cubicBezTo>
                    <a:cubicBezTo>
                      <a:pt x="25837" y="58572"/>
                      <a:pt x="25635" y="57500"/>
                      <a:pt x="25516" y="56393"/>
                    </a:cubicBezTo>
                    <a:lnTo>
                      <a:pt x="25456" y="55833"/>
                    </a:lnTo>
                    <a:lnTo>
                      <a:pt x="24885" y="55833"/>
                    </a:lnTo>
                    <a:cubicBezTo>
                      <a:pt x="24456" y="55833"/>
                      <a:pt x="24040" y="55786"/>
                      <a:pt x="23635" y="55691"/>
                    </a:cubicBezTo>
                    <a:cubicBezTo>
                      <a:pt x="23432" y="55655"/>
                      <a:pt x="23218" y="55595"/>
                      <a:pt x="23040" y="55536"/>
                    </a:cubicBezTo>
                    <a:cubicBezTo>
                      <a:pt x="22837" y="55452"/>
                      <a:pt x="22659" y="55381"/>
                      <a:pt x="22456" y="55298"/>
                    </a:cubicBezTo>
                    <a:cubicBezTo>
                      <a:pt x="21706" y="54941"/>
                      <a:pt x="21027" y="54417"/>
                      <a:pt x="20480" y="53762"/>
                    </a:cubicBezTo>
                    <a:cubicBezTo>
                      <a:pt x="20349" y="53595"/>
                      <a:pt x="20218" y="53428"/>
                      <a:pt x="20099" y="53250"/>
                    </a:cubicBezTo>
                    <a:cubicBezTo>
                      <a:pt x="19980" y="53095"/>
                      <a:pt x="19861" y="52916"/>
                      <a:pt x="19753" y="52714"/>
                    </a:cubicBezTo>
                    <a:cubicBezTo>
                      <a:pt x="19646" y="52535"/>
                      <a:pt x="19539" y="52345"/>
                      <a:pt x="19456" y="52154"/>
                    </a:cubicBezTo>
                    <a:cubicBezTo>
                      <a:pt x="19360" y="51964"/>
                      <a:pt x="19277" y="51762"/>
                      <a:pt x="19206" y="51559"/>
                    </a:cubicBezTo>
                    <a:cubicBezTo>
                      <a:pt x="19039" y="51154"/>
                      <a:pt x="18920" y="50738"/>
                      <a:pt x="18825" y="50309"/>
                    </a:cubicBezTo>
                    <a:cubicBezTo>
                      <a:pt x="18789" y="50095"/>
                      <a:pt x="18741" y="49892"/>
                      <a:pt x="18706" y="49666"/>
                    </a:cubicBezTo>
                    <a:cubicBezTo>
                      <a:pt x="18682" y="49440"/>
                      <a:pt x="18646" y="49237"/>
                      <a:pt x="18634" y="49011"/>
                    </a:cubicBezTo>
                    <a:lnTo>
                      <a:pt x="18563" y="48249"/>
                    </a:lnTo>
                    <a:lnTo>
                      <a:pt x="17872" y="48547"/>
                    </a:lnTo>
                    <a:cubicBezTo>
                      <a:pt x="17325" y="48809"/>
                      <a:pt x="16765" y="49011"/>
                      <a:pt x="16182" y="49190"/>
                    </a:cubicBezTo>
                    <a:cubicBezTo>
                      <a:pt x="15598" y="49368"/>
                      <a:pt x="15015" y="49499"/>
                      <a:pt x="14419" y="49595"/>
                    </a:cubicBezTo>
                    <a:cubicBezTo>
                      <a:pt x="13814" y="49685"/>
                      <a:pt x="13203" y="49733"/>
                      <a:pt x="12594" y="49733"/>
                    </a:cubicBezTo>
                    <a:cubicBezTo>
                      <a:pt x="12004" y="49733"/>
                      <a:pt x="11415" y="49688"/>
                      <a:pt x="10836" y="49595"/>
                    </a:cubicBezTo>
                    <a:cubicBezTo>
                      <a:pt x="10538" y="49547"/>
                      <a:pt x="10252" y="49476"/>
                      <a:pt x="9955" y="49416"/>
                    </a:cubicBezTo>
                    <a:lnTo>
                      <a:pt x="9526" y="49297"/>
                    </a:lnTo>
                    <a:cubicBezTo>
                      <a:pt x="9383" y="49261"/>
                      <a:pt x="9228" y="49202"/>
                      <a:pt x="9085" y="49166"/>
                    </a:cubicBezTo>
                    <a:cubicBezTo>
                      <a:pt x="8514" y="48964"/>
                      <a:pt x="7966" y="48725"/>
                      <a:pt x="7430" y="48452"/>
                    </a:cubicBezTo>
                    <a:cubicBezTo>
                      <a:pt x="6371" y="47880"/>
                      <a:pt x="5406" y="47142"/>
                      <a:pt x="4573" y="46261"/>
                    </a:cubicBezTo>
                    <a:cubicBezTo>
                      <a:pt x="3739" y="45380"/>
                      <a:pt x="3025" y="44380"/>
                      <a:pt x="2454" y="43296"/>
                    </a:cubicBezTo>
                    <a:cubicBezTo>
                      <a:pt x="1894" y="42213"/>
                      <a:pt x="1465" y="41070"/>
                      <a:pt x="1144" y="39879"/>
                    </a:cubicBezTo>
                    <a:cubicBezTo>
                      <a:pt x="846" y="38689"/>
                      <a:pt x="668" y="37462"/>
                      <a:pt x="596" y="36224"/>
                    </a:cubicBezTo>
                    <a:cubicBezTo>
                      <a:pt x="537" y="34998"/>
                      <a:pt x="596" y="33759"/>
                      <a:pt x="751" y="32533"/>
                    </a:cubicBezTo>
                    <a:cubicBezTo>
                      <a:pt x="894" y="31319"/>
                      <a:pt x="1168" y="30092"/>
                      <a:pt x="1525" y="28925"/>
                    </a:cubicBezTo>
                    <a:cubicBezTo>
                      <a:pt x="1882" y="27747"/>
                      <a:pt x="2335" y="26580"/>
                      <a:pt x="2894" y="25485"/>
                    </a:cubicBezTo>
                    <a:cubicBezTo>
                      <a:pt x="3442" y="24377"/>
                      <a:pt x="4085" y="23306"/>
                      <a:pt x="4811" y="22317"/>
                    </a:cubicBezTo>
                    <a:cubicBezTo>
                      <a:pt x="5537" y="21317"/>
                      <a:pt x="6347" y="20377"/>
                      <a:pt x="7252" y="19531"/>
                    </a:cubicBezTo>
                    <a:cubicBezTo>
                      <a:pt x="8145" y="18686"/>
                      <a:pt x="9133" y="17924"/>
                      <a:pt x="10181" y="17281"/>
                    </a:cubicBezTo>
                    <a:cubicBezTo>
                      <a:pt x="11240" y="16638"/>
                      <a:pt x="12360" y="16126"/>
                      <a:pt x="13526" y="15745"/>
                    </a:cubicBezTo>
                    <a:cubicBezTo>
                      <a:pt x="14705" y="15376"/>
                      <a:pt x="15931" y="15186"/>
                      <a:pt x="17146" y="15174"/>
                    </a:cubicBezTo>
                    <a:cubicBezTo>
                      <a:pt x="17211" y="15172"/>
                      <a:pt x="17276" y="15172"/>
                      <a:pt x="17341" y="15172"/>
                    </a:cubicBezTo>
                    <a:cubicBezTo>
                      <a:pt x="18501" y="15172"/>
                      <a:pt x="19649" y="15372"/>
                      <a:pt x="20754" y="15721"/>
                    </a:cubicBezTo>
                    <a:lnTo>
                      <a:pt x="21004" y="15805"/>
                    </a:lnTo>
                    <a:lnTo>
                      <a:pt x="21111" y="15543"/>
                    </a:lnTo>
                    <a:lnTo>
                      <a:pt x="21158" y="15424"/>
                    </a:lnTo>
                    <a:cubicBezTo>
                      <a:pt x="21170" y="15412"/>
                      <a:pt x="21182" y="15364"/>
                      <a:pt x="21182" y="15328"/>
                    </a:cubicBezTo>
                    <a:lnTo>
                      <a:pt x="21194" y="15269"/>
                    </a:lnTo>
                    <a:lnTo>
                      <a:pt x="21242" y="15055"/>
                    </a:lnTo>
                    <a:cubicBezTo>
                      <a:pt x="21265" y="14900"/>
                      <a:pt x="21313" y="14757"/>
                      <a:pt x="21349" y="14602"/>
                    </a:cubicBezTo>
                    <a:cubicBezTo>
                      <a:pt x="21420" y="14305"/>
                      <a:pt x="21516" y="14007"/>
                      <a:pt x="21599" y="13709"/>
                    </a:cubicBezTo>
                    <a:cubicBezTo>
                      <a:pt x="21789" y="13114"/>
                      <a:pt x="22016" y="12554"/>
                      <a:pt x="22278" y="11983"/>
                    </a:cubicBezTo>
                    <a:cubicBezTo>
                      <a:pt x="22813" y="10864"/>
                      <a:pt x="23468" y="9816"/>
                      <a:pt x="24266" y="8863"/>
                    </a:cubicBezTo>
                    <a:cubicBezTo>
                      <a:pt x="25826" y="6958"/>
                      <a:pt x="27850" y="5434"/>
                      <a:pt x="30100" y="4434"/>
                    </a:cubicBezTo>
                    <a:cubicBezTo>
                      <a:pt x="31207" y="3934"/>
                      <a:pt x="32386" y="3565"/>
                      <a:pt x="33588" y="3339"/>
                    </a:cubicBezTo>
                    <a:cubicBezTo>
                      <a:pt x="34184" y="3220"/>
                      <a:pt x="34803" y="3148"/>
                      <a:pt x="35410" y="3113"/>
                    </a:cubicBezTo>
                    <a:cubicBezTo>
                      <a:pt x="35653" y="3094"/>
                      <a:pt x="35894" y="3086"/>
                      <a:pt x="36135" y="3086"/>
                    </a:cubicBezTo>
                    <a:cubicBezTo>
                      <a:pt x="36497" y="3086"/>
                      <a:pt x="36860" y="3103"/>
                      <a:pt x="37232" y="3125"/>
                    </a:cubicBezTo>
                    <a:cubicBezTo>
                      <a:pt x="37839" y="3172"/>
                      <a:pt x="38434" y="3279"/>
                      <a:pt x="39018" y="3410"/>
                    </a:cubicBezTo>
                    <a:cubicBezTo>
                      <a:pt x="39315" y="3482"/>
                      <a:pt x="39613" y="3577"/>
                      <a:pt x="39875" y="3660"/>
                    </a:cubicBezTo>
                    <a:cubicBezTo>
                      <a:pt x="40006" y="3696"/>
                      <a:pt x="40161" y="3756"/>
                      <a:pt x="40304" y="3815"/>
                    </a:cubicBezTo>
                    <a:cubicBezTo>
                      <a:pt x="40435" y="3863"/>
                      <a:pt x="40589" y="3922"/>
                      <a:pt x="40720" y="3982"/>
                    </a:cubicBezTo>
                    <a:cubicBezTo>
                      <a:pt x="41828" y="4458"/>
                      <a:pt x="42840" y="5113"/>
                      <a:pt x="43733" y="5911"/>
                    </a:cubicBezTo>
                    <a:lnTo>
                      <a:pt x="44256" y="6375"/>
                    </a:lnTo>
                    <a:lnTo>
                      <a:pt x="44637" y="5780"/>
                    </a:lnTo>
                    <a:cubicBezTo>
                      <a:pt x="44816" y="5506"/>
                      <a:pt x="44995" y="5244"/>
                      <a:pt x="45185" y="4994"/>
                    </a:cubicBezTo>
                    <a:cubicBezTo>
                      <a:pt x="45376" y="4720"/>
                      <a:pt x="45590" y="4482"/>
                      <a:pt x="45792" y="4244"/>
                    </a:cubicBezTo>
                    <a:cubicBezTo>
                      <a:pt x="46007" y="4006"/>
                      <a:pt x="46233" y="3768"/>
                      <a:pt x="46471" y="3565"/>
                    </a:cubicBezTo>
                    <a:cubicBezTo>
                      <a:pt x="46709" y="3339"/>
                      <a:pt x="46947" y="3148"/>
                      <a:pt x="47197" y="2958"/>
                    </a:cubicBezTo>
                    <a:cubicBezTo>
                      <a:pt x="48209" y="2184"/>
                      <a:pt x="49376" y="1648"/>
                      <a:pt x="50579" y="1422"/>
                    </a:cubicBezTo>
                    <a:cubicBezTo>
                      <a:pt x="50876" y="1374"/>
                      <a:pt x="51186" y="1327"/>
                      <a:pt x="51484" y="1327"/>
                    </a:cubicBezTo>
                    <a:close/>
                    <a:moveTo>
                      <a:pt x="51763" y="1"/>
                    </a:moveTo>
                    <a:cubicBezTo>
                      <a:pt x="51675" y="1"/>
                      <a:pt x="51585" y="2"/>
                      <a:pt x="51495" y="5"/>
                    </a:cubicBezTo>
                    <a:cubicBezTo>
                      <a:pt x="51126" y="17"/>
                      <a:pt x="50757" y="65"/>
                      <a:pt x="50400" y="124"/>
                    </a:cubicBezTo>
                    <a:cubicBezTo>
                      <a:pt x="48936" y="386"/>
                      <a:pt x="47614" y="1065"/>
                      <a:pt x="46483" y="1934"/>
                    </a:cubicBezTo>
                    <a:cubicBezTo>
                      <a:pt x="46197" y="2160"/>
                      <a:pt x="45923" y="2386"/>
                      <a:pt x="45661" y="2636"/>
                    </a:cubicBezTo>
                    <a:cubicBezTo>
                      <a:pt x="45399" y="2886"/>
                      <a:pt x="45161" y="3148"/>
                      <a:pt x="44923" y="3410"/>
                    </a:cubicBezTo>
                    <a:cubicBezTo>
                      <a:pt x="44685" y="3684"/>
                      <a:pt x="44459" y="3958"/>
                      <a:pt x="44256" y="4244"/>
                    </a:cubicBezTo>
                    <a:cubicBezTo>
                      <a:pt x="44180" y="4345"/>
                      <a:pt x="44107" y="4449"/>
                      <a:pt x="44036" y="4553"/>
                    </a:cubicBezTo>
                    <a:lnTo>
                      <a:pt x="44036" y="4553"/>
                    </a:lnTo>
                    <a:cubicBezTo>
                      <a:pt x="43168" y="3873"/>
                      <a:pt x="42209" y="3314"/>
                      <a:pt x="41185" y="2910"/>
                    </a:cubicBezTo>
                    <a:cubicBezTo>
                      <a:pt x="41018" y="2851"/>
                      <a:pt x="40875" y="2791"/>
                      <a:pt x="40708" y="2732"/>
                    </a:cubicBezTo>
                    <a:cubicBezTo>
                      <a:pt x="40566" y="2684"/>
                      <a:pt x="40411" y="2625"/>
                      <a:pt x="40244" y="2577"/>
                    </a:cubicBezTo>
                    <a:cubicBezTo>
                      <a:pt x="39923" y="2470"/>
                      <a:pt x="39613" y="2398"/>
                      <a:pt x="39280" y="2327"/>
                    </a:cubicBezTo>
                    <a:cubicBezTo>
                      <a:pt x="38625" y="2196"/>
                      <a:pt x="37970" y="2101"/>
                      <a:pt x="37315" y="2053"/>
                    </a:cubicBezTo>
                    <a:cubicBezTo>
                      <a:pt x="37037" y="2035"/>
                      <a:pt x="36758" y="2027"/>
                      <a:pt x="36480" y="2027"/>
                    </a:cubicBezTo>
                    <a:cubicBezTo>
                      <a:pt x="35450" y="2027"/>
                      <a:pt x="34425" y="2144"/>
                      <a:pt x="33422" y="2351"/>
                    </a:cubicBezTo>
                    <a:cubicBezTo>
                      <a:pt x="32148" y="2625"/>
                      <a:pt x="30921" y="3041"/>
                      <a:pt x="29743" y="3601"/>
                    </a:cubicBezTo>
                    <a:cubicBezTo>
                      <a:pt x="27385" y="4720"/>
                      <a:pt x="25302" y="6375"/>
                      <a:pt x="23718" y="8399"/>
                    </a:cubicBezTo>
                    <a:cubicBezTo>
                      <a:pt x="22920" y="9411"/>
                      <a:pt x="22242" y="10530"/>
                      <a:pt x="21718" y="11697"/>
                    </a:cubicBezTo>
                    <a:cubicBezTo>
                      <a:pt x="21468" y="12292"/>
                      <a:pt x="21230" y="12912"/>
                      <a:pt x="21051" y="13519"/>
                    </a:cubicBezTo>
                    <a:cubicBezTo>
                      <a:pt x="20956" y="13828"/>
                      <a:pt x="20873" y="14138"/>
                      <a:pt x="20801" y="14459"/>
                    </a:cubicBezTo>
                    <a:cubicBezTo>
                      <a:pt x="20754" y="14614"/>
                      <a:pt x="20718" y="14769"/>
                      <a:pt x="20694" y="14936"/>
                    </a:cubicBezTo>
                    <a:lnTo>
                      <a:pt x="20664" y="15087"/>
                    </a:lnTo>
                    <a:lnTo>
                      <a:pt x="20664" y="15087"/>
                    </a:lnTo>
                    <a:cubicBezTo>
                      <a:pt x="19635" y="14785"/>
                      <a:pt x="18560" y="14633"/>
                      <a:pt x="17488" y="14633"/>
                    </a:cubicBezTo>
                    <a:cubicBezTo>
                      <a:pt x="17382" y="14633"/>
                      <a:pt x="17276" y="14635"/>
                      <a:pt x="17170" y="14638"/>
                    </a:cubicBezTo>
                    <a:cubicBezTo>
                      <a:pt x="15884" y="14650"/>
                      <a:pt x="14622" y="14888"/>
                      <a:pt x="13419" y="15269"/>
                    </a:cubicBezTo>
                    <a:cubicBezTo>
                      <a:pt x="12193" y="15662"/>
                      <a:pt x="11050" y="16198"/>
                      <a:pt x="9966" y="16864"/>
                    </a:cubicBezTo>
                    <a:cubicBezTo>
                      <a:pt x="8871" y="17519"/>
                      <a:pt x="7883" y="18305"/>
                      <a:pt x="6954" y="19174"/>
                    </a:cubicBezTo>
                    <a:cubicBezTo>
                      <a:pt x="6049" y="20055"/>
                      <a:pt x="5204" y="21008"/>
                      <a:pt x="4454" y="22020"/>
                    </a:cubicBezTo>
                    <a:cubicBezTo>
                      <a:pt x="3716" y="23032"/>
                      <a:pt x="3061" y="24115"/>
                      <a:pt x="2489" y="25246"/>
                    </a:cubicBezTo>
                    <a:cubicBezTo>
                      <a:pt x="1930" y="26377"/>
                      <a:pt x="1465" y="27556"/>
                      <a:pt x="1072" y="28759"/>
                    </a:cubicBezTo>
                    <a:cubicBezTo>
                      <a:pt x="703" y="29961"/>
                      <a:pt x="418" y="31199"/>
                      <a:pt x="239" y="32450"/>
                    </a:cubicBezTo>
                    <a:cubicBezTo>
                      <a:pt x="60" y="33712"/>
                      <a:pt x="1" y="34974"/>
                      <a:pt x="49" y="36248"/>
                    </a:cubicBezTo>
                    <a:cubicBezTo>
                      <a:pt x="108" y="37510"/>
                      <a:pt x="275" y="38772"/>
                      <a:pt x="572" y="40010"/>
                    </a:cubicBezTo>
                    <a:cubicBezTo>
                      <a:pt x="870" y="41248"/>
                      <a:pt x="1299" y="42451"/>
                      <a:pt x="1882" y="43594"/>
                    </a:cubicBezTo>
                    <a:cubicBezTo>
                      <a:pt x="2466" y="44737"/>
                      <a:pt x="3192" y="45808"/>
                      <a:pt x="4049" y="46761"/>
                    </a:cubicBezTo>
                    <a:cubicBezTo>
                      <a:pt x="4930" y="47713"/>
                      <a:pt x="5942" y="48547"/>
                      <a:pt x="7073" y="49178"/>
                    </a:cubicBezTo>
                    <a:cubicBezTo>
                      <a:pt x="7645" y="49487"/>
                      <a:pt x="8216" y="49761"/>
                      <a:pt x="8847" y="49976"/>
                    </a:cubicBezTo>
                    <a:cubicBezTo>
                      <a:pt x="8990" y="50023"/>
                      <a:pt x="9133" y="50083"/>
                      <a:pt x="9288" y="50130"/>
                    </a:cubicBezTo>
                    <a:lnTo>
                      <a:pt x="9764" y="50261"/>
                    </a:lnTo>
                    <a:cubicBezTo>
                      <a:pt x="10086" y="50333"/>
                      <a:pt x="10395" y="50416"/>
                      <a:pt x="10717" y="50476"/>
                    </a:cubicBezTo>
                    <a:cubicBezTo>
                      <a:pt x="11424" y="50613"/>
                      <a:pt x="12143" y="50675"/>
                      <a:pt x="12861" y="50675"/>
                    </a:cubicBezTo>
                    <a:cubicBezTo>
                      <a:pt x="13447" y="50675"/>
                      <a:pt x="14032" y="50634"/>
                      <a:pt x="14610" y="50559"/>
                    </a:cubicBezTo>
                    <a:cubicBezTo>
                      <a:pt x="15241" y="50476"/>
                      <a:pt x="15884" y="50357"/>
                      <a:pt x="16515" y="50178"/>
                    </a:cubicBezTo>
                    <a:cubicBezTo>
                      <a:pt x="16900" y="50067"/>
                      <a:pt x="17281" y="49942"/>
                      <a:pt x="17657" y="49803"/>
                    </a:cubicBezTo>
                    <a:lnTo>
                      <a:pt x="17657" y="49803"/>
                    </a:lnTo>
                    <a:cubicBezTo>
                      <a:pt x="17751" y="50525"/>
                      <a:pt x="17918" y="51243"/>
                      <a:pt x="18158" y="51928"/>
                    </a:cubicBezTo>
                    <a:cubicBezTo>
                      <a:pt x="18241" y="52166"/>
                      <a:pt x="18325" y="52393"/>
                      <a:pt x="18432" y="52619"/>
                    </a:cubicBezTo>
                    <a:cubicBezTo>
                      <a:pt x="18539" y="52857"/>
                      <a:pt x="18634" y="53059"/>
                      <a:pt x="18753" y="53286"/>
                    </a:cubicBezTo>
                    <a:cubicBezTo>
                      <a:pt x="18872" y="53512"/>
                      <a:pt x="19015" y="53714"/>
                      <a:pt x="19146" y="53928"/>
                    </a:cubicBezTo>
                    <a:cubicBezTo>
                      <a:pt x="19277" y="54131"/>
                      <a:pt x="19432" y="54321"/>
                      <a:pt x="19587" y="54524"/>
                    </a:cubicBezTo>
                    <a:cubicBezTo>
                      <a:pt x="20218" y="55298"/>
                      <a:pt x="21039" y="55953"/>
                      <a:pt x="21944" y="56393"/>
                    </a:cubicBezTo>
                    <a:cubicBezTo>
                      <a:pt x="22170" y="56512"/>
                      <a:pt x="22420" y="56607"/>
                      <a:pt x="22647" y="56691"/>
                    </a:cubicBezTo>
                    <a:cubicBezTo>
                      <a:pt x="22897" y="56786"/>
                      <a:pt x="23135" y="56846"/>
                      <a:pt x="23385" y="56905"/>
                    </a:cubicBezTo>
                    <a:cubicBezTo>
                      <a:pt x="23691" y="56980"/>
                      <a:pt x="24007" y="57031"/>
                      <a:pt x="24324" y="57059"/>
                    </a:cubicBezTo>
                    <a:lnTo>
                      <a:pt x="24324" y="57059"/>
                    </a:lnTo>
                    <a:cubicBezTo>
                      <a:pt x="24443" y="58043"/>
                      <a:pt x="24639" y="59022"/>
                      <a:pt x="24921" y="59977"/>
                    </a:cubicBezTo>
                    <a:cubicBezTo>
                      <a:pt x="25242" y="61108"/>
                      <a:pt x="25695" y="62227"/>
                      <a:pt x="26254" y="63275"/>
                    </a:cubicBezTo>
                    <a:cubicBezTo>
                      <a:pt x="26838" y="64311"/>
                      <a:pt x="27540" y="65299"/>
                      <a:pt x="28362" y="66168"/>
                    </a:cubicBezTo>
                    <a:cubicBezTo>
                      <a:pt x="29171" y="67049"/>
                      <a:pt x="30124" y="67811"/>
                      <a:pt x="31171" y="68418"/>
                    </a:cubicBezTo>
                    <a:cubicBezTo>
                      <a:pt x="31695" y="68728"/>
                      <a:pt x="32243" y="68990"/>
                      <a:pt x="32803" y="69204"/>
                    </a:cubicBezTo>
                    <a:cubicBezTo>
                      <a:pt x="33362" y="69430"/>
                      <a:pt x="33958" y="69609"/>
                      <a:pt x="34529" y="69740"/>
                    </a:cubicBezTo>
                    <a:cubicBezTo>
                      <a:pt x="35418" y="69947"/>
                      <a:pt x="36334" y="70045"/>
                      <a:pt x="37247" y="70045"/>
                    </a:cubicBezTo>
                    <a:cubicBezTo>
                      <a:pt x="37544" y="70045"/>
                      <a:pt x="37841" y="70034"/>
                      <a:pt x="38137" y="70014"/>
                    </a:cubicBezTo>
                    <a:cubicBezTo>
                      <a:pt x="39339" y="69942"/>
                      <a:pt x="40530" y="69680"/>
                      <a:pt x="41661" y="69299"/>
                    </a:cubicBezTo>
                    <a:cubicBezTo>
                      <a:pt x="42669" y="68949"/>
                      <a:pt x="43639" y="68505"/>
                      <a:pt x="44555" y="67974"/>
                    </a:cubicBezTo>
                    <a:lnTo>
                      <a:pt x="44555" y="67974"/>
                    </a:lnTo>
                    <a:cubicBezTo>
                      <a:pt x="44632" y="68004"/>
                      <a:pt x="44711" y="68033"/>
                      <a:pt x="44792" y="68061"/>
                    </a:cubicBezTo>
                    <a:lnTo>
                      <a:pt x="44947" y="68121"/>
                    </a:lnTo>
                    <a:lnTo>
                      <a:pt x="45090" y="68168"/>
                    </a:lnTo>
                    <a:lnTo>
                      <a:pt x="45352" y="68252"/>
                    </a:lnTo>
                    <a:cubicBezTo>
                      <a:pt x="45447" y="68287"/>
                      <a:pt x="45542" y="68311"/>
                      <a:pt x="45649" y="68347"/>
                    </a:cubicBezTo>
                    <a:lnTo>
                      <a:pt x="45947" y="68430"/>
                    </a:lnTo>
                    <a:cubicBezTo>
                      <a:pt x="46138" y="68490"/>
                      <a:pt x="46352" y="68537"/>
                      <a:pt x="46542" y="68585"/>
                    </a:cubicBezTo>
                    <a:cubicBezTo>
                      <a:pt x="46757" y="68633"/>
                      <a:pt x="46947" y="68668"/>
                      <a:pt x="47150" y="68704"/>
                    </a:cubicBezTo>
                    <a:cubicBezTo>
                      <a:pt x="47364" y="68728"/>
                      <a:pt x="47554" y="68776"/>
                      <a:pt x="47769" y="68787"/>
                    </a:cubicBezTo>
                    <a:cubicBezTo>
                      <a:pt x="47971" y="68823"/>
                      <a:pt x="48162" y="68847"/>
                      <a:pt x="48376" y="68847"/>
                    </a:cubicBezTo>
                    <a:cubicBezTo>
                      <a:pt x="48578" y="68871"/>
                      <a:pt x="48769" y="68883"/>
                      <a:pt x="48983" y="68883"/>
                    </a:cubicBezTo>
                    <a:cubicBezTo>
                      <a:pt x="49084" y="68889"/>
                      <a:pt x="49186" y="68892"/>
                      <a:pt x="49287" y="68892"/>
                    </a:cubicBezTo>
                    <a:cubicBezTo>
                      <a:pt x="49388" y="68892"/>
                      <a:pt x="49489" y="68889"/>
                      <a:pt x="49590" y="68883"/>
                    </a:cubicBezTo>
                    <a:lnTo>
                      <a:pt x="49900" y="68871"/>
                    </a:lnTo>
                    <a:lnTo>
                      <a:pt x="50221" y="68835"/>
                    </a:lnTo>
                    <a:cubicBezTo>
                      <a:pt x="50424" y="68823"/>
                      <a:pt x="50614" y="68811"/>
                      <a:pt x="50829" y="68776"/>
                    </a:cubicBezTo>
                    <a:cubicBezTo>
                      <a:pt x="51031" y="68764"/>
                      <a:pt x="51234" y="68716"/>
                      <a:pt x="51436" y="68692"/>
                    </a:cubicBezTo>
                    <a:cubicBezTo>
                      <a:pt x="51626" y="68656"/>
                      <a:pt x="51841" y="68609"/>
                      <a:pt x="52031" y="68573"/>
                    </a:cubicBezTo>
                    <a:cubicBezTo>
                      <a:pt x="52246" y="68526"/>
                      <a:pt x="52436" y="68466"/>
                      <a:pt x="52627" y="68418"/>
                    </a:cubicBezTo>
                    <a:cubicBezTo>
                      <a:pt x="52738" y="68391"/>
                      <a:pt x="52853" y="68359"/>
                      <a:pt x="52967" y="68325"/>
                    </a:cubicBezTo>
                    <a:lnTo>
                      <a:pt x="52967" y="68325"/>
                    </a:lnTo>
                    <a:cubicBezTo>
                      <a:pt x="53020" y="68548"/>
                      <a:pt x="53082" y="68769"/>
                      <a:pt x="53150" y="68990"/>
                    </a:cubicBezTo>
                    <a:cubicBezTo>
                      <a:pt x="53293" y="69478"/>
                      <a:pt x="53496" y="69966"/>
                      <a:pt x="53710" y="70431"/>
                    </a:cubicBezTo>
                    <a:cubicBezTo>
                      <a:pt x="54174" y="71371"/>
                      <a:pt x="54817" y="72240"/>
                      <a:pt x="55615" y="72943"/>
                    </a:cubicBezTo>
                    <a:cubicBezTo>
                      <a:pt x="56020" y="73300"/>
                      <a:pt x="56448" y="73609"/>
                      <a:pt x="56925" y="73871"/>
                    </a:cubicBezTo>
                    <a:cubicBezTo>
                      <a:pt x="57389" y="74133"/>
                      <a:pt x="57913" y="74324"/>
                      <a:pt x="58401" y="74467"/>
                    </a:cubicBezTo>
                    <a:cubicBezTo>
                      <a:pt x="58532" y="74502"/>
                      <a:pt x="58675" y="74538"/>
                      <a:pt x="58806" y="74562"/>
                    </a:cubicBezTo>
                    <a:cubicBezTo>
                      <a:pt x="58937" y="74598"/>
                      <a:pt x="59068" y="74621"/>
                      <a:pt x="59211" y="74645"/>
                    </a:cubicBezTo>
                    <a:lnTo>
                      <a:pt x="59604" y="74681"/>
                    </a:lnTo>
                    <a:cubicBezTo>
                      <a:pt x="59746" y="74705"/>
                      <a:pt x="59877" y="74717"/>
                      <a:pt x="60008" y="74717"/>
                    </a:cubicBezTo>
                    <a:cubicBezTo>
                      <a:pt x="60063" y="74718"/>
                      <a:pt x="60118" y="74719"/>
                      <a:pt x="60172" y="74719"/>
                    </a:cubicBezTo>
                    <a:cubicBezTo>
                      <a:pt x="60653" y="74719"/>
                      <a:pt x="61133" y="74673"/>
                      <a:pt x="61604" y="74598"/>
                    </a:cubicBezTo>
                    <a:cubicBezTo>
                      <a:pt x="62640" y="74407"/>
                      <a:pt x="63640" y="74014"/>
                      <a:pt x="64533" y="73490"/>
                    </a:cubicBezTo>
                    <a:cubicBezTo>
                      <a:pt x="64985" y="73228"/>
                      <a:pt x="65414" y="72943"/>
                      <a:pt x="65819" y="72621"/>
                    </a:cubicBezTo>
                    <a:cubicBezTo>
                      <a:pt x="66212" y="72288"/>
                      <a:pt x="66593" y="71943"/>
                      <a:pt x="66950" y="71574"/>
                    </a:cubicBezTo>
                    <a:cubicBezTo>
                      <a:pt x="67307" y="71204"/>
                      <a:pt x="67628" y="70812"/>
                      <a:pt x="67926" y="70395"/>
                    </a:cubicBezTo>
                    <a:cubicBezTo>
                      <a:pt x="68224" y="70002"/>
                      <a:pt x="68498" y="69561"/>
                      <a:pt x="68748" y="69121"/>
                    </a:cubicBezTo>
                    <a:cubicBezTo>
                      <a:pt x="68998" y="68668"/>
                      <a:pt x="69224" y="68216"/>
                      <a:pt x="69414" y="67752"/>
                    </a:cubicBezTo>
                    <a:cubicBezTo>
                      <a:pt x="69416" y="67749"/>
                      <a:pt x="69417" y="67746"/>
                      <a:pt x="69418" y="67743"/>
                    </a:cubicBezTo>
                    <a:lnTo>
                      <a:pt x="69418" y="67743"/>
                    </a:lnTo>
                    <a:cubicBezTo>
                      <a:pt x="69541" y="67890"/>
                      <a:pt x="69671" y="68032"/>
                      <a:pt x="69807" y="68168"/>
                    </a:cubicBezTo>
                    <a:cubicBezTo>
                      <a:pt x="70307" y="68668"/>
                      <a:pt x="70915" y="69085"/>
                      <a:pt x="71593" y="69383"/>
                    </a:cubicBezTo>
                    <a:cubicBezTo>
                      <a:pt x="71677" y="69430"/>
                      <a:pt x="71760" y="69466"/>
                      <a:pt x="71843" y="69490"/>
                    </a:cubicBezTo>
                    <a:lnTo>
                      <a:pt x="71867" y="69502"/>
                    </a:lnTo>
                    <a:lnTo>
                      <a:pt x="71915" y="69526"/>
                    </a:lnTo>
                    <a:lnTo>
                      <a:pt x="71974" y="69538"/>
                    </a:lnTo>
                    <a:lnTo>
                      <a:pt x="72093" y="69585"/>
                    </a:lnTo>
                    <a:lnTo>
                      <a:pt x="72212" y="69621"/>
                    </a:lnTo>
                    <a:lnTo>
                      <a:pt x="72355" y="69669"/>
                    </a:lnTo>
                    <a:cubicBezTo>
                      <a:pt x="72439" y="69704"/>
                      <a:pt x="72546" y="69728"/>
                      <a:pt x="72629" y="69740"/>
                    </a:cubicBezTo>
                    <a:cubicBezTo>
                      <a:pt x="72986" y="69823"/>
                      <a:pt x="73355" y="69859"/>
                      <a:pt x="73724" y="69883"/>
                    </a:cubicBezTo>
                    <a:cubicBezTo>
                      <a:pt x="73774" y="69884"/>
                      <a:pt x="73823" y="69885"/>
                      <a:pt x="73872" y="69885"/>
                    </a:cubicBezTo>
                    <a:cubicBezTo>
                      <a:pt x="74189" y="69885"/>
                      <a:pt x="74499" y="69854"/>
                      <a:pt x="74808" y="69823"/>
                    </a:cubicBezTo>
                    <a:cubicBezTo>
                      <a:pt x="75165" y="69764"/>
                      <a:pt x="75510" y="69680"/>
                      <a:pt x="75844" y="69585"/>
                    </a:cubicBezTo>
                    <a:cubicBezTo>
                      <a:pt x="76177" y="69478"/>
                      <a:pt x="76522" y="69347"/>
                      <a:pt x="76832" y="69192"/>
                    </a:cubicBezTo>
                    <a:cubicBezTo>
                      <a:pt x="77142" y="69026"/>
                      <a:pt x="77439" y="68871"/>
                      <a:pt x="77737" y="68668"/>
                    </a:cubicBezTo>
                    <a:cubicBezTo>
                      <a:pt x="78320" y="68299"/>
                      <a:pt x="78856" y="67835"/>
                      <a:pt x="79332" y="67347"/>
                    </a:cubicBezTo>
                    <a:cubicBezTo>
                      <a:pt x="79570" y="67097"/>
                      <a:pt x="79785" y="66823"/>
                      <a:pt x="79999" y="66561"/>
                    </a:cubicBezTo>
                    <a:cubicBezTo>
                      <a:pt x="80106" y="66430"/>
                      <a:pt x="80190" y="66275"/>
                      <a:pt x="80297" y="66144"/>
                    </a:cubicBezTo>
                    <a:cubicBezTo>
                      <a:pt x="80404" y="65989"/>
                      <a:pt x="80487" y="65859"/>
                      <a:pt x="80582" y="65716"/>
                    </a:cubicBezTo>
                    <a:cubicBezTo>
                      <a:pt x="80666" y="65561"/>
                      <a:pt x="80761" y="65418"/>
                      <a:pt x="80832" y="65263"/>
                    </a:cubicBezTo>
                    <a:cubicBezTo>
                      <a:pt x="80903" y="65143"/>
                      <a:pt x="80973" y="65015"/>
                      <a:pt x="81036" y="64892"/>
                    </a:cubicBezTo>
                    <a:lnTo>
                      <a:pt x="81036" y="64892"/>
                    </a:lnTo>
                    <a:cubicBezTo>
                      <a:pt x="81664" y="65521"/>
                      <a:pt x="82365" y="66089"/>
                      <a:pt x="83107" y="66561"/>
                    </a:cubicBezTo>
                    <a:cubicBezTo>
                      <a:pt x="83642" y="66882"/>
                      <a:pt x="84190" y="67180"/>
                      <a:pt x="84773" y="67442"/>
                    </a:cubicBezTo>
                    <a:cubicBezTo>
                      <a:pt x="84916" y="67502"/>
                      <a:pt x="85059" y="67561"/>
                      <a:pt x="85214" y="67621"/>
                    </a:cubicBezTo>
                    <a:lnTo>
                      <a:pt x="85333" y="67656"/>
                    </a:lnTo>
                    <a:lnTo>
                      <a:pt x="85428" y="67704"/>
                    </a:lnTo>
                    <a:lnTo>
                      <a:pt x="85643" y="67775"/>
                    </a:lnTo>
                    <a:cubicBezTo>
                      <a:pt x="85785" y="67823"/>
                      <a:pt x="85952" y="67883"/>
                      <a:pt x="86107" y="67930"/>
                    </a:cubicBezTo>
                    <a:cubicBezTo>
                      <a:pt x="86262" y="67978"/>
                      <a:pt x="86416" y="68037"/>
                      <a:pt x="86559" y="68061"/>
                    </a:cubicBezTo>
                    <a:cubicBezTo>
                      <a:pt x="87582" y="68319"/>
                      <a:pt x="88639" y="68445"/>
                      <a:pt x="89687" y="68445"/>
                    </a:cubicBezTo>
                    <a:cubicBezTo>
                      <a:pt x="89895" y="68445"/>
                      <a:pt x="90103" y="68440"/>
                      <a:pt x="90310" y="68430"/>
                    </a:cubicBezTo>
                    <a:cubicBezTo>
                      <a:pt x="91560" y="68359"/>
                      <a:pt x="92798" y="68109"/>
                      <a:pt x="93989" y="67716"/>
                    </a:cubicBezTo>
                    <a:cubicBezTo>
                      <a:pt x="95168" y="67323"/>
                      <a:pt x="96299" y="66787"/>
                      <a:pt x="97358" y="66132"/>
                    </a:cubicBezTo>
                    <a:cubicBezTo>
                      <a:pt x="98406" y="65478"/>
                      <a:pt x="99394" y="64716"/>
                      <a:pt x="100299" y="63882"/>
                    </a:cubicBezTo>
                    <a:cubicBezTo>
                      <a:pt x="102097" y="62215"/>
                      <a:pt x="103585" y="60215"/>
                      <a:pt x="104740" y="58048"/>
                    </a:cubicBezTo>
                    <a:cubicBezTo>
                      <a:pt x="105312" y="56965"/>
                      <a:pt x="105788" y="55833"/>
                      <a:pt x="106193" y="54679"/>
                    </a:cubicBezTo>
                    <a:cubicBezTo>
                      <a:pt x="106598" y="53524"/>
                      <a:pt x="106907" y="52333"/>
                      <a:pt x="107121" y="51131"/>
                    </a:cubicBezTo>
                    <a:cubicBezTo>
                      <a:pt x="107550" y="48702"/>
                      <a:pt x="107574" y="46213"/>
                      <a:pt x="107157" y="43772"/>
                    </a:cubicBezTo>
                    <a:cubicBezTo>
                      <a:pt x="106931" y="42558"/>
                      <a:pt x="106609" y="41367"/>
                      <a:pt x="106145" y="40201"/>
                    </a:cubicBezTo>
                    <a:cubicBezTo>
                      <a:pt x="105693" y="39046"/>
                      <a:pt x="105097" y="37927"/>
                      <a:pt x="104359" y="36914"/>
                    </a:cubicBezTo>
                    <a:cubicBezTo>
                      <a:pt x="103633" y="35902"/>
                      <a:pt x="102764" y="34962"/>
                      <a:pt x="101776" y="34188"/>
                    </a:cubicBezTo>
                    <a:cubicBezTo>
                      <a:pt x="100775" y="33414"/>
                      <a:pt x="99656" y="32795"/>
                      <a:pt x="98466" y="32342"/>
                    </a:cubicBezTo>
                    <a:lnTo>
                      <a:pt x="98311" y="32212"/>
                    </a:lnTo>
                    <a:cubicBezTo>
                      <a:pt x="98216" y="32200"/>
                      <a:pt x="98144" y="32164"/>
                      <a:pt x="98073" y="32152"/>
                    </a:cubicBezTo>
                    <a:cubicBezTo>
                      <a:pt x="97906" y="32104"/>
                      <a:pt x="97751" y="32081"/>
                      <a:pt x="97596" y="32045"/>
                    </a:cubicBezTo>
                    <a:cubicBezTo>
                      <a:pt x="97450" y="32022"/>
                      <a:pt x="97293" y="32000"/>
                      <a:pt x="97146" y="31997"/>
                    </a:cubicBezTo>
                    <a:lnTo>
                      <a:pt x="97146" y="31997"/>
                    </a:lnTo>
                    <a:cubicBezTo>
                      <a:pt x="97197" y="31634"/>
                      <a:pt x="97238" y="31268"/>
                      <a:pt x="97275" y="30902"/>
                    </a:cubicBezTo>
                    <a:cubicBezTo>
                      <a:pt x="97335" y="30307"/>
                      <a:pt x="97370" y="29711"/>
                      <a:pt x="97382" y="29116"/>
                    </a:cubicBezTo>
                    <a:cubicBezTo>
                      <a:pt x="97394" y="27925"/>
                      <a:pt x="97335" y="26735"/>
                      <a:pt x="97156" y="25556"/>
                    </a:cubicBezTo>
                    <a:cubicBezTo>
                      <a:pt x="97073" y="24961"/>
                      <a:pt x="96954" y="24377"/>
                      <a:pt x="96823" y="23806"/>
                    </a:cubicBezTo>
                    <a:cubicBezTo>
                      <a:pt x="96668" y="23222"/>
                      <a:pt x="96501" y="22651"/>
                      <a:pt x="96311" y="22091"/>
                    </a:cubicBezTo>
                    <a:cubicBezTo>
                      <a:pt x="96108" y="21520"/>
                      <a:pt x="95882" y="20972"/>
                      <a:pt x="95632" y="20436"/>
                    </a:cubicBezTo>
                    <a:cubicBezTo>
                      <a:pt x="95370" y="19900"/>
                      <a:pt x="95096" y="19377"/>
                      <a:pt x="94775" y="18877"/>
                    </a:cubicBezTo>
                    <a:cubicBezTo>
                      <a:pt x="94465" y="18388"/>
                      <a:pt x="94120" y="17888"/>
                      <a:pt x="93739" y="17436"/>
                    </a:cubicBezTo>
                    <a:cubicBezTo>
                      <a:pt x="93370" y="16983"/>
                      <a:pt x="92953" y="16543"/>
                      <a:pt x="92512" y="16138"/>
                    </a:cubicBezTo>
                    <a:cubicBezTo>
                      <a:pt x="92072" y="15733"/>
                      <a:pt x="91608" y="15364"/>
                      <a:pt x="91119" y="15019"/>
                    </a:cubicBezTo>
                    <a:cubicBezTo>
                      <a:pt x="90631" y="14674"/>
                      <a:pt x="90107" y="14376"/>
                      <a:pt x="89572" y="14126"/>
                    </a:cubicBezTo>
                    <a:cubicBezTo>
                      <a:pt x="89036" y="13876"/>
                      <a:pt x="88488" y="13650"/>
                      <a:pt x="87905" y="13471"/>
                    </a:cubicBezTo>
                    <a:cubicBezTo>
                      <a:pt x="87333" y="13293"/>
                      <a:pt x="86762" y="13173"/>
                      <a:pt x="86166" y="13090"/>
                    </a:cubicBezTo>
                    <a:cubicBezTo>
                      <a:pt x="85602" y="13005"/>
                      <a:pt x="85032" y="12966"/>
                      <a:pt x="84464" y="12966"/>
                    </a:cubicBezTo>
                    <a:cubicBezTo>
                      <a:pt x="83903" y="12966"/>
                      <a:pt x="83344" y="13005"/>
                      <a:pt x="82795" y="13075"/>
                    </a:cubicBezTo>
                    <a:lnTo>
                      <a:pt x="82795" y="13075"/>
                    </a:lnTo>
                    <a:cubicBezTo>
                      <a:pt x="82743" y="12984"/>
                      <a:pt x="82689" y="12892"/>
                      <a:pt x="82630" y="12804"/>
                    </a:cubicBezTo>
                    <a:cubicBezTo>
                      <a:pt x="82547" y="12650"/>
                      <a:pt x="82452" y="12507"/>
                      <a:pt x="82356" y="12376"/>
                    </a:cubicBezTo>
                    <a:cubicBezTo>
                      <a:pt x="82154" y="12102"/>
                      <a:pt x="81940" y="11840"/>
                      <a:pt x="81678" y="11602"/>
                    </a:cubicBezTo>
                    <a:cubicBezTo>
                      <a:pt x="81440" y="11340"/>
                      <a:pt x="81166" y="11138"/>
                      <a:pt x="80880" y="10947"/>
                    </a:cubicBezTo>
                    <a:cubicBezTo>
                      <a:pt x="80725" y="10840"/>
                      <a:pt x="80582" y="10745"/>
                      <a:pt x="80428" y="10673"/>
                    </a:cubicBezTo>
                    <a:cubicBezTo>
                      <a:pt x="80273" y="10590"/>
                      <a:pt x="80118" y="10506"/>
                      <a:pt x="79951" y="10447"/>
                    </a:cubicBezTo>
                    <a:cubicBezTo>
                      <a:pt x="79916" y="10435"/>
                      <a:pt x="79880" y="10423"/>
                      <a:pt x="79820" y="10411"/>
                    </a:cubicBezTo>
                    <a:lnTo>
                      <a:pt x="79701" y="10364"/>
                    </a:lnTo>
                    <a:cubicBezTo>
                      <a:pt x="79630" y="10352"/>
                      <a:pt x="79535" y="10316"/>
                      <a:pt x="79451" y="10292"/>
                    </a:cubicBezTo>
                    <a:cubicBezTo>
                      <a:pt x="79285" y="10233"/>
                      <a:pt x="79118" y="10185"/>
                      <a:pt x="78939" y="10149"/>
                    </a:cubicBezTo>
                    <a:cubicBezTo>
                      <a:pt x="78606" y="10078"/>
                      <a:pt x="78249" y="10054"/>
                      <a:pt x="77904" y="10054"/>
                    </a:cubicBezTo>
                    <a:cubicBezTo>
                      <a:pt x="77725" y="10054"/>
                      <a:pt x="77558" y="10054"/>
                      <a:pt x="77380" y="10066"/>
                    </a:cubicBezTo>
                    <a:cubicBezTo>
                      <a:pt x="77201" y="10078"/>
                      <a:pt x="77034" y="10090"/>
                      <a:pt x="76856" y="10125"/>
                    </a:cubicBezTo>
                    <a:cubicBezTo>
                      <a:pt x="76701" y="10149"/>
                      <a:pt x="76522" y="10185"/>
                      <a:pt x="76356" y="10233"/>
                    </a:cubicBezTo>
                    <a:lnTo>
                      <a:pt x="76228" y="10269"/>
                    </a:lnTo>
                    <a:lnTo>
                      <a:pt x="76228" y="10269"/>
                    </a:lnTo>
                    <a:cubicBezTo>
                      <a:pt x="75947" y="9466"/>
                      <a:pt x="75594" y="8661"/>
                      <a:pt x="75177" y="7911"/>
                    </a:cubicBezTo>
                    <a:cubicBezTo>
                      <a:pt x="74701" y="7030"/>
                      <a:pt x="74141" y="6208"/>
                      <a:pt x="73486" y="5446"/>
                    </a:cubicBezTo>
                    <a:cubicBezTo>
                      <a:pt x="72831" y="4696"/>
                      <a:pt x="72081" y="4006"/>
                      <a:pt x="71260" y="3422"/>
                    </a:cubicBezTo>
                    <a:cubicBezTo>
                      <a:pt x="70867" y="3148"/>
                      <a:pt x="70426" y="2875"/>
                      <a:pt x="69986" y="2636"/>
                    </a:cubicBezTo>
                    <a:cubicBezTo>
                      <a:pt x="69533" y="2398"/>
                      <a:pt x="69081" y="2196"/>
                      <a:pt x="68605" y="2017"/>
                    </a:cubicBezTo>
                    <a:cubicBezTo>
                      <a:pt x="68379" y="1934"/>
                      <a:pt x="68128" y="1851"/>
                      <a:pt x="67890" y="1779"/>
                    </a:cubicBezTo>
                    <a:cubicBezTo>
                      <a:pt x="67652" y="1696"/>
                      <a:pt x="67414" y="1636"/>
                      <a:pt x="67152" y="1577"/>
                    </a:cubicBezTo>
                    <a:cubicBezTo>
                      <a:pt x="66652" y="1458"/>
                      <a:pt x="66164" y="1374"/>
                      <a:pt x="65652" y="1327"/>
                    </a:cubicBezTo>
                    <a:cubicBezTo>
                      <a:pt x="65250" y="1284"/>
                      <a:pt x="64844" y="1264"/>
                      <a:pt x="64438" y="1264"/>
                    </a:cubicBezTo>
                    <a:cubicBezTo>
                      <a:pt x="63833" y="1264"/>
                      <a:pt x="63226" y="1308"/>
                      <a:pt x="62628" y="1386"/>
                    </a:cubicBezTo>
                    <a:cubicBezTo>
                      <a:pt x="61640" y="1541"/>
                      <a:pt x="60651" y="1791"/>
                      <a:pt x="59711" y="2136"/>
                    </a:cubicBezTo>
                    <a:cubicBezTo>
                      <a:pt x="58964" y="2398"/>
                      <a:pt x="58253" y="2733"/>
                      <a:pt x="57568" y="3106"/>
                    </a:cubicBezTo>
                    <a:lnTo>
                      <a:pt x="57568" y="3106"/>
                    </a:lnTo>
                    <a:cubicBezTo>
                      <a:pt x="57279" y="2692"/>
                      <a:pt x="56952" y="2299"/>
                      <a:pt x="56579" y="1934"/>
                    </a:cubicBezTo>
                    <a:cubicBezTo>
                      <a:pt x="56044" y="1434"/>
                      <a:pt x="55413" y="1005"/>
                      <a:pt x="54746" y="672"/>
                    </a:cubicBezTo>
                    <a:cubicBezTo>
                      <a:pt x="54567" y="600"/>
                      <a:pt x="54401" y="505"/>
                      <a:pt x="54222" y="446"/>
                    </a:cubicBezTo>
                    <a:lnTo>
                      <a:pt x="54162" y="422"/>
                    </a:lnTo>
                    <a:lnTo>
                      <a:pt x="54091" y="386"/>
                    </a:lnTo>
                    <a:lnTo>
                      <a:pt x="53972" y="350"/>
                    </a:lnTo>
                    <a:cubicBezTo>
                      <a:pt x="53901" y="327"/>
                      <a:pt x="53817" y="303"/>
                      <a:pt x="53722" y="267"/>
                    </a:cubicBezTo>
                    <a:lnTo>
                      <a:pt x="53436" y="196"/>
                    </a:lnTo>
                    <a:lnTo>
                      <a:pt x="53162" y="136"/>
                    </a:lnTo>
                    <a:lnTo>
                      <a:pt x="52900" y="89"/>
                    </a:lnTo>
                    <a:cubicBezTo>
                      <a:pt x="52793" y="77"/>
                      <a:pt x="52710" y="65"/>
                      <a:pt x="52615" y="53"/>
                    </a:cubicBezTo>
                    <a:cubicBezTo>
                      <a:pt x="52333" y="16"/>
                      <a:pt x="52051" y="1"/>
                      <a:pt x="5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7" name="Google Shape;10917;p70">
                <a:extLst>
                  <a:ext uri="{FF2B5EF4-FFF2-40B4-BE49-F238E27FC236}">
                    <a16:creationId xmlns:a16="http://schemas.microsoft.com/office/drawing/2014/main" id="{9DA5CE68-100A-49C8-80FD-52977208FE40}"/>
                  </a:ext>
                </a:extLst>
              </p:cNvPr>
              <p:cNvSpPr/>
              <p:nvPr/>
            </p:nvSpPr>
            <p:spPr>
              <a:xfrm>
                <a:off x="4350960" y="2836414"/>
                <a:ext cx="344355" cy="575075"/>
              </a:xfrm>
              <a:custGeom>
                <a:avLst/>
                <a:gdLst/>
                <a:ahLst/>
                <a:cxnLst/>
                <a:rect l="l" t="t" r="r" b="b"/>
                <a:pathLst>
                  <a:path w="6788" h="11336" extrusionOk="0">
                    <a:moveTo>
                      <a:pt x="5716" y="1"/>
                    </a:moveTo>
                    <a:lnTo>
                      <a:pt x="5716" y="1"/>
                    </a:lnTo>
                    <a:cubicBezTo>
                      <a:pt x="5716" y="1"/>
                      <a:pt x="5728" y="60"/>
                      <a:pt x="5764" y="167"/>
                    </a:cubicBezTo>
                    <a:cubicBezTo>
                      <a:pt x="5787" y="275"/>
                      <a:pt x="5823" y="417"/>
                      <a:pt x="5859" y="620"/>
                    </a:cubicBezTo>
                    <a:cubicBezTo>
                      <a:pt x="5906" y="810"/>
                      <a:pt x="5954" y="1048"/>
                      <a:pt x="6002" y="1310"/>
                    </a:cubicBezTo>
                    <a:cubicBezTo>
                      <a:pt x="6026" y="1584"/>
                      <a:pt x="6073" y="1894"/>
                      <a:pt x="6097" y="2227"/>
                    </a:cubicBezTo>
                    <a:cubicBezTo>
                      <a:pt x="6145" y="2561"/>
                      <a:pt x="6145" y="2918"/>
                      <a:pt x="6145" y="3299"/>
                    </a:cubicBezTo>
                    <a:cubicBezTo>
                      <a:pt x="6145" y="3668"/>
                      <a:pt x="6097" y="4073"/>
                      <a:pt x="6061" y="4466"/>
                    </a:cubicBezTo>
                    <a:cubicBezTo>
                      <a:pt x="6002" y="4870"/>
                      <a:pt x="5906" y="5287"/>
                      <a:pt x="5787" y="5692"/>
                    </a:cubicBezTo>
                    <a:cubicBezTo>
                      <a:pt x="5656" y="6097"/>
                      <a:pt x="5502" y="6490"/>
                      <a:pt x="5299" y="6871"/>
                    </a:cubicBezTo>
                    <a:cubicBezTo>
                      <a:pt x="5109" y="7252"/>
                      <a:pt x="4871" y="7597"/>
                      <a:pt x="4609" y="7942"/>
                    </a:cubicBezTo>
                    <a:cubicBezTo>
                      <a:pt x="4478" y="8085"/>
                      <a:pt x="4347" y="8252"/>
                      <a:pt x="4216" y="8418"/>
                    </a:cubicBezTo>
                    <a:cubicBezTo>
                      <a:pt x="4061" y="8561"/>
                      <a:pt x="3930" y="8716"/>
                      <a:pt x="3775" y="8859"/>
                    </a:cubicBezTo>
                    <a:lnTo>
                      <a:pt x="3335" y="9264"/>
                    </a:lnTo>
                    <a:cubicBezTo>
                      <a:pt x="3168" y="9383"/>
                      <a:pt x="3025" y="9502"/>
                      <a:pt x="2870" y="9621"/>
                    </a:cubicBezTo>
                    <a:cubicBezTo>
                      <a:pt x="2728" y="9740"/>
                      <a:pt x="2573" y="9847"/>
                      <a:pt x="2430" y="9954"/>
                    </a:cubicBezTo>
                    <a:cubicBezTo>
                      <a:pt x="2347" y="9990"/>
                      <a:pt x="2275" y="10050"/>
                      <a:pt x="2204" y="10097"/>
                    </a:cubicBezTo>
                    <a:lnTo>
                      <a:pt x="1977" y="10228"/>
                    </a:lnTo>
                    <a:cubicBezTo>
                      <a:pt x="1846" y="10323"/>
                      <a:pt x="1715" y="10407"/>
                      <a:pt x="1573" y="10490"/>
                    </a:cubicBezTo>
                    <a:cubicBezTo>
                      <a:pt x="1442" y="10562"/>
                      <a:pt x="1311" y="10621"/>
                      <a:pt x="1192" y="10692"/>
                    </a:cubicBezTo>
                    <a:cubicBezTo>
                      <a:pt x="1073" y="10764"/>
                      <a:pt x="953" y="10823"/>
                      <a:pt x="846" y="10883"/>
                    </a:cubicBezTo>
                    <a:cubicBezTo>
                      <a:pt x="739" y="10943"/>
                      <a:pt x="644" y="10990"/>
                      <a:pt x="549" y="11038"/>
                    </a:cubicBezTo>
                    <a:cubicBezTo>
                      <a:pt x="203" y="11216"/>
                      <a:pt x="1" y="11335"/>
                      <a:pt x="1" y="11335"/>
                    </a:cubicBezTo>
                    <a:cubicBezTo>
                      <a:pt x="1" y="11335"/>
                      <a:pt x="227" y="11288"/>
                      <a:pt x="608" y="11181"/>
                    </a:cubicBezTo>
                    <a:cubicBezTo>
                      <a:pt x="715" y="11157"/>
                      <a:pt x="823" y="11121"/>
                      <a:pt x="942" y="11097"/>
                    </a:cubicBezTo>
                    <a:cubicBezTo>
                      <a:pt x="1061" y="11062"/>
                      <a:pt x="1180" y="11014"/>
                      <a:pt x="1311" y="10978"/>
                    </a:cubicBezTo>
                    <a:cubicBezTo>
                      <a:pt x="1430" y="10931"/>
                      <a:pt x="1573" y="10883"/>
                      <a:pt x="1727" y="10823"/>
                    </a:cubicBezTo>
                    <a:cubicBezTo>
                      <a:pt x="1870" y="10764"/>
                      <a:pt x="2025" y="10704"/>
                      <a:pt x="2192" y="10633"/>
                    </a:cubicBezTo>
                    <a:cubicBezTo>
                      <a:pt x="2263" y="10597"/>
                      <a:pt x="2335" y="10562"/>
                      <a:pt x="2430" y="10526"/>
                    </a:cubicBezTo>
                    <a:cubicBezTo>
                      <a:pt x="2513" y="10502"/>
                      <a:pt x="2585" y="10454"/>
                      <a:pt x="2680" y="10407"/>
                    </a:cubicBezTo>
                    <a:cubicBezTo>
                      <a:pt x="2847" y="10323"/>
                      <a:pt x="3001" y="10228"/>
                      <a:pt x="3180" y="10133"/>
                    </a:cubicBezTo>
                    <a:cubicBezTo>
                      <a:pt x="3347" y="10014"/>
                      <a:pt x="3525" y="9907"/>
                      <a:pt x="3704" y="9788"/>
                    </a:cubicBezTo>
                    <a:cubicBezTo>
                      <a:pt x="3882" y="9657"/>
                      <a:pt x="4049" y="9514"/>
                      <a:pt x="4228" y="9383"/>
                    </a:cubicBezTo>
                    <a:cubicBezTo>
                      <a:pt x="4406" y="9240"/>
                      <a:pt x="4573" y="9073"/>
                      <a:pt x="4728" y="8918"/>
                    </a:cubicBezTo>
                    <a:cubicBezTo>
                      <a:pt x="4894" y="8764"/>
                      <a:pt x="5061" y="8585"/>
                      <a:pt x="5204" y="8406"/>
                    </a:cubicBezTo>
                    <a:cubicBezTo>
                      <a:pt x="5502" y="8025"/>
                      <a:pt x="5776" y="7645"/>
                      <a:pt x="6002" y="7216"/>
                    </a:cubicBezTo>
                    <a:cubicBezTo>
                      <a:pt x="6216" y="6799"/>
                      <a:pt x="6383" y="6335"/>
                      <a:pt x="6514" y="5882"/>
                    </a:cubicBezTo>
                    <a:cubicBezTo>
                      <a:pt x="6585" y="5668"/>
                      <a:pt x="6633" y="5430"/>
                      <a:pt x="6668" y="5204"/>
                    </a:cubicBezTo>
                    <a:cubicBezTo>
                      <a:pt x="6716" y="4978"/>
                      <a:pt x="6740" y="4751"/>
                      <a:pt x="6752" y="4537"/>
                    </a:cubicBezTo>
                    <a:cubicBezTo>
                      <a:pt x="6788" y="4085"/>
                      <a:pt x="6788" y="3656"/>
                      <a:pt x="6740" y="3251"/>
                    </a:cubicBezTo>
                    <a:cubicBezTo>
                      <a:pt x="6728" y="3061"/>
                      <a:pt x="6692" y="2858"/>
                      <a:pt x="6668" y="2668"/>
                    </a:cubicBezTo>
                    <a:cubicBezTo>
                      <a:pt x="6633" y="2477"/>
                      <a:pt x="6609" y="2299"/>
                      <a:pt x="6561" y="2132"/>
                    </a:cubicBezTo>
                    <a:cubicBezTo>
                      <a:pt x="6490" y="1787"/>
                      <a:pt x="6383" y="1489"/>
                      <a:pt x="6299" y="1227"/>
                    </a:cubicBezTo>
                    <a:cubicBezTo>
                      <a:pt x="6192" y="965"/>
                      <a:pt x="6097" y="739"/>
                      <a:pt x="6014" y="560"/>
                    </a:cubicBezTo>
                    <a:cubicBezTo>
                      <a:pt x="5847" y="203"/>
                      <a:pt x="5716" y="1"/>
                      <a:pt x="57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8" name="Google Shape;10918;p70">
                <a:extLst>
                  <a:ext uri="{FF2B5EF4-FFF2-40B4-BE49-F238E27FC236}">
                    <a16:creationId xmlns:a16="http://schemas.microsoft.com/office/drawing/2014/main" id="{F6C7041A-CD17-4CA0-A5C9-3E813EE9C0A5}"/>
                  </a:ext>
                </a:extLst>
              </p:cNvPr>
              <p:cNvSpPr/>
              <p:nvPr/>
            </p:nvSpPr>
            <p:spPr>
              <a:xfrm>
                <a:off x="4655380" y="2545284"/>
                <a:ext cx="192115" cy="5472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10788" extrusionOk="0">
                    <a:moveTo>
                      <a:pt x="1703" y="1"/>
                    </a:moveTo>
                    <a:lnTo>
                      <a:pt x="1703" y="1"/>
                    </a:lnTo>
                    <a:cubicBezTo>
                      <a:pt x="1704" y="1"/>
                      <a:pt x="1846" y="144"/>
                      <a:pt x="2037" y="430"/>
                    </a:cubicBezTo>
                    <a:cubicBezTo>
                      <a:pt x="2227" y="703"/>
                      <a:pt x="2477" y="1108"/>
                      <a:pt x="2739" y="1608"/>
                    </a:cubicBezTo>
                    <a:cubicBezTo>
                      <a:pt x="2858" y="1858"/>
                      <a:pt x="2977" y="2144"/>
                      <a:pt x="3073" y="2442"/>
                    </a:cubicBezTo>
                    <a:cubicBezTo>
                      <a:pt x="3192" y="2739"/>
                      <a:pt x="3275" y="3073"/>
                      <a:pt x="3346" y="3406"/>
                    </a:cubicBezTo>
                    <a:cubicBezTo>
                      <a:pt x="3406" y="3751"/>
                      <a:pt x="3454" y="4109"/>
                      <a:pt x="3454" y="4466"/>
                    </a:cubicBezTo>
                    <a:cubicBezTo>
                      <a:pt x="3454" y="4823"/>
                      <a:pt x="3418" y="5192"/>
                      <a:pt x="3346" y="5549"/>
                    </a:cubicBezTo>
                    <a:cubicBezTo>
                      <a:pt x="3287" y="5906"/>
                      <a:pt x="3168" y="6264"/>
                      <a:pt x="3049" y="6597"/>
                    </a:cubicBezTo>
                    <a:cubicBezTo>
                      <a:pt x="2977" y="6764"/>
                      <a:pt x="2894" y="6907"/>
                      <a:pt x="2823" y="7073"/>
                    </a:cubicBezTo>
                    <a:cubicBezTo>
                      <a:pt x="2739" y="7216"/>
                      <a:pt x="2656" y="7371"/>
                      <a:pt x="2572" y="7514"/>
                    </a:cubicBezTo>
                    <a:cubicBezTo>
                      <a:pt x="2465" y="7657"/>
                      <a:pt x="2382" y="7799"/>
                      <a:pt x="2287" y="7930"/>
                    </a:cubicBezTo>
                    <a:cubicBezTo>
                      <a:pt x="2180" y="8073"/>
                      <a:pt x="2084" y="8204"/>
                      <a:pt x="1989" y="8323"/>
                    </a:cubicBezTo>
                    <a:cubicBezTo>
                      <a:pt x="1906" y="8442"/>
                      <a:pt x="1787" y="8561"/>
                      <a:pt x="1691" y="8669"/>
                    </a:cubicBezTo>
                    <a:cubicBezTo>
                      <a:pt x="1632" y="8728"/>
                      <a:pt x="1584" y="8788"/>
                      <a:pt x="1549" y="8823"/>
                    </a:cubicBezTo>
                    <a:cubicBezTo>
                      <a:pt x="1501" y="8883"/>
                      <a:pt x="1441" y="8931"/>
                      <a:pt x="1394" y="8978"/>
                    </a:cubicBezTo>
                    <a:cubicBezTo>
                      <a:pt x="1287" y="9062"/>
                      <a:pt x="1203" y="9157"/>
                      <a:pt x="1108" y="9240"/>
                    </a:cubicBezTo>
                    <a:cubicBezTo>
                      <a:pt x="1025" y="9335"/>
                      <a:pt x="929" y="9407"/>
                      <a:pt x="846" y="9478"/>
                    </a:cubicBezTo>
                    <a:cubicBezTo>
                      <a:pt x="751" y="9562"/>
                      <a:pt x="679" y="9633"/>
                      <a:pt x="608" y="9693"/>
                    </a:cubicBezTo>
                    <a:cubicBezTo>
                      <a:pt x="537" y="9752"/>
                      <a:pt x="453" y="9812"/>
                      <a:pt x="394" y="9859"/>
                    </a:cubicBezTo>
                    <a:cubicBezTo>
                      <a:pt x="144" y="10050"/>
                      <a:pt x="1" y="10157"/>
                      <a:pt x="1" y="10157"/>
                    </a:cubicBezTo>
                    <a:lnTo>
                      <a:pt x="489" y="10788"/>
                    </a:lnTo>
                    <a:cubicBezTo>
                      <a:pt x="489" y="10788"/>
                      <a:pt x="632" y="10657"/>
                      <a:pt x="894" y="10431"/>
                    </a:cubicBezTo>
                    <a:cubicBezTo>
                      <a:pt x="953" y="10371"/>
                      <a:pt x="1025" y="10312"/>
                      <a:pt x="1096" y="10240"/>
                    </a:cubicBezTo>
                    <a:lnTo>
                      <a:pt x="1334" y="10002"/>
                    </a:lnTo>
                    <a:lnTo>
                      <a:pt x="1608" y="9740"/>
                    </a:lnTo>
                    <a:cubicBezTo>
                      <a:pt x="1691" y="9633"/>
                      <a:pt x="1787" y="9526"/>
                      <a:pt x="1882" y="9419"/>
                    </a:cubicBezTo>
                    <a:cubicBezTo>
                      <a:pt x="1930" y="9383"/>
                      <a:pt x="1989" y="9323"/>
                      <a:pt x="2037" y="9264"/>
                    </a:cubicBezTo>
                    <a:cubicBezTo>
                      <a:pt x="2096" y="9193"/>
                      <a:pt x="2144" y="9145"/>
                      <a:pt x="2180" y="9085"/>
                    </a:cubicBezTo>
                    <a:cubicBezTo>
                      <a:pt x="2275" y="8954"/>
                      <a:pt x="2394" y="8823"/>
                      <a:pt x="2477" y="8692"/>
                    </a:cubicBezTo>
                    <a:cubicBezTo>
                      <a:pt x="2572" y="8550"/>
                      <a:pt x="2656" y="8407"/>
                      <a:pt x="2763" y="8264"/>
                    </a:cubicBezTo>
                    <a:cubicBezTo>
                      <a:pt x="2858" y="8097"/>
                      <a:pt x="2942" y="7954"/>
                      <a:pt x="3037" y="7788"/>
                    </a:cubicBezTo>
                    <a:cubicBezTo>
                      <a:pt x="3108" y="7621"/>
                      <a:pt x="3180" y="7442"/>
                      <a:pt x="3275" y="7276"/>
                    </a:cubicBezTo>
                    <a:cubicBezTo>
                      <a:pt x="3346" y="7097"/>
                      <a:pt x="3418" y="6918"/>
                      <a:pt x="3477" y="6740"/>
                    </a:cubicBezTo>
                    <a:cubicBezTo>
                      <a:pt x="3596" y="6371"/>
                      <a:pt x="3692" y="5978"/>
                      <a:pt x="3727" y="5597"/>
                    </a:cubicBezTo>
                    <a:cubicBezTo>
                      <a:pt x="3787" y="5216"/>
                      <a:pt x="3787" y="4823"/>
                      <a:pt x="3763" y="4430"/>
                    </a:cubicBezTo>
                    <a:cubicBezTo>
                      <a:pt x="3727" y="4049"/>
                      <a:pt x="3668" y="3692"/>
                      <a:pt x="3585" y="3335"/>
                    </a:cubicBezTo>
                    <a:cubicBezTo>
                      <a:pt x="3477" y="2989"/>
                      <a:pt x="3370" y="2644"/>
                      <a:pt x="3239" y="2346"/>
                    </a:cubicBezTo>
                    <a:cubicBezTo>
                      <a:pt x="3108" y="2037"/>
                      <a:pt x="2977" y="1775"/>
                      <a:pt x="2823" y="1513"/>
                    </a:cubicBezTo>
                    <a:cubicBezTo>
                      <a:pt x="2537" y="1025"/>
                      <a:pt x="2263" y="644"/>
                      <a:pt x="2049" y="382"/>
                    </a:cubicBezTo>
                    <a:cubicBezTo>
                      <a:pt x="1846" y="132"/>
                      <a:pt x="1704" y="1"/>
                      <a:pt x="1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19" name="Google Shape;10919;p70">
                <a:extLst>
                  <a:ext uri="{FF2B5EF4-FFF2-40B4-BE49-F238E27FC236}">
                    <a16:creationId xmlns:a16="http://schemas.microsoft.com/office/drawing/2014/main" id="{390FC790-D4F9-49DD-9D25-AE7C4F2ED2A0}"/>
                  </a:ext>
                </a:extLst>
              </p:cNvPr>
              <p:cNvSpPr/>
              <p:nvPr/>
            </p:nvSpPr>
            <p:spPr>
              <a:xfrm>
                <a:off x="259017" y="1714810"/>
                <a:ext cx="313511" cy="854750"/>
              </a:xfrm>
              <a:custGeom>
                <a:avLst/>
                <a:gdLst/>
                <a:ahLst/>
                <a:cxnLst/>
                <a:rect l="l" t="t" r="r" b="b"/>
                <a:pathLst>
                  <a:path w="6180" h="16849" extrusionOk="0">
                    <a:moveTo>
                      <a:pt x="3596" y="1"/>
                    </a:moveTo>
                    <a:cubicBezTo>
                      <a:pt x="3596" y="1"/>
                      <a:pt x="3536" y="48"/>
                      <a:pt x="3393" y="96"/>
                    </a:cubicBezTo>
                    <a:cubicBezTo>
                      <a:pt x="3286" y="179"/>
                      <a:pt x="3120" y="334"/>
                      <a:pt x="2929" y="525"/>
                    </a:cubicBezTo>
                    <a:cubicBezTo>
                      <a:pt x="2739" y="715"/>
                      <a:pt x="2512" y="953"/>
                      <a:pt x="2274" y="1251"/>
                    </a:cubicBezTo>
                    <a:cubicBezTo>
                      <a:pt x="2036" y="1549"/>
                      <a:pt x="1786" y="1894"/>
                      <a:pt x="1536" y="2299"/>
                    </a:cubicBezTo>
                    <a:cubicBezTo>
                      <a:pt x="1453" y="2394"/>
                      <a:pt x="1393" y="2501"/>
                      <a:pt x="1334" y="2608"/>
                    </a:cubicBezTo>
                    <a:cubicBezTo>
                      <a:pt x="1274" y="2715"/>
                      <a:pt x="1215" y="2811"/>
                      <a:pt x="1155" y="2930"/>
                    </a:cubicBezTo>
                    <a:cubicBezTo>
                      <a:pt x="1036" y="3156"/>
                      <a:pt x="917" y="3394"/>
                      <a:pt x="822" y="3644"/>
                    </a:cubicBezTo>
                    <a:cubicBezTo>
                      <a:pt x="595" y="4156"/>
                      <a:pt x="417" y="4704"/>
                      <a:pt x="262" y="5287"/>
                    </a:cubicBezTo>
                    <a:cubicBezTo>
                      <a:pt x="238" y="5430"/>
                      <a:pt x="191" y="5585"/>
                      <a:pt x="167" y="5728"/>
                    </a:cubicBezTo>
                    <a:cubicBezTo>
                      <a:pt x="131" y="5883"/>
                      <a:pt x="119" y="6049"/>
                      <a:pt x="83" y="6192"/>
                    </a:cubicBezTo>
                    <a:cubicBezTo>
                      <a:pt x="83" y="6287"/>
                      <a:pt x="72" y="6359"/>
                      <a:pt x="60" y="6430"/>
                    </a:cubicBezTo>
                    <a:lnTo>
                      <a:pt x="48" y="6668"/>
                    </a:lnTo>
                    <a:cubicBezTo>
                      <a:pt x="24" y="6835"/>
                      <a:pt x="12" y="6978"/>
                      <a:pt x="12" y="7145"/>
                    </a:cubicBezTo>
                    <a:cubicBezTo>
                      <a:pt x="24" y="7478"/>
                      <a:pt x="0" y="7788"/>
                      <a:pt x="48" y="8109"/>
                    </a:cubicBezTo>
                    <a:lnTo>
                      <a:pt x="83" y="8609"/>
                    </a:lnTo>
                    <a:lnTo>
                      <a:pt x="167" y="9085"/>
                    </a:lnTo>
                    <a:lnTo>
                      <a:pt x="203" y="9323"/>
                    </a:lnTo>
                    <a:lnTo>
                      <a:pt x="262" y="9562"/>
                    </a:lnTo>
                    <a:cubicBezTo>
                      <a:pt x="310" y="9716"/>
                      <a:pt x="345" y="9871"/>
                      <a:pt x="381" y="10038"/>
                    </a:cubicBezTo>
                    <a:cubicBezTo>
                      <a:pt x="429" y="10193"/>
                      <a:pt x="476" y="10347"/>
                      <a:pt x="536" y="10490"/>
                    </a:cubicBezTo>
                    <a:cubicBezTo>
                      <a:pt x="595" y="10645"/>
                      <a:pt x="643" y="10788"/>
                      <a:pt x="703" y="10943"/>
                    </a:cubicBezTo>
                    <a:cubicBezTo>
                      <a:pt x="953" y="11526"/>
                      <a:pt x="1238" y="12074"/>
                      <a:pt x="1560" y="12574"/>
                    </a:cubicBezTo>
                    <a:cubicBezTo>
                      <a:pt x="1655" y="12717"/>
                      <a:pt x="1727" y="12836"/>
                      <a:pt x="1810" y="12955"/>
                    </a:cubicBezTo>
                    <a:cubicBezTo>
                      <a:pt x="1905" y="13074"/>
                      <a:pt x="1977" y="13205"/>
                      <a:pt x="2072" y="13312"/>
                    </a:cubicBezTo>
                    <a:cubicBezTo>
                      <a:pt x="2250" y="13526"/>
                      <a:pt x="2429" y="13753"/>
                      <a:pt x="2584" y="13967"/>
                    </a:cubicBezTo>
                    <a:cubicBezTo>
                      <a:pt x="2965" y="14348"/>
                      <a:pt x="3298" y="14741"/>
                      <a:pt x="3655" y="15038"/>
                    </a:cubicBezTo>
                    <a:cubicBezTo>
                      <a:pt x="3834" y="15193"/>
                      <a:pt x="4001" y="15348"/>
                      <a:pt x="4167" y="15479"/>
                    </a:cubicBezTo>
                    <a:cubicBezTo>
                      <a:pt x="4334" y="15610"/>
                      <a:pt x="4489" y="15729"/>
                      <a:pt x="4644" y="15848"/>
                    </a:cubicBezTo>
                    <a:cubicBezTo>
                      <a:pt x="4810" y="15955"/>
                      <a:pt x="4941" y="16074"/>
                      <a:pt x="5072" y="16169"/>
                    </a:cubicBezTo>
                    <a:cubicBezTo>
                      <a:pt x="5215" y="16253"/>
                      <a:pt x="5334" y="16324"/>
                      <a:pt x="5453" y="16408"/>
                    </a:cubicBezTo>
                    <a:cubicBezTo>
                      <a:pt x="5668" y="16550"/>
                      <a:pt x="5858" y="16658"/>
                      <a:pt x="5977" y="16729"/>
                    </a:cubicBezTo>
                    <a:cubicBezTo>
                      <a:pt x="6120" y="16801"/>
                      <a:pt x="6179" y="16848"/>
                      <a:pt x="6179" y="16848"/>
                    </a:cubicBezTo>
                    <a:cubicBezTo>
                      <a:pt x="6179" y="16848"/>
                      <a:pt x="6120" y="16789"/>
                      <a:pt x="6025" y="16681"/>
                    </a:cubicBezTo>
                    <a:cubicBezTo>
                      <a:pt x="5941" y="16586"/>
                      <a:pt x="5787" y="16420"/>
                      <a:pt x="5608" y="16229"/>
                    </a:cubicBezTo>
                    <a:cubicBezTo>
                      <a:pt x="5525" y="16122"/>
                      <a:pt x="5417" y="16015"/>
                      <a:pt x="5310" y="15896"/>
                    </a:cubicBezTo>
                    <a:cubicBezTo>
                      <a:pt x="5203" y="15777"/>
                      <a:pt x="5084" y="15646"/>
                      <a:pt x="4965" y="15515"/>
                    </a:cubicBezTo>
                    <a:cubicBezTo>
                      <a:pt x="4858" y="15360"/>
                      <a:pt x="4715" y="15217"/>
                      <a:pt x="4584" y="15062"/>
                    </a:cubicBezTo>
                    <a:cubicBezTo>
                      <a:pt x="4465" y="14896"/>
                      <a:pt x="4322" y="14741"/>
                      <a:pt x="4179" y="14562"/>
                    </a:cubicBezTo>
                    <a:cubicBezTo>
                      <a:pt x="4036" y="14384"/>
                      <a:pt x="3882" y="14217"/>
                      <a:pt x="3751" y="14003"/>
                    </a:cubicBezTo>
                    <a:cubicBezTo>
                      <a:pt x="3620" y="13812"/>
                      <a:pt x="3465" y="13622"/>
                      <a:pt x="3322" y="13407"/>
                    </a:cubicBezTo>
                    <a:cubicBezTo>
                      <a:pt x="3179" y="13205"/>
                      <a:pt x="3048" y="12979"/>
                      <a:pt x="2905" y="12752"/>
                    </a:cubicBezTo>
                    <a:cubicBezTo>
                      <a:pt x="2762" y="12538"/>
                      <a:pt x="2631" y="12300"/>
                      <a:pt x="2500" y="12062"/>
                    </a:cubicBezTo>
                    <a:cubicBezTo>
                      <a:pt x="2453" y="12002"/>
                      <a:pt x="2429" y="11943"/>
                      <a:pt x="2393" y="11883"/>
                    </a:cubicBezTo>
                    <a:lnTo>
                      <a:pt x="2310" y="11681"/>
                    </a:lnTo>
                    <a:cubicBezTo>
                      <a:pt x="2250" y="11562"/>
                      <a:pt x="2191" y="11431"/>
                      <a:pt x="2131" y="11312"/>
                    </a:cubicBezTo>
                    <a:cubicBezTo>
                      <a:pt x="2072" y="11193"/>
                      <a:pt x="2012" y="11062"/>
                      <a:pt x="1965" y="10931"/>
                    </a:cubicBezTo>
                    <a:cubicBezTo>
                      <a:pt x="1905" y="10812"/>
                      <a:pt x="1858" y="10669"/>
                      <a:pt x="1798" y="10538"/>
                    </a:cubicBezTo>
                    <a:cubicBezTo>
                      <a:pt x="1738" y="10407"/>
                      <a:pt x="1715" y="10276"/>
                      <a:pt x="1667" y="10133"/>
                    </a:cubicBezTo>
                    <a:lnTo>
                      <a:pt x="1536" y="9740"/>
                    </a:lnTo>
                    <a:lnTo>
                      <a:pt x="1429" y="9323"/>
                    </a:lnTo>
                    <a:lnTo>
                      <a:pt x="1381" y="9109"/>
                    </a:lnTo>
                    <a:lnTo>
                      <a:pt x="1357" y="8907"/>
                    </a:lnTo>
                    <a:lnTo>
                      <a:pt x="1274" y="8490"/>
                    </a:lnTo>
                    <a:cubicBezTo>
                      <a:pt x="1262" y="8335"/>
                      <a:pt x="1250" y="8204"/>
                      <a:pt x="1238" y="8049"/>
                    </a:cubicBezTo>
                    <a:cubicBezTo>
                      <a:pt x="1203" y="7776"/>
                      <a:pt x="1203" y="7490"/>
                      <a:pt x="1191" y="7204"/>
                    </a:cubicBezTo>
                    <a:cubicBezTo>
                      <a:pt x="1203" y="6645"/>
                      <a:pt x="1238" y="6085"/>
                      <a:pt x="1322" y="5549"/>
                    </a:cubicBezTo>
                    <a:cubicBezTo>
                      <a:pt x="1334" y="5418"/>
                      <a:pt x="1369" y="5287"/>
                      <a:pt x="1393" y="5156"/>
                    </a:cubicBezTo>
                    <a:cubicBezTo>
                      <a:pt x="1417" y="5013"/>
                      <a:pt x="1441" y="4894"/>
                      <a:pt x="1477" y="4763"/>
                    </a:cubicBezTo>
                    <a:cubicBezTo>
                      <a:pt x="1548" y="4513"/>
                      <a:pt x="1607" y="4263"/>
                      <a:pt x="1679" y="4025"/>
                    </a:cubicBezTo>
                    <a:cubicBezTo>
                      <a:pt x="1834" y="3525"/>
                      <a:pt x="1988" y="3085"/>
                      <a:pt x="2179" y="2668"/>
                    </a:cubicBezTo>
                    <a:cubicBezTo>
                      <a:pt x="2358" y="2251"/>
                      <a:pt x="2536" y="1882"/>
                      <a:pt x="2691" y="1549"/>
                    </a:cubicBezTo>
                    <a:cubicBezTo>
                      <a:pt x="2870" y="1239"/>
                      <a:pt x="3024" y="941"/>
                      <a:pt x="3155" y="715"/>
                    </a:cubicBezTo>
                    <a:cubicBezTo>
                      <a:pt x="3286" y="477"/>
                      <a:pt x="3405" y="299"/>
                      <a:pt x="3477" y="179"/>
                    </a:cubicBezTo>
                    <a:cubicBezTo>
                      <a:pt x="3560" y="60"/>
                      <a:pt x="3596" y="1"/>
                      <a:pt x="3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0" name="Google Shape;10920;p70">
                <a:extLst>
                  <a:ext uri="{FF2B5EF4-FFF2-40B4-BE49-F238E27FC236}">
                    <a16:creationId xmlns:a16="http://schemas.microsoft.com/office/drawing/2014/main" id="{CCCB69E8-CC65-47BD-AE7C-FDC389ECA06A}"/>
                  </a:ext>
                </a:extLst>
              </p:cNvPr>
              <p:cNvSpPr/>
              <p:nvPr/>
            </p:nvSpPr>
            <p:spPr>
              <a:xfrm>
                <a:off x="301274" y="1377212"/>
                <a:ext cx="314120" cy="321983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6347" extrusionOk="0">
                    <a:moveTo>
                      <a:pt x="5775" y="0"/>
                    </a:moveTo>
                    <a:cubicBezTo>
                      <a:pt x="5710" y="6"/>
                      <a:pt x="5635" y="6"/>
                      <a:pt x="5553" y="6"/>
                    </a:cubicBezTo>
                    <a:cubicBezTo>
                      <a:pt x="5472" y="6"/>
                      <a:pt x="5382" y="6"/>
                      <a:pt x="5287" y="12"/>
                    </a:cubicBezTo>
                    <a:cubicBezTo>
                      <a:pt x="5085" y="36"/>
                      <a:pt x="4882" y="60"/>
                      <a:pt x="4644" y="96"/>
                    </a:cubicBezTo>
                    <a:cubicBezTo>
                      <a:pt x="4406" y="131"/>
                      <a:pt x="4168" y="215"/>
                      <a:pt x="3894" y="274"/>
                    </a:cubicBezTo>
                    <a:cubicBezTo>
                      <a:pt x="3775" y="310"/>
                      <a:pt x="3644" y="369"/>
                      <a:pt x="3513" y="417"/>
                    </a:cubicBezTo>
                    <a:cubicBezTo>
                      <a:pt x="3382" y="477"/>
                      <a:pt x="3239" y="524"/>
                      <a:pt x="3108" y="596"/>
                    </a:cubicBezTo>
                    <a:cubicBezTo>
                      <a:pt x="2977" y="655"/>
                      <a:pt x="2846" y="727"/>
                      <a:pt x="2703" y="810"/>
                    </a:cubicBezTo>
                    <a:cubicBezTo>
                      <a:pt x="2572" y="869"/>
                      <a:pt x="2453" y="965"/>
                      <a:pt x="2322" y="1060"/>
                    </a:cubicBezTo>
                    <a:lnTo>
                      <a:pt x="2132" y="1191"/>
                    </a:lnTo>
                    <a:cubicBezTo>
                      <a:pt x="2072" y="1250"/>
                      <a:pt x="2013" y="1298"/>
                      <a:pt x="1953" y="1358"/>
                    </a:cubicBezTo>
                    <a:cubicBezTo>
                      <a:pt x="1834" y="1465"/>
                      <a:pt x="1691" y="1560"/>
                      <a:pt x="1596" y="1679"/>
                    </a:cubicBezTo>
                    <a:cubicBezTo>
                      <a:pt x="1477" y="1798"/>
                      <a:pt x="1370" y="1917"/>
                      <a:pt x="1263" y="2036"/>
                    </a:cubicBezTo>
                    <a:cubicBezTo>
                      <a:pt x="1155" y="2155"/>
                      <a:pt x="1072" y="2298"/>
                      <a:pt x="977" y="2429"/>
                    </a:cubicBezTo>
                    <a:cubicBezTo>
                      <a:pt x="894" y="2548"/>
                      <a:pt x="822" y="2703"/>
                      <a:pt x="739" y="2834"/>
                    </a:cubicBezTo>
                    <a:cubicBezTo>
                      <a:pt x="715" y="2905"/>
                      <a:pt x="667" y="2977"/>
                      <a:pt x="644" y="3036"/>
                    </a:cubicBezTo>
                    <a:cubicBezTo>
                      <a:pt x="608" y="3108"/>
                      <a:pt x="584" y="3167"/>
                      <a:pt x="548" y="3251"/>
                    </a:cubicBezTo>
                    <a:cubicBezTo>
                      <a:pt x="489" y="3382"/>
                      <a:pt x="429" y="3513"/>
                      <a:pt x="382" y="3644"/>
                    </a:cubicBezTo>
                    <a:lnTo>
                      <a:pt x="251" y="4048"/>
                    </a:lnTo>
                    <a:cubicBezTo>
                      <a:pt x="203" y="4191"/>
                      <a:pt x="191" y="4322"/>
                      <a:pt x="167" y="4441"/>
                    </a:cubicBezTo>
                    <a:cubicBezTo>
                      <a:pt x="132" y="4560"/>
                      <a:pt x="108" y="4679"/>
                      <a:pt x="84" y="4798"/>
                    </a:cubicBezTo>
                    <a:cubicBezTo>
                      <a:pt x="60" y="5037"/>
                      <a:pt x="24" y="5239"/>
                      <a:pt x="24" y="5430"/>
                    </a:cubicBezTo>
                    <a:cubicBezTo>
                      <a:pt x="12" y="5632"/>
                      <a:pt x="1" y="5787"/>
                      <a:pt x="12" y="5930"/>
                    </a:cubicBezTo>
                    <a:cubicBezTo>
                      <a:pt x="24" y="6192"/>
                      <a:pt x="48" y="6346"/>
                      <a:pt x="48" y="6346"/>
                    </a:cubicBezTo>
                    <a:cubicBezTo>
                      <a:pt x="48" y="6346"/>
                      <a:pt x="108" y="6192"/>
                      <a:pt x="191" y="5906"/>
                    </a:cubicBezTo>
                    <a:cubicBezTo>
                      <a:pt x="227" y="5787"/>
                      <a:pt x="286" y="5644"/>
                      <a:pt x="346" y="5465"/>
                    </a:cubicBezTo>
                    <a:cubicBezTo>
                      <a:pt x="382" y="5299"/>
                      <a:pt x="477" y="5108"/>
                      <a:pt x="548" y="4894"/>
                    </a:cubicBezTo>
                    <a:cubicBezTo>
                      <a:pt x="584" y="4798"/>
                      <a:pt x="644" y="4691"/>
                      <a:pt x="679" y="4584"/>
                    </a:cubicBezTo>
                    <a:cubicBezTo>
                      <a:pt x="727" y="4477"/>
                      <a:pt x="774" y="4358"/>
                      <a:pt x="834" y="4263"/>
                    </a:cubicBezTo>
                    <a:cubicBezTo>
                      <a:pt x="894" y="4156"/>
                      <a:pt x="941" y="4036"/>
                      <a:pt x="1001" y="3917"/>
                    </a:cubicBezTo>
                    <a:cubicBezTo>
                      <a:pt x="1060" y="3810"/>
                      <a:pt x="1132" y="3691"/>
                      <a:pt x="1191" y="3572"/>
                    </a:cubicBezTo>
                    <a:cubicBezTo>
                      <a:pt x="1251" y="3453"/>
                      <a:pt x="1322" y="3346"/>
                      <a:pt x="1394" y="3227"/>
                    </a:cubicBezTo>
                    <a:cubicBezTo>
                      <a:pt x="1477" y="3108"/>
                      <a:pt x="1548" y="2989"/>
                      <a:pt x="1632" y="2893"/>
                    </a:cubicBezTo>
                    <a:cubicBezTo>
                      <a:pt x="1715" y="2786"/>
                      <a:pt x="1798" y="2667"/>
                      <a:pt x="1894" y="2560"/>
                    </a:cubicBezTo>
                    <a:cubicBezTo>
                      <a:pt x="1977" y="2453"/>
                      <a:pt x="2084" y="2358"/>
                      <a:pt x="2168" y="2251"/>
                    </a:cubicBezTo>
                    <a:cubicBezTo>
                      <a:pt x="2263" y="2131"/>
                      <a:pt x="2370" y="2060"/>
                      <a:pt x="2465" y="1953"/>
                    </a:cubicBezTo>
                    <a:lnTo>
                      <a:pt x="2620" y="1798"/>
                    </a:lnTo>
                    <a:lnTo>
                      <a:pt x="2787" y="1667"/>
                    </a:lnTo>
                    <a:cubicBezTo>
                      <a:pt x="2846" y="1620"/>
                      <a:pt x="2882" y="1584"/>
                      <a:pt x="2941" y="1536"/>
                    </a:cubicBezTo>
                    <a:cubicBezTo>
                      <a:pt x="3001" y="1489"/>
                      <a:pt x="3049" y="1441"/>
                      <a:pt x="3108" y="1417"/>
                    </a:cubicBezTo>
                    <a:cubicBezTo>
                      <a:pt x="3227" y="1346"/>
                      <a:pt x="3346" y="1262"/>
                      <a:pt x="3453" y="1191"/>
                    </a:cubicBezTo>
                    <a:cubicBezTo>
                      <a:pt x="3561" y="1119"/>
                      <a:pt x="3680" y="1060"/>
                      <a:pt x="3799" y="1000"/>
                    </a:cubicBezTo>
                    <a:cubicBezTo>
                      <a:pt x="3918" y="941"/>
                      <a:pt x="4037" y="881"/>
                      <a:pt x="4132" y="822"/>
                    </a:cubicBezTo>
                    <a:cubicBezTo>
                      <a:pt x="4358" y="727"/>
                      <a:pt x="4573" y="631"/>
                      <a:pt x="4775" y="536"/>
                    </a:cubicBezTo>
                    <a:cubicBezTo>
                      <a:pt x="4989" y="465"/>
                      <a:pt x="5180" y="393"/>
                      <a:pt x="5346" y="310"/>
                    </a:cubicBezTo>
                    <a:cubicBezTo>
                      <a:pt x="5501" y="250"/>
                      <a:pt x="5668" y="215"/>
                      <a:pt x="5787" y="167"/>
                    </a:cubicBezTo>
                    <a:cubicBezTo>
                      <a:pt x="6037" y="72"/>
                      <a:pt x="6192" y="12"/>
                      <a:pt x="6192" y="12"/>
                    </a:cubicBezTo>
                    <a:cubicBezTo>
                      <a:pt x="6192" y="12"/>
                      <a:pt x="6037" y="0"/>
                      <a:pt x="5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1" name="Google Shape;10921;p70">
                <a:extLst>
                  <a:ext uri="{FF2B5EF4-FFF2-40B4-BE49-F238E27FC236}">
                    <a16:creationId xmlns:a16="http://schemas.microsoft.com/office/drawing/2014/main" id="{B2AD3FB9-CBFC-468E-BA40-6755F12974CA}"/>
                  </a:ext>
                </a:extLst>
              </p:cNvPr>
              <p:cNvSpPr/>
              <p:nvPr/>
            </p:nvSpPr>
            <p:spPr>
              <a:xfrm>
                <a:off x="105006" y="1415005"/>
                <a:ext cx="362415" cy="411623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8114" extrusionOk="0">
                    <a:moveTo>
                      <a:pt x="6732" y="0"/>
                    </a:moveTo>
                    <a:cubicBezTo>
                      <a:pt x="6711" y="0"/>
                      <a:pt x="6689" y="2"/>
                      <a:pt x="6668" y="5"/>
                    </a:cubicBezTo>
                    <a:lnTo>
                      <a:pt x="6644" y="5"/>
                    </a:lnTo>
                    <a:cubicBezTo>
                      <a:pt x="6608" y="5"/>
                      <a:pt x="6584" y="17"/>
                      <a:pt x="6537" y="17"/>
                    </a:cubicBezTo>
                    <a:cubicBezTo>
                      <a:pt x="6441" y="29"/>
                      <a:pt x="6322" y="65"/>
                      <a:pt x="6167" y="89"/>
                    </a:cubicBezTo>
                    <a:cubicBezTo>
                      <a:pt x="5846" y="160"/>
                      <a:pt x="5405" y="279"/>
                      <a:pt x="4894" y="482"/>
                    </a:cubicBezTo>
                    <a:cubicBezTo>
                      <a:pt x="4643" y="577"/>
                      <a:pt x="4382" y="696"/>
                      <a:pt x="4096" y="839"/>
                    </a:cubicBezTo>
                    <a:cubicBezTo>
                      <a:pt x="3810" y="970"/>
                      <a:pt x="3512" y="1148"/>
                      <a:pt x="3227" y="1327"/>
                    </a:cubicBezTo>
                    <a:cubicBezTo>
                      <a:pt x="2953" y="1517"/>
                      <a:pt x="2667" y="1732"/>
                      <a:pt x="2393" y="1970"/>
                    </a:cubicBezTo>
                    <a:cubicBezTo>
                      <a:pt x="2131" y="2208"/>
                      <a:pt x="1881" y="2458"/>
                      <a:pt x="1643" y="2744"/>
                    </a:cubicBezTo>
                    <a:cubicBezTo>
                      <a:pt x="1536" y="2887"/>
                      <a:pt x="1417" y="3018"/>
                      <a:pt x="1310" y="3172"/>
                    </a:cubicBezTo>
                    <a:lnTo>
                      <a:pt x="1167" y="3399"/>
                    </a:lnTo>
                    <a:lnTo>
                      <a:pt x="1024" y="3613"/>
                    </a:lnTo>
                    <a:cubicBezTo>
                      <a:pt x="929" y="3768"/>
                      <a:pt x="845" y="3934"/>
                      <a:pt x="774" y="4077"/>
                    </a:cubicBezTo>
                    <a:cubicBezTo>
                      <a:pt x="691" y="4244"/>
                      <a:pt x="631" y="4411"/>
                      <a:pt x="572" y="4554"/>
                    </a:cubicBezTo>
                    <a:cubicBezTo>
                      <a:pt x="512" y="4708"/>
                      <a:pt x="464" y="4863"/>
                      <a:pt x="405" y="5018"/>
                    </a:cubicBezTo>
                    <a:cubicBezTo>
                      <a:pt x="345" y="5185"/>
                      <a:pt x="310" y="5327"/>
                      <a:pt x="274" y="5482"/>
                    </a:cubicBezTo>
                    <a:cubicBezTo>
                      <a:pt x="250" y="5554"/>
                      <a:pt x="226" y="5625"/>
                      <a:pt x="214" y="5697"/>
                    </a:cubicBezTo>
                    <a:lnTo>
                      <a:pt x="167" y="5923"/>
                    </a:lnTo>
                    <a:cubicBezTo>
                      <a:pt x="131" y="6078"/>
                      <a:pt x="107" y="6209"/>
                      <a:pt x="95" y="6339"/>
                    </a:cubicBezTo>
                    <a:cubicBezTo>
                      <a:pt x="60" y="6613"/>
                      <a:pt x="12" y="6851"/>
                      <a:pt x="12" y="7066"/>
                    </a:cubicBezTo>
                    <a:cubicBezTo>
                      <a:pt x="12" y="7280"/>
                      <a:pt x="0" y="7471"/>
                      <a:pt x="0" y="7625"/>
                    </a:cubicBezTo>
                    <a:lnTo>
                      <a:pt x="0" y="8113"/>
                    </a:lnTo>
                    <a:cubicBezTo>
                      <a:pt x="0" y="8113"/>
                      <a:pt x="12" y="7935"/>
                      <a:pt x="36" y="7625"/>
                    </a:cubicBezTo>
                    <a:cubicBezTo>
                      <a:pt x="36" y="7471"/>
                      <a:pt x="60" y="7280"/>
                      <a:pt x="95" y="7066"/>
                    </a:cubicBezTo>
                    <a:cubicBezTo>
                      <a:pt x="107" y="6851"/>
                      <a:pt x="167" y="6613"/>
                      <a:pt x="214" y="6351"/>
                    </a:cubicBezTo>
                    <a:cubicBezTo>
                      <a:pt x="238" y="6220"/>
                      <a:pt x="286" y="6089"/>
                      <a:pt x="310" y="5958"/>
                    </a:cubicBezTo>
                    <a:cubicBezTo>
                      <a:pt x="345" y="5875"/>
                      <a:pt x="357" y="5816"/>
                      <a:pt x="369" y="5744"/>
                    </a:cubicBezTo>
                    <a:cubicBezTo>
                      <a:pt x="405" y="5673"/>
                      <a:pt x="417" y="5613"/>
                      <a:pt x="452" y="5542"/>
                    </a:cubicBezTo>
                    <a:cubicBezTo>
                      <a:pt x="512" y="5399"/>
                      <a:pt x="548" y="5256"/>
                      <a:pt x="607" y="5101"/>
                    </a:cubicBezTo>
                    <a:cubicBezTo>
                      <a:pt x="667" y="4970"/>
                      <a:pt x="726" y="4827"/>
                      <a:pt x="810" y="4673"/>
                    </a:cubicBezTo>
                    <a:cubicBezTo>
                      <a:pt x="881" y="4542"/>
                      <a:pt x="953" y="4375"/>
                      <a:pt x="1048" y="4244"/>
                    </a:cubicBezTo>
                    <a:cubicBezTo>
                      <a:pt x="1131" y="4089"/>
                      <a:pt x="1203" y="3946"/>
                      <a:pt x="1310" y="3815"/>
                    </a:cubicBezTo>
                    <a:cubicBezTo>
                      <a:pt x="1357" y="3732"/>
                      <a:pt x="1417" y="3672"/>
                      <a:pt x="1465" y="3601"/>
                    </a:cubicBezTo>
                    <a:lnTo>
                      <a:pt x="1619" y="3411"/>
                    </a:lnTo>
                    <a:cubicBezTo>
                      <a:pt x="1726" y="3280"/>
                      <a:pt x="1846" y="3161"/>
                      <a:pt x="1965" y="3018"/>
                    </a:cubicBezTo>
                    <a:cubicBezTo>
                      <a:pt x="2203" y="2780"/>
                      <a:pt x="2453" y="2541"/>
                      <a:pt x="2727" y="2351"/>
                    </a:cubicBezTo>
                    <a:cubicBezTo>
                      <a:pt x="2989" y="2148"/>
                      <a:pt x="3262" y="1982"/>
                      <a:pt x="3536" y="1815"/>
                    </a:cubicBezTo>
                    <a:cubicBezTo>
                      <a:pt x="3822" y="1672"/>
                      <a:pt x="4108" y="1517"/>
                      <a:pt x="4370" y="1410"/>
                    </a:cubicBezTo>
                    <a:cubicBezTo>
                      <a:pt x="4643" y="1291"/>
                      <a:pt x="4917" y="1208"/>
                      <a:pt x="5144" y="1136"/>
                    </a:cubicBezTo>
                    <a:cubicBezTo>
                      <a:pt x="5644" y="982"/>
                      <a:pt x="6060" y="910"/>
                      <a:pt x="6334" y="863"/>
                    </a:cubicBezTo>
                    <a:cubicBezTo>
                      <a:pt x="6477" y="839"/>
                      <a:pt x="6596" y="815"/>
                      <a:pt x="6668" y="815"/>
                    </a:cubicBezTo>
                    <a:cubicBezTo>
                      <a:pt x="6739" y="803"/>
                      <a:pt x="6787" y="803"/>
                      <a:pt x="6787" y="803"/>
                    </a:cubicBezTo>
                    <a:cubicBezTo>
                      <a:pt x="6799" y="803"/>
                      <a:pt x="6810" y="791"/>
                      <a:pt x="6775" y="791"/>
                    </a:cubicBezTo>
                    <a:cubicBezTo>
                      <a:pt x="7001" y="755"/>
                      <a:pt x="7144" y="565"/>
                      <a:pt x="7120" y="339"/>
                    </a:cubicBezTo>
                    <a:cubicBezTo>
                      <a:pt x="7088" y="145"/>
                      <a:pt x="6929" y="0"/>
                      <a:pt x="6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  <p:sp>
            <p:nvSpPr>
              <p:cNvPr id="22" name="Google Shape;10922;p70">
                <a:extLst>
                  <a:ext uri="{FF2B5EF4-FFF2-40B4-BE49-F238E27FC236}">
                    <a16:creationId xmlns:a16="http://schemas.microsoft.com/office/drawing/2014/main" id="{24328E92-6FD5-420E-ACB5-5B88BFE0DF7F}"/>
                  </a:ext>
                </a:extLst>
              </p:cNvPr>
              <p:cNvSpPr/>
              <p:nvPr/>
            </p:nvSpPr>
            <p:spPr>
              <a:xfrm>
                <a:off x="1639688" y="573573"/>
                <a:ext cx="670498" cy="193636"/>
              </a:xfrm>
              <a:custGeom>
                <a:avLst/>
                <a:gdLst/>
                <a:ahLst/>
                <a:cxnLst/>
                <a:rect l="l" t="t" r="r" b="b"/>
                <a:pathLst>
                  <a:path w="13217" h="3817" extrusionOk="0">
                    <a:moveTo>
                      <a:pt x="7223" y="1"/>
                    </a:moveTo>
                    <a:cubicBezTo>
                      <a:pt x="6898" y="1"/>
                      <a:pt x="6569" y="13"/>
                      <a:pt x="6240" y="55"/>
                    </a:cubicBezTo>
                    <a:lnTo>
                      <a:pt x="5883" y="102"/>
                    </a:lnTo>
                    <a:lnTo>
                      <a:pt x="5525" y="162"/>
                    </a:lnTo>
                    <a:cubicBezTo>
                      <a:pt x="5299" y="197"/>
                      <a:pt x="5061" y="257"/>
                      <a:pt x="4835" y="317"/>
                    </a:cubicBezTo>
                    <a:cubicBezTo>
                      <a:pt x="4382" y="436"/>
                      <a:pt x="3942" y="590"/>
                      <a:pt x="3549" y="781"/>
                    </a:cubicBezTo>
                    <a:cubicBezTo>
                      <a:pt x="3144" y="959"/>
                      <a:pt x="2775" y="1186"/>
                      <a:pt x="2430" y="1388"/>
                    </a:cubicBezTo>
                    <a:cubicBezTo>
                      <a:pt x="2084" y="1602"/>
                      <a:pt x="1787" y="1841"/>
                      <a:pt x="1525" y="2067"/>
                    </a:cubicBezTo>
                    <a:cubicBezTo>
                      <a:pt x="1263" y="2281"/>
                      <a:pt x="1025" y="2507"/>
                      <a:pt x="834" y="2722"/>
                    </a:cubicBezTo>
                    <a:cubicBezTo>
                      <a:pt x="644" y="2924"/>
                      <a:pt x="477" y="3115"/>
                      <a:pt x="358" y="3281"/>
                    </a:cubicBezTo>
                    <a:cubicBezTo>
                      <a:pt x="239" y="3448"/>
                      <a:pt x="156" y="3579"/>
                      <a:pt x="96" y="3674"/>
                    </a:cubicBezTo>
                    <a:cubicBezTo>
                      <a:pt x="37" y="3769"/>
                      <a:pt x="1" y="3817"/>
                      <a:pt x="1" y="3817"/>
                    </a:cubicBezTo>
                    <a:cubicBezTo>
                      <a:pt x="1" y="3817"/>
                      <a:pt x="48" y="3793"/>
                      <a:pt x="132" y="3722"/>
                    </a:cubicBezTo>
                    <a:cubicBezTo>
                      <a:pt x="215" y="3662"/>
                      <a:pt x="346" y="3567"/>
                      <a:pt x="513" y="3460"/>
                    </a:cubicBezTo>
                    <a:cubicBezTo>
                      <a:pt x="668" y="3365"/>
                      <a:pt x="870" y="3222"/>
                      <a:pt x="1108" y="3091"/>
                    </a:cubicBezTo>
                    <a:cubicBezTo>
                      <a:pt x="1346" y="2948"/>
                      <a:pt x="1608" y="2793"/>
                      <a:pt x="1894" y="2650"/>
                    </a:cubicBezTo>
                    <a:cubicBezTo>
                      <a:pt x="2192" y="2495"/>
                      <a:pt x="2501" y="2353"/>
                      <a:pt x="2846" y="2198"/>
                    </a:cubicBezTo>
                    <a:cubicBezTo>
                      <a:pt x="3192" y="2055"/>
                      <a:pt x="3549" y="1900"/>
                      <a:pt x="3930" y="1781"/>
                    </a:cubicBezTo>
                    <a:lnTo>
                      <a:pt x="4513" y="1602"/>
                    </a:lnTo>
                    <a:cubicBezTo>
                      <a:pt x="4597" y="1579"/>
                      <a:pt x="4704" y="1555"/>
                      <a:pt x="4811" y="1531"/>
                    </a:cubicBezTo>
                    <a:cubicBezTo>
                      <a:pt x="4894" y="1495"/>
                      <a:pt x="5001" y="1471"/>
                      <a:pt x="5109" y="1460"/>
                    </a:cubicBezTo>
                    <a:cubicBezTo>
                      <a:pt x="5299" y="1412"/>
                      <a:pt x="5513" y="1364"/>
                      <a:pt x="5716" y="1340"/>
                    </a:cubicBezTo>
                    <a:lnTo>
                      <a:pt x="6025" y="1293"/>
                    </a:lnTo>
                    <a:lnTo>
                      <a:pt x="6347" y="1257"/>
                    </a:lnTo>
                    <a:cubicBezTo>
                      <a:pt x="6775" y="1198"/>
                      <a:pt x="7192" y="1198"/>
                      <a:pt x="7609" y="1186"/>
                    </a:cubicBezTo>
                    <a:cubicBezTo>
                      <a:pt x="7811" y="1186"/>
                      <a:pt x="8026" y="1198"/>
                      <a:pt x="8228" y="1198"/>
                    </a:cubicBezTo>
                    <a:cubicBezTo>
                      <a:pt x="8442" y="1221"/>
                      <a:pt x="8645" y="1233"/>
                      <a:pt x="8847" y="1245"/>
                    </a:cubicBezTo>
                    <a:cubicBezTo>
                      <a:pt x="9050" y="1257"/>
                      <a:pt x="9240" y="1293"/>
                      <a:pt x="9442" y="1305"/>
                    </a:cubicBezTo>
                    <a:cubicBezTo>
                      <a:pt x="9633" y="1340"/>
                      <a:pt x="9823" y="1364"/>
                      <a:pt x="10002" y="1400"/>
                    </a:cubicBezTo>
                    <a:cubicBezTo>
                      <a:pt x="10181" y="1424"/>
                      <a:pt x="10359" y="1471"/>
                      <a:pt x="10538" y="1495"/>
                    </a:cubicBezTo>
                    <a:cubicBezTo>
                      <a:pt x="10716" y="1531"/>
                      <a:pt x="10883" y="1555"/>
                      <a:pt x="11050" y="1602"/>
                    </a:cubicBezTo>
                    <a:cubicBezTo>
                      <a:pt x="11359" y="1698"/>
                      <a:pt x="11669" y="1757"/>
                      <a:pt x="11919" y="1829"/>
                    </a:cubicBezTo>
                    <a:cubicBezTo>
                      <a:pt x="12193" y="1888"/>
                      <a:pt x="12419" y="1948"/>
                      <a:pt x="12610" y="2007"/>
                    </a:cubicBezTo>
                    <a:cubicBezTo>
                      <a:pt x="12800" y="2067"/>
                      <a:pt x="12955" y="2091"/>
                      <a:pt x="13050" y="2126"/>
                    </a:cubicBezTo>
                    <a:cubicBezTo>
                      <a:pt x="13157" y="2150"/>
                      <a:pt x="13217" y="2174"/>
                      <a:pt x="13217" y="2174"/>
                    </a:cubicBezTo>
                    <a:cubicBezTo>
                      <a:pt x="13217" y="2174"/>
                      <a:pt x="13169" y="2126"/>
                      <a:pt x="13086" y="2067"/>
                    </a:cubicBezTo>
                    <a:cubicBezTo>
                      <a:pt x="12991" y="1995"/>
                      <a:pt x="12871" y="1900"/>
                      <a:pt x="12717" y="1781"/>
                    </a:cubicBezTo>
                    <a:cubicBezTo>
                      <a:pt x="12550" y="1650"/>
                      <a:pt x="12336" y="1531"/>
                      <a:pt x="12098" y="1376"/>
                    </a:cubicBezTo>
                    <a:cubicBezTo>
                      <a:pt x="11979" y="1305"/>
                      <a:pt x="11848" y="1233"/>
                      <a:pt x="11717" y="1162"/>
                    </a:cubicBezTo>
                    <a:lnTo>
                      <a:pt x="11264" y="936"/>
                    </a:lnTo>
                    <a:cubicBezTo>
                      <a:pt x="11121" y="840"/>
                      <a:pt x="10955" y="781"/>
                      <a:pt x="10776" y="709"/>
                    </a:cubicBezTo>
                    <a:cubicBezTo>
                      <a:pt x="10597" y="638"/>
                      <a:pt x="10419" y="567"/>
                      <a:pt x="10228" y="507"/>
                    </a:cubicBezTo>
                    <a:cubicBezTo>
                      <a:pt x="10038" y="448"/>
                      <a:pt x="9835" y="388"/>
                      <a:pt x="9633" y="328"/>
                    </a:cubicBezTo>
                    <a:cubicBezTo>
                      <a:pt x="9442" y="269"/>
                      <a:pt x="9216" y="221"/>
                      <a:pt x="9002" y="174"/>
                    </a:cubicBezTo>
                    <a:cubicBezTo>
                      <a:pt x="8788" y="150"/>
                      <a:pt x="8561" y="102"/>
                      <a:pt x="8335" y="67"/>
                    </a:cubicBezTo>
                    <a:cubicBezTo>
                      <a:pt x="8109" y="43"/>
                      <a:pt x="7895" y="19"/>
                      <a:pt x="7657" y="7"/>
                    </a:cubicBezTo>
                    <a:cubicBezTo>
                      <a:pt x="7513" y="3"/>
                      <a:pt x="7368" y="1"/>
                      <a:pt x="7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77">
                  <a:defRPr/>
                </a:pPr>
                <a:endParaRPr>
                  <a:solidFill>
                    <a:prstClr val="black"/>
                  </a:solidFill>
                  <a:latin typeface="等线" panose="020F0502020204030204"/>
                </a:endParaRPr>
              </a:p>
            </p:txBody>
          </p:sp>
        </p:grpSp>
      </p:grpSp>
      <p:sp>
        <p:nvSpPr>
          <p:cNvPr id="26" name="Google Shape;10836;p65">
            <a:extLst>
              <a:ext uri="{FF2B5EF4-FFF2-40B4-BE49-F238E27FC236}">
                <a16:creationId xmlns:a16="http://schemas.microsoft.com/office/drawing/2014/main" id="{951351A9-B851-4FBB-A53E-B2112B58720B}"/>
              </a:ext>
            </a:extLst>
          </p:cNvPr>
          <p:cNvSpPr txBox="1">
            <a:spLocks/>
          </p:cNvSpPr>
          <p:nvPr/>
        </p:nvSpPr>
        <p:spPr>
          <a:xfrm>
            <a:off x="5229225" y="3122595"/>
            <a:ext cx="5648325" cy="164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lackey"/>
              <a:buNone/>
              <a:defRPr sz="40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7">
              <a:buClr>
                <a:srgbClr val="162130"/>
              </a:buClr>
              <a:defRPr/>
            </a:pP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kern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6000" kern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EF66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5" name="Google Shape;10835;p65">
            <a:extLst>
              <a:ext uri="{FF2B5EF4-FFF2-40B4-BE49-F238E27FC236}">
                <a16:creationId xmlns:a16="http://schemas.microsoft.com/office/drawing/2014/main" id="{05C02487-9317-4269-B24B-8C053717E737}"/>
              </a:ext>
            </a:extLst>
          </p:cNvPr>
          <p:cNvSpPr/>
          <p:nvPr/>
        </p:nvSpPr>
        <p:spPr>
          <a:xfrm>
            <a:off x="209164" y="105504"/>
            <a:ext cx="5349935" cy="4114799"/>
          </a:xfrm>
          <a:custGeom>
            <a:avLst/>
            <a:gdLst/>
            <a:ahLst/>
            <a:cxnLst/>
            <a:rect l="l" t="t" r="r" b="b"/>
            <a:pathLst>
              <a:path w="29243" h="21935" extrusionOk="0">
                <a:moveTo>
                  <a:pt x="12109" y="1"/>
                </a:moveTo>
                <a:cubicBezTo>
                  <a:pt x="11823" y="1"/>
                  <a:pt x="11550" y="72"/>
                  <a:pt x="11264" y="72"/>
                </a:cubicBezTo>
                <a:cubicBezTo>
                  <a:pt x="10919" y="96"/>
                  <a:pt x="10573" y="227"/>
                  <a:pt x="10311" y="382"/>
                </a:cubicBezTo>
                <a:cubicBezTo>
                  <a:pt x="9728" y="632"/>
                  <a:pt x="9180" y="989"/>
                  <a:pt x="8728" y="1429"/>
                </a:cubicBezTo>
                <a:cubicBezTo>
                  <a:pt x="8347" y="1810"/>
                  <a:pt x="8013" y="2251"/>
                  <a:pt x="7775" y="2763"/>
                </a:cubicBezTo>
                <a:lnTo>
                  <a:pt x="7763" y="2787"/>
                </a:lnTo>
                <a:cubicBezTo>
                  <a:pt x="7644" y="2799"/>
                  <a:pt x="7525" y="2799"/>
                  <a:pt x="7406" y="2799"/>
                </a:cubicBezTo>
                <a:cubicBezTo>
                  <a:pt x="7263" y="2799"/>
                  <a:pt x="7128" y="2829"/>
                  <a:pt x="6988" y="2829"/>
                </a:cubicBezTo>
                <a:cubicBezTo>
                  <a:pt x="6953" y="2829"/>
                  <a:pt x="6918" y="2827"/>
                  <a:pt x="6882" y="2822"/>
                </a:cubicBezTo>
                <a:cubicBezTo>
                  <a:pt x="6859" y="2799"/>
                  <a:pt x="6823" y="2799"/>
                  <a:pt x="6811" y="2799"/>
                </a:cubicBezTo>
                <a:cubicBezTo>
                  <a:pt x="6823" y="2822"/>
                  <a:pt x="6859" y="2834"/>
                  <a:pt x="6870" y="2846"/>
                </a:cubicBezTo>
                <a:cubicBezTo>
                  <a:pt x="6609" y="2882"/>
                  <a:pt x="6347" y="2977"/>
                  <a:pt x="6085" y="3001"/>
                </a:cubicBezTo>
                <a:cubicBezTo>
                  <a:pt x="5739" y="3072"/>
                  <a:pt x="5418" y="3251"/>
                  <a:pt x="5096" y="3418"/>
                </a:cubicBezTo>
                <a:cubicBezTo>
                  <a:pt x="4501" y="3751"/>
                  <a:pt x="4001" y="4215"/>
                  <a:pt x="3584" y="4751"/>
                </a:cubicBezTo>
                <a:cubicBezTo>
                  <a:pt x="3465" y="4918"/>
                  <a:pt x="3334" y="5085"/>
                  <a:pt x="3251" y="5275"/>
                </a:cubicBezTo>
                <a:cubicBezTo>
                  <a:pt x="3227" y="5418"/>
                  <a:pt x="3156" y="5537"/>
                  <a:pt x="3096" y="5680"/>
                </a:cubicBezTo>
                <a:cubicBezTo>
                  <a:pt x="3001" y="5858"/>
                  <a:pt x="2953" y="6061"/>
                  <a:pt x="2834" y="6239"/>
                </a:cubicBezTo>
                <a:cubicBezTo>
                  <a:pt x="2799" y="6299"/>
                  <a:pt x="2775" y="6370"/>
                  <a:pt x="2775" y="6454"/>
                </a:cubicBezTo>
                <a:cubicBezTo>
                  <a:pt x="2775" y="6668"/>
                  <a:pt x="2703" y="6882"/>
                  <a:pt x="2679" y="7109"/>
                </a:cubicBezTo>
                <a:cubicBezTo>
                  <a:pt x="2620" y="7644"/>
                  <a:pt x="2620" y="8180"/>
                  <a:pt x="2715" y="8692"/>
                </a:cubicBezTo>
                <a:cubicBezTo>
                  <a:pt x="2775" y="9014"/>
                  <a:pt x="2882" y="9311"/>
                  <a:pt x="2977" y="9609"/>
                </a:cubicBezTo>
                <a:cubicBezTo>
                  <a:pt x="2751" y="9704"/>
                  <a:pt x="2525" y="9811"/>
                  <a:pt x="2322" y="9966"/>
                </a:cubicBezTo>
                <a:cubicBezTo>
                  <a:pt x="2227" y="10026"/>
                  <a:pt x="2144" y="10061"/>
                  <a:pt x="2037" y="10109"/>
                </a:cubicBezTo>
                <a:cubicBezTo>
                  <a:pt x="1870" y="10204"/>
                  <a:pt x="1739" y="10335"/>
                  <a:pt x="1584" y="10454"/>
                </a:cubicBezTo>
                <a:cubicBezTo>
                  <a:pt x="1048" y="10978"/>
                  <a:pt x="608" y="11597"/>
                  <a:pt x="334" y="12300"/>
                </a:cubicBezTo>
                <a:cubicBezTo>
                  <a:pt x="239" y="12562"/>
                  <a:pt x="132" y="12847"/>
                  <a:pt x="96" y="13145"/>
                </a:cubicBezTo>
                <a:cubicBezTo>
                  <a:pt x="120" y="13336"/>
                  <a:pt x="72" y="13514"/>
                  <a:pt x="60" y="13717"/>
                </a:cubicBezTo>
                <a:cubicBezTo>
                  <a:pt x="1" y="14490"/>
                  <a:pt x="120" y="15276"/>
                  <a:pt x="417" y="15991"/>
                </a:cubicBezTo>
                <a:cubicBezTo>
                  <a:pt x="501" y="16229"/>
                  <a:pt x="632" y="16419"/>
                  <a:pt x="715" y="16657"/>
                </a:cubicBezTo>
                <a:cubicBezTo>
                  <a:pt x="774" y="16824"/>
                  <a:pt x="894" y="16955"/>
                  <a:pt x="977" y="17086"/>
                </a:cubicBezTo>
                <a:cubicBezTo>
                  <a:pt x="1048" y="17193"/>
                  <a:pt x="1132" y="17324"/>
                  <a:pt x="1251" y="17407"/>
                </a:cubicBezTo>
                <a:cubicBezTo>
                  <a:pt x="1417" y="17527"/>
                  <a:pt x="1584" y="17681"/>
                  <a:pt x="1703" y="17860"/>
                </a:cubicBezTo>
                <a:cubicBezTo>
                  <a:pt x="1798" y="17979"/>
                  <a:pt x="1929" y="18074"/>
                  <a:pt x="2048" y="18158"/>
                </a:cubicBezTo>
                <a:cubicBezTo>
                  <a:pt x="2358" y="18384"/>
                  <a:pt x="2691" y="18562"/>
                  <a:pt x="3025" y="18717"/>
                </a:cubicBezTo>
                <a:cubicBezTo>
                  <a:pt x="3346" y="18860"/>
                  <a:pt x="3680" y="18920"/>
                  <a:pt x="4013" y="19027"/>
                </a:cubicBezTo>
                <a:cubicBezTo>
                  <a:pt x="4561" y="19979"/>
                  <a:pt x="5430" y="20741"/>
                  <a:pt x="6442" y="21158"/>
                </a:cubicBezTo>
                <a:cubicBezTo>
                  <a:pt x="6680" y="21253"/>
                  <a:pt x="6930" y="21360"/>
                  <a:pt x="7192" y="21396"/>
                </a:cubicBezTo>
                <a:cubicBezTo>
                  <a:pt x="7430" y="21396"/>
                  <a:pt x="7656" y="21468"/>
                  <a:pt x="7894" y="21479"/>
                </a:cubicBezTo>
                <a:cubicBezTo>
                  <a:pt x="8000" y="21491"/>
                  <a:pt x="8105" y="21495"/>
                  <a:pt x="8209" y="21495"/>
                </a:cubicBezTo>
                <a:cubicBezTo>
                  <a:pt x="8433" y="21495"/>
                  <a:pt x="8655" y="21476"/>
                  <a:pt x="8883" y="21468"/>
                </a:cubicBezTo>
                <a:cubicBezTo>
                  <a:pt x="9133" y="21456"/>
                  <a:pt x="9371" y="21360"/>
                  <a:pt x="9621" y="21360"/>
                </a:cubicBezTo>
                <a:cubicBezTo>
                  <a:pt x="9776" y="21360"/>
                  <a:pt x="9895" y="21301"/>
                  <a:pt x="10026" y="21253"/>
                </a:cubicBezTo>
                <a:cubicBezTo>
                  <a:pt x="10823" y="20979"/>
                  <a:pt x="11538" y="20467"/>
                  <a:pt x="12109" y="19848"/>
                </a:cubicBezTo>
                <a:cubicBezTo>
                  <a:pt x="12478" y="20348"/>
                  <a:pt x="12931" y="20813"/>
                  <a:pt x="13467" y="21158"/>
                </a:cubicBezTo>
                <a:cubicBezTo>
                  <a:pt x="13657" y="21277"/>
                  <a:pt x="13836" y="21408"/>
                  <a:pt x="14038" y="21468"/>
                </a:cubicBezTo>
                <a:cubicBezTo>
                  <a:pt x="14312" y="21527"/>
                  <a:pt x="14562" y="21682"/>
                  <a:pt x="14836" y="21741"/>
                </a:cubicBezTo>
                <a:cubicBezTo>
                  <a:pt x="15279" y="21868"/>
                  <a:pt x="15743" y="21934"/>
                  <a:pt x="16207" y="21934"/>
                </a:cubicBezTo>
                <a:cubicBezTo>
                  <a:pt x="16615" y="21934"/>
                  <a:pt x="17024" y="21883"/>
                  <a:pt x="17419" y="21777"/>
                </a:cubicBezTo>
                <a:cubicBezTo>
                  <a:pt x="17658" y="21718"/>
                  <a:pt x="17884" y="21598"/>
                  <a:pt x="18134" y="21575"/>
                </a:cubicBezTo>
                <a:cubicBezTo>
                  <a:pt x="18289" y="21527"/>
                  <a:pt x="18431" y="21444"/>
                  <a:pt x="18586" y="21360"/>
                </a:cubicBezTo>
                <a:cubicBezTo>
                  <a:pt x="18908" y="21182"/>
                  <a:pt x="19217" y="20979"/>
                  <a:pt x="19503" y="20717"/>
                </a:cubicBezTo>
                <a:cubicBezTo>
                  <a:pt x="19753" y="20527"/>
                  <a:pt x="19967" y="20265"/>
                  <a:pt x="20170" y="20003"/>
                </a:cubicBezTo>
                <a:cubicBezTo>
                  <a:pt x="20229" y="19908"/>
                  <a:pt x="20336" y="19813"/>
                  <a:pt x="20372" y="19693"/>
                </a:cubicBezTo>
                <a:cubicBezTo>
                  <a:pt x="20384" y="19634"/>
                  <a:pt x="20384" y="19551"/>
                  <a:pt x="20456" y="19527"/>
                </a:cubicBezTo>
                <a:cubicBezTo>
                  <a:pt x="20610" y="19634"/>
                  <a:pt x="20729" y="19765"/>
                  <a:pt x="20813" y="19908"/>
                </a:cubicBezTo>
                <a:cubicBezTo>
                  <a:pt x="20848" y="19955"/>
                  <a:pt x="20872" y="19991"/>
                  <a:pt x="20920" y="20027"/>
                </a:cubicBezTo>
                <a:cubicBezTo>
                  <a:pt x="21396" y="20420"/>
                  <a:pt x="21944" y="20741"/>
                  <a:pt x="22539" y="20932"/>
                </a:cubicBezTo>
                <a:cubicBezTo>
                  <a:pt x="22753" y="20991"/>
                  <a:pt x="22956" y="21063"/>
                  <a:pt x="23182" y="21087"/>
                </a:cubicBezTo>
                <a:cubicBezTo>
                  <a:pt x="23432" y="21087"/>
                  <a:pt x="23682" y="21122"/>
                  <a:pt x="23944" y="21146"/>
                </a:cubicBezTo>
                <a:cubicBezTo>
                  <a:pt x="24023" y="21150"/>
                  <a:pt x="24103" y="21152"/>
                  <a:pt x="24184" y="21152"/>
                </a:cubicBezTo>
                <a:cubicBezTo>
                  <a:pt x="24601" y="21152"/>
                  <a:pt x="25033" y="21099"/>
                  <a:pt x="25432" y="20979"/>
                </a:cubicBezTo>
                <a:cubicBezTo>
                  <a:pt x="25528" y="20944"/>
                  <a:pt x="25647" y="20932"/>
                  <a:pt x="25754" y="20920"/>
                </a:cubicBezTo>
                <a:cubicBezTo>
                  <a:pt x="26171" y="20801"/>
                  <a:pt x="26563" y="20586"/>
                  <a:pt x="26921" y="20348"/>
                </a:cubicBezTo>
                <a:cubicBezTo>
                  <a:pt x="27111" y="20217"/>
                  <a:pt x="27302" y="20098"/>
                  <a:pt x="27456" y="19920"/>
                </a:cubicBezTo>
                <a:cubicBezTo>
                  <a:pt x="27552" y="19765"/>
                  <a:pt x="27695" y="19634"/>
                  <a:pt x="27837" y="19527"/>
                </a:cubicBezTo>
                <a:cubicBezTo>
                  <a:pt x="27945" y="19455"/>
                  <a:pt x="28016" y="19348"/>
                  <a:pt x="28087" y="19253"/>
                </a:cubicBezTo>
                <a:cubicBezTo>
                  <a:pt x="28171" y="19146"/>
                  <a:pt x="28254" y="19039"/>
                  <a:pt x="28302" y="18920"/>
                </a:cubicBezTo>
                <a:cubicBezTo>
                  <a:pt x="28385" y="18705"/>
                  <a:pt x="28504" y="18467"/>
                  <a:pt x="28659" y="18265"/>
                </a:cubicBezTo>
                <a:cubicBezTo>
                  <a:pt x="28683" y="18241"/>
                  <a:pt x="28707" y="18181"/>
                  <a:pt x="28718" y="18134"/>
                </a:cubicBezTo>
                <a:cubicBezTo>
                  <a:pt x="28742" y="17908"/>
                  <a:pt x="28838" y="17705"/>
                  <a:pt x="28897" y="17491"/>
                </a:cubicBezTo>
                <a:cubicBezTo>
                  <a:pt x="29088" y="16788"/>
                  <a:pt x="29099" y="16050"/>
                  <a:pt x="28980" y="15336"/>
                </a:cubicBezTo>
                <a:cubicBezTo>
                  <a:pt x="28945" y="15157"/>
                  <a:pt x="28897" y="14979"/>
                  <a:pt x="28885" y="14800"/>
                </a:cubicBezTo>
                <a:cubicBezTo>
                  <a:pt x="28849" y="14633"/>
                  <a:pt x="28778" y="14502"/>
                  <a:pt x="28730" y="14348"/>
                </a:cubicBezTo>
                <a:cubicBezTo>
                  <a:pt x="28564" y="13955"/>
                  <a:pt x="28349" y="13562"/>
                  <a:pt x="28087" y="13217"/>
                </a:cubicBezTo>
                <a:cubicBezTo>
                  <a:pt x="28052" y="13157"/>
                  <a:pt x="28087" y="13121"/>
                  <a:pt x="28123" y="13074"/>
                </a:cubicBezTo>
                <a:cubicBezTo>
                  <a:pt x="28718" y="12371"/>
                  <a:pt x="29076" y="11490"/>
                  <a:pt x="29207" y="10585"/>
                </a:cubicBezTo>
                <a:cubicBezTo>
                  <a:pt x="29219" y="10514"/>
                  <a:pt x="29242" y="10442"/>
                  <a:pt x="29219" y="10371"/>
                </a:cubicBezTo>
                <a:cubicBezTo>
                  <a:pt x="29195" y="10014"/>
                  <a:pt x="29242" y="9657"/>
                  <a:pt x="29183" y="9299"/>
                </a:cubicBezTo>
                <a:cubicBezTo>
                  <a:pt x="29147" y="8966"/>
                  <a:pt x="29028" y="8656"/>
                  <a:pt x="28980" y="8323"/>
                </a:cubicBezTo>
                <a:cubicBezTo>
                  <a:pt x="28968" y="8204"/>
                  <a:pt x="28921" y="8109"/>
                  <a:pt x="28885" y="8002"/>
                </a:cubicBezTo>
                <a:cubicBezTo>
                  <a:pt x="28492" y="7061"/>
                  <a:pt x="27814" y="6239"/>
                  <a:pt x="26944" y="5692"/>
                </a:cubicBezTo>
                <a:cubicBezTo>
                  <a:pt x="26766" y="5585"/>
                  <a:pt x="26587" y="5454"/>
                  <a:pt x="26385" y="5394"/>
                </a:cubicBezTo>
                <a:cubicBezTo>
                  <a:pt x="26242" y="5358"/>
                  <a:pt x="26111" y="5323"/>
                  <a:pt x="25992" y="5275"/>
                </a:cubicBezTo>
                <a:cubicBezTo>
                  <a:pt x="25790" y="5192"/>
                  <a:pt x="25563" y="5144"/>
                  <a:pt x="25349" y="5037"/>
                </a:cubicBezTo>
                <a:cubicBezTo>
                  <a:pt x="25170" y="4965"/>
                  <a:pt x="24968" y="4954"/>
                  <a:pt x="24754" y="4930"/>
                </a:cubicBezTo>
                <a:cubicBezTo>
                  <a:pt x="24635" y="4156"/>
                  <a:pt x="24373" y="3418"/>
                  <a:pt x="23920" y="2775"/>
                </a:cubicBezTo>
                <a:cubicBezTo>
                  <a:pt x="23253" y="1763"/>
                  <a:pt x="22206" y="1036"/>
                  <a:pt x="21027" y="739"/>
                </a:cubicBezTo>
                <a:cubicBezTo>
                  <a:pt x="20807" y="695"/>
                  <a:pt x="20597" y="630"/>
                  <a:pt x="20378" y="630"/>
                </a:cubicBezTo>
                <a:cubicBezTo>
                  <a:pt x="20360" y="630"/>
                  <a:pt x="20342" y="631"/>
                  <a:pt x="20325" y="632"/>
                </a:cubicBezTo>
                <a:cubicBezTo>
                  <a:pt x="20265" y="644"/>
                  <a:pt x="20204" y="647"/>
                  <a:pt x="20143" y="647"/>
                </a:cubicBezTo>
                <a:cubicBezTo>
                  <a:pt x="20020" y="647"/>
                  <a:pt x="19896" y="632"/>
                  <a:pt x="19777" y="632"/>
                </a:cubicBezTo>
                <a:cubicBezTo>
                  <a:pt x="19610" y="632"/>
                  <a:pt x="19443" y="644"/>
                  <a:pt x="19277" y="667"/>
                </a:cubicBezTo>
                <a:cubicBezTo>
                  <a:pt x="19074" y="679"/>
                  <a:pt x="18860" y="739"/>
                  <a:pt x="18646" y="739"/>
                </a:cubicBezTo>
                <a:cubicBezTo>
                  <a:pt x="18586" y="739"/>
                  <a:pt x="18539" y="751"/>
                  <a:pt x="18479" y="763"/>
                </a:cubicBezTo>
                <a:cubicBezTo>
                  <a:pt x="17860" y="941"/>
                  <a:pt x="17265" y="1227"/>
                  <a:pt x="16741" y="1632"/>
                </a:cubicBezTo>
                <a:cubicBezTo>
                  <a:pt x="16574" y="1751"/>
                  <a:pt x="16407" y="1894"/>
                  <a:pt x="16253" y="2037"/>
                </a:cubicBezTo>
                <a:cubicBezTo>
                  <a:pt x="15776" y="1358"/>
                  <a:pt x="15122" y="822"/>
                  <a:pt x="14383" y="465"/>
                </a:cubicBezTo>
                <a:cubicBezTo>
                  <a:pt x="14193" y="394"/>
                  <a:pt x="14002" y="286"/>
                  <a:pt x="13788" y="251"/>
                </a:cubicBezTo>
                <a:cubicBezTo>
                  <a:pt x="13693" y="227"/>
                  <a:pt x="13574" y="215"/>
                  <a:pt x="13467" y="191"/>
                </a:cubicBezTo>
                <a:cubicBezTo>
                  <a:pt x="13038" y="48"/>
                  <a:pt x="12574" y="1"/>
                  <a:pt x="12109" y="1"/>
                </a:cubicBez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A9D364-BF48-B1C4-50D0-B840505F5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69" y="1418850"/>
            <a:ext cx="4651651" cy="1646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3753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067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ùng quan sát sản phẩm và trả lời câu hỏi.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089B8D-017E-1684-5949-71AD3C4F6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2" y="1462087"/>
            <a:ext cx="4116244" cy="3424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Bập bênh có các bộ phận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5555975" cy="1200329"/>
          </a:xfrm>
          <a:custGeom>
            <a:avLst/>
            <a:gdLst>
              <a:gd name="connsiteX0" fmla="*/ 0 w 5555975"/>
              <a:gd name="connsiteY0" fmla="*/ 0 h 1200329"/>
              <a:gd name="connsiteX1" fmla="*/ 5555975 w 5555975"/>
              <a:gd name="connsiteY1" fmla="*/ 0 h 1200329"/>
              <a:gd name="connsiteX2" fmla="*/ 5555975 w 5555975"/>
              <a:gd name="connsiteY2" fmla="*/ 1200329 h 1200329"/>
              <a:gd name="connsiteX3" fmla="*/ 0 w 5555975"/>
              <a:gd name="connsiteY3" fmla="*/ 1200329 h 1200329"/>
              <a:gd name="connsiteX4" fmla="*/ 0 w 55559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975" h="1200329" fill="none" extrusionOk="0">
                <a:moveTo>
                  <a:pt x="0" y="0"/>
                </a:moveTo>
                <a:cubicBezTo>
                  <a:pt x="2558145" y="5222"/>
                  <a:pt x="3281506" y="24918"/>
                  <a:pt x="5555975" y="0"/>
                </a:cubicBezTo>
                <a:cubicBezTo>
                  <a:pt x="5622709" y="180425"/>
                  <a:pt x="5608992" y="1037242"/>
                  <a:pt x="5555975" y="1200329"/>
                </a:cubicBezTo>
                <a:cubicBezTo>
                  <a:pt x="4296724" y="1035568"/>
                  <a:pt x="21183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55975" h="1200329" stroke="0" extrusionOk="0">
                <a:moveTo>
                  <a:pt x="0" y="0"/>
                </a:moveTo>
                <a:cubicBezTo>
                  <a:pt x="1424123" y="11849"/>
                  <a:pt x="4727231" y="-161459"/>
                  <a:pt x="5555975" y="0"/>
                </a:cubicBezTo>
                <a:cubicBezTo>
                  <a:pt x="5480933" y="255061"/>
                  <a:pt x="5626497" y="845340"/>
                  <a:pt x="5555975" y="1200329"/>
                </a:cubicBezTo>
                <a:cubicBezTo>
                  <a:pt x="4737689" y="1054469"/>
                  <a:pt x="2302329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quay,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đòn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ngồi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4312B9-6E30-EF11-1D12-AB8836EC7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6337" y="4386262"/>
            <a:ext cx="1838325" cy="2085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C8701-08D4-65F8-AAE0-B3CCE4996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8050" y="4581525"/>
            <a:ext cx="1733550" cy="1714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8741E5-7FE2-A29E-BEB4-52FC0F09DC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3062" y="4652962"/>
            <a:ext cx="2600325" cy="1685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4031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 đế có mấy chi tiết?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5555975" cy="1200329"/>
          </a:xfrm>
          <a:custGeom>
            <a:avLst/>
            <a:gdLst>
              <a:gd name="connsiteX0" fmla="*/ 0 w 5555975"/>
              <a:gd name="connsiteY0" fmla="*/ 0 h 1200329"/>
              <a:gd name="connsiteX1" fmla="*/ 5555975 w 5555975"/>
              <a:gd name="connsiteY1" fmla="*/ 0 h 1200329"/>
              <a:gd name="connsiteX2" fmla="*/ 5555975 w 5555975"/>
              <a:gd name="connsiteY2" fmla="*/ 1200329 h 1200329"/>
              <a:gd name="connsiteX3" fmla="*/ 0 w 5555975"/>
              <a:gd name="connsiteY3" fmla="*/ 1200329 h 1200329"/>
              <a:gd name="connsiteX4" fmla="*/ 0 w 55559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975" h="1200329" fill="none" extrusionOk="0">
                <a:moveTo>
                  <a:pt x="0" y="0"/>
                </a:moveTo>
                <a:cubicBezTo>
                  <a:pt x="2558145" y="5222"/>
                  <a:pt x="3281506" y="24918"/>
                  <a:pt x="5555975" y="0"/>
                </a:cubicBezTo>
                <a:cubicBezTo>
                  <a:pt x="5622709" y="180425"/>
                  <a:pt x="5608992" y="1037242"/>
                  <a:pt x="5555975" y="1200329"/>
                </a:cubicBezTo>
                <a:cubicBezTo>
                  <a:pt x="4296724" y="1035568"/>
                  <a:pt x="21183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55975" h="1200329" stroke="0" extrusionOk="0">
                <a:moveTo>
                  <a:pt x="0" y="0"/>
                </a:moveTo>
                <a:cubicBezTo>
                  <a:pt x="1424123" y="11849"/>
                  <a:pt x="4727231" y="-161459"/>
                  <a:pt x="5555975" y="0"/>
                </a:cubicBezTo>
                <a:cubicBezTo>
                  <a:pt x="5480933" y="255061"/>
                  <a:pt x="5626497" y="845340"/>
                  <a:pt x="5555975" y="1200329"/>
                </a:cubicBezTo>
                <a:cubicBezTo>
                  <a:pt x="4737689" y="1054469"/>
                  <a:pt x="2302329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 đế có tấm nhỏ và thanh thẳng 5 lỗ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A0B3C-85F1-750E-9FD3-92382ABC1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628775"/>
            <a:ext cx="3100738" cy="3133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5000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 quay gồm dụng cụ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5555975" cy="1200329"/>
          </a:xfrm>
          <a:custGeom>
            <a:avLst/>
            <a:gdLst>
              <a:gd name="connsiteX0" fmla="*/ 0 w 5555975"/>
              <a:gd name="connsiteY0" fmla="*/ 0 h 1200329"/>
              <a:gd name="connsiteX1" fmla="*/ 5555975 w 5555975"/>
              <a:gd name="connsiteY1" fmla="*/ 0 h 1200329"/>
              <a:gd name="connsiteX2" fmla="*/ 5555975 w 5555975"/>
              <a:gd name="connsiteY2" fmla="*/ 1200329 h 1200329"/>
              <a:gd name="connsiteX3" fmla="*/ 0 w 5555975"/>
              <a:gd name="connsiteY3" fmla="*/ 1200329 h 1200329"/>
              <a:gd name="connsiteX4" fmla="*/ 0 w 55559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5975" h="1200329" fill="none" extrusionOk="0">
                <a:moveTo>
                  <a:pt x="0" y="0"/>
                </a:moveTo>
                <a:cubicBezTo>
                  <a:pt x="2558145" y="5222"/>
                  <a:pt x="3281506" y="24918"/>
                  <a:pt x="5555975" y="0"/>
                </a:cubicBezTo>
                <a:cubicBezTo>
                  <a:pt x="5622709" y="180425"/>
                  <a:pt x="5608992" y="1037242"/>
                  <a:pt x="5555975" y="1200329"/>
                </a:cubicBezTo>
                <a:cubicBezTo>
                  <a:pt x="4296724" y="1035568"/>
                  <a:pt x="21183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555975" h="1200329" stroke="0" extrusionOk="0">
                <a:moveTo>
                  <a:pt x="0" y="0"/>
                </a:moveTo>
                <a:cubicBezTo>
                  <a:pt x="1424123" y="11849"/>
                  <a:pt x="4727231" y="-161459"/>
                  <a:pt x="5555975" y="0"/>
                </a:cubicBezTo>
                <a:cubicBezTo>
                  <a:pt x="5480933" y="255061"/>
                  <a:pt x="5626497" y="845340"/>
                  <a:pt x="5555975" y="1200329"/>
                </a:cubicBezTo>
                <a:cubicBezTo>
                  <a:pt x="4737689" y="1054469"/>
                  <a:pt x="2302329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quay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A232D5-42D3-61BE-5E66-CD29B2F05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162" y="2009776"/>
            <a:ext cx="2826356" cy="2576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058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đòn gồm dụng cụ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4470125" cy="646331"/>
          </a:xfrm>
          <a:custGeom>
            <a:avLst/>
            <a:gdLst>
              <a:gd name="connsiteX0" fmla="*/ 0 w 4470125"/>
              <a:gd name="connsiteY0" fmla="*/ 0 h 646331"/>
              <a:gd name="connsiteX1" fmla="*/ 4470125 w 4470125"/>
              <a:gd name="connsiteY1" fmla="*/ 0 h 646331"/>
              <a:gd name="connsiteX2" fmla="*/ 4470125 w 4470125"/>
              <a:gd name="connsiteY2" fmla="*/ 646331 h 646331"/>
              <a:gd name="connsiteX3" fmla="*/ 0 w 4470125"/>
              <a:gd name="connsiteY3" fmla="*/ 646331 h 646331"/>
              <a:gd name="connsiteX4" fmla="*/ 0 w 447012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5" h="646331" fill="none" extrusionOk="0">
                <a:moveTo>
                  <a:pt x="0" y="0"/>
                </a:moveTo>
                <a:cubicBezTo>
                  <a:pt x="1324185" y="5222"/>
                  <a:pt x="2855362" y="24918"/>
                  <a:pt x="4470125" y="0"/>
                </a:cubicBezTo>
                <a:cubicBezTo>
                  <a:pt x="4470379" y="82799"/>
                  <a:pt x="4489903" y="500035"/>
                  <a:pt x="4470125" y="646331"/>
                </a:cubicBezTo>
                <a:cubicBezTo>
                  <a:pt x="3983842" y="481570"/>
                  <a:pt x="150716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470125" h="646331" stroke="0" extrusionOk="0">
                <a:moveTo>
                  <a:pt x="0" y="0"/>
                </a:moveTo>
                <a:cubicBezTo>
                  <a:pt x="1148519" y="11849"/>
                  <a:pt x="2310272" y="-161459"/>
                  <a:pt x="4470125" y="0"/>
                </a:cubicBezTo>
                <a:cubicBezTo>
                  <a:pt x="4444943" y="272270"/>
                  <a:pt x="4524027" y="451941"/>
                  <a:pt x="4470125" y="646331"/>
                </a:cubicBezTo>
                <a:cubicBezTo>
                  <a:pt x="2756777" y="500471"/>
                  <a:pt x="208974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lỗ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96C640-916A-3C44-1552-6CB4CBC06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99" y="1847850"/>
            <a:ext cx="3748767" cy="26241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4766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1689857" y="0"/>
            <a:ext cx="9224479" cy="889619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1" cy="62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ùng quan sát sản phẩm và trả lời câu hỏi.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8D32-7525-2469-F650-738B99289DF2}"/>
              </a:ext>
            </a:extLst>
          </p:cNvPr>
          <p:cNvSpPr txBox="1"/>
          <p:nvPr/>
        </p:nvSpPr>
        <p:spPr>
          <a:xfrm>
            <a:off x="5286375" y="1271234"/>
            <a:ext cx="6648450" cy="707886"/>
          </a:xfrm>
          <a:custGeom>
            <a:avLst/>
            <a:gdLst>
              <a:gd name="connsiteX0" fmla="*/ 0 w 6648450"/>
              <a:gd name="connsiteY0" fmla="*/ 0 h 707886"/>
              <a:gd name="connsiteX1" fmla="*/ 6648450 w 6648450"/>
              <a:gd name="connsiteY1" fmla="*/ 0 h 707886"/>
              <a:gd name="connsiteX2" fmla="*/ 6648450 w 6648450"/>
              <a:gd name="connsiteY2" fmla="*/ 707886 h 707886"/>
              <a:gd name="connsiteX3" fmla="*/ 0 w 6648450"/>
              <a:gd name="connsiteY3" fmla="*/ 707886 h 707886"/>
              <a:gd name="connsiteX4" fmla="*/ 0 w 664845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450" h="707886" fill="none" extrusionOk="0">
                <a:moveTo>
                  <a:pt x="0" y="0"/>
                </a:moveTo>
                <a:cubicBezTo>
                  <a:pt x="755226" y="5222"/>
                  <a:pt x="3487029" y="24918"/>
                  <a:pt x="6648450" y="0"/>
                </a:cubicBezTo>
                <a:cubicBezTo>
                  <a:pt x="6707860" y="312948"/>
                  <a:pt x="6650359" y="396148"/>
                  <a:pt x="6648450" y="707886"/>
                </a:cubicBezTo>
                <a:cubicBezTo>
                  <a:pt x="3897309" y="543125"/>
                  <a:pt x="163067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6648450" h="707886" stroke="0" extrusionOk="0">
                <a:moveTo>
                  <a:pt x="0" y="0"/>
                </a:moveTo>
                <a:cubicBezTo>
                  <a:pt x="2719180" y="11849"/>
                  <a:pt x="5919057" y="-161459"/>
                  <a:pt x="6648450" y="0"/>
                </a:cubicBezTo>
                <a:cubicBezTo>
                  <a:pt x="6694766" y="266683"/>
                  <a:pt x="6657212" y="423695"/>
                  <a:pt x="6648450" y="707886"/>
                </a:cubicBezTo>
                <a:cubicBezTo>
                  <a:pt x="3362668" y="562026"/>
                  <a:pt x="1178163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 ngồi có dụng cụ nào?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9E962-3674-9EAC-7DA3-EF39A5B67D7B}"/>
              </a:ext>
            </a:extLst>
          </p:cNvPr>
          <p:cNvSpPr txBox="1"/>
          <p:nvPr/>
        </p:nvSpPr>
        <p:spPr>
          <a:xfrm>
            <a:off x="6074050" y="2891302"/>
            <a:ext cx="4470125" cy="646331"/>
          </a:xfrm>
          <a:custGeom>
            <a:avLst/>
            <a:gdLst>
              <a:gd name="connsiteX0" fmla="*/ 0 w 4470125"/>
              <a:gd name="connsiteY0" fmla="*/ 0 h 646331"/>
              <a:gd name="connsiteX1" fmla="*/ 4470125 w 4470125"/>
              <a:gd name="connsiteY1" fmla="*/ 0 h 646331"/>
              <a:gd name="connsiteX2" fmla="*/ 4470125 w 4470125"/>
              <a:gd name="connsiteY2" fmla="*/ 646331 h 646331"/>
              <a:gd name="connsiteX3" fmla="*/ 0 w 4470125"/>
              <a:gd name="connsiteY3" fmla="*/ 646331 h 646331"/>
              <a:gd name="connsiteX4" fmla="*/ 0 w 447012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125" h="646331" fill="none" extrusionOk="0">
                <a:moveTo>
                  <a:pt x="0" y="0"/>
                </a:moveTo>
                <a:cubicBezTo>
                  <a:pt x="1324185" y="5222"/>
                  <a:pt x="2855362" y="24918"/>
                  <a:pt x="4470125" y="0"/>
                </a:cubicBezTo>
                <a:cubicBezTo>
                  <a:pt x="4470379" y="82799"/>
                  <a:pt x="4489903" y="500035"/>
                  <a:pt x="4470125" y="646331"/>
                </a:cubicBezTo>
                <a:cubicBezTo>
                  <a:pt x="3983842" y="481570"/>
                  <a:pt x="150716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4470125" h="646331" stroke="0" extrusionOk="0">
                <a:moveTo>
                  <a:pt x="0" y="0"/>
                </a:moveTo>
                <a:cubicBezTo>
                  <a:pt x="1148519" y="11849"/>
                  <a:pt x="2310272" y="-161459"/>
                  <a:pt x="4470125" y="0"/>
                </a:cubicBezTo>
                <a:cubicBezTo>
                  <a:pt x="4444943" y="272270"/>
                  <a:pt x="4524027" y="451941"/>
                  <a:pt x="4470125" y="646331"/>
                </a:cubicBezTo>
                <a:cubicBezTo>
                  <a:pt x="2756777" y="500471"/>
                  <a:pt x="208974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: Shape 34">
            <a:extLst>
              <a:ext uri="{FF2B5EF4-FFF2-40B4-BE49-F238E27FC236}">
                <a16:creationId xmlns:a16="http://schemas.microsoft.com/office/drawing/2014/main" id="{7BEC9F99-2007-896A-2FFD-C7DAB9C9CD31}"/>
              </a:ext>
            </a:extLst>
          </p:cNvPr>
          <p:cNvSpPr/>
          <p:nvPr/>
        </p:nvSpPr>
        <p:spPr>
          <a:xfrm>
            <a:off x="5182984" y="19514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DC781-AFFF-25B7-DEB2-8711EF54C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99" y="1847850"/>
            <a:ext cx="3748767" cy="26241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7840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6929F387-7A67-43BB-A71E-4039EA51E02A}"/>
              </a:ext>
            </a:extLst>
          </p:cNvPr>
          <p:cNvGrpSpPr/>
          <p:nvPr/>
        </p:nvGrpSpPr>
        <p:grpSpPr>
          <a:xfrm>
            <a:off x="5314950" y="1524000"/>
            <a:ext cx="6275661" cy="2809875"/>
            <a:chOff x="3260771" y="693960"/>
            <a:chExt cx="8213555" cy="857251"/>
          </a:xfrm>
        </p:grpSpPr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0B6466BA-3FA0-4617-8F04-502B6D19678E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8213555"/>
                <a:gd name="connsiteY0" fmla="*/ 142878 h 857251"/>
                <a:gd name="connsiteX1" fmla="*/ 142878 w 8213555"/>
                <a:gd name="connsiteY1" fmla="*/ 0 h 857251"/>
                <a:gd name="connsiteX2" fmla="*/ 724250 w 8213555"/>
                <a:gd name="connsiteY2" fmla="*/ 0 h 857251"/>
                <a:gd name="connsiteX3" fmla="*/ 1464178 w 8213555"/>
                <a:gd name="connsiteY3" fmla="*/ 0 h 857251"/>
                <a:gd name="connsiteX4" fmla="*/ 2045550 w 8213555"/>
                <a:gd name="connsiteY4" fmla="*/ 0 h 857251"/>
                <a:gd name="connsiteX5" fmla="*/ 2864756 w 8213555"/>
                <a:gd name="connsiteY5" fmla="*/ 0 h 857251"/>
                <a:gd name="connsiteX6" fmla="*/ 3525406 w 8213555"/>
                <a:gd name="connsiteY6" fmla="*/ 0 h 857251"/>
                <a:gd name="connsiteX7" fmla="*/ 3948222 w 8213555"/>
                <a:gd name="connsiteY7" fmla="*/ 0 h 857251"/>
                <a:gd name="connsiteX8" fmla="*/ 4450315 w 8213555"/>
                <a:gd name="connsiteY8" fmla="*/ 0 h 857251"/>
                <a:gd name="connsiteX9" fmla="*/ 5269521 w 8213555"/>
                <a:gd name="connsiteY9" fmla="*/ 0 h 857251"/>
                <a:gd name="connsiteX10" fmla="*/ 5850893 w 8213555"/>
                <a:gd name="connsiteY10" fmla="*/ 0 h 857251"/>
                <a:gd name="connsiteX11" fmla="*/ 6670099 w 8213555"/>
                <a:gd name="connsiteY11" fmla="*/ 0 h 857251"/>
                <a:gd name="connsiteX12" fmla="*/ 7092915 w 8213555"/>
                <a:gd name="connsiteY12" fmla="*/ 0 h 857251"/>
                <a:gd name="connsiteX13" fmla="*/ 8070677 w 8213555"/>
                <a:gd name="connsiteY13" fmla="*/ 0 h 857251"/>
                <a:gd name="connsiteX14" fmla="*/ 8213555 w 8213555"/>
                <a:gd name="connsiteY14" fmla="*/ 142878 h 857251"/>
                <a:gd name="connsiteX15" fmla="*/ 8213555 w 8213555"/>
                <a:gd name="connsiteY15" fmla="*/ 714373 h 857251"/>
                <a:gd name="connsiteX16" fmla="*/ 8070677 w 8213555"/>
                <a:gd name="connsiteY16" fmla="*/ 857251 h 857251"/>
                <a:gd name="connsiteX17" fmla="*/ 7489305 w 8213555"/>
                <a:gd name="connsiteY17" fmla="*/ 857251 h 857251"/>
                <a:gd name="connsiteX18" fmla="*/ 6907933 w 8213555"/>
                <a:gd name="connsiteY18" fmla="*/ 857251 h 857251"/>
                <a:gd name="connsiteX19" fmla="*/ 6326561 w 8213555"/>
                <a:gd name="connsiteY19" fmla="*/ 857251 h 857251"/>
                <a:gd name="connsiteX20" fmla="*/ 5665911 w 8213555"/>
                <a:gd name="connsiteY20" fmla="*/ 857251 h 857251"/>
                <a:gd name="connsiteX21" fmla="*/ 4925983 w 8213555"/>
                <a:gd name="connsiteY21" fmla="*/ 857251 h 857251"/>
                <a:gd name="connsiteX22" fmla="*/ 4106778 w 8213555"/>
                <a:gd name="connsiteY22" fmla="*/ 857251 h 857251"/>
                <a:gd name="connsiteX23" fmla="*/ 3287572 w 8213555"/>
                <a:gd name="connsiteY23" fmla="*/ 857251 h 857251"/>
                <a:gd name="connsiteX24" fmla="*/ 2626922 w 8213555"/>
                <a:gd name="connsiteY24" fmla="*/ 857251 h 857251"/>
                <a:gd name="connsiteX25" fmla="*/ 1886994 w 8213555"/>
                <a:gd name="connsiteY25" fmla="*/ 857251 h 857251"/>
                <a:gd name="connsiteX26" fmla="*/ 1305622 w 8213555"/>
                <a:gd name="connsiteY26" fmla="*/ 857251 h 857251"/>
                <a:gd name="connsiteX27" fmla="*/ 142878 w 8213555"/>
                <a:gd name="connsiteY27" fmla="*/ 857251 h 857251"/>
                <a:gd name="connsiteX28" fmla="*/ 0 w 8213555"/>
                <a:gd name="connsiteY28" fmla="*/ 714373 h 857251"/>
                <a:gd name="connsiteX29" fmla="*/ 0 w 8213555"/>
                <a:gd name="connsiteY29" fmla="*/ 142878 h 85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213555" h="857251" fill="none" extrusionOk="0">
                  <a:moveTo>
                    <a:pt x="0" y="142878"/>
                  </a:moveTo>
                  <a:cubicBezTo>
                    <a:pt x="-12371" y="57983"/>
                    <a:pt x="76512" y="-1062"/>
                    <a:pt x="142878" y="0"/>
                  </a:cubicBezTo>
                  <a:cubicBezTo>
                    <a:pt x="298981" y="-20133"/>
                    <a:pt x="542002" y="3639"/>
                    <a:pt x="724250" y="0"/>
                  </a:cubicBezTo>
                  <a:cubicBezTo>
                    <a:pt x="906498" y="-3639"/>
                    <a:pt x="1105490" y="-35213"/>
                    <a:pt x="1464178" y="0"/>
                  </a:cubicBezTo>
                  <a:cubicBezTo>
                    <a:pt x="1822866" y="35213"/>
                    <a:pt x="1850613" y="-25132"/>
                    <a:pt x="2045550" y="0"/>
                  </a:cubicBezTo>
                  <a:cubicBezTo>
                    <a:pt x="2240487" y="25132"/>
                    <a:pt x="2637032" y="21700"/>
                    <a:pt x="2864756" y="0"/>
                  </a:cubicBezTo>
                  <a:cubicBezTo>
                    <a:pt x="3092480" y="-21700"/>
                    <a:pt x="3304820" y="21263"/>
                    <a:pt x="3525406" y="0"/>
                  </a:cubicBezTo>
                  <a:cubicBezTo>
                    <a:pt x="3745992" y="-21263"/>
                    <a:pt x="3776396" y="-13749"/>
                    <a:pt x="3948222" y="0"/>
                  </a:cubicBezTo>
                  <a:cubicBezTo>
                    <a:pt x="4120048" y="13749"/>
                    <a:pt x="4257996" y="2137"/>
                    <a:pt x="4450315" y="0"/>
                  </a:cubicBezTo>
                  <a:cubicBezTo>
                    <a:pt x="4642634" y="-2137"/>
                    <a:pt x="4998643" y="-30229"/>
                    <a:pt x="5269521" y="0"/>
                  </a:cubicBezTo>
                  <a:cubicBezTo>
                    <a:pt x="5540399" y="30229"/>
                    <a:pt x="5629394" y="-8128"/>
                    <a:pt x="5850893" y="0"/>
                  </a:cubicBezTo>
                  <a:cubicBezTo>
                    <a:pt x="6072392" y="8128"/>
                    <a:pt x="6492476" y="-8157"/>
                    <a:pt x="6670099" y="0"/>
                  </a:cubicBezTo>
                  <a:cubicBezTo>
                    <a:pt x="6847722" y="8157"/>
                    <a:pt x="6925955" y="-7437"/>
                    <a:pt x="7092915" y="0"/>
                  </a:cubicBezTo>
                  <a:cubicBezTo>
                    <a:pt x="7259875" y="7437"/>
                    <a:pt x="7725148" y="-19467"/>
                    <a:pt x="8070677" y="0"/>
                  </a:cubicBezTo>
                  <a:cubicBezTo>
                    <a:pt x="8139797" y="-15213"/>
                    <a:pt x="8208574" y="70598"/>
                    <a:pt x="8213555" y="142878"/>
                  </a:cubicBezTo>
                  <a:cubicBezTo>
                    <a:pt x="8233772" y="421842"/>
                    <a:pt x="8213881" y="428818"/>
                    <a:pt x="8213555" y="714373"/>
                  </a:cubicBezTo>
                  <a:cubicBezTo>
                    <a:pt x="8200095" y="789579"/>
                    <a:pt x="8143401" y="853571"/>
                    <a:pt x="8070677" y="857251"/>
                  </a:cubicBezTo>
                  <a:cubicBezTo>
                    <a:pt x="7857923" y="855780"/>
                    <a:pt x="7626666" y="852854"/>
                    <a:pt x="7489305" y="857251"/>
                  </a:cubicBezTo>
                  <a:cubicBezTo>
                    <a:pt x="7351944" y="861648"/>
                    <a:pt x="7178063" y="862700"/>
                    <a:pt x="6907933" y="857251"/>
                  </a:cubicBezTo>
                  <a:cubicBezTo>
                    <a:pt x="6637803" y="851802"/>
                    <a:pt x="6594405" y="855064"/>
                    <a:pt x="6326561" y="857251"/>
                  </a:cubicBezTo>
                  <a:cubicBezTo>
                    <a:pt x="6058717" y="859438"/>
                    <a:pt x="5815901" y="864225"/>
                    <a:pt x="5665911" y="857251"/>
                  </a:cubicBezTo>
                  <a:cubicBezTo>
                    <a:pt x="5515921" y="850278"/>
                    <a:pt x="5255328" y="848693"/>
                    <a:pt x="4925983" y="857251"/>
                  </a:cubicBezTo>
                  <a:cubicBezTo>
                    <a:pt x="4596638" y="865809"/>
                    <a:pt x="4288619" y="854333"/>
                    <a:pt x="4106778" y="857251"/>
                  </a:cubicBezTo>
                  <a:cubicBezTo>
                    <a:pt x="3924937" y="860169"/>
                    <a:pt x="3634008" y="887899"/>
                    <a:pt x="3287572" y="857251"/>
                  </a:cubicBezTo>
                  <a:cubicBezTo>
                    <a:pt x="2941136" y="826603"/>
                    <a:pt x="2943191" y="874391"/>
                    <a:pt x="2626922" y="857251"/>
                  </a:cubicBezTo>
                  <a:cubicBezTo>
                    <a:pt x="2310653" y="840112"/>
                    <a:pt x="2142252" y="821645"/>
                    <a:pt x="1886994" y="857251"/>
                  </a:cubicBezTo>
                  <a:cubicBezTo>
                    <a:pt x="1631736" y="892857"/>
                    <a:pt x="1551608" y="870530"/>
                    <a:pt x="1305622" y="857251"/>
                  </a:cubicBezTo>
                  <a:cubicBezTo>
                    <a:pt x="1059636" y="843972"/>
                    <a:pt x="419479" y="910501"/>
                    <a:pt x="142878" y="857251"/>
                  </a:cubicBezTo>
                  <a:cubicBezTo>
                    <a:pt x="61585" y="856198"/>
                    <a:pt x="628" y="795303"/>
                    <a:pt x="0" y="714373"/>
                  </a:cubicBezTo>
                  <a:cubicBezTo>
                    <a:pt x="-25688" y="486014"/>
                    <a:pt x="26895" y="317061"/>
                    <a:pt x="0" y="142878"/>
                  </a:cubicBezTo>
                  <a:close/>
                </a:path>
                <a:path w="8213555" h="857251" stroke="0" extrusionOk="0">
                  <a:moveTo>
                    <a:pt x="0" y="142878"/>
                  </a:moveTo>
                  <a:cubicBezTo>
                    <a:pt x="7556" y="72303"/>
                    <a:pt x="74313" y="10312"/>
                    <a:pt x="142878" y="0"/>
                  </a:cubicBezTo>
                  <a:cubicBezTo>
                    <a:pt x="477579" y="4323"/>
                    <a:pt x="657411" y="17106"/>
                    <a:pt x="882806" y="0"/>
                  </a:cubicBezTo>
                  <a:cubicBezTo>
                    <a:pt x="1108201" y="-17106"/>
                    <a:pt x="1345650" y="2737"/>
                    <a:pt x="1464178" y="0"/>
                  </a:cubicBezTo>
                  <a:cubicBezTo>
                    <a:pt x="1582706" y="-2737"/>
                    <a:pt x="1713242" y="-18306"/>
                    <a:pt x="1886994" y="0"/>
                  </a:cubicBezTo>
                  <a:cubicBezTo>
                    <a:pt x="2060746" y="18306"/>
                    <a:pt x="2282442" y="23191"/>
                    <a:pt x="2389088" y="0"/>
                  </a:cubicBezTo>
                  <a:cubicBezTo>
                    <a:pt x="2495734" y="-23191"/>
                    <a:pt x="2635045" y="6185"/>
                    <a:pt x="2811904" y="0"/>
                  </a:cubicBezTo>
                  <a:cubicBezTo>
                    <a:pt x="2988763" y="-6185"/>
                    <a:pt x="3070795" y="3764"/>
                    <a:pt x="3234720" y="0"/>
                  </a:cubicBezTo>
                  <a:cubicBezTo>
                    <a:pt x="3398645" y="-3764"/>
                    <a:pt x="3675210" y="-13832"/>
                    <a:pt x="3895370" y="0"/>
                  </a:cubicBezTo>
                  <a:cubicBezTo>
                    <a:pt x="4115530" y="13832"/>
                    <a:pt x="4330993" y="18927"/>
                    <a:pt x="4476741" y="0"/>
                  </a:cubicBezTo>
                  <a:cubicBezTo>
                    <a:pt x="4622489" y="-18927"/>
                    <a:pt x="4833752" y="-12535"/>
                    <a:pt x="5137391" y="0"/>
                  </a:cubicBezTo>
                  <a:cubicBezTo>
                    <a:pt x="5441030" y="12535"/>
                    <a:pt x="5611097" y="15831"/>
                    <a:pt x="5798041" y="0"/>
                  </a:cubicBezTo>
                  <a:cubicBezTo>
                    <a:pt x="5984985" y="-15831"/>
                    <a:pt x="6113043" y="2446"/>
                    <a:pt x="6220857" y="0"/>
                  </a:cubicBezTo>
                  <a:cubicBezTo>
                    <a:pt x="6328671" y="-2446"/>
                    <a:pt x="6699097" y="35769"/>
                    <a:pt x="7040063" y="0"/>
                  </a:cubicBezTo>
                  <a:cubicBezTo>
                    <a:pt x="7381029" y="-35769"/>
                    <a:pt x="7836743" y="-262"/>
                    <a:pt x="8070677" y="0"/>
                  </a:cubicBezTo>
                  <a:cubicBezTo>
                    <a:pt x="8142426" y="12633"/>
                    <a:pt x="8227582" y="65005"/>
                    <a:pt x="8213555" y="142878"/>
                  </a:cubicBezTo>
                  <a:cubicBezTo>
                    <a:pt x="8210766" y="393407"/>
                    <a:pt x="8224866" y="467217"/>
                    <a:pt x="8213555" y="714373"/>
                  </a:cubicBezTo>
                  <a:cubicBezTo>
                    <a:pt x="8207298" y="778240"/>
                    <a:pt x="8160338" y="858933"/>
                    <a:pt x="8070677" y="857251"/>
                  </a:cubicBezTo>
                  <a:cubicBezTo>
                    <a:pt x="7699559" y="855611"/>
                    <a:pt x="7587231" y="865123"/>
                    <a:pt x="7251471" y="857251"/>
                  </a:cubicBezTo>
                  <a:cubicBezTo>
                    <a:pt x="6915711" y="849379"/>
                    <a:pt x="6832147" y="857850"/>
                    <a:pt x="6670099" y="857251"/>
                  </a:cubicBezTo>
                  <a:cubicBezTo>
                    <a:pt x="6508051" y="856652"/>
                    <a:pt x="6404570" y="862878"/>
                    <a:pt x="6168005" y="857251"/>
                  </a:cubicBezTo>
                  <a:cubicBezTo>
                    <a:pt x="5931440" y="851624"/>
                    <a:pt x="5945923" y="843742"/>
                    <a:pt x="5745189" y="857251"/>
                  </a:cubicBezTo>
                  <a:cubicBezTo>
                    <a:pt x="5544455" y="870760"/>
                    <a:pt x="5253875" y="864679"/>
                    <a:pt x="5005261" y="857251"/>
                  </a:cubicBezTo>
                  <a:cubicBezTo>
                    <a:pt x="4756647" y="849823"/>
                    <a:pt x="4679577" y="840993"/>
                    <a:pt x="4423889" y="857251"/>
                  </a:cubicBezTo>
                  <a:cubicBezTo>
                    <a:pt x="4168201" y="873509"/>
                    <a:pt x="4025996" y="861032"/>
                    <a:pt x="3921796" y="857251"/>
                  </a:cubicBezTo>
                  <a:cubicBezTo>
                    <a:pt x="3817596" y="853470"/>
                    <a:pt x="3605139" y="858633"/>
                    <a:pt x="3498980" y="857251"/>
                  </a:cubicBezTo>
                  <a:cubicBezTo>
                    <a:pt x="3392821" y="855869"/>
                    <a:pt x="3242071" y="874597"/>
                    <a:pt x="2996886" y="857251"/>
                  </a:cubicBezTo>
                  <a:cubicBezTo>
                    <a:pt x="2751701" y="839905"/>
                    <a:pt x="2463297" y="880359"/>
                    <a:pt x="2256958" y="857251"/>
                  </a:cubicBezTo>
                  <a:cubicBezTo>
                    <a:pt x="2050619" y="834143"/>
                    <a:pt x="1804978" y="848551"/>
                    <a:pt x="1675586" y="857251"/>
                  </a:cubicBezTo>
                  <a:cubicBezTo>
                    <a:pt x="1546194" y="865951"/>
                    <a:pt x="1095104" y="890197"/>
                    <a:pt x="856380" y="857251"/>
                  </a:cubicBezTo>
                  <a:cubicBezTo>
                    <a:pt x="617656" y="824305"/>
                    <a:pt x="482802" y="849778"/>
                    <a:pt x="142878" y="857251"/>
                  </a:cubicBezTo>
                  <a:cubicBezTo>
                    <a:pt x="77789" y="853876"/>
                    <a:pt x="4565" y="787836"/>
                    <a:pt x="0" y="714373"/>
                  </a:cubicBezTo>
                  <a:cubicBezTo>
                    <a:pt x="10159" y="441649"/>
                    <a:pt x="-27440" y="317041"/>
                    <a:pt x="0" y="142878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DEBB644-B484-474D-9081-0C86F856FB88}"/>
                </a:ext>
              </a:extLst>
            </p:cNvPr>
            <p:cNvSpPr txBox="1"/>
            <p:nvPr/>
          </p:nvSpPr>
          <p:spPr>
            <a:xfrm>
              <a:off x="3392968" y="767388"/>
              <a:ext cx="8075662" cy="55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sản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phẩm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đủ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bộ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phận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mối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ghép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đúng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vị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trí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chắc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chắn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đòn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ghế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ngồi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quay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quanh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trục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B73B645-B6A1-BB14-70F2-B3B647EA4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4" y="1990725"/>
            <a:ext cx="3423433" cy="3019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889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5C5AAA3-6192-4AB7-B950-06A64E361E0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Կ\uFFFD{8075FA74-6F99-4896-A9B9-AF60649E70A0}&quot;,&quot;D:\\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 Bài 8. LẮP GHÉP MÔ HÌNH BẬP BÊNH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349BBE-35ED-41D6-BC75-22C451DFAF8C}:3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B7F625-09A1-49EA-8EB8-93CA351B2087}:33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549914-57D1-4B08-8A47-8B94359DBB9A}:3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720AC0-0B38-40CA-8122-B9353D538758}:3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3E198C-8782-495F-B50B-6EDFB3AD65A1}:33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F12BC6-5DDB-4FC3-AF29-2A3F3F6711DA}:20075771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C0923F-91AA-4FD4-A1AA-94B7154E49ED}:20075771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386B9B-4057-452D-97C8-B66630DE1FAD}:3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3E8E39-F1B3-4A4A-9107-6E51CE3A7E5A}:3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49EDA3-B8B8-4D12-A2A8-FC8B9D1865D4}:3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963988-9B81-483C-8083-3321EF995D18}:3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411421-0AA5-4C59-AD6B-54EEA5A6FC5A}:3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466260-10C3-4A54-BCE5-68EE30BDED5F}:3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74BF49-F99C-45E1-99F3-3BEEF1E259F4}:33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544</Words>
  <Application>Microsoft Office PowerPoint</Application>
  <PresentationFormat>Widescreen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Arial</vt:lpstr>
      <vt:lpstr>Calibri</vt:lpstr>
      <vt:lpstr>Cambria</vt:lpstr>
      <vt:lpstr>等线</vt:lpstr>
      <vt:lpstr>Slackey</vt:lpstr>
      <vt:lpstr>Time nes New Roman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 Bài 8. LẮP GHÉP MÔ HÌNH BẬP BÊNH</dc:title>
  <dc:creator>Thao Tran</dc:creator>
  <cp:lastModifiedBy>HaiPhong</cp:lastModifiedBy>
  <cp:revision>44</cp:revision>
  <dcterms:created xsi:type="dcterms:W3CDTF">2023-11-06T12:48:07Z</dcterms:created>
  <dcterms:modified xsi:type="dcterms:W3CDTF">2025-02-18T05:08:17Z</dcterms:modified>
</cp:coreProperties>
</file>