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8" r:id="rId2"/>
    <p:sldId id="286" r:id="rId3"/>
    <p:sldId id="287" r:id="rId4"/>
    <p:sldId id="293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BA4ED-2442-42CF-AAF7-CB2A664CFCA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05D9D-F230-4E35-94A3-BBDD763FC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05D9D-F230-4E35-94A3-BBDD763FC1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5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05D9D-F230-4E35-94A3-BBDD763FC1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5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05D9D-F230-4E35-94A3-BBDD763FC1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7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3F80-7B3D-412B-95E2-1572722DBBC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C532-5726-4ED9-B559-FCD536188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3F80-7B3D-412B-95E2-1572722DBBC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C532-5726-4ED9-B559-FCD536188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5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3F80-7B3D-412B-95E2-1572722DBBC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C532-5726-4ED9-B559-FCD536188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0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3F80-7B3D-412B-95E2-1572722DBBC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C532-5726-4ED9-B559-FCD536188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9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3F80-7B3D-412B-95E2-1572722DBBC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C532-5726-4ED9-B559-FCD536188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9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3F80-7B3D-412B-95E2-1572722DBBC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C532-5726-4ED9-B559-FCD536188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4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3F80-7B3D-412B-95E2-1572722DBBC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C532-5726-4ED9-B559-FCD536188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5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3F80-7B3D-412B-95E2-1572722DBBC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C532-5726-4ED9-B559-FCD536188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4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3F80-7B3D-412B-95E2-1572722DBBC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C532-5726-4ED9-B559-FCD536188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3F80-7B3D-412B-95E2-1572722DBBC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C532-5726-4ED9-B559-FCD536188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4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3F80-7B3D-412B-95E2-1572722DBBC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C532-5726-4ED9-B559-FCD536188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2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53F80-7B3D-412B-95E2-1572722DBBC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9C532-5726-4ED9-B559-FCD536188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0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gif"/><Relationship Id="rId18" Type="http://schemas.microsoft.com/office/2007/relationships/hdphoto" Target="../media/hdphoto7.wdp"/><Relationship Id="rId26" Type="http://schemas.microsoft.com/office/2007/relationships/hdphoto" Target="../media/hdphoto10.wdp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33" Type="http://schemas.microsoft.com/office/2007/relationships/hdphoto" Target="../media/hdphoto13.wdp"/><Relationship Id="rId2" Type="http://schemas.openxmlformats.org/officeDocument/2006/relationships/slideLayout" Target="../slideLayouts/slideLayout2.xml"/><Relationship Id="rId16" Type="http://schemas.microsoft.com/office/2007/relationships/hdphoto" Target="../media/hdphoto3.wdp"/><Relationship Id="rId20" Type="http://schemas.openxmlformats.org/officeDocument/2006/relationships/image" Target="../media/image14.gif"/><Relationship Id="rId29" Type="http://schemas.openxmlformats.org/officeDocument/2006/relationships/image" Target="../media/image19.png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11" Type="http://schemas.openxmlformats.org/officeDocument/2006/relationships/image" Target="../media/image5.png"/><Relationship Id="rId24" Type="http://schemas.microsoft.com/office/2007/relationships/hdphoto" Target="../media/hdphoto9.wdp"/><Relationship Id="rId32" Type="http://schemas.openxmlformats.org/officeDocument/2006/relationships/image" Target="../media/image21.png"/><Relationship Id="rId5" Type="http://schemas.openxmlformats.org/officeDocument/2006/relationships/image" Target="../media/image9.png"/><Relationship Id="rId15" Type="http://schemas.openxmlformats.org/officeDocument/2006/relationships/image" Target="../media/image4.png"/><Relationship Id="rId23" Type="http://schemas.openxmlformats.org/officeDocument/2006/relationships/image" Target="../media/image16.png"/><Relationship Id="rId28" Type="http://schemas.microsoft.com/office/2007/relationships/hdphoto" Target="../media/hdphoto11.wdp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31" Type="http://schemas.openxmlformats.org/officeDocument/2006/relationships/image" Target="../media/image20.gif"/><Relationship Id="rId4" Type="http://schemas.openxmlformats.org/officeDocument/2006/relationships/image" Target="../media/image8.gif"/><Relationship Id="rId9" Type="http://schemas.openxmlformats.org/officeDocument/2006/relationships/image" Target="../media/image1.png"/><Relationship Id="rId14" Type="http://schemas.openxmlformats.org/officeDocument/2006/relationships/image" Target="../media/image11.gif"/><Relationship Id="rId22" Type="http://schemas.microsoft.com/office/2007/relationships/hdphoto" Target="../media/hdphoto8.wdp"/><Relationship Id="rId27" Type="http://schemas.openxmlformats.org/officeDocument/2006/relationships/image" Target="../media/image18.png"/><Relationship Id="rId30" Type="http://schemas.microsoft.com/office/2007/relationships/hdphoto" Target="../media/hdphoto12.wdp"/><Relationship Id="rId8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9566564" y="4490605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76075" y="4677658"/>
            <a:ext cx="2058354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715" y="6213629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61" y="6243206"/>
            <a:ext cx="967849" cy="614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51" y="5651998"/>
            <a:ext cx="1429237" cy="14292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2" y="6172448"/>
            <a:ext cx="1048683" cy="812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6058" y="3093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6058" y="2310989"/>
            <a:ext cx="64688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Viết đoạn văn kể lại một sự việc đã chứng kiến hoặc tham gia 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1367" y="56661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Hương</a:t>
            </a:r>
            <a:endParaRPr lang="vi-VN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</p:spTree>
    <p:extLst>
      <p:ext uri="{BB962C8B-B14F-4D97-AF65-F5344CB8AC3E}">
        <p14:creationId xmlns:p14="http://schemas.microsoft.com/office/powerpoint/2010/main" val="227383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238581-AE36-4D4E-95D3-D0F676A6C02D}"/>
              </a:ext>
            </a:extLst>
          </p:cNvPr>
          <p:cNvSpPr txBox="1"/>
          <p:nvPr/>
        </p:nvSpPr>
        <p:spPr>
          <a:xfrm>
            <a:off x="1158218" y="549157"/>
            <a:ext cx="1014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eriod"/>
            </a:pP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về đặc điểm của từng người trong tranh </a:t>
            </a:r>
            <a:endParaRPr lang="en-US" sz="40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63" y="1257043"/>
            <a:ext cx="11030179" cy="4525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10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2. Viết 3 – 5 câu kể về một sự việc đã chứng kiến hoặc tham gia ở nơi em sống.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2138" y="2128778"/>
            <a:ext cx="11641540" cy="4135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0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06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A267CBE-4AA4-44BA-981C-87013260825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uyện tập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3B9785-B7A8-4127-8220-ED73CB8F2913}: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497B50-347A-4539-91A0-F3E0D23490A7}: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CE1F3E-1608-41C4-A852-A9A0EDF766F2}:2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87</Words>
  <Application>Microsoft Office PowerPoint</Application>
  <PresentationFormat>Widescreen</PresentationFormat>
  <Paragraphs>12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2. Viết 3 – 5 câu kể về một sự việc đã chứng kiến hoặc tham gia ở nơi em sống.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</dc:title>
  <dc:creator>STD_NHA</dc:creator>
  <cp:lastModifiedBy>STD_NHA</cp:lastModifiedBy>
  <cp:revision>7</cp:revision>
  <dcterms:created xsi:type="dcterms:W3CDTF">2025-02-19T08:21:16Z</dcterms:created>
  <dcterms:modified xsi:type="dcterms:W3CDTF">2025-02-19T08:36:13Z</dcterms:modified>
</cp:coreProperties>
</file>