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notesMasterIdLst>
    <p:notesMasterId r:id="rId12"/>
  </p:notesMasterIdLst>
  <p:sldIdLst>
    <p:sldId id="594" r:id="rId3"/>
    <p:sldId id="281" r:id="rId4"/>
    <p:sldId id="282" r:id="rId5"/>
    <p:sldId id="285" r:id="rId6"/>
    <p:sldId id="273" r:id="rId7"/>
    <p:sldId id="287" r:id="rId8"/>
    <p:sldId id="593" r:id="rId9"/>
    <p:sldId id="279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7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4052292"/>
            <a:ext cx="2540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8"/>
          <p:cNvSpPr>
            <a:spLocks noChangeArrowheads="1" noChangeShapeType="1" noTextEdit="1"/>
          </p:cNvSpPr>
          <p:nvPr/>
        </p:nvSpPr>
        <p:spPr bwMode="auto">
          <a:xfrm>
            <a:off x="1739900" y="312499"/>
            <a:ext cx="90043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 QUANG TRUNG</a:t>
            </a:r>
            <a:endParaRPr lang="en-US" b="1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80" name="WordArt 19"/>
          <p:cNvSpPr>
            <a:spLocks noChangeArrowheads="1" noChangeShapeType="1" noTextEdit="1"/>
          </p:cNvSpPr>
          <p:nvPr/>
        </p:nvSpPr>
        <p:spPr bwMode="auto">
          <a:xfrm>
            <a:off x="3823477" y="1114261"/>
            <a:ext cx="44831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 4</a:t>
            </a:r>
            <a:endParaRPr lang="en-US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81" name="WordArt 20"/>
          <p:cNvSpPr>
            <a:spLocks noChangeArrowheads="1" noChangeShapeType="1" noTextEdit="1"/>
          </p:cNvSpPr>
          <p:nvPr/>
        </p:nvSpPr>
        <p:spPr bwMode="auto">
          <a:xfrm>
            <a:off x="2407427" y="3482174"/>
            <a:ext cx="7315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8000" b="1" kern="10" dirty="0" smtClean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80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21"/>
          <p:cNvSpPr>
            <a:spLocks noChangeArrowheads="1" noChangeShapeType="1" noTextEdit="1"/>
          </p:cNvSpPr>
          <p:nvPr/>
        </p:nvSpPr>
        <p:spPr bwMode="auto">
          <a:xfrm>
            <a:off x="1803400" y="5299738"/>
            <a:ext cx="894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20"/>
          <p:cNvSpPr>
            <a:spLocks noChangeArrowheads="1" noChangeShapeType="1" noTextEdit="1"/>
          </p:cNvSpPr>
          <p:nvPr/>
        </p:nvSpPr>
        <p:spPr bwMode="auto">
          <a:xfrm>
            <a:off x="4549775" y="6168578"/>
            <a:ext cx="7315200" cy="500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Giáo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viên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Trịnh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Thị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Mơ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02817"/>
            <a:ext cx="2540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312107"/>
            <a:ext cx="2540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1182441"/>
            <a:ext cx="2540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396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bánh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1058058" y="1600519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3" y="1757770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3037840"/>
            <a:ext cx="6851023" cy="382016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132303" y="4111328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70620" y="4269875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444" y="4277504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4880524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491" y="4905345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57" y="5513693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620" y="548502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51856" y="3234573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0" y="3144185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179055" y="390529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06" y="49719"/>
            <a:ext cx="688298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1090310" y="316398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b="1" dirty="0">
                <a:solidFill>
                  <a:srgbClr val="FF000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386</Words>
  <Application>Microsoft Office PowerPoint</Application>
  <PresentationFormat>Widescreen</PresentationFormat>
  <Paragraphs>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맑은 고딕</vt:lpstr>
      <vt:lpstr>Arial</vt:lpstr>
      <vt:lpstr>Calibri</vt:lpstr>
      <vt:lpstr>Cambria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Online Learning Planner by Sildesgo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62</cp:revision>
  <dcterms:created xsi:type="dcterms:W3CDTF">2023-09-07T08:53:46Z</dcterms:created>
  <dcterms:modified xsi:type="dcterms:W3CDTF">2025-02-19T15:38:17Z</dcterms:modified>
</cp:coreProperties>
</file>