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5"/>
  </p:notesMasterIdLst>
  <p:sldIdLst>
    <p:sldId id="358" r:id="rId3"/>
    <p:sldId id="306" r:id="rId4"/>
    <p:sldId id="341" r:id="rId5"/>
    <p:sldId id="343" r:id="rId6"/>
    <p:sldId id="285" r:id="rId7"/>
    <p:sldId id="349" r:id="rId8"/>
    <p:sldId id="350" r:id="rId9"/>
    <p:sldId id="351" r:id="rId10"/>
    <p:sldId id="352" r:id="rId11"/>
    <p:sldId id="353" r:id="rId12"/>
    <p:sldId id="354"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5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9ECC9-C6F2-4F82-8B54-3A1591FB6AB3}"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B9455-8D0D-4E46-8298-E35D8A37A5EB}" type="slidenum">
              <a:rPr lang="en-US" smtClean="0"/>
              <a:t>‹#›</a:t>
            </a:fld>
            <a:endParaRPr lang="en-US"/>
          </a:p>
        </p:txBody>
      </p:sp>
    </p:spTree>
    <p:extLst>
      <p:ext uri="{BB962C8B-B14F-4D97-AF65-F5344CB8AC3E}">
        <p14:creationId xmlns:p14="http://schemas.microsoft.com/office/powerpoint/2010/main" val="419229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15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07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58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ge51db616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0" name="Google Shape;4710;ge51db616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userDrawn="1">
  <p:cSld name="1_001 Title">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86" name="Google Shape;86;p2"/>
          <p:cNvSpPr/>
          <p:nvPr userDrawn="1"/>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pic>
        <p:nvPicPr>
          <p:cNvPr id="52" name="Picture 51">
            <a:extLst>
              <a:ext uri="{FF2B5EF4-FFF2-40B4-BE49-F238E27FC236}">
                <a16:creationId xmlns:a16="http://schemas.microsoft.com/office/drawing/2014/main" id="{208DBD30-C08F-447B-A05F-CA048414FD70}"/>
              </a:ext>
            </a:extLst>
          </p:cNvPr>
          <p:cNvPicPr>
            <a:picLocks noChangeAspect="1"/>
          </p:cNvPicPr>
          <p:nvPr userDrawn="1"/>
        </p:nvPicPr>
        <p:blipFill>
          <a:blip r:embed="rId2"/>
          <a:stretch>
            <a:fillRect/>
          </a:stretch>
        </p:blipFill>
        <p:spPr>
          <a:xfrm>
            <a:off x="-283437" y="-71336"/>
            <a:ext cx="7071361" cy="6858000"/>
          </a:xfrm>
          <a:prstGeom prst="rect">
            <a:avLst/>
          </a:prstGeom>
        </p:spPr>
      </p:pic>
    </p:spTree>
    <p:extLst>
      <p:ext uri="{BB962C8B-B14F-4D97-AF65-F5344CB8AC3E}">
        <p14:creationId xmlns:p14="http://schemas.microsoft.com/office/powerpoint/2010/main" val="5841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232A4D51-FDBD-46E3-9B56-0C728F585C18}"/>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105545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C0A25BBA-3389-4DA5-95EC-1B70FBCE4AA8}"/>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382110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A94C60AA-AB8F-4E86-962A-E3371B1AEEE8}"/>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154342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7" name="Picture 426">
            <a:extLst>
              <a:ext uri="{FF2B5EF4-FFF2-40B4-BE49-F238E27FC236}">
                <a16:creationId xmlns:a16="http://schemas.microsoft.com/office/drawing/2014/main" id="{18873399-1452-4229-AD04-FC7771861DB1}"/>
              </a:ext>
            </a:extLst>
          </p:cNvPr>
          <p:cNvPicPr>
            <a:picLocks noChangeAspect="1"/>
          </p:cNvPicPr>
          <p:nvPr userDrawn="1"/>
        </p:nvPicPr>
        <p:blipFill>
          <a:blip r:embed="rId2"/>
          <a:stretch>
            <a:fillRect/>
          </a:stretch>
        </p:blipFill>
        <p:spPr>
          <a:xfrm>
            <a:off x="-407572" y="1251695"/>
            <a:ext cx="5829161" cy="5652668"/>
          </a:xfrm>
          <a:prstGeom prst="rect">
            <a:avLst/>
          </a:prstGeom>
        </p:spPr>
      </p:pic>
    </p:spTree>
    <p:extLst>
      <p:ext uri="{BB962C8B-B14F-4D97-AF65-F5344CB8AC3E}">
        <p14:creationId xmlns:p14="http://schemas.microsoft.com/office/powerpoint/2010/main" val="2801681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3786602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5 One column">
  <p:cSld name="1_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2072386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5 One column">
  <p:cSld name="1_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380240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5 One column">
  <p:cSld name="1_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208833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5 One column">
  <p:cSld name="1_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2310059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7 Quote">
  <p:cSld name="1_007 Quote">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03519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orning Meeting" userDrawn="1">
  <p:cSld name="Morning Meeting">
    <p:spTree>
      <p:nvGrpSpPr>
        <p:cNvPr id="1" name="Shape 702"/>
        <p:cNvGrpSpPr/>
        <p:nvPr/>
      </p:nvGrpSpPr>
      <p:grpSpPr>
        <a:xfrm>
          <a:off x="0" y="0"/>
          <a:ext cx="0" cy="0"/>
          <a:chOff x="0" y="0"/>
          <a:chExt cx="0" cy="0"/>
        </a:xfrm>
      </p:grpSpPr>
      <p:grpSp>
        <p:nvGrpSpPr>
          <p:cNvPr id="703" name="Google Shape;703;p4"/>
          <p:cNvGrpSpPr/>
          <p:nvPr/>
        </p:nvGrpSpPr>
        <p:grpSpPr>
          <a:xfrm rot="5400000">
            <a:off x="-1644394" y="2193740"/>
            <a:ext cx="4925970" cy="1710276"/>
            <a:chOff x="7332906" y="5338665"/>
            <a:chExt cx="4925970" cy="1710276"/>
          </a:xfrm>
        </p:grpSpPr>
        <p:grpSp>
          <p:nvGrpSpPr>
            <p:cNvPr id="704" name="Google Shape;704;p4"/>
            <p:cNvGrpSpPr/>
            <p:nvPr/>
          </p:nvGrpSpPr>
          <p:grpSpPr>
            <a:xfrm>
              <a:off x="9381196" y="5338665"/>
              <a:ext cx="2707325" cy="1707379"/>
              <a:chOff x="6723350" y="566875"/>
              <a:chExt cx="1552188" cy="1732500"/>
            </a:xfrm>
          </p:grpSpPr>
          <p:cxnSp>
            <p:nvCxnSpPr>
              <p:cNvPr id="705" name="Google Shape;705;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7" name="Google Shape;707;p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9" name="Google Shape;709;p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0" name="Google Shape;710;p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1" name="Google Shape;711;p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2" name="Google Shape;712;p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713" name="Google Shape;713;p4"/>
            <p:cNvGrpSpPr/>
            <p:nvPr/>
          </p:nvGrpSpPr>
          <p:grpSpPr>
            <a:xfrm rot="5400000">
              <a:off x="9215748" y="3613047"/>
              <a:ext cx="1160286" cy="4925970"/>
              <a:chOff x="6723350" y="566874"/>
              <a:chExt cx="665225" cy="2824200"/>
            </a:xfrm>
          </p:grpSpPr>
          <p:cxnSp>
            <p:nvCxnSpPr>
              <p:cNvPr id="714" name="Google Shape;714;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5" name="Google Shape;715;p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717" name="Google Shape;717;p4"/>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718" name="Google Shape;718;p4"/>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719" name="Google Shape;719;p4"/>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720" name="Google Shape;720;p4"/>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721" name="Google Shape;721;p4"/>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722" name="Google Shape;722;p4"/>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723" name="Google Shape;723;p4"/>
          <p:cNvGrpSpPr/>
          <p:nvPr/>
        </p:nvGrpSpPr>
        <p:grpSpPr>
          <a:xfrm rot="-9031228">
            <a:off x="-624568" y="825173"/>
            <a:ext cx="4067646" cy="3261508"/>
            <a:chOff x="5353050" y="2833686"/>
            <a:chExt cx="1488947" cy="1193863"/>
          </a:xfrm>
        </p:grpSpPr>
        <p:sp>
          <p:nvSpPr>
            <p:cNvPr id="724" name="Google Shape;724;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8" name="Google Shape;818;p4"/>
          <p:cNvGrpSpPr/>
          <p:nvPr/>
        </p:nvGrpSpPr>
        <p:grpSpPr>
          <a:xfrm rot="600382">
            <a:off x="959694" y="101313"/>
            <a:ext cx="2582514" cy="2611384"/>
            <a:chOff x="5529738" y="2852832"/>
            <a:chExt cx="1135168" cy="1147858"/>
          </a:xfrm>
        </p:grpSpPr>
        <p:sp>
          <p:nvSpPr>
            <p:cNvPr id="819" name="Google Shape;819;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8" name="Google Shape;848;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1" name="Google Shape;851;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9" name="Google Shape;929;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0" name="Google Shape;930;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54" name="Google Shape;954;p4"/>
          <p:cNvGrpSpPr/>
          <p:nvPr/>
        </p:nvGrpSpPr>
        <p:grpSpPr>
          <a:xfrm rot="784596">
            <a:off x="317704" y="3852627"/>
            <a:ext cx="631764" cy="506559"/>
            <a:chOff x="5353050" y="2833686"/>
            <a:chExt cx="1488947" cy="1193863"/>
          </a:xfrm>
        </p:grpSpPr>
        <p:sp>
          <p:nvSpPr>
            <p:cNvPr id="955" name="Google Shape;955;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8" name="Google Shape;1038;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9" name="Google Shape;1039;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0" name="Google Shape;1040;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2" name="Google Shape;1042;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3" name="Google Shape;1043;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5" name="Google Shape;1045;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6" name="Google Shape;1046;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9" name="Google Shape;1049;p4"/>
          <p:cNvGrpSpPr/>
          <p:nvPr/>
        </p:nvGrpSpPr>
        <p:grpSpPr>
          <a:xfrm rot="-4518521">
            <a:off x="-182591" y="4825433"/>
            <a:ext cx="836460" cy="631745"/>
            <a:chOff x="5102217" y="2695575"/>
            <a:chExt cx="1971523" cy="1489013"/>
          </a:xfrm>
        </p:grpSpPr>
        <p:sp>
          <p:nvSpPr>
            <p:cNvPr id="1050" name="Google Shape;1050;p4"/>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4"/>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4"/>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3" name="Google Shape;1053;p4"/>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4" name="Google Shape;1054;p4"/>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p4"/>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6" name="Google Shape;1056;p4"/>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4"/>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4"/>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9" name="Google Shape;1059;p4"/>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0" name="Google Shape;1060;p4"/>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1" name="Google Shape;1061;p4"/>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4"/>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3" name="Google Shape;1063;p4"/>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4" name="Google Shape;1064;p4"/>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65" name="Google Shape;1065;p4"/>
          <p:cNvSpPr/>
          <p:nvPr/>
        </p:nvSpPr>
        <p:spPr>
          <a:xfrm>
            <a:off x="0" y="0"/>
            <a:ext cx="12192000" cy="6858000"/>
          </a:xfrm>
          <a:custGeom>
            <a:avLst/>
            <a:gdLst/>
            <a:ahLst/>
            <a:cxnLst/>
            <a:rect l="l" t="t" r="r" b="b"/>
            <a:pathLst>
              <a:path w="12192000" h="6858000" extrusionOk="0">
                <a:moveTo>
                  <a:pt x="5107549" y="0"/>
                </a:moveTo>
                <a:lnTo>
                  <a:pt x="12192000" y="0"/>
                </a:lnTo>
                <a:lnTo>
                  <a:pt x="12192000" y="6858000"/>
                </a:lnTo>
                <a:lnTo>
                  <a:pt x="0" y="6858000"/>
                </a:lnTo>
                <a:lnTo>
                  <a:pt x="0" y="5077506"/>
                </a:lnTo>
                <a:lnTo>
                  <a:pt x="100008" y="5186763"/>
                </a:lnTo>
                <a:cubicBezTo>
                  <a:pt x="257361" y="5346783"/>
                  <a:pt x="438574" y="5488920"/>
                  <a:pt x="615834" y="5625937"/>
                </a:cubicBezTo>
                <a:cubicBezTo>
                  <a:pt x="776712" y="5749762"/>
                  <a:pt x="988738" y="5880445"/>
                  <a:pt x="1168284" y="5785671"/>
                </a:cubicBezTo>
                <a:cubicBezTo>
                  <a:pt x="1275631" y="5728521"/>
                  <a:pt x="1316779" y="5595171"/>
                  <a:pt x="1292109" y="5477633"/>
                </a:cubicBezTo>
                <a:cubicBezTo>
                  <a:pt x="1428793" y="5178138"/>
                  <a:pt x="1652764" y="4926907"/>
                  <a:pt x="1934666" y="4756876"/>
                </a:cubicBezTo>
                <a:cubicBezTo>
                  <a:pt x="2103068" y="4656197"/>
                  <a:pt x="2289663" y="4586188"/>
                  <a:pt x="2449016" y="4471888"/>
                </a:cubicBezTo>
                <a:cubicBezTo>
                  <a:pt x="2608369" y="4357588"/>
                  <a:pt x="2743148" y="4182137"/>
                  <a:pt x="2737528" y="3986113"/>
                </a:cubicBezTo>
                <a:cubicBezTo>
                  <a:pt x="2724384" y="3527199"/>
                  <a:pt x="2013628" y="3336032"/>
                  <a:pt x="1992959" y="2877308"/>
                </a:cubicBezTo>
                <a:cubicBezTo>
                  <a:pt x="1982100" y="2632801"/>
                  <a:pt x="2186602" y="2427823"/>
                  <a:pt x="2407868" y="2323048"/>
                </a:cubicBezTo>
                <a:cubicBezTo>
                  <a:pt x="2629134" y="2218273"/>
                  <a:pt x="2877165" y="2180173"/>
                  <a:pt x="3098145" y="2074636"/>
                </a:cubicBezTo>
                <a:cubicBezTo>
                  <a:pt x="3319125" y="1969099"/>
                  <a:pt x="3522579" y="1762787"/>
                  <a:pt x="3509625" y="1518376"/>
                </a:cubicBezTo>
                <a:cubicBezTo>
                  <a:pt x="3496671" y="1273964"/>
                  <a:pt x="3271500" y="1065272"/>
                  <a:pt x="3301313" y="821908"/>
                </a:cubicBezTo>
                <a:cubicBezTo>
                  <a:pt x="3327126" y="608548"/>
                  <a:pt x="3543724" y="466149"/>
                  <a:pt x="3754703" y="424811"/>
                </a:cubicBezTo>
                <a:cubicBezTo>
                  <a:pt x="3965682" y="383472"/>
                  <a:pt x="4184662" y="412428"/>
                  <a:pt x="4397736" y="383853"/>
                </a:cubicBezTo>
                <a:cubicBezTo>
                  <a:pt x="4606334" y="355671"/>
                  <a:pt x="4801805" y="265580"/>
                  <a:pt x="4965469" y="134388"/>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68" name="Google Shape;1068;p4"/>
          <p:cNvSpPr/>
          <p:nvPr/>
        </p:nvSpPr>
        <p:spPr>
          <a:xfrm>
            <a:off x="3623272" y="2196491"/>
            <a:ext cx="7419830" cy="3934058"/>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3200399" y="1794933"/>
            <a:ext cx="8263468" cy="4777266"/>
          </a:xfrm>
          <a:prstGeom prst="frame">
            <a:avLst>
              <a:gd name="adj1" fmla="val 6502"/>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4"/>
          <p:cNvGrpSpPr/>
          <p:nvPr/>
        </p:nvGrpSpPr>
        <p:grpSpPr>
          <a:xfrm>
            <a:off x="973630" y="3887255"/>
            <a:ext cx="368904" cy="912197"/>
            <a:chOff x="5662611" y="2352674"/>
            <a:chExt cx="869442" cy="2149888"/>
          </a:xfrm>
        </p:grpSpPr>
        <p:sp>
          <p:nvSpPr>
            <p:cNvPr id="1075" name="Google Shape;1075;p4"/>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4"/>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4"/>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4"/>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4"/>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4"/>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4"/>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2" name="Google Shape;1082;p4"/>
          <p:cNvGrpSpPr/>
          <p:nvPr/>
        </p:nvGrpSpPr>
        <p:grpSpPr>
          <a:xfrm>
            <a:off x="786644" y="4175237"/>
            <a:ext cx="690887" cy="715742"/>
            <a:chOff x="5281612" y="2586132"/>
            <a:chExt cx="1628298" cy="1686877"/>
          </a:xfrm>
        </p:grpSpPr>
        <p:sp>
          <p:nvSpPr>
            <p:cNvPr id="1083" name="Google Shape;1083;p4"/>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4" name="Google Shape;1084;p4"/>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4"/>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4"/>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4"/>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4"/>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4"/>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0" name="Google Shape;1090;p4"/>
          <p:cNvGrpSpPr/>
          <p:nvPr/>
        </p:nvGrpSpPr>
        <p:grpSpPr>
          <a:xfrm rot="1508014">
            <a:off x="-69965" y="3955206"/>
            <a:ext cx="716397" cy="658927"/>
            <a:chOff x="5252920" y="2652722"/>
            <a:chExt cx="1688542" cy="1553086"/>
          </a:xfrm>
        </p:grpSpPr>
        <p:sp>
          <p:nvSpPr>
            <p:cNvPr id="1091" name="Google Shape;1091;p4"/>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4"/>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4"/>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4"/>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4"/>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6" name="Google Shape;1096;p4"/>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7" name="Google Shape;1097;p4"/>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4"/>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4"/>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4"/>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1" name="Google Shape;1101;p4"/>
          <p:cNvGrpSpPr/>
          <p:nvPr/>
        </p:nvGrpSpPr>
        <p:grpSpPr>
          <a:xfrm>
            <a:off x="844143" y="4081015"/>
            <a:ext cx="268192" cy="432234"/>
            <a:chOff x="5781734" y="2919412"/>
            <a:chExt cx="632081" cy="1018700"/>
          </a:xfrm>
        </p:grpSpPr>
        <p:sp>
          <p:nvSpPr>
            <p:cNvPr id="1102" name="Google Shape;1102;p4"/>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4"/>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4"/>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4"/>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4"/>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4"/>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4"/>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4"/>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4"/>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4"/>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2" name="Google Shape;1112;p4"/>
          <p:cNvGrpSpPr/>
          <p:nvPr/>
        </p:nvGrpSpPr>
        <p:grpSpPr>
          <a:xfrm>
            <a:off x="491854" y="4262684"/>
            <a:ext cx="283757" cy="430319"/>
            <a:chOff x="5762846" y="2919732"/>
            <a:chExt cx="668765" cy="1014186"/>
          </a:xfrm>
        </p:grpSpPr>
        <p:sp>
          <p:nvSpPr>
            <p:cNvPr id="1113" name="Google Shape;1113;p4"/>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4" name="Google Shape;1114;p4"/>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5" name="Google Shape;1115;p4"/>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4"/>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7" name="Google Shape;1117;p4"/>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8" name="Google Shape;1118;p4"/>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4"/>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0" name="Google Shape;1120;p4"/>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1" name="Google Shape;1121;p4"/>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4"/>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3" name="Google Shape;1123;p4"/>
          <p:cNvGrpSpPr/>
          <p:nvPr/>
        </p:nvGrpSpPr>
        <p:grpSpPr>
          <a:xfrm>
            <a:off x="57473" y="4393992"/>
            <a:ext cx="120475" cy="206397"/>
            <a:chOff x="5953125" y="3186112"/>
            <a:chExt cx="283939" cy="486441"/>
          </a:xfrm>
        </p:grpSpPr>
        <p:sp>
          <p:nvSpPr>
            <p:cNvPr id="1124" name="Google Shape;1124;p4"/>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5" name="Google Shape;1125;p4"/>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4"/>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7" name="Google Shape;1127;p4"/>
          <p:cNvGrpSpPr/>
          <p:nvPr/>
        </p:nvGrpSpPr>
        <p:grpSpPr>
          <a:xfrm>
            <a:off x="863277" y="4317004"/>
            <a:ext cx="317254" cy="880472"/>
            <a:chOff x="5719761" y="2390679"/>
            <a:chExt cx="747712" cy="2075116"/>
          </a:xfrm>
        </p:grpSpPr>
        <p:sp>
          <p:nvSpPr>
            <p:cNvPr id="1128" name="Google Shape;1128;p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9" name="Google Shape;1129;p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2" name="Google Shape;1132;p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3" name="Google Shape;1133;p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4" name="Google Shape;1134;p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38" name="Google Shape;1138;p4"/>
          <p:cNvGrpSpPr/>
          <p:nvPr/>
        </p:nvGrpSpPr>
        <p:grpSpPr>
          <a:xfrm>
            <a:off x="277801" y="4043691"/>
            <a:ext cx="295673" cy="934749"/>
            <a:chOff x="5747859" y="2329719"/>
            <a:chExt cx="696850" cy="2203037"/>
          </a:xfrm>
        </p:grpSpPr>
        <p:sp>
          <p:nvSpPr>
            <p:cNvPr id="1139" name="Google Shape;1139;p4"/>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4"/>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1" name="Google Shape;1141;p4"/>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2" name="Google Shape;1142;p4"/>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4"/>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4"/>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4"/>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46" name="Google Shape;1146;p4"/>
          <p:cNvGrpSpPr/>
          <p:nvPr/>
        </p:nvGrpSpPr>
        <p:grpSpPr>
          <a:xfrm>
            <a:off x="224439" y="4602661"/>
            <a:ext cx="481652" cy="487036"/>
            <a:chOff x="5529738" y="2852832"/>
            <a:chExt cx="1135168" cy="1147858"/>
          </a:xfrm>
        </p:grpSpPr>
        <p:sp>
          <p:nvSpPr>
            <p:cNvPr id="1147" name="Google Shape;1147;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3" name="Google Shape;1153;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4" name="Google Shape;1154;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6" name="Google Shape;1166;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9" name="Google Shape;1169;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0" name="Google Shape;1170;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1" name="Google Shape;1171;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3" name="Google Shape;1173;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4" name="Google Shape;1174;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5" name="Google Shape;1175;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6" name="Google Shape;1176;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7" name="Google Shape;1177;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8" name="Google Shape;1178;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9" name="Google Shape;1179;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0" name="Google Shape;1180;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1" name="Google Shape;1181;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2" name="Google Shape;1182;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3" name="Google Shape;1183;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4" name="Google Shape;1184;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5" name="Google Shape;1185;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6" name="Google Shape;1186;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7" name="Google Shape;1187;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8" name="Google Shape;1188;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9" name="Google Shape;1189;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0" name="Google Shape;1190;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1" name="Google Shape;1191;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2" name="Google Shape;1192;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3" name="Google Shape;1193;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4" name="Google Shape;1194;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5" name="Google Shape;1195;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6" name="Google Shape;1196;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7" name="Google Shape;1197;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8" name="Google Shape;1198;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8" name="Google Shape;1208;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9" name="Google Shape;1209;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7" name="Google Shape;1227;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9" name="Google Shape;1229;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0" name="Google Shape;1230;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1" name="Google Shape;1231;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2" name="Google Shape;1232;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3" name="Google Shape;1233;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4" name="Google Shape;1234;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5" name="Google Shape;1235;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6" name="Google Shape;1236;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7" name="Google Shape;1237;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8" name="Google Shape;1238;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9" name="Google Shape;1239;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0" name="Google Shape;1240;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1" name="Google Shape;1241;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2" name="Google Shape;1242;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3" name="Google Shape;1243;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4" name="Google Shape;124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5" name="Google Shape;1245;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6" name="Google Shape;1246;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7" name="Google Shape;1247;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8" name="Google Shape;1248;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9" name="Google Shape;1249;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0" name="Google Shape;1250;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1" name="Google Shape;1251;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2" name="Google Shape;1252;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3" name="Google Shape;1253;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4" name="Google Shape;125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5" name="Google Shape;1255;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6" name="Google Shape;1256;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7" name="Google Shape;1257;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8" name="Google Shape;1258;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9" name="Google Shape;1259;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0" name="Google Shape;1260;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4" name="Google Shape;1264;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5" name="Google Shape;1265;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2" name="Google Shape;1282;p4"/>
          <p:cNvGrpSpPr/>
          <p:nvPr/>
        </p:nvGrpSpPr>
        <p:grpSpPr>
          <a:xfrm>
            <a:off x="567448" y="5069448"/>
            <a:ext cx="194313" cy="206842"/>
            <a:chOff x="5867114" y="3186397"/>
            <a:chExt cx="457961" cy="487489"/>
          </a:xfrm>
        </p:grpSpPr>
        <p:sp>
          <p:nvSpPr>
            <p:cNvPr id="1283" name="Google Shape;1283;p4"/>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4" name="Google Shape;1284;p4"/>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5" name="Google Shape;1285;p4"/>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4"/>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4"/>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8" name="Google Shape;1288;p4"/>
          <p:cNvGrpSpPr/>
          <p:nvPr/>
        </p:nvGrpSpPr>
        <p:grpSpPr>
          <a:xfrm>
            <a:off x="262634" y="5469313"/>
            <a:ext cx="1304812" cy="1220797"/>
            <a:chOff x="7623929" y="2779113"/>
            <a:chExt cx="3075210" cy="2877203"/>
          </a:xfrm>
        </p:grpSpPr>
        <p:sp>
          <p:nvSpPr>
            <p:cNvPr id="1289" name="Google Shape;1289;p4"/>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0" name="Google Shape;1290;p4"/>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1" name="Google Shape;1291;p4"/>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2" name="Google Shape;1292;p4"/>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3" name="Google Shape;1293;p4"/>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4"/>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95" name="Google Shape;1295;p4"/>
          <p:cNvSpPr/>
          <p:nvPr/>
        </p:nvSpPr>
        <p:spPr>
          <a:xfrm>
            <a:off x="390957" y="5519566"/>
            <a:ext cx="1048900" cy="1052634"/>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6" name="Google Shape;1296;p4"/>
          <p:cNvSpPr/>
          <p:nvPr/>
        </p:nvSpPr>
        <p:spPr>
          <a:xfrm>
            <a:off x="443721" y="5489378"/>
            <a:ext cx="951107" cy="126532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4"/>
          <p:cNvSpPr/>
          <p:nvPr/>
        </p:nvSpPr>
        <p:spPr>
          <a:xfrm>
            <a:off x="862716" y="5489338"/>
            <a:ext cx="527470" cy="1265363"/>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4"/>
          <p:cNvSpPr/>
          <p:nvPr/>
        </p:nvSpPr>
        <p:spPr>
          <a:xfrm>
            <a:off x="440004" y="5489499"/>
            <a:ext cx="527309" cy="1265201"/>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4"/>
          <p:cNvSpPr/>
          <p:nvPr/>
        </p:nvSpPr>
        <p:spPr>
          <a:xfrm>
            <a:off x="510321" y="5526344"/>
            <a:ext cx="803224" cy="294892"/>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00" name="Google Shape;1300;p4"/>
          <p:cNvGrpSpPr/>
          <p:nvPr/>
        </p:nvGrpSpPr>
        <p:grpSpPr>
          <a:xfrm>
            <a:off x="445295" y="5005331"/>
            <a:ext cx="233529" cy="672175"/>
            <a:chOff x="5819360" y="2638139"/>
            <a:chExt cx="550387" cy="1584198"/>
          </a:xfrm>
        </p:grpSpPr>
        <p:sp>
          <p:nvSpPr>
            <p:cNvPr id="1301" name="Google Shape;1301;p4"/>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2" name="Google Shape;1302;p4"/>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3" name="Google Shape;1303;p4"/>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4" name="Google Shape;1304;p4"/>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4"/>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4"/>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7" name="Google Shape;1307;p4"/>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08" name="Google Shape;1308;p4"/>
          <p:cNvGrpSpPr/>
          <p:nvPr/>
        </p:nvGrpSpPr>
        <p:grpSpPr>
          <a:xfrm>
            <a:off x="230791" y="5124916"/>
            <a:ext cx="434901" cy="657181"/>
            <a:chOff x="5581650" y="2652140"/>
            <a:chExt cx="1024984" cy="1548860"/>
          </a:xfrm>
        </p:grpSpPr>
        <p:sp>
          <p:nvSpPr>
            <p:cNvPr id="1309" name="Google Shape;1309;p4"/>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0" name="Google Shape;1310;p4"/>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1" name="Google Shape;1311;p4"/>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2" name="Google Shape;1312;p4"/>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3" name="Google Shape;1313;p4"/>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4" name="Google Shape;1314;p4"/>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5" name="Google Shape;1315;p4"/>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6" name="Google Shape;1316;p4"/>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17" name="Google Shape;1317;p4"/>
          <p:cNvGrpSpPr/>
          <p:nvPr/>
        </p:nvGrpSpPr>
        <p:grpSpPr>
          <a:xfrm>
            <a:off x="280818" y="4861923"/>
            <a:ext cx="366116" cy="832136"/>
            <a:chOff x="5662611" y="2447924"/>
            <a:chExt cx="862870" cy="1961198"/>
          </a:xfrm>
        </p:grpSpPr>
        <p:sp>
          <p:nvSpPr>
            <p:cNvPr id="1318" name="Google Shape;1318;p4"/>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9" name="Google Shape;1319;p4"/>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0" name="Google Shape;1320;p4"/>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4"/>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4"/>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3" name="Google Shape;1323;p4"/>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4" name="Google Shape;1324;p4"/>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25" name="Google Shape;1325;p4"/>
          <p:cNvGrpSpPr/>
          <p:nvPr/>
        </p:nvGrpSpPr>
        <p:grpSpPr>
          <a:xfrm>
            <a:off x="911461" y="4444554"/>
            <a:ext cx="995625" cy="1054737"/>
            <a:chOff x="4924424" y="2185987"/>
            <a:chExt cx="2346511" cy="2485828"/>
          </a:xfrm>
        </p:grpSpPr>
        <p:sp>
          <p:nvSpPr>
            <p:cNvPr id="1326" name="Google Shape;1326;p4"/>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7" name="Google Shape;1327;p4"/>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8" name="Google Shape;1328;p4"/>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9" name="Google Shape;1329;p4"/>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4"/>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1" name="Google Shape;1331;p4"/>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2" name="Google Shape;1332;p4"/>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4"/>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4" name="Google Shape;1334;p4"/>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5" name="Google Shape;1335;p4"/>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6" name="Google Shape;1336;p4"/>
          <p:cNvGrpSpPr/>
          <p:nvPr/>
        </p:nvGrpSpPr>
        <p:grpSpPr>
          <a:xfrm>
            <a:off x="798647" y="5124920"/>
            <a:ext cx="448897" cy="496965"/>
            <a:chOff x="5567361" y="2843527"/>
            <a:chExt cx="1057970" cy="1171259"/>
          </a:xfrm>
        </p:grpSpPr>
        <p:sp>
          <p:nvSpPr>
            <p:cNvPr id="1337" name="Google Shape;1337;p4"/>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8" name="Google Shape;1338;p4"/>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9" name="Google Shape;1339;p4"/>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4"/>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4"/>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2" name="Google Shape;1342;p4"/>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3" name="Google Shape;1343;p4"/>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4" name="Google Shape;1344;p4"/>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5" name="Google Shape;1345;p4"/>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6" name="Google Shape;1346;p4"/>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7" name="Google Shape;1347;p4"/>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8" name="Google Shape;1348;p4"/>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9" name="Google Shape;1349;p4"/>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0" name="Google Shape;1350;p4"/>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1" name="Google Shape;1351;p4"/>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52" name="Google Shape;1352;p4"/>
          <p:cNvGrpSpPr/>
          <p:nvPr/>
        </p:nvGrpSpPr>
        <p:grpSpPr>
          <a:xfrm>
            <a:off x="1166724" y="5249283"/>
            <a:ext cx="413118" cy="437043"/>
            <a:chOff x="5609939" y="2914650"/>
            <a:chExt cx="973645" cy="1030033"/>
          </a:xfrm>
        </p:grpSpPr>
        <p:sp>
          <p:nvSpPr>
            <p:cNvPr id="1353" name="Google Shape;1353;p4"/>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4"/>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4"/>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4"/>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4"/>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4"/>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4"/>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0" name="Google Shape;1360;p4"/>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1" name="Google Shape;1361;p4"/>
          <p:cNvGrpSpPr/>
          <p:nvPr/>
        </p:nvGrpSpPr>
        <p:grpSpPr>
          <a:xfrm>
            <a:off x="938321" y="4938230"/>
            <a:ext cx="169546" cy="622706"/>
            <a:chOff x="5900737" y="2691768"/>
            <a:chExt cx="399590" cy="1467608"/>
          </a:xfrm>
        </p:grpSpPr>
        <p:sp>
          <p:nvSpPr>
            <p:cNvPr id="1362" name="Google Shape;1362;p4"/>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4"/>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4"/>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4"/>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4"/>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4"/>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8" name="Google Shape;1368;p4"/>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4"/>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4"/>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4"/>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4"/>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73" name="Google Shape;1373;p4"/>
          <p:cNvGrpSpPr/>
          <p:nvPr/>
        </p:nvGrpSpPr>
        <p:grpSpPr>
          <a:xfrm rot="-466765">
            <a:off x="745120" y="4742852"/>
            <a:ext cx="146729" cy="817472"/>
            <a:chOff x="1159675" y="1837925"/>
            <a:chExt cx="324000" cy="1805100"/>
          </a:xfrm>
        </p:grpSpPr>
        <p:grpSp>
          <p:nvGrpSpPr>
            <p:cNvPr id="1374" name="Google Shape;1374;p4"/>
            <p:cNvGrpSpPr/>
            <p:nvPr/>
          </p:nvGrpSpPr>
          <p:grpSpPr>
            <a:xfrm>
              <a:off x="1159675" y="1837925"/>
              <a:ext cx="324000" cy="1805100"/>
              <a:chOff x="2605100" y="1971675"/>
              <a:chExt cx="324000" cy="1805100"/>
            </a:xfrm>
          </p:grpSpPr>
          <p:sp>
            <p:nvSpPr>
              <p:cNvPr id="1375" name="Google Shape;1375;p4"/>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76" name="Google Shape;1376;p4"/>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77" name="Google Shape;1377;p4"/>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4"/>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4"/>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4"/>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4"/>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4"/>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4"/>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4"/>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5" name="Google Shape;1385;p4"/>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6" name="Google Shape;1386;p4"/>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7" name="Google Shape;1387;p4"/>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4"/>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4"/>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4"/>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4"/>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4"/>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3" name="Google Shape;1393;p4"/>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4" name="Google Shape;1394;p4"/>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4"/>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4"/>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4"/>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4"/>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4"/>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4"/>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4"/>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4"/>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4"/>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4"/>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4"/>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4"/>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4"/>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4"/>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4"/>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4"/>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4"/>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4"/>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4"/>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4"/>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4"/>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4"/>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4"/>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4"/>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4"/>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4"/>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4"/>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4"/>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4"/>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4"/>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4"/>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4"/>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4"/>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4"/>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9" name="Google Shape;1429;p4"/>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0" name="Google Shape;1430;p4"/>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4"/>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4"/>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4"/>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4"/>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4"/>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4"/>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4"/>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4"/>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4"/>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0" name="Google Shape;1440;p4"/>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4"/>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4"/>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4"/>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4"/>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4"/>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4"/>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4"/>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4"/>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4"/>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4"/>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4"/>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4"/>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4"/>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4" name="Google Shape;1454;p4"/>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5" name="Google Shape;1455;p4"/>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4"/>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4"/>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4"/>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4"/>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4"/>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1" name="Google Shape;1461;p4"/>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2" name="Google Shape;1462;p4"/>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3" name="Google Shape;1463;p4"/>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4" name="Google Shape;1464;p4"/>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5" name="Google Shape;1465;p4"/>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6" name="Google Shape;1466;p4"/>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7" name="Google Shape;1467;p4"/>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4"/>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4"/>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4"/>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1" name="Google Shape;1471;p4"/>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2" name="Google Shape;1472;p4"/>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4"/>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4" name="Google Shape;1474;p4"/>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5" name="Google Shape;1475;p4"/>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6" name="Google Shape;1476;p4"/>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7" name="Google Shape;1477;p4"/>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8" name="Google Shape;1478;p4"/>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9" name="Google Shape;1479;p4"/>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0" name="Google Shape;1480;p4"/>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1" name="Google Shape;1481;p4"/>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4"/>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4"/>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4"/>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4"/>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4"/>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4"/>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88" name="Google Shape;1488;p4"/>
          <p:cNvGrpSpPr/>
          <p:nvPr/>
        </p:nvGrpSpPr>
        <p:grpSpPr>
          <a:xfrm>
            <a:off x="491279" y="5226431"/>
            <a:ext cx="457578" cy="456613"/>
            <a:chOff x="5558303" y="2891005"/>
            <a:chExt cx="1078430" cy="1076156"/>
          </a:xfrm>
        </p:grpSpPr>
        <p:sp>
          <p:nvSpPr>
            <p:cNvPr id="1489" name="Google Shape;1489;p4"/>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0" name="Google Shape;1490;p4"/>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1" name="Google Shape;1491;p4"/>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2" name="Google Shape;1492;p4"/>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3" name="Google Shape;1493;p4"/>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4" name="Google Shape;1494;p4"/>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5" name="Google Shape;1495;p4"/>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6" name="Google Shape;1496;p4"/>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7" name="Google Shape;1497;p4"/>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8" name="Google Shape;1498;p4"/>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9" name="Google Shape;1499;p4"/>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0" name="Google Shape;1500;p4"/>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1" name="Google Shape;1501;p4"/>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2" name="Google Shape;1502;p4"/>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3" name="Google Shape;1503;p4"/>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4" name="Google Shape;1504;p4"/>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5" name="Google Shape;1505;p4"/>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4"/>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4"/>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4"/>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4"/>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4"/>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4"/>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4"/>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4"/>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4"/>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4"/>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4"/>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4"/>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8" name="Google Shape;1518;p4"/>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4"/>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4"/>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4"/>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4"/>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4"/>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4"/>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4"/>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4"/>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4"/>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4"/>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4"/>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4"/>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4"/>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4"/>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33" name="Google Shape;1533;p4"/>
          <p:cNvGrpSpPr/>
          <p:nvPr/>
        </p:nvGrpSpPr>
        <p:grpSpPr>
          <a:xfrm>
            <a:off x="467272" y="5550439"/>
            <a:ext cx="895829" cy="1206173"/>
            <a:chOff x="9306019" y="3257883"/>
            <a:chExt cx="2111311" cy="2842736"/>
          </a:xfrm>
        </p:grpSpPr>
        <p:sp>
          <p:nvSpPr>
            <p:cNvPr id="1534" name="Google Shape;1534;p4"/>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5" name="Google Shape;1535;p4"/>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6" name="Google Shape;1536;p4"/>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7" name="Google Shape;1537;p4"/>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4"/>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4"/>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0" name="Google Shape;1540;p4"/>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4"/>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2" name="Google Shape;1542;p4"/>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4"/>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4"/>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4"/>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4"/>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4"/>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4"/>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4"/>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4"/>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4"/>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2" name="Google Shape;1552;p4"/>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3" name="Google Shape;1553;p4"/>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4" name="Google Shape;1554;p4"/>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4"/>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4"/>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7" name="Google Shape;1557;p4"/>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58" name="Google Shape;1558;p4"/>
          <p:cNvGrpSpPr/>
          <p:nvPr/>
        </p:nvGrpSpPr>
        <p:grpSpPr>
          <a:xfrm rot="10800000" flipH="1">
            <a:off x="7555399" y="-19250"/>
            <a:ext cx="4636607" cy="1301974"/>
            <a:chOff x="7622268" y="5719681"/>
            <a:chExt cx="4636607" cy="1301974"/>
          </a:xfrm>
        </p:grpSpPr>
        <p:grpSp>
          <p:nvGrpSpPr>
            <p:cNvPr id="1559" name="Google Shape;1559;p4"/>
            <p:cNvGrpSpPr/>
            <p:nvPr/>
          </p:nvGrpSpPr>
          <p:grpSpPr>
            <a:xfrm>
              <a:off x="9381189" y="5719681"/>
              <a:ext cx="2707325" cy="1299722"/>
              <a:chOff x="6723350" y="566875"/>
              <a:chExt cx="1552188" cy="1732500"/>
            </a:xfrm>
          </p:grpSpPr>
          <p:cxnSp>
            <p:nvCxnSpPr>
              <p:cNvPr id="1560" name="Google Shape;1560;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1" name="Google Shape;1561;p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2" name="Google Shape;1562;p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3" name="Google Shape;1563;p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4" name="Google Shape;1564;p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5" name="Google Shape;1565;p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6" name="Google Shape;1566;p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7" name="Google Shape;1567;p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1568" name="Google Shape;1568;p4"/>
            <p:cNvGrpSpPr/>
            <p:nvPr/>
          </p:nvGrpSpPr>
          <p:grpSpPr>
            <a:xfrm rot="5400000">
              <a:off x="9545961" y="3953195"/>
              <a:ext cx="789219" cy="4636607"/>
              <a:chOff x="6723350" y="566875"/>
              <a:chExt cx="452482" cy="2658300"/>
            </a:xfrm>
          </p:grpSpPr>
          <p:cxnSp>
            <p:nvCxnSpPr>
              <p:cNvPr id="1569" name="Google Shape;1569;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70" name="Google Shape;1570;p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1571" name="Google Shape;1571;p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1572" name="Google Shape;1572;p4"/>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1573" name="Google Shape;1573;p4"/>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1574" name="Google Shape;1574;p4"/>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1575" name="Google Shape;1575;p4"/>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119874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7 Quote">
  <p:cSld name="1_007 Quote">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26666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7 Quote">
  <p:cSld name="1_007 Quote">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307068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7 Quote">
  <p:cSld name="1_007 Quote">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266097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2667"/>
        <p:cNvGrpSpPr/>
        <p:nvPr/>
      </p:nvGrpSpPr>
      <p:grpSpPr>
        <a:xfrm>
          <a:off x="0" y="0"/>
          <a:ext cx="0" cy="0"/>
          <a:chOff x="0" y="0"/>
          <a:chExt cx="0" cy="0"/>
        </a:xfrm>
      </p:grpSpPr>
      <p:sp>
        <p:nvSpPr>
          <p:cNvPr id="2668" name="Google Shape;2668;p17"/>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69" name="Google Shape;2669;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670" name="Google Shape;2670;p17"/>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1" name="Google Shape;2671;p17"/>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2" name="Google Shape;2672;p17"/>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673" name="Google Shape;2673;p17"/>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4" name="Google Shape;2674;p17"/>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5" name="Google Shape;2675;p17"/>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76" name="Google Shape;2676;p17"/>
          <p:cNvGrpSpPr/>
          <p:nvPr/>
        </p:nvGrpSpPr>
        <p:grpSpPr>
          <a:xfrm rot="10800000">
            <a:off x="-112507" y="-65975"/>
            <a:ext cx="4636607" cy="1301974"/>
            <a:chOff x="7622268" y="5719681"/>
            <a:chExt cx="4636607" cy="1301974"/>
          </a:xfrm>
        </p:grpSpPr>
        <p:grpSp>
          <p:nvGrpSpPr>
            <p:cNvPr id="2677" name="Google Shape;2677;p17"/>
            <p:cNvGrpSpPr/>
            <p:nvPr/>
          </p:nvGrpSpPr>
          <p:grpSpPr>
            <a:xfrm>
              <a:off x="9381189" y="5719681"/>
              <a:ext cx="2707325" cy="1299722"/>
              <a:chOff x="6723350" y="566875"/>
              <a:chExt cx="1552188" cy="1732500"/>
            </a:xfrm>
          </p:grpSpPr>
          <p:cxnSp>
            <p:nvCxnSpPr>
              <p:cNvPr id="2678" name="Google Shape;2678;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79" name="Google Shape;2679;p1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0" name="Google Shape;2680;p1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1" name="Google Shape;2681;p1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2" name="Google Shape;2682;p17"/>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3" name="Google Shape;2683;p17"/>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4" name="Google Shape;2684;p17"/>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5" name="Google Shape;2685;p17"/>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86" name="Google Shape;2686;p17"/>
            <p:cNvGrpSpPr/>
            <p:nvPr/>
          </p:nvGrpSpPr>
          <p:grpSpPr>
            <a:xfrm rot="5400000">
              <a:off x="9545961" y="3953195"/>
              <a:ext cx="789219" cy="4636607"/>
              <a:chOff x="6723350" y="566875"/>
              <a:chExt cx="452482" cy="2658300"/>
            </a:xfrm>
          </p:grpSpPr>
          <p:cxnSp>
            <p:nvCxnSpPr>
              <p:cNvPr id="2687" name="Google Shape;2687;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8" name="Google Shape;2688;p17"/>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89" name="Google Shape;2689;p17"/>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90" name="Google Shape;2690;p17"/>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91" name="Google Shape;2691;p17"/>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92" name="Google Shape;2692;p17"/>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93" name="Google Shape;2693;p17"/>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965115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12 Percentages">
  <p:cSld name="1_012 Percentages">
    <p:spTree>
      <p:nvGrpSpPr>
        <p:cNvPr id="1" name="Shape 2667"/>
        <p:cNvGrpSpPr/>
        <p:nvPr/>
      </p:nvGrpSpPr>
      <p:grpSpPr>
        <a:xfrm>
          <a:off x="0" y="0"/>
          <a:ext cx="0" cy="0"/>
          <a:chOff x="0" y="0"/>
          <a:chExt cx="0" cy="0"/>
        </a:xfrm>
      </p:grpSpPr>
      <p:sp>
        <p:nvSpPr>
          <p:cNvPr id="2668" name="Google Shape;2668;p17"/>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69" name="Google Shape;2669;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670" name="Google Shape;2670;p17"/>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1" name="Google Shape;2671;p17"/>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2" name="Google Shape;2672;p17"/>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673" name="Google Shape;2673;p17"/>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4" name="Google Shape;2674;p17"/>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5" name="Google Shape;2675;p17"/>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76" name="Google Shape;2676;p17"/>
          <p:cNvGrpSpPr/>
          <p:nvPr/>
        </p:nvGrpSpPr>
        <p:grpSpPr>
          <a:xfrm rot="10800000">
            <a:off x="-112507" y="-65975"/>
            <a:ext cx="4636607" cy="1301974"/>
            <a:chOff x="7622268" y="5719681"/>
            <a:chExt cx="4636607" cy="1301974"/>
          </a:xfrm>
        </p:grpSpPr>
        <p:grpSp>
          <p:nvGrpSpPr>
            <p:cNvPr id="2677" name="Google Shape;2677;p17"/>
            <p:cNvGrpSpPr/>
            <p:nvPr/>
          </p:nvGrpSpPr>
          <p:grpSpPr>
            <a:xfrm>
              <a:off x="9381189" y="5719681"/>
              <a:ext cx="2707325" cy="1299722"/>
              <a:chOff x="6723350" y="566875"/>
              <a:chExt cx="1552188" cy="1732500"/>
            </a:xfrm>
          </p:grpSpPr>
          <p:cxnSp>
            <p:nvCxnSpPr>
              <p:cNvPr id="2678" name="Google Shape;2678;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79" name="Google Shape;2679;p1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0" name="Google Shape;2680;p1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1" name="Google Shape;2681;p1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2" name="Google Shape;2682;p17"/>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3" name="Google Shape;2683;p17"/>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4" name="Google Shape;2684;p17"/>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5" name="Google Shape;2685;p17"/>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86" name="Google Shape;2686;p17"/>
            <p:cNvGrpSpPr/>
            <p:nvPr/>
          </p:nvGrpSpPr>
          <p:grpSpPr>
            <a:xfrm rot="5400000">
              <a:off x="9545961" y="3953195"/>
              <a:ext cx="789219" cy="4636607"/>
              <a:chOff x="6723350" y="566875"/>
              <a:chExt cx="452482" cy="2658300"/>
            </a:xfrm>
          </p:grpSpPr>
          <p:cxnSp>
            <p:nvCxnSpPr>
              <p:cNvPr id="2687" name="Google Shape;2687;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8" name="Google Shape;2688;p17"/>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89" name="Google Shape;2689;p17"/>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90" name="Google Shape;2690;p17"/>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91" name="Google Shape;2691;p17"/>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92" name="Google Shape;2692;p17"/>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93" name="Google Shape;2693;p17"/>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656244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2 Percentages">
  <p:cSld name="1_012 Percentages">
    <p:spTree>
      <p:nvGrpSpPr>
        <p:cNvPr id="1" name="Shape 2667"/>
        <p:cNvGrpSpPr/>
        <p:nvPr/>
      </p:nvGrpSpPr>
      <p:grpSpPr>
        <a:xfrm>
          <a:off x="0" y="0"/>
          <a:ext cx="0" cy="0"/>
          <a:chOff x="0" y="0"/>
          <a:chExt cx="0" cy="0"/>
        </a:xfrm>
      </p:grpSpPr>
      <p:sp>
        <p:nvSpPr>
          <p:cNvPr id="2668" name="Google Shape;2668;p17"/>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69" name="Google Shape;2669;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670" name="Google Shape;2670;p17"/>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1" name="Google Shape;2671;p17"/>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2" name="Google Shape;2672;p17"/>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673" name="Google Shape;2673;p17"/>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4" name="Google Shape;2674;p17"/>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5" name="Google Shape;2675;p17"/>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76" name="Google Shape;2676;p17"/>
          <p:cNvGrpSpPr/>
          <p:nvPr/>
        </p:nvGrpSpPr>
        <p:grpSpPr>
          <a:xfrm rot="10800000">
            <a:off x="-112507" y="-65975"/>
            <a:ext cx="4636607" cy="1301974"/>
            <a:chOff x="7622268" y="5719681"/>
            <a:chExt cx="4636607" cy="1301974"/>
          </a:xfrm>
        </p:grpSpPr>
        <p:grpSp>
          <p:nvGrpSpPr>
            <p:cNvPr id="2677" name="Google Shape;2677;p17"/>
            <p:cNvGrpSpPr/>
            <p:nvPr/>
          </p:nvGrpSpPr>
          <p:grpSpPr>
            <a:xfrm>
              <a:off x="9381189" y="5719681"/>
              <a:ext cx="2707325" cy="1299722"/>
              <a:chOff x="6723350" y="566875"/>
              <a:chExt cx="1552188" cy="1732500"/>
            </a:xfrm>
          </p:grpSpPr>
          <p:cxnSp>
            <p:nvCxnSpPr>
              <p:cNvPr id="2678" name="Google Shape;2678;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79" name="Google Shape;2679;p1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0" name="Google Shape;2680;p1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1" name="Google Shape;2681;p1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2" name="Google Shape;2682;p17"/>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3" name="Google Shape;2683;p17"/>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4" name="Google Shape;2684;p17"/>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5" name="Google Shape;2685;p17"/>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86" name="Google Shape;2686;p17"/>
            <p:cNvGrpSpPr/>
            <p:nvPr/>
          </p:nvGrpSpPr>
          <p:grpSpPr>
            <a:xfrm rot="5400000">
              <a:off x="9545961" y="3953195"/>
              <a:ext cx="789219" cy="4636607"/>
              <a:chOff x="6723350" y="566875"/>
              <a:chExt cx="452482" cy="2658300"/>
            </a:xfrm>
          </p:grpSpPr>
          <p:cxnSp>
            <p:nvCxnSpPr>
              <p:cNvPr id="2687" name="Google Shape;2687;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8" name="Google Shape;2688;p17"/>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89" name="Google Shape;2689;p17"/>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90" name="Google Shape;2690;p17"/>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91" name="Google Shape;2691;p17"/>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92" name="Google Shape;2692;p17"/>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93" name="Google Shape;2693;p17"/>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32931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12 Percentages">
  <p:cSld name="1_012 Percentages">
    <p:spTree>
      <p:nvGrpSpPr>
        <p:cNvPr id="1" name="Shape 2667"/>
        <p:cNvGrpSpPr/>
        <p:nvPr/>
      </p:nvGrpSpPr>
      <p:grpSpPr>
        <a:xfrm>
          <a:off x="0" y="0"/>
          <a:ext cx="0" cy="0"/>
          <a:chOff x="0" y="0"/>
          <a:chExt cx="0" cy="0"/>
        </a:xfrm>
      </p:grpSpPr>
      <p:sp>
        <p:nvSpPr>
          <p:cNvPr id="2668" name="Google Shape;2668;p17"/>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69" name="Google Shape;2669;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670" name="Google Shape;2670;p17"/>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1" name="Google Shape;2671;p17"/>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2" name="Google Shape;2672;p17"/>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673" name="Google Shape;2673;p17"/>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4" name="Google Shape;2674;p17"/>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5" name="Google Shape;2675;p17"/>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76" name="Google Shape;2676;p17"/>
          <p:cNvGrpSpPr/>
          <p:nvPr/>
        </p:nvGrpSpPr>
        <p:grpSpPr>
          <a:xfrm rot="10800000">
            <a:off x="-112507" y="-65975"/>
            <a:ext cx="4636607" cy="1301974"/>
            <a:chOff x="7622268" y="5719681"/>
            <a:chExt cx="4636607" cy="1301974"/>
          </a:xfrm>
        </p:grpSpPr>
        <p:grpSp>
          <p:nvGrpSpPr>
            <p:cNvPr id="2677" name="Google Shape;2677;p17"/>
            <p:cNvGrpSpPr/>
            <p:nvPr/>
          </p:nvGrpSpPr>
          <p:grpSpPr>
            <a:xfrm>
              <a:off x="9381189" y="5719681"/>
              <a:ext cx="2707325" cy="1299722"/>
              <a:chOff x="6723350" y="566875"/>
              <a:chExt cx="1552188" cy="1732500"/>
            </a:xfrm>
          </p:grpSpPr>
          <p:cxnSp>
            <p:nvCxnSpPr>
              <p:cNvPr id="2678" name="Google Shape;2678;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79" name="Google Shape;2679;p1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0" name="Google Shape;2680;p1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1" name="Google Shape;2681;p1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2" name="Google Shape;2682;p17"/>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3" name="Google Shape;2683;p17"/>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4" name="Google Shape;2684;p17"/>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5" name="Google Shape;2685;p17"/>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86" name="Google Shape;2686;p17"/>
            <p:cNvGrpSpPr/>
            <p:nvPr/>
          </p:nvGrpSpPr>
          <p:grpSpPr>
            <a:xfrm rot="5400000">
              <a:off x="9545961" y="3953195"/>
              <a:ext cx="789219" cy="4636607"/>
              <a:chOff x="6723350" y="566875"/>
              <a:chExt cx="452482" cy="2658300"/>
            </a:xfrm>
          </p:grpSpPr>
          <p:cxnSp>
            <p:nvCxnSpPr>
              <p:cNvPr id="2687" name="Google Shape;2687;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8" name="Google Shape;2688;p17"/>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89" name="Google Shape;2689;p17"/>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90" name="Google Shape;2690;p17"/>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91" name="Google Shape;2691;p17"/>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92" name="Google Shape;2692;p17"/>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93" name="Google Shape;2693;p17"/>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253273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334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363367" y="6349493"/>
            <a:ext cx="11469600" cy="79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3105267" y="6349493"/>
            <a:ext cx="8727600" cy="79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3097055" y="6349493"/>
            <a:ext cx="2988000" cy="79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158200" y="2553401"/>
            <a:ext cx="7875611"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270225" y="26406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txBox="1">
            <a:spLocks noGrp="1"/>
          </p:cNvSpPr>
          <p:nvPr>
            <p:ph type="ctrTitle"/>
          </p:nvPr>
        </p:nvSpPr>
        <p:spPr>
          <a:xfrm>
            <a:off x="951000" y="1434656"/>
            <a:ext cx="10290000" cy="12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133"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2" name="Google Shape;22;p2"/>
          <p:cNvSpPr txBox="1">
            <a:spLocks noGrp="1"/>
          </p:cNvSpPr>
          <p:nvPr>
            <p:ph type="subTitle" idx="1"/>
          </p:nvPr>
        </p:nvSpPr>
        <p:spPr>
          <a:xfrm>
            <a:off x="2513187" y="2539067"/>
            <a:ext cx="7165200" cy="694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667">
                <a:solidFill>
                  <a:schemeClr val="accent4"/>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23" name="Google Shape;23;p2"/>
          <p:cNvSpPr/>
          <p:nvPr/>
        </p:nvSpPr>
        <p:spPr>
          <a:xfrm>
            <a:off x="8774000" y="6349493"/>
            <a:ext cx="3058800" cy="79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9990826" y="4157601"/>
            <a:ext cx="276108" cy="53471"/>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0514358" y="3570496"/>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692623" y="11039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358661" y="3685367"/>
            <a:ext cx="3657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038858" y="910596"/>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748257" y="55444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9159824" y="49787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247872" y="964034"/>
            <a:ext cx="268369"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048924" y="719329"/>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563586" y="555644"/>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255390" y="55611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830157" y="44124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92602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5"/>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5"/>
          <p:cNvSpPr txBox="1">
            <a:spLocks noGrp="1"/>
          </p:cNvSpPr>
          <p:nvPr>
            <p:ph type="subTitle" idx="1"/>
          </p:nvPr>
        </p:nvSpPr>
        <p:spPr>
          <a:xfrm>
            <a:off x="1760567" y="2899767"/>
            <a:ext cx="36704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77" name="Google Shape;77;p5"/>
          <p:cNvSpPr txBox="1">
            <a:spLocks noGrp="1"/>
          </p:cNvSpPr>
          <p:nvPr>
            <p:ph type="subTitle" idx="2"/>
          </p:nvPr>
        </p:nvSpPr>
        <p:spPr>
          <a:xfrm>
            <a:off x="1919200" y="3433241"/>
            <a:ext cx="3353200" cy="14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sp>
        <p:nvSpPr>
          <p:cNvPr id="78" name="Google Shape;78;p5"/>
          <p:cNvSpPr txBox="1">
            <a:spLocks noGrp="1"/>
          </p:cNvSpPr>
          <p:nvPr>
            <p:ph type="subTitle" idx="3"/>
          </p:nvPr>
        </p:nvSpPr>
        <p:spPr>
          <a:xfrm>
            <a:off x="6669533" y="2899767"/>
            <a:ext cx="36696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79" name="Google Shape;79;p5"/>
          <p:cNvSpPr txBox="1">
            <a:spLocks noGrp="1"/>
          </p:cNvSpPr>
          <p:nvPr>
            <p:ph type="subTitle" idx="4"/>
          </p:nvPr>
        </p:nvSpPr>
        <p:spPr>
          <a:xfrm>
            <a:off x="6815133" y="3434841"/>
            <a:ext cx="3352800" cy="14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sp>
        <p:nvSpPr>
          <p:cNvPr id="80" name="Google Shape;80;p5"/>
          <p:cNvSpPr/>
          <p:nvPr/>
        </p:nvSpPr>
        <p:spPr>
          <a:xfrm>
            <a:off x="3411529" y="6428618"/>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815090" y="46417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1000823" y="16619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5"/>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737157" y="6101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592490" y="37215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434681" y="23968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1833467"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1833457" y="64124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493248" y="14276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6590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578"/>
        <p:cNvGrpSpPr/>
        <p:nvPr/>
      </p:nvGrpSpPr>
      <p:grpSpPr>
        <a:xfrm>
          <a:off x="0" y="0"/>
          <a:ext cx="0" cy="0"/>
          <a:chOff x="0" y="0"/>
          <a:chExt cx="0" cy="0"/>
        </a:xfrm>
      </p:grpSpPr>
    </p:spTree>
    <p:extLst>
      <p:ext uri="{BB962C8B-B14F-4D97-AF65-F5344CB8AC3E}">
        <p14:creationId xmlns:p14="http://schemas.microsoft.com/office/powerpoint/2010/main" val="420276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6"/>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6"/>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755490" y="65291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8047158" y="3968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8938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 name="Google Shape;121;p7"/>
          <p:cNvSpPr txBox="1">
            <a:spLocks noGrp="1"/>
          </p:cNvSpPr>
          <p:nvPr>
            <p:ph type="subTitle" idx="1"/>
          </p:nvPr>
        </p:nvSpPr>
        <p:spPr>
          <a:xfrm>
            <a:off x="6371793" y="2832667"/>
            <a:ext cx="4097600" cy="162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122" name="Google Shape;122;p7"/>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7"/>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7"/>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7"/>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7"/>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08347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5"/>
        <p:cNvGrpSpPr/>
        <p:nvPr/>
      </p:nvGrpSpPr>
      <p:grpSpPr>
        <a:xfrm>
          <a:off x="0" y="0"/>
          <a:ext cx="0" cy="0"/>
          <a:chOff x="0" y="0"/>
          <a:chExt cx="0" cy="0"/>
        </a:xfrm>
      </p:grpSpPr>
      <p:sp>
        <p:nvSpPr>
          <p:cNvPr id="136" name="Google Shape;136;p8"/>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txBox="1">
            <a:spLocks noGrp="1"/>
          </p:cNvSpPr>
          <p:nvPr>
            <p:ph type="title"/>
          </p:nvPr>
        </p:nvSpPr>
        <p:spPr>
          <a:xfrm>
            <a:off x="2054767" y="709841"/>
            <a:ext cx="8632800" cy="667600"/>
          </a:xfrm>
          <a:prstGeom prst="rect">
            <a:avLst/>
          </a:prstGeom>
        </p:spPr>
        <p:txBody>
          <a:bodyPr spcFirstLastPara="1" wrap="square" lIns="91425" tIns="91425" rIns="91425" bIns="91425" anchor="ctr" anchorCtr="0">
            <a:noAutofit/>
          </a:bodyPr>
          <a:lstStyle>
            <a:lvl1pPr lvl="0">
              <a:spcBef>
                <a:spcPts val="0"/>
              </a:spcBef>
              <a:spcAft>
                <a:spcPts val="0"/>
              </a:spcAft>
              <a:buSzPts val="3400"/>
              <a:buNone/>
              <a:defRPr b="1">
                <a:solidFill>
                  <a:schemeClr val="accent4"/>
                </a:solidFill>
              </a:defRPr>
            </a:lvl1pPr>
            <a:lvl2pPr lvl="1">
              <a:spcBef>
                <a:spcPts val="0"/>
              </a:spcBef>
              <a:spcAft>
                <a:spcPts val="0"/>
              </a:spcAft>
              <a:buSzPts val="3500"/>
              <a:buNone/>
              <a:defRPr sz="4667" b="1"/>
            </a:lvl2pPr>
            <a:lvl3pPr lvl="2">
              <a:spcBef>
                <a:spcPts val="0"/>
              </a:spcBef>
              <a:spcAft>
                <a:spcPts val="0"/>
              </a:spcAft>
              <a:buSzPts val="3500"/>
              <a:buNone/>
              <a:defRPr sz="4667" b="1"/>
            </a:lvl3pPr>
            <a:lvl4pPr lvl="3">
              <a:spcBef>
                <a:spcPts val="0"/>
              </a:spcBef>
              <a:spcAft>
                <a:spcPts val="0"/>
              </a:spcAft>
              <a:buSzPts val="3500"/>
              <a:buNone/>
              <a:defRPr sz="4667" b="1"/>
            </a:lvl4pPr>
            <a:lvl5pPr lvl="4">
              <a:spcBef>
                <a:spcPts val="0"/>
              </a:spcBef>
              <a:spcAft>
                <a:spcPts val="0"/>
              </a:spcAft>
              <a:buSzPts val="3500"/>
              <a:buNone/>
              <a:defRPr sz="4667" b="1"/>
            </a:lvl5pPr>
            <a:lvl6pPr lvl="5">
              <a:spcBef>
                <a:spcPts val="0"/>
              </a:spcBef>
              <a:spcAft>
                <a:spcPts val="0"/>
              </a:spcAft>
              <a:buSzPts val="3500"/>
              <a:buNone/>
              <a:defRPr sz="4667" b="1"/>
            </a:lvl6pPr>
            <a:lvl7pPr lvl="6">
              <a:spcBef>
                <a:spcPts val="0"/>
              </a:spcBef>
              <a:spcAft>
                <a:spcPts val="0"/>
              </a:spcAft>
              <a:buSzPts val="3500"/>
              <a:buNone/>
              <a:defRPr sz="4667" b="1"/>
            </a:lvl7pPr>
            <a:lvl8pPr lvl="7">
              <a:spcBef>
                <a:spcPts val="0"/>
              </a:spcBef>
              <a:spcAft>
                <a:spcPts val="0"/>
              </a:spcAft>
              <a:buSzPts val="3500"/>
              <a:buNone/>
              <a:defRPr sz="4667" b="1"/>
            </a:lvl8pPr>
            <a:lvl9pPr lvl="8">
              <a:spcBef>
                <a:spcPts val="0"/>
              </a:spcBef>
              <a:spcAft>
                <a:spcPts val="0"/>
              </a:spcAft>
              <a:buSzPts val="3500"/>
              <a:buNone/>
              <a:defRPr sz="4667" b="1"/>
            </a:lvl9pPr>
          </a:lstStyle>
          <a:p>
            <a:endParaRPr/>
          </a:p>
        </p:txBody>
      </p:sp>
      <p:sp>
        <p:nvSpPr>
          <p:cNvPr id="141" name="Google Shape;141;p8"/>
          <p:cNvSpPr/>
          <p:nvPr/>
        </p:nvSpPr>
        <p:spPr>
          <a:xfrm>
            <a:off x="815090" y="46417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1000823" y="16619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737157" y="6101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592490" y="37215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434681" y="23968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1833467"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493248" y="14276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7364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0"/>
        <p:cNvGrpSpPr/>
        <p:nvPr/>
      </p:nvGrpSpPr>
      <p:grpSpPr>
        <a:xfrm>
          <a:off x="0" y="0"/>
          <a:ext cx="0" cy="0"/>
          <a:chOff x="0" y="0"/>
          <a:chExt cx="0" cy="0"/>
        </a:xfrm>
      </p:grpSpPr>
      <p:sp>
        <p:nvSpPr>
          <p:cNvPr id="151" name="Google Shape;151;p9"/>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1358467" y="737267"/>
            <a:ext cx="9345600" cy="1843200"/>
          </a:xfrm>
          <a:prstGeom prst="roundRect">
            <a:avLst>
              <a:gd name="adj" fmla="val 16667"/>
            </a:avLst>
          </a:prstGeom>
          <a:solidFill>
            <a:schemeClr val="lt1"/>
          </a:solidFill>
          <a:ln>
            <a:noFill/>
          </a:ln>
          <a:effectLst>
            <a:outerShdw blurRad="57150" dist="19050" dir="5400000" algn="bl" rotWithShape="0">
              <a:schemeClr val="dk2">
                <a:alpha val="38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9"/>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9"/>
          <p:cNvSpPr txBox="1">
            <a:spLocks noGrp="1"/>
          </p:cNvSpPr>
          <p:nvPr>
            <p:ph type="subTitle" idx="1"/>
          </p:nvPr>
        </p:nvSpPr>
        <p:spPr>
          <a:xfrm>
            <a:off x="1699767" y="1704233"/>
            <a:ext cx="87276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0" name="Google Shape;160;p9"/>
          <p:cNvSpPr/>
          <p:nvPr/>
        </p:nvSpPr>
        <p:spPr>
          <a:xfrm>
            <a:off x="679486" y="45496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436024" y="414199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9"/>
          <p:cNvSpPr/>
          <p:nvPr/>
        </p:nvSpPr>
        <p:spPr>
          <a:xfrm>
            <a:off x="3587636" y="62379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9"/>
          <p:cNvSpPr/>
          <p:nvPr/>
        </p:nvSpPr>
        <p:spPr>
          <a:xfrm>
            <a:off x="643524" y="6455564"/>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9"/>
          <p:cNvSpPr/>
          <p:nvPr/>
        </p:nvSpPr>
        <p:spPr>
          <a:xfrm>
            <a:off x="2123486" y="6322295"/>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a:off x="989552" y="5440595"/>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9"/>
          <p:cNvSpPr/>
          <p:nvPr/>
        </p:nvSpPr>
        <p:spPr>
          <a:xfrm>
            <a:off x="576158" y="18284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1256986" y="31673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8388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8"/>
        <p:cNvGrpSpPr/>
        <p:nvPr/>
      </p:nvGrpSpPr>
      <p:grpSpPr>
        <a:xfrm>
          <a:off x="0" y="0"/>
          <a:ext cx="0" cy="0"/>
          <a:chOff x="0" y="0"/>
          <a:chExt cx="0" cy="0"/>
        </a:xfrm>
      </p:grpSpPr>
      <p:sp>
        <p:nvSpPr>
          <p:cNvPr id="169" name="Google Shape;169;p10"/>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0"/>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0"/>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0"/>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0"/>
          <p:cNvSpPr txBox="1">
            <a:spLocks noGrp="1"/>
          </p:cNvSpPr>
          <p:nvPr>
            <p:ph type="body" idx="1"/>
          </p:nvPr>
        </p:nvSpPr>
        <p:spPr>
          <a:xfrm flipH="1">
            <a:off x="1282952" y="2588900"/>
            <a:ext cx="5145200" cy="1474800"/>
          </a:xfrm>
          <a:prstGeom prst="rect">
            <a:avLst/>
          </a:prstGeom>
        </p:spPr>
        <p:txBody>
          <a:bodyPr spcFirstLastPara="1" wrap="square" lIns="91425" tIns="91425" rIns="91425" bIns="91425" anchor="ctr" anchorCtr="0">
            <a:noAutofit/>
          </a:bodyPr>
          <a:lstStyle>
            <a:lvl1pPr marL="609585" lvl="0" indent="-304792" algn="r">
              <a:lnSpc>
                <a:spcPct val="100000"/>
              </a:lnSpc>
              <a:spcBef>
                <a:spcPts val="0"/>
              </a:spcBef>
              <a:spcAft>
                <a:spcPts val="0"/>
              </a:spcAft>
              <a:buSzPts val="1800"/>
              <a:buNone/>
              <a:defRPr sz="2667" b="1">
                <a:solidFill>
                  <a:schemeClr val="accent2"/>
                </a:solidFill>
              </a:defRPr>
            </a:lvl1pPr>
          </a:lstStyle>
          <a:p>
            <a:endParaRPr/>
          </a:p>
        </p:txBody>
      </p:sp>
      <p:sp>
        <p:nvSpPr>
          <p:cNvPr id="174" name="Google Shape;174;p10"/>
          <p:cNvSpPr/>
          <p:nvPr/>
        </p:nvSpPr>
        <p:spPr>
          <a:xfrm rot="10800000" flipH="1">
            <a:off x="385224" y="23818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0"/>
          <p:cNvSpPr/>
          <p:nvPr/>
        </p:nvSpPr>
        <p:spPr>
          <a:xfrm rot="10800000" flipH="1">
            <a:off x="2038858" y="48133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0"/>
          <p:cNvSpPr/>
          <p:nvPr/>
        </p:nvSpPr>
        <p:spPr>
          <a:xfrm rot="10800000" flipH="1">
            <a:off x="3153019" y="1460847"/>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0"/>
          <p:cNvSpPr/>
          <p:nvPr/>
        </p:nvSpPr>
        <p:spPr>
          <a:xfrm rot="10800000" flipH="1">
            <a:off x="8048924" y="63752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0"/>
          <p:cNvSpPr/>
          <p:nvPr/>
        </p:nvSpPr>
        <p:spPr>
          <a:xfrm rot="10800000" flipH="1">
            <a:off x="9138758" y="3817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0"/>
          <p:cNvSpPr/>
          <p:nvPr/>
        </p:nvSpPr>
        <p:spPr>
          <a:xfrm rot="10800000" flipH="1">
            <a:off x="4167258" y="63752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0"/>
          <p:cNvSpPr/>
          <p:nvPr/>
        </p:nvSpPr>
        <p:spPr>
          <a:xfrm rot="10800000" flipH="1">
            <a:off x="1255919" y="4117714"/>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0"/>
          <p:cNvSpPr/>
          <p:nvPr/>
        </p:nvSpPr>
        <p:spPr>
          <a:xfrm rot="10800000" flipH="1">
            <a:off x="3645503" y="5489147"/>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0"/>
          <p:cNvSpPr/>
          <p:nvPr/>
        </p:nvSpPr>
        <p:spPr>
          <a:xfrm rot="10800000" flipH="1">
            <a:off x="6668652" y="637647"/>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0"/>
          <p:cNvSpPr/>
          <p:nvPr/>
        </p:nvSpPr>
        <p:spPr>
          <a:xfrm rot="10800000" flipH="1">
            <a:off x="1681324" y="614910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0"/>
          <p:cNvSpPr/>
          <p:nvPr/>
        </p:nvSpPr>
        <p:spPr>
          <a:xfrm rot="10800000" flipH="1">
            <a:off x="814519" y="6016914"/>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0"/>
          <p:cNvSpPr/>
          <p:nvPr/>
        </p:nvSpPr>
        <p:spPr>
          <a:xfrm rot="10800000" flipH="1">
            <a:off x="1614719" y="767696"/>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0"/>
          <p:cNvSpPr txBox="1">
            <a:spLocks noGrp="1"/>
          </p:cNvSpPr>
          <p:nvPr>
            <p:ph type="subTitle" idx="2"/>
          </p:nvPr>
        </p:nvSpPr>
        <p:spPr>
          <a:xfrm flipH="1">
            <a:off x="3370819" y="4283769"/>
            <a:ext cx="2817600" cy="52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solidFill>
                  <a:schemeClr val="dk2"/>
                </a:solidFill>
              </a:defRPr>
            </a:lvl1pPr>
            <a:lvl2pPr lvl="1" algn="r" rtl="0">
              <a:lnSpc>
                <a:spcPct val="100000"/>
              </a:lnSpc>
              <a:spcBef>
                <a:spcPts val="0"/>
              </a:spcBef>
              <a:spcAft>
                <a:spcPts val="0"/>
              </a:spcAft>
              <a:buNone/>
              <a:defRPr sz="2133">
                <a:solidFill>
                  <a:schemeClr val="dk2"/>
                </a:solidFill>
              </a:defRPr>
            </a:lvl2pPr>
            <a:lvl3pPr lvl="2" algn="r" rtl="0">
              <a:lnSpc>
                <a:spcPct val="100000"/>
              </a:lnSpc>
              <a:spcBef>
                <a:spcPts val="0"/>
              </a:spcBef>
              <a:spcAft>
                <a:spcPts val="0"/>
              </a:spcAft>
              <a:buNone/>
              <a:defRPr sz="2133">
                <a:solidFill>
                  <a:schemeClr val="dk2"/>
                </a:solidFill>
              </a:defRPr>
            </a:lvl3pPr>
            <a:lvl4pPr lvl="3" algn="r" rtl="0">
              <a:lnSpc>
                <a:spcPct val="100000"/>
              </a:lnSpc>
              <a:spcBef>
                <a:spcPts val="0"/>
              </a:spcBef>
              <a:spcAft>
                <a:spcPts val="0"/>
              </a:spcAft>
              <a:buNone/>
              <a:defRPr sz="2133">
                <a:solidFill>
                  <a:schemeClr val="dk2"/>
                </a:solidFill>
              </a:defRPr>
            </a:lvl4pPr>
            <a:lvl5pPr lvl="4" algn="r" rtl="0">
              <a:lnSpc>
                <a:spcPct val="100000"/>
              </a:lnSpc>
              <a:spcBef>
                <a:spcPts val="0"/>
              </a:spcBef>
              <a:spcAft>
                <a:spcPts val="0"/>
              </a:spcAft>
              <a:buNone/>
              <a:defRPr sz="2133">
                <a:solidFill>
                  <a:schemeClr val="dk2"/>
                </a:solidFill>
              </a:defRPr>
            </a:lvl5pPr>
            <a:lvl6pPr lvl="5" algn="r" rtl="0">
              <a:lnSpc>
                <a:spcPct val="100000"/>
              </a:lnSpc>
              <a:spcBef>
                <a:spcPts val="0"/>
              </a:spcBef>
              <a:spcAft>
                <a:spcPts val="0"/>
              </a:spcAft>
              <a:buNone/>
              <a:defRPr sz="2133">
                <a:solidFill>
                  <a:schemeClr val="dk2"/>
                </a:solidFill>
              </a:defRPr>
            </a:lvl6pPr>
            <a:lvl7pPr lvl="6" algn="r" rtl="0">
              <a:lnSpc>
                <a:spcPct val="100000"/>
              </a:lnSpc>
              <a:spcBef>
                <a:spcPts val="0"/>
              </a:spcBef>
              <a:spcAft>
                <a:spcPts val="0"/>
              </a:spcAft>
              <a:buNone/>
              <a:defRPr sz="2133">
                <a:solidFill>
                  <a:schemeClr val="dk2"/>
                </a:solidFill>
              </a:defRPr>
            </a:lvl7pPr>
            <a:lvl8pPr lvl="7" algn="r" rtl="0">
              <a:lnSpc>
                <a:spcPct val="100000"/>
              </a:lnSpc>
              <a:spcBef>
                <a:spcPts val="0"/>
              </a:spcBef>
              <a:spcAft>
                <a:spcPts val="0"/>
              </a:spcAft>
              <a:buNone/>
              <a:defRPr sz="2133">
                <a:solidFill>
                  <a:schemeClr val="dk2"/>
                </a:solidFill>
              </a:defRPr>
            </a:lvl8pPr>
            <a:lvl9pPr lvl="8" algn="r" rtl="0">
              <a:lnSpc>
                <a:spcPct val="100000"/>
              </a:lnSpc>
              <a:spcBef>
                <a:spcPts val="0"/>
              </a:spcBef>
              <a:spcAft>
                <a:spcPts val="0"/>
              </a:spcAft>
              <a:buNone/>
              <a:defRPr sz="2133">
                <a:solidFill>
                  <a:schemeClr val="dk2"/>
                </a:solidFill>
              </a:defRPr>
            </a:lvl9pPr>
          </a:lstStyle>
          <a:p>
            <a:endParaRPr/>
          </a:p>
        </p:txBody>
      </p:sp>
      <p:sp>
        <p:nvSpPr>
          <p:cNvPr id="187" name="Google Shape;187;p10"/>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0"/>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8287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9"/>
        <p:cNvGrpSpPr/>
        <p:nvPr/>
      </p:nvGrpSpPr>
      <p:grpSpPr>
        <a:xfrm>
          <a:off x="0" y="0"/>
          <a:ext cx="0" cy="0"/>
          <a:chOff x="0" y="0"/>
          <a:chExt cx="0" cy="0"/>
        </a:xfrm>
      </p:grpSpPr>
      <p:sp>
        <p:nvSpPr>
          <p:cNvPr id="190" name="Google Shape;190;p11"/>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txBox="1">
            <a:spLocks noGrp="1"/>
          </p:cNvSpPr>
          <p:nvPr>
            <p:ph type="title" hasCustomPrompt="1"/>
          </p:nvPr>
        </p:nvSpPr>
        <p:spPr>
          <a:xfrm>
            <a:off x="1417767" y="1824667"/>
            <a:ext cx="8785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95" name="Google Shape;195;p11"/>
          <p:cNvSpPr txBox="1">
            <a:spLocks noGrp="1"/>
          </p:cNvSpPr>
          <p:nvPr>
            <p:ph type="body" idx="1"/>
          </p:nvPr>
        </p:nvSpPr>
        <p:spPr>
          <a:xfrm>
            <a:off x="3659467" y="4754667"/>
            <a:ext cx="4873200" cy="990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96" name="Google Shape;196;p11"/>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a:off x="1711090" y="63670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a:off x="737164" y="3321918"/>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a:off x="1309739" y="894267"/>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txBox="1">
            <a:spLocks noGrp="1"/>
          </p:cNvSpPr>
          <p:nvPr>
            <p:ph type="title" idx="2"/>
          </p:nvPr>
        </p:nvSpPr>
        <p:spPr>
          <a:xfrm>
            <a:off x="2053733" y="725200"/>
            <a:ext cx="69016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56130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9"/>
        <p:cNvGrpSpPr/>
        <p:nvPr/>
      </p:nvGrpSpPr>
      <p:grpSpPr>
        <a:xfrm>
          <a:off x="0" y="0"/>
          <a:ext cx="0" cy="0"/>
          <a:chOff x="0" y="0"/>
          <a:chExt cx="0" cy="0"/>
        </a:xfrm>
      </p:grpSpPr>
    </p:spTree>
    <p:extLst>
      <p:ext uri="{BB962C8B-B14F-4D97-AF65-F5344CB8AC3E}">
        <p14:creationId xmlns:p14="http://schemas.microsoft.com/office/powerpoint/2010/main" val="725311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column text 1">
  <p:cSld name="One-column text 1">
    <p:spTree>
      <p:nvGrpSpPr>
        <p:cNvPr id="1" name="Shape 210"/>
        <p:cNvGrpSpPr/>
        <p:nvPr/>
      </p:nvGrpSpPr>
      <p:grpSpPr>
        <a:xfrm>
          <a:off x="0" y="0"/>
          <a:ext cx="0" cy="0"/>
          <a:chOff x="0" y="0"/>
          <a:chExt cx="0" cy="0"/>
        </a:xfrm>
      </p:grpSpPr>
      <p:sp>
        <p:nvSpPr>
          <p:cNvPr id="211" name="Google Shape;211;p13"/>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3"/>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13"/>
          <p:cNvSpPr txBox="1">
            <a:spLocks noGrp="1"/>
          </p:cNvSpPr>
          <p:nvPr>
            <p:ph type="subTitle" idx="1"/>
          </p:nvPr>
        </p:nvSpPr>
        <p:spPr>
          <a:xfrm>
            <a:off x="1836513" y="2832667"/>
            <a:ext cx="4080800" cy="162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solidFill>
                  <a:schemeClr val="dk2"/>
                </a:solidFill>
              </a:defRPr>
            </a:lvl1pPr>
            <a:lvl2pPr lvl="1" algn="r" rtl="0">
              <a:lnSpc>
                <a:spcPct val="100000"/>
              </a:lnSpc>
              <a:spcBef>
                <a:spcPts val="0"/>
              </a:spcBef>
              <a:spcAft>
                <a:spcPts val="0"/>
              </a:spcAft>
              <a:buNone/>
              <a:defRPr sz="2133">
                <a:solidFill>
                  <a:schemeClr val="dk2"/>
                </a:solidFill>
              </a:defRPr>
            </a:lvl2pPr>
            <a:lvl3pPr lvl="2" algn="r" rtl="0">
              <a:lnSpc>
                <a:spcPct val="100000"/>
              </a:lnSpc>
              <a:spcBef>
                <a:spcPts val="0"/>
              </a:spcBef>
              <a:spcAft>
                <a:spcPts val="0"/>
              </a:spcAft>
              <a:buNone/>
              <a:defRPr sz="2133">
                <a:solidFill>
                  <a:schemeClr val="dk2"/>
                </a:solidFill>
              </a:defRPr>
            </a:lvl3pPr>
            <a:lvl4pPr lvl="3" algn="r" rtl="0">
              <a:lnSpc>
                <a:spcPct val="100000"/>
              </a:lnSpc>
              <a:spcBef>
                <a:spcPts val="0"/>
              </a:spcBef>
              <a:spcAft>
                <a:spcPts val="0"/>
              </a:spcAft>
              <a:buNone/>
              <a:defRPr sz="2133">
                <a:solidFill>
                  <a:schemeClr val="dk2"/>
                </a:solidFill>
              </a:defRPr>
            </a:lvl4pPr>
            <a:lvl5pPr lvl="4" algn="r" rtl="0">
              <a:lnSpc>
                <a:spcPct val="100000"/>
              </a:lnSpc>
              <a:spcBef>
                <a:spcPts val="0"/>
              </a:spcBef>
              <a:spcAft>
                <a:spcPts val="0"/>
              </a:spcAft>
              <a:buNone/>
              <a:defRPr sz="2133">
                <a:solidFill>
                  <a:schemeClr val="dk2"/>
                </a:solidFill>
              </a:defRPr>
            </a:lvl5pPr>
            <a:lvl6pPr lvl="5" algn="r" rtl="0">
              <a:lnSpc>
                <a:spcPct val="100000"/>
              </a:lnSpc>
              <a:spcBef>
                <a:spcPts val="0"/>
              </a:spcBef>
              <a:spcAft>
                <a:spcPts val="0"/>
              </a:spcAft>
              <a:buNone/>
              <a:defRPr sz="2133">
                <a:solidFill>
                  <a:schemeClr val="dk2"/>
                </a:solidFill>
              </a:defRPr>
            </a:lvl6pPr>
            <a:lvl7pPr lvl="6" algn="r" rtl="0">
              <a:lnSpc>
                <a:spcPct val="100000"/>
              </a:lnSpc>
              <a:spcBef>
                <a:spcPts val="0"/>
              </a:spcBef>
              <a:spcAft>
                <a:spcPts val="0"/>
              </a:spcAft>
              <a:buNone/>
              <a:defRPr sz="2133">
                <a:solidFill>
                  <a:schemeClr val="dk2"/>
                </a:solidFill>
              </a:defRPr>
            </a:lvl7pPr>
            <a:lvl8pPr lvl="7" algn="r" rtl="0">
              <a:lnSpc>
                <a:spcPct val="100000"/>
              </a:lnSpc>
              <a:spcBef>
                <a:spcPts val="0"/>
              </a:spcBef>
              <a:spcAft>
                <a:spcPts val="0"/>
              </a:spcAft>
              <a:buNone/>
              <a:defRPr sz="2133">
                <a:solidFill>
                  <a:schemeClr val="dk2"/>
                </a:solidFill>
              </a:defRPr>
            </a:lvl8pPr>
            <a:lvl9pPr lvl="8" algn="r" rtl="0">
              <a:lnSpc>
                <a:spcPct val="100000"/>
              </a:lnSpc>
              <a:spcBef>
                <a:spcPts val="0"/>
              </a:spcBef>
              <a:spcAft>
                <a:spcPts val="0"/>
              </a:spcAft>
              <a:buNone/>
              <a:defRPr sz="2133">
                <a:solidFill>
                  <a:schemeClr val="dk2"/>
                </a:solidFill>
              </a:defRPr>
            </a:lvl9pPr>
          </a:lstStyle>
          <a:p>
            <a:endParaRPr/>
          </a:p>
        </p:txBody>
      </p:sp>
      <p:sp>
        <p:nvSpPr>
          <p:cNvPr id="219" name="Google Shape;219;p13"/>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8007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226"/>
        <p:cNvGrpSpPr/>
        <p:nvPr/>
      </p:nvGrpSpPr>
      <p:grpSpPr>
        <a:xfrm>
          <a:off x="0" y="0"/>
          <a:ext cx="0" cy="0"/>
          <a:chOff x="0" y="0"/>
          <a:chExt cx="0" cy="0"/>
        </a:xfrm>
      </p:grpSpPr>
      <p:sp>
        <p:nvSpPr>
          <p:cNvPr id="227" name="Google Shape;227;p14"/>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4"/>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14"/>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14"/>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14"/>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4"/>
          <p:cNvSpPr txBox="1">
            <a:spLocks noGrp="1"/>
          </p:cNvSpPr>
          <p:nvPr>
            <p:ph type="subTitle" idx="1"/>
          </p:nvPr>
        </p:nvSpPr>
        <p:spPr>
          <a:xfrm>
            <a:off x="6455767" y="2311000"/>
            <a:ext cx="4508800" cy="11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solidFill>
                  <a:schemeClr val="dk2"/>
                </a:solidFill>
              </a:defRPr>
            </a:lvl1pPr>
            <a:lvl2pPr lvl="1" rtl="0">
              <a:lnSpc>
                <a:spcPct val="100000"/>
              </a:lnSpc>
              <a:spcBef>
                <a:spcPts val="0"/>
              </a:spcBef>
              <a:spcAft>
                <a:spcPts val="0"/>
              </a:spcAft>
              <a:buNone/>
              <a:defRPr sz="1867">
                <a:solidFill>
                  <a:schemeClr val="dk2"/>
                </a:solidFill>
              </a:defRPr>
            </a:lvl2pPr>
            <a:lvl3pPr lvl="2" rtl="0">
              <a:lnSpc>
                <a:spcPct val="100000"/>
              </a:lnSpc>
              <a:spcBef>
                <a:spcPts val="0"/>
              </a:spcBef>
              <a:spcAft>
                <a:spcPts val="0"/>
              </a:spcAft>
              <a:buNone/>
              <a:defRPr sz="1867">
                <a:solidFill>
                  <a:schemeClr val="dk2"/>
                </a:solidFill>
              </a:defRPr>
            </a:lvl3pPr>
            <a:lvl4pPr lvl="3" rtl="0">
              <a:lnSpc>
                <a:spcPct val="100000"/>
              </a:lnSpc>
              <a:spcBef>
                <a:spcPts val="0"/>
              </a:spcBef>
              <a:spcAft>
                <a:spcPts val="0"/>
              </a:spcAft>
              <a:buNone/>
              <a:defRPr sz="1867">
                <a:solidFill>
                  <a:schemeClr val="dk2"/>
                </a:solidFill>
              </a:defRPr>
            </a:lvl4pPr>
            <a:lvl5pPr lvl="4" rtl="0">
              <a:lnSpc>
                <a:spcPct val="100000"/>
              </a:lnSpc>
              <a:spcBef>
                <a:spcPts val="0"/>
              </a:spcBef>
              <a:spcAft>
                <a:spcPts val="0"/>
              </a:spcAft>
              <a:buNone/>
              <a:defRPr sz="1867">
                <a:solidFill>
                  <a:schemeClr val="dk2"/>
                </a:solidFill>
              </a:defRPr>
            </a:lvl5pPr>
            <a:lvl6pPr lvl="5" rtl="0">
              <a:lnSpc>
                <a:spcPct val="100000"/>
              </a:lnSpc>
              <a:spcBef>
                <a:spcPts val="0"/>
              </a:spcBef>
              <a:spcAft>
                <a:spcPts val="0"/>
              </a:spcAft>
              <a:buNone/>
              <a:defRPr sz="1867">
                <a:solidFill>
                  <a:schemeClr val="dk2"/>
                </a:solidFill>
              </a:defRPr>
            </a:lvl6pPr>
            <a:lvl7pPr lvl="6" rtl="0">
              <a:lnSpc>
                <a:spcPct val="100000"/>
              </a:lnSpc>
              <a:spcBef>
                <a:spcPts val="0"/>
              </a:spcBef>
              <a:spcAft>
                <a:spcPts val="0"/>
              </a:spcAft>
              <a:buNone/>
              <a:defRPr sz="1867">
                <a:solidFill>
                  <a:schemeClr val="dk2"/>
                </a:solidFill>
              </a:defRPr>
            </a:lvl7pPr>
            <a:lvl8pPr lvl="7" rtl="0">
              <a:lnSpc>
                <a:spcPct val="100000"/>
              </a:lnSpc>
              <a:spcBef>
                <a:spcPts val="0"/>
              </a:spcBef>
              <a:spcAft>
                <a:spcPts val="0"/>
              </a:spcAft>
              <a:buNone/>
              <a:defRPr sz="1867">
                <a:solidFill>
                  <a:schemeClr val="dk2"/>
                </a:solidFill>
              </a:defRPr>
            </a:lvl8pPr>
            <a:lvl9pPr lvl="8" rtl="0">
              <a:lnSpc>
                <a:spcPct val="100000"/>
              </a:lnSpc>
              <a:spcBef>
                <a:spcPts val="0"/>
              </a:spcBef>
              <a:spcAft>
                <a:spcPts val="0"/>
              </a:spcAft>
              <a:buNone/>
              <a:defRPr sz="1867">
                <a:solidFill>
                  <a:schemeClr val="dk2"/>
                </a:solidFill>
              </a:defRPr>
            </a:lvl9pPr>
          </a:lstStyle>
          <a:p>
            <a:endParaRPr/>
          </a:p>
        </p:txBody>
      </p:sp>
      <p:sp>
        <p:nvSpPr>
          <p:cNvPr id="235" name="Google Shape;235;p14"/>
          <p:cNvSpPr txBox="1">
            <a:spLocks noGrp="1"/>
          </p:cNvSpPr>
          <p:nvPr>
            <p:ph type="subTitle" idx="2"/>
          </p:nvPr>
        </p:nvSpPr>
        <p:spPr>
          <a:xfrm>
            <a:off x="6455767" y="2032661"/>
            <a:ext cx="4042000" cy="42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1"/>
                </a:solidFill>
              </a:defRPr>
            </a:lvl1pPr>
            <a:lvl2pPr lvl="1" rtl="0">
              <a:lnSpc>
                <a:spcPct val="100000"/>
              </a:lnSpc>
              <a:spcBef>
                <a:spcPts val="0"/>
              </a:spcBef>
              <a:spcAft>
                <a:spcPts val="0"/>
              </a:spcAft>
              <a:buNone/>
              <a:defRPr b="1">
                <a:solidFill>
                  <a:schemeClr val="accent1"/>
                </a:solidFill>
              </a:defRPr>
            </a:lvl2pPr>
            <a:lvl3pPr lvl="2" rtl="0">
              <a:lnSpc>
                <a:spcPct val="100000"/>
              </a:lnSpc>
              <a:spcBef>
                <a:spcPts val="0"/>
              </a:spcBef>
              <a:spcAft>
                <a:spcPts val="0"/>
              </a:spcAft>
              <a:buNone/>
              <a:defRPr b="1">
                <a:solidFill>
                  <a:schemeClr val="accent1"/>
                </a:solidFill>
              </a:defRPr>
            </a:lvl3pPr>
            <a:lvl4pPr lvl="3" rtl="0">
              <a:lnSpc>
                <a:spcPct val="100000"/>
              </a:lnSpc>
              <a:spcBef>
                <a:spcPts val="0"/>
              </a:spcBef>
              <a:spcAft>
                <a:spcPts val="0"/>
              </a:spcAft>
              <a:buNone/>
              <a:defRPr b="1">
                <a:solidFill>
                  <a:schemeClr val="accent1"/>
                </a:solidFill>
              </a:defRPr>
            </a:lvl4pPr>
            <a:lvl5pPr lvl="4" rtl="0">
              <a:lnSpc>
                <a:spcPct val="100000"/>
              </a:lnSpc>
              <a:spcBef>
                <a:spcPts val="0"/>
              </a:spcBef>
              <a:spcAft>
                <a:spcPts val="0"/>
              </a:spcAft>
              <a:buNone/>
              <a:defRPr b="1">
                <a:solidFill>
                  <a:schemeClr val="accent1"/>
                </a:solidFill>
              </a:defRPr>
            </a:lvl5pPr>
            <a:lvl6pPr lvl="5" rtl="0">
              <a:lnSpc>
                <a:spcPct val="100000"/>
              </a:lnSpc>
              <a:spcBef>
                <a:spcPts val="0"/>
              </a:spcBef>
              <a:spcAft>
                <a:spcPts val="0"/>
              </a:spcAft>
              <a:buNone/>
              <a:defRPr b="1">
                <a:solidFill>
                  <a:schemeClr val="accent1"/>
                </a:solidFill>
              </a:defRPr>
            </a:lvl6pPr>
            <a:lvl7pPr lvl="6" rtl="0">
              <a:lnSpc>
                <a:spcPct val="100000"/>
              </a:lnSpc>
              <a:spcBef>
                <a:spcPts val="0"/>
              </a:spcBef>
              <a:spcAft>
                <a:spcPts val="0"/>
              </a:spcAft>
              <a:buNone/>
              <a:defRPr b="1">
                <a:solidFill>
                  <a:schemeClr val="accent1"/>
                </a:solidFill>
              </a:defRPr>
            </a:lvl7pPr>
            <a:lvl8pPr lvl="7" rtl="0">
              <a:lnSpc>
                <a:spcPct val="100000"/>
              </a:lnSpc>
              <a:spcBef>
                <a:spcPts val="0"/>
              </a:spcBef>
              <a:spcAft>
                <a:spcPts val="0"/>
              </a:spcAft>
              <a:buNone/>
              <a:defRPr b="1">
                <a:solidFill>
                  <a:schemeClr val="accent1"/>
                </a:solidFill>
              </a:defRPr>
            </a:lvl8pPr>
            <a:lvl9pPr lvl="8" rtl="0">
              <a:lnSpc>
                <a:spcPct val="100000"/>
              </a:lnSpc>
              <a:spcBef>
                <a:spcPts val="0"/>
              </a:spcBef>
              <a:spcAft>
                <a:spcPts val="0"/>
              </a:spcAft>
              <a:buNone/>
              <a:defRPr b="1">
                <a:solidFill>
                  <a:schemeClr val="accent1"/>
                </a:solidFill>
              </a:defRPr>
            </a:lvl9pPr>
          </a:lstStyle>
          <a:p>
            <a:endParaRPr/>
          </a:p>
        </p:txBody>
      </p:sp>
      <p:sp>
        <p:nvSpPr>
          <p:cNvPr id="236" name="Google Shape;236;p14"/>
          <p:cNvSpPr/>
          <p:nvPr/>
        </p:nvSpPr>
        <p:spPr>
          <a:xfrm>
            <a:off x="2083752" y="55488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2150358" y="217878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587636" y="62379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643524" y="6455564"/>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5427619" y="55488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989552" y="5440595"/>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576158" y="18284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24652" y="29577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96572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244"/>
        <p:cNvGrpSpPr/>
        <p:nvPr/>
      </p:nvGrpSpPr>
      <p:grpSpPr>
        <a:xfrm>
          <a:off x="0" y="0"/>
          <a:ext cx="0" cy="0"/>
          <a:chOff x="0" y="0"/>
          <a:chExt cx="0" cy="0"/>
        </a:xfrm>
      </p:grpSpPr>
      <p:sp>
        <p:nvSpPr>
          <p:cNvPr id="245" name="Google Shape;245;p15"/>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5"/>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5"/>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5"/>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5"/>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15"/>
          <p:cNvSpPr txBox="1">
            <a:spLocks noGrp="1"/>
          </p:cNvSpPr>
          <p:nvPr>
            <p:ph type="subTitle" idx="1"/>
          </p:nvPr>
        </p:nvSpPr>
        <p:spPr>
          <a:xfrm>
            <a:off x="1182184" y="3016531"/>
            <a:ext cx="4042000" cy="11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253" name="Google Shape;253;p15"/>
          <p:cNvSpPr txBox="1">
            <a:spLocks noGrp="1"/>
          </p:cNvSpPr>
          <p:nvPr>
            <p:ph type="subTitle" idx="2"/>
          </p:nvPr>
        </p:nvSpPr>
        <p:spPr>
          <a:xfrm>
            <a:off x="1182200" y="2524184"/>
            <a:ext cx="4042000" cy="4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2"/>
                </a:solidFill>
              </a:defRPr>
            </a:lvl1pPr>
            <a:lvl2pPr lvl="1" rtl="0">
              <a:lnSpc>
                <a:spcPct val="100000"/>
              </a:lnSpc>
              <a:spcBef>
                <a:spcPts val="0"/>
              </a:spcBef>
              <a:spcAft>
                <a:spcPts val="0"/>
              </a:spcAft>
              <a:buNone/>
              <a:defRPr b="1">
                <a:solidFill>
                  <a:schemeClr val="accent2"/>
                </a:solidFill>
              </a:defRPr>
            </a:lvl2pPr>
            <a:lvl3pPr lvl="2" rtl="0">
              <a:lnSpc>
                <a:spcPct val="100000"/>
              </a:lnSpc>
              <a:spcBef>
                <a:spcPts val="0"/>
              </a:spcBef>
              <a:spcAft>
                <a:spcPts val="0"/>
              </a:spcAft>
              <a:buNone/>
              <a:defRPr b="1">
                <a:solidFill>
                  <a:schemeClr val="accent2"/>
                </a:solidFill>
              </a:defRPr>
            </a:lvl3pPr>
            <a:lvl4pPr lvl="3" rtl="0">
              <a:lnSpc>
                <a:spcPct val="100000"/>
              </a:lnSpc>
              <a:spcBef>
                <a:spcPts val="0"/>
              </a:spcBef>
              <a:spcAft>
                <a:spcPts val="0"/>
              </a:spcAft>
              <a:buNone/>
              <a:defRPr b="1">
                <a:solidFill>
                  <a:schemeClr val="accent2"/>
                </a:solidFill>
              </a:defRPr>
            </a:lvl4pPr>
            <a:lvl5pPr lvl="4" rtl="0">
              <a:lnSpc>
                <a:spcPct val="100000"/>
              </a:lnSpc>
              <a:spcBef>
                <a:spcPts val="0"/>
              </a:spcBef>
              <a:spcAft>
                <a:spcPts val="0"/>
              </a:spcAft>
              <a:buNone/>
              <a:defRPr b="1">
                <a:solidFill>
                  <a:schemeClr val="accent2"/>
                </a:solidFill>
              </a:defRPr>
            </a:lvl5pPr>
            <a:lvl6pPr lvl="5" rtl="0">
              <a:lnSpc>
                <a:spcPct val="100000"/>
              </a:lnSpc>
              <a:spcBef>
                <a:spcPts val="0"/>
              </a:spcBef>
              <a:spcAft>
                <a:spcPts val="0"/>
              </a:spcAft>
              <a:buNone/>
              <a:defRPr b="1">
                <a:solidFill>
                  <a:schemeClr val="accent2"/>
                </a:solidFill>
              </a:defRPr>
            </a:lvl6pPr>
            <a:lvl7pPr lvl="6" rtl="0">
              <a:lnSpc>
                <a:spcPct val="100000"/>
              </a:lnSpc>
              <a:spcBef>
                <a:spcPts val="0"/>
              </a:spcBef>
              <a:spcAft>
                <a:spcPts val="0"/>
              </a:spcAft>
              <a:buNone/>
              <a:defRPr b="1">
                <a:solidFill>
                  <a:schemeClr val="accent2"/>
                </a:solidFill>
              </a:defRPr>
            </a:lvl7pPr>
            <a:lvl8pPr lvl="7" rtl="0">
              <a:lnSpc>
                <a:spcPct val="100000"/>
              </a:lnSpc>
              <a:spcBef>
                <a:spcPts val="0"/>
              </a:spcBef>
              <a:spcAft>
                <a:spcPts val="0"/>
              </a:spcAft>
              <a:buNone/>
              <a:defRPr b="1">
                <a:solidFill>
                  <a:schemeClr val="accent2"/>
                </a:solidFill>
              </a:defRPr>
            </a:lvl8pPr>
            <a:lvl9pPr lvl="8" rtl="0">
              <a:lnSpc>
                <a:spcPct val="100000"/>
              </a:lnSpc>
              <a:spcBef>
                <a:spcPts val="0"/>
              </a:spcBef>
              <a:spcAft>
                <a:spcPts val="0"/>
              </a:spcAft>
              <a:buNone/>
              <a:defRPr b="1">
                <a:solidFill>
                  <a:schemeClr val="accent2"/>
                </a:solidFill>
              </a:defRPr>
            </a:lvl9pPr>
          </a:lstStyle>
          <a:p>
            <a:endParaRPr/>
          </a:p>
        </p:txBody>
      </p:sp>
      <p:sp>
        <p:nvSpPr>
          <p:cNvPr id="254" name="Google Shape;254;p15"/>
          <p:cNvSpPr/>
          <p:nvPr/>
        </p:nvSpPr>
        <p:spPr>
          <a:xfrm>
            <a:off x="754744" y="3842149"/>
            <a:ext cx="206445" cy="190451"/>
          </a:xfrm>
          <a:custGeom>
            <a:avLst/>
            <a:gdLst/>
            <a:ahLst/>
            <a:cxnLst/>
            <a:rect l="l" t="t" r="r" b="b"/>
            <a:pathLst>
              <a:path w="8854" h="8168" extrusionOk="0">
                <a:moveTo>
                  <a:pt x="4207" y="340"/>
                </a:moveTo>
                <a:cubicBezTo>
                  <a:pt x="4731" y="340"/>
                  <a:pt x="5254" y="445"/>
                  <a:pt x="5735" y="675"/>
                </a:cubicBezTo>
                <a:cubicBezTo>
                  <a:pt x="7619" y="1533"/>
                  <a:pt x="8456" y="3752"/>
                  <a:pt x="7598" y="5614"/>
                </a:cubicBezTo>
                <a:cubicBezTo>
                  <a:pt x="6984" y="6996"/>
                  <a:pt x="5627" y="7814"/>
                  <a:pt x="4205" y="7814"/>
                </a:cubicBezTo>
                <a:cubicBezTo>
                  <a:pt x="3687" y="7814"/>
                  <a:pt x="3161" y="7706"/>
                  <a:pt x="2659" y="7477"/>
                </a:cubicBezTo>
                <a:cubicBezTo>
                  <a:pt x="1738" y="7079"/>
                  <a:pt x="1047" y="6326"/>
                  <a:pt x="691" y="5405"/>
                </a:cubicBezTo>
                <a:cubicBezTo>
                  <a:pt x="356" y="4463"/>
                  <a:pt x="377" y="3438"/>
                  <a:pt x="796" y="2538"/>
                </a:cubicBezTo>
                <a:cubicBezTo>
                  <a:pt x="1424" y="1156"/>
                  <a:pt x="2784" y="340"/>
                  <a:pt x="4207" y="340"/>
                </a:cubicBezTo>
                <a:close/>
                <a:moveTo>
                  <a:pt x="4201" y="0"/>
                </a:moveTo>
                <a:cubicBezTo>
                  <a:pt x="2646" y="0"/>
                  <a:pt x="1158" y="885"/>
                  <a:pt x="482" y="2391"/>
                </a:cubicBezTo>
                <a:cubicBezTo>
                  <a:pt x="22" y="3396"/>
                  <a:pt x="1" y="4505"/>
                  <a:pt x="377" y="5531"/>
                </a:cubicBezTo>
                <a:cubicBezTo>
                  <a:pt x="754" y="6535"/>
                  <a:pt x="1528" y="7351"/>
                  <a:pt x="2512" y="7812"/>
                </a:cubicBezTo>
                <a:cubicBezTo>
                  <a:pt x="3056" y="8042"/>
                  <a:pt x="3642" y="8168"/>
                  <a:pt x="4187" y="8168"/>
                </a:cubicBezTo>
                <a:cubicBezTo>
                  <a:pt x="5756" y="8168"/>
                  <a:pt x="7242" y="7268"/>
                  <a:pt x="7933" y="5761"/>
                </a:cubicBezTo>
                <a:cubicBezTo>
                  <a:pt x="8854" y="3710"/>
                  <a:pt x="7933" y="1282"/>
                  <a:pt x="5882" y="361"/>
                </a:cubicBezTo>
                <a:cubicBezTo>
                  <a:pt x="5336" y="116"/>
                  <a:pt x="4765" y="0"/>
                  <a:pt x="42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950956" y="5689109"/>
            <a:ext cx="829141" cy="7835"/>
          </a:xfrm>
          <a:custGeom>
            <a:avLst/>
            <a:gdLst/>
            <a:ahLst/>
            <a:cxnLst/>
            <a:rect l="l" t="t" r="r" b="b"/>
            <a:pathLst>
              <a:path w="35560" h="336" extrusionOk="0">
                <a:moveTo>
                  <a:pt x="0" y="0"/>
                </a:moveTo>
                <a:lnTo>
                  <a:pt x="0" y="335"/>
                </a:lnTo>
                <a:lnTo>
                  <a:pt x="35559" y="335"/>
                </a:lnTo>
                <a:lnTo>
                  <a:pt x="3555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1625758" y="210319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1780091" y="63430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5001628" y="5968110"/>
            <a:ext cx="399217" cy="36588"/>
          </a:xfrm>
          <a:custGeom>
            <a:avLst/>
            <a:gdLst/>
            <a:ahLst/>
            <a:cxnLst/>
            <a:rect l="l" t="t" r="r" b="b"/>
            <a:pathLst>
              <a:path w="16847" h="1544" extrusionOk="0">
                <a:moveTo>
                  <a:pt x="756" y="1"/>
                </a:moveTo>
                <a:cubicBezTo>
                  <a:pt x="333" y="1"/>
                  <a:pt x="0" y="334"/>
                  <a:pt x="0" y="757"/>
                </a:cubicBezTo>
                <a:cubicBezTo>
                  <a:pt x="0" y="1211"/>
                  <a:pt x="333" y="1543"/>
                  <a:pt x="756" y="1543"/>
                </a:cubicBezTo>
                <a:lnTo>
                  <a:pt x="16060" y="1543"/>
                </a:lnTo>
                <a:cubicBezTo>
                  <a:pt x="16483" y="1543"/>
                  <a:pt x="16846" y="1211"/>
                  <a:pt x="16846" y="757"/>
                </a:cubicBezTo>
                <a:cubicBezTo>
                  <a:pt x="16846" y="334"/>
                  <a:pt x="16483" y="1"/>
                  <a:pt x="16060"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p:nvPr/>
        </p:nvSpPr>
        <p:spPr>
          <a:xfrm>
            <a:off x="3040852" y="5930815"/>
            <a:ext cx="208579" cy="37275"/>
          </a:xfrm>
          <a:custGeom>
            <a:avLst/>
            <a:gdLst/>
            <a:ahLst/>
            <a:cxnLst/>
            <a:rect l="l" t="t" r="r" b="b"/>
            <a:pathLst>
              <a:path w="8802" h="1573" extrusionOk="0">
                <a:moveTo>
                  <a:pt x="787" y="0"/>
                </a:moveTo>
                <a:cubicBezTo>
                  <a:pt x="333" y="0"/>
                  <a:pt x="1" y="363"/>
                  <a:pt x="1" y="786"/>
                </a:cubicBezTo>
                <a:cubicBezTo>
                  <a:pt x="1" y="1210"/>
                  <a:pt x="333" y="1573"/>
                  <a:pt x="787" y="1573"/>
                </a:cubicBezTo>
                <a:lnTo>
                  <a:pt x="8046" y="1573"/>
                </a:lnTo>
                <a:cubicBezTo>
                  <a:pt x="8469" y="1573"/>
                  <a:pt x="8802" y="1210"/>
                  <a:pt x="8802" y="786"/>
                </a:cubicBezTo>
                <a:cubicBezTo>
                  <a:pt x="8802" y="363"/>
                  <a:pt x="8469" y="0"/>
                  <a:pt x="8046" y="0"/>
                </a:cubicBezTo>
                <a:close/>
              </a:path>
            </a:pathLst>
          </a:cu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680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2 Intro">
  <p:cSld name="002 Intro">
    <p:bg>
      <p:bgPr>
        <a:solidFill>
          <a:schemeClr val="dk1"/>
        </a:solidFill>
        <a:effectLst/>
      </p:bgPr>
    </p:bg>
    <p:spTree>
      <p:nvGrpSpPr>
        <p:cNvPr id="1" name="Shape 1579"/>
        <p:cNvGrpSpPr/>
        <p:nvPr/>
      </p:nvGrpSpPr>
      <p:grpSpPr>
        <a:xfrm>
          <a:off x="0" y="0"/>
          <a:ext cx="0" cy="0"/>
          <a:chOff x="0" y="0"/>
          <a:chExt cx="0" cy="0"/>
        </a:xfrm>
      </p:grpSpPr>
      <p:sp>
        <p:nvSpPr>
          <p:cNvPr id="1580" name="Google Shape;1580;p6"/>
          <p:cNvSpPr txBox="1">
            <a:spLocks noGrp="1"/>
          </p:cNvSpPr>
          <p:nvPr>
            <p:ph type="title"/>
          </p:nvPr>
        </p:nvSpPr>
        <p:spPr>
          <a:xfrm>
            <a:off x="668250" y="1608900"/>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581" name="Google Shape;1581;p6"/>
          <p:cNvSpPr txBox="1">
            <a:spLocks noGrp="1"/>
          </p:cNvSpPr>
          <p:nvPr>
            <p:ph type="body" idx="1"/>
          </p:nvPr>
        </p:nvSpPr>
        <p:spPr>
          <a:xfrm>
            <a:off x="668225" y="3013200"/>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214528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60"/>
        <p:cNvGrpSpPr/>
        <p:nvPr/>
      </p:nvGrpSpPr>
      <p:grpSpPr>
        <a:xfrm>
          <a:off x="0" y="0"/>
          <a:ext cx="0" cy="0"/>
          <a:chOff x="0" y="0"/>
          <a:chExt cx="0" cy="0"/>
        </a:xfrm>
      </p:grpSpPr>
      <p:sp>
        <p:nvSpPr>
          <p:cNvPr id="261" name="Google Shape;261;p16"/>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6"/>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6"/>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6"/>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6"/>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16"/>
          <p:cNvSpPr txBox="1">
            <a:spLocks noGrp="1"/>
          </p:cNvSpPr>
          <p:nvPr>
            <p:ph type="subTitle" idx="1"/>
          </p:nvPr>
        </p:nvSpPr>
        <p:spPr>
          <a:xfrm>
            <a:off x="1236936" y="1805700"/>
            <a:ext cx="4778000" cy="424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grpSp>
        <p:nvGrpSpPr>
          <p:cNvPr id="269" name="Google Shape;269;p16"/>
          <p:cNvGrpSpPr/>
          <p:nvPr/>
        </p:nvGrpSpPr>
        <p:grpSpPr>
          <a:xfrm>
            <a:off x="493615" y="676471"/>
            <a:ext cx="11241036" cy="5532059"/>
            <a:chOff x="370211" y="507353"/>
            <a:chExt cx="8430777" cy="4149044"/>
          </a:xfrm>
        </p:grpSpPr>
        <p:sp>
          <p:nvSpPr>
            <p:cNvPr id="270" name="Google Shape;270;p16"/>
            <p:cNvSpPr/>
            <p:nvPr/>
          </p:nvSpPr>
          <p:spPr>
            <a:xfrm>
              <a:off x="8479297" y="443827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8385843" y="1480972"/>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6"/>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6"/>
            <p:cNvSpPr/>
            <p:nvPr/>
          </p:nvSpPr>
          <p:spPr>
            <a:xfrm>
              <a:off x="573798" y="13926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6"/>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566617" y="45920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8577990" y="23203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8614442" y="11546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6"/>
            <p:cNvSpPr/>
            <p:nvPr/>
          </p:nvSpPr>
          <p:spPr>
            <a:xfrm>
              <a:off x="8605542" y="28652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6"/>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398625" y="507353"/>
              <a:ext cx="64293" cy="6429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6"/>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6"/>
            <p:cNvSpPr/>
            <p:nvPr/>
          </p:nvSpPr>
          <p:spPr>
            <a:xfrm>
              <a:off x="478854" y="11427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3" name="Google Shape;283;p16"/>
          <p:cNvSpPr txBox="1">
            <a:spLocks noGrp="1"/>
          </p:cNvSpPr>
          <p:nvPr>
            <p:ph type="subTitle" idx="2"/>
          </p:nvPr>
        </p:nvSpPr>
        <p:spPr>
          <a:xfrm>
            <a:off x="6191569" y="1805700"/>
            <a:ext cx="4778000" cy="424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Tree>
    <p:extLst>
      <p:ext uri="{BB962C8B-B14F-4D97-AF65-F5344CB8AC3E}">
        <p14:creationId xmlns:p14="http://schemas.microsoft.com/office/powerpoint/2010/main" val="3665128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84"/>
        <p:cNvGrpSpPr/>
        <p:nvPr/>
      </p:nvGrpSpPr>
      <p:grpSpPr>
        <a:xfrm>
          <a:off x="0" y="0"/>
          <a:ext cx="0" cy="0"/>
          <a:chOff x="0" y="0"/>
          <a:chExt cx="0" cy="0"/>
        </a:xfrm>
      </p:grpSpPr>
      <p:sp>
        <p:nvSpPr>
          <p:cNvPr id="285" name="Google Shape;285;p17"/>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17"/>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17"/>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7"/>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17"/>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17"/>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 name="Google Shape;292;p17"/>
          <p:cNvSpPr txBox="1">
            <a:spLocks noGrp="1"/>
          </p:cNvSpPr>
          <p:nvPr>
            <p:ph type="subTitle" idx="1"/>
          </p:nvPr>
        </p:nvSpPr>
        <p:spPr>
          <a:xfrm>
            <a:off x="994133" y="2150100"/>
            <a:ext cx="5491200" cy="3309200"/>
          </a:xfrm>
          <a:prstGeom prst="rect">
            <a:avLst/>
          </a:prstGeom>
        </p:spPr>
        <p:txBody>
          <a:bodyPr spcFirstLastPara="1" wrap="square" lIns="91425" tIns="91425" rIns="91425" bIns="91425" anchor="ctr" anchorCtr="0">
            <a:noAutofit/>
          </a:bodyPr>
          <a:lstStyle>
            <a:lvl1pPr lvl="0" rtl="0">
              <a:lnSpc>
                <a:spcPct val="150000"/>
              </a:lnSpc>
              <a:spcBef>
                <a:spcPts val="0"/>
              </a:spcBef>
              <a:spcAft>
                <a:spcPts val="0"/>
              </a:spcAft>
              <a:buNone/>
              <a:defRPr sz="2133">
                <a:solidFill>
                  <a:schemeClr val="dk2"/>
                </a:solidFill>
              </a:defRPr>
            </a:lvl1pPr>
            <a:lvl2pPr lvl="1" rtl="0">
              <a:lnSpc>
                <a:spcPct val="150000"/>
              </a:lnSpc>
              <a:spcBef>
                <a:spcPts val="0"/>
              </a:spcBef>
              <a:spcAft>
                <a:spcPts val="0"/>
              </a:spcAft>
              <a:buNone/>
              <a:defRPr sz="2133">
                <a:solidFill>
                  <a:schemeClr val="dk2"/>
                </a:solidFill>
              </a:defRPr>
            </a:lvl2pPr>
            <a:lvl3pPr lvl="2" rtl="0">
              <a:lnSpc>
                <a:spcPct val="150000"/>
              </a:lnSpc>
              <a:spcBef>
                <a:spcPts val="0"/>
              </a:spcBef>
              <a:spcAft>
                <a:spcPts val="0"/>
              </a:spcAft>
              <a:buNone/>
              <a:defRPr sz="2133">
                <a:solidFill>
                  <a:schemeClr val="dk2"/>
                </a:solidFill>
              </a:defRPr>
            </a:lvl3pPr>
            <a:lvl4pPr lvl="3" rtl="0">
              <a:lnSpc>
                <a:spcPct val="150000"/>
              </a:lnSpc>
              <a:spcBef>
                <a:spcPts val="0"/>
              </a:spcBef>
              <a:spcAft>
                <a:spcPts val="0"/>
              </a:spcAft>
              <a:buNone/>
              <a:defRPr sz="2133">
                <a:solidFill>
                  <a:schemeClr val="dk2"/>
                </a:solidFill>
              </a:defRPr>
            </a:lvl4pPr>
            <a:lvl5pPr lvl="4" rtl="0">
              <a:lnSpc>
                <a:spcPct val="150000"/>
              </a:lnSpc>
              <a:spcBef>
                <a:spcPts val="0"/>
              </a:spcBef>
              <a:spcAft>
                <a:spcPts val="0"/>
              </a:spcAft>
              <a:buNone/>
              <a:defRPr sz="2133">
                <a:solidFill>
                  <a:schemeClr val="dk2"/>
                </a:solidFill>
              </a:defRPr>
            </a:lvl5pPr>
            <a:lvl6pPr lvl="5" rtl="0">
              <a:lnSpc>
                <a:spcPct val="150000"/>
              </a:lnSpc>
              <a:spcBef>
                <a:spcPts val="0"/>
              </a:spcBef>
              <a:spcAft>
                <a:spcPts val="0"/>
              </a:spcAft>
              <a:buNone/>
              <a:defRPr sz="2133">
                <a:solidFill>
                  <a:schemeClr val="dk2"/>
                </a:solidFill>
              </a:defRPr>
            </a:lvl6pPr>
            <a:lvl7pPr lvl="6" rtl="0">
              <a:lnSpc>
                <a:spcPct val="150000"/>
              </a:lnSpc>
              <a:spcBef>
                <a:spcPts val="0"/>
              </a:spcBef>
              <a:spcAft>
                <a:spcPts val="0"/>
              </a:spcAft>
              <a:buNone/>
              <a:defRPr sz="2133">
                <a:solidFill>
                  <a:schemeClr val="dk2"/>
                </a:solidFill>
              </a:defRPr>
            </a:lvl7pPr>
            <a:lvl8pPr lvl="7" rtl="0">
              <a:lnSpc>
                <a:spcPct val="150000"/>
              </a:lnSpc>
              <a:spcBef>
                <a:spcPts val="0"/>
              </a:spcBef>
              <a:spcAft>
                <a:spcPts val="0"/>
              </a:spcAft>
              <a:buNone/>
              <a:defRPr sz="2133">
                <a:solidFill>
                  <a:schemeClr val="dk2"/>
                </a:solidFill>
              </a:defRPr>
            </a:lvl8pPr>
            <a:lvl9pPr lvl="8" rtl="0">
              <a:lnSpc>
                <a:spcPct val="150000"/>
              </a:lnSpc>
              <a:spcBef>
                <a:spcPts val="0"/>
              </a:spcBef>
              <a:spcAft>
                <a:spcPts val="0"/>
              </a:spcAft>
              <a:buNone/>
              <a:defRPr sz="2133">
                <a:solidFill>
                  <a:schemeClr val="dk2"/>
                </a:solidFill>
              </a:defRPr>
            </a:lvl9pPr>
          </a:lstStyle>
          <a:p>
            <a:endParaRPr/>
          </a:p>
        </p:txBody>
      </p:sp>
      <p:sp>
        <p:nvSpPr>
          <p:cNvPr id="293" name="Google Shape;293;p17"/>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7"/>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7"/>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7"/>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7"/>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7"/>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7"/>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562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numbers">
  <p:cSld name="Title and numbers">
    <p:spTree>
      <p:nvGrpSpPr>
        <p:cNvPr id="1" name="Shape 300"/>
        <p:cNvGrpSpPr/>
        <p:nvPr/>
      </p:nvGrpSpPr>
      <p:grpSpPr>
        <a:xfrm>
          <a:off x="0" y="0"/>
          <a:ext cx="0" cy="0"/>
          <a:chOff x="0" y="0"/>
          <a:chExt cx="0" cy="0"/>
        </a:xfrm>
      </p:grpSpPr>
      <p:sp>
        <p:nvSpPr>
          <p:cNvPr id="301" name="Google Shape;301;p18"/>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8"/>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8"/>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8"/>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8"/>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8"/>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8"/>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8" name="Google Shape;308;p18"/>
          <p:cNvSpPr txBox="1">
            <a:spLocks noGrp="1"/>
          </p:cNvSpPr>
          <p:nvPr>
            <p:ph type="subTitle" idx="1"/>
          </p:nvPr>
        </p:nvSpPr>
        <p:spPr>
          <a:xfrm>
            <a:off x="3029367" y="2308115"/>
            <a:ext cx="6303200" cy="438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09" name="Google Shape;309;p18"/>
          <p:cNvSpPr txBox="1">
            <a:spLocks noGrp="1"/>
          </p:cNvSpPr>
          <p:nvPr>
            <p:ph type="title" idx="2" hasCustomPrompt="1"/>
          </p:nvPr>
        </p:nvSpPr>
        <p:spPr>
          <a:xfrm>
            <a:off x="3021052" y="1759004"/>
            <a:ext cx="61500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867" b="1">
                <a:solidFill>
                  <a:schemeClr val="accent3"/>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310" name="Google Shape;310;p18"/>
          <p:cNvSpPr txBox="1">
            <a:spLocks noGrp="1"/>
          </p:cNvSpPr>
          <p:nvPr>
            <p:ph type="subTitle" idx="3"/>
          </p:nvPr>
        </p:nvSpPr>
        <p:spPr>
          <a:xfrm>
            <a:off x="3029367" y="3960248"/>
            <a:ext cx="6303200" cy="436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11" name="Google Shape;311;p18"/>
          <p:cNvSpPr txBox="1">
            <a:spLocks noGrp="1"/>
          </p:cNvSpPr>
          <p:nvPr>
            <p:ph type="title" idx="4" hasCustomPrompt="1"/>
          </p:nvPr>
        </p:nvSpPr>
        <p:spPr>
          <a:xfrm>
            <a:off x="3021052" y="3339999"/>
            <a:ext cx="61500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867" b="1">
                <a:solidFill>
                  <a:schemeClr val="accent2"/>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312" name="Google Shape;312;p18"/>
          <p:cNvSpPr txBox="1">
            <a:spLocks noGrp="1"/>
          </p:cNvSpPr>
          <p:nvPr>
            <p:ph type="subTitle" idx="5"/>
          </p:nvPr>
        </p:nvSpPr>
        <p:spPr>
          <a:xfrm>
            <a:off x="3029367" y="5614839"/>
            <a:ext cx="6303200" cy="436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13" name="Google Shape;313;p18"/>
          <p:cNvSpPr txBox="1">
            <a:spLocks noGrp="1"/>
          </p:cNvSpPr>
          <p:nvPr>
            <p:ph type="title" idx="6" hasCustomPrompt="1"/>
          </p:nvPr>
        </p:nvSpPr>
        <p:spPr>
          <a:xfrm>
            <a:off x="3021052" y="4994371"/>
            <a:ext cx="61500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867" b="1">
                <a:solidFill>
                  <a:schemeClr val="accent4"/>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314" name="Google Shape;314;p18"/>
          <p:cNvSpPr/>
          <p:nvPr/>
        </p:nvSpPr>
        <p:spPr>
          <a:xfrm>
            <a:off x="654357" y="49393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18"/>
          <p:cNvSpPr/>
          <p:nvPr/>
        </p:nvSpPr>
        <p:spPr>
          <a:xfrm>
            <a:off x="863190" y="15363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18"/>
          <p:cNvSpPr/>
          <p:nvPr/>
        </p:nvSpPr>
        <p:spPr>
          <a:xfrm>
            <a:off x="509690" y="11257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18"/>
          <p:cNvSpPr/>
          <p:nvPr/>
        </p:nvSpPr>
        <p:spPr>
          <a:xfrm>
            <a:off x="810486" y="25129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18"/>
          <p:cNvSpPr/>
          <p:nvPr/>
        </p:nvSpPr>
        <p:spPr>
          <a:xfrm>
            <a:off x="496539" y="5561067"/>
            <a:ext cx="238484"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8"/>
          <p:cNvSpPr/>
          <p:nvPr/>
        </p:nvSpPr>
        <p:spPr>
          <a:xfrm>
            <a:off x="415115" y="405315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4512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20"/>
        <p:cNvGrpSpPr/>
        <p:nvPr/>
      </p:nvGrpSpPr>
      <p:grpSpPr>
        <a:xfrm>
          <a:off x="0" y="0"/>
          <a:ext cx="0" cy="0"/>
          <a:chOff x="0" y="0"/>
          <a:chExt cx="0" cy="0"/>
        </a:xfrm>
      </p:grpSpPr>
      <p:sp>
        <p:nvSpPr>
          <p:cNvPr id="321" name="Google Shape;321;p19"/>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9"/>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19"/>
          <p:cNvSpPr txBox="1">
            <a:spLocks noGrp="1"/>
          </p:cNvSpPr>
          <p:nvPr>
            <p:ph type="subTitle" idx="1"/>
          </p:nvPr>
        </p:nvSpPr>
        <p:spPr>
          <a:xfrm>
            <a:off x="2822533" y="2023617"/>
            <a:ext cx="17760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329" name="Google Shape;329;p19"/>
          <p:cNvSpPr txBox="1">
            <a:spLocks noGrp="1"/>
          </p:cNvSpPr>
          <p:nvPr>
            <p:ph type="subTitle" idx="2"/>
          </p:nvPr>
        </p:nvSpPr>
        <p:spPr>
          <a:xfrm>
            <a:off x="1326933" y="2540167"/>
            <a:ext cx="4767200" cy="8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30" name="Google Shape;330;p19"/>
          <p:cNvSpPr txBox="1">
            <a:spLocks noGrp="1"/>
          </p:cNvSpPr>
          <p:nvPr>
            <p:ph type="subTitle" idx="3"/>
          </p:nvPr>
        </p:nvSpPr>
        <p:spPr>
          <a:xfrm>
            <a:off x="2820533" y="4230317"/>
            <a:ext cx="1780000" cy="3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331" name="Google Shape;331;p19"/>
          <p:cNvSpPr txBox="1">
            <a:spLocks noGrp="1"/>
          </p:cNvSpPr>
          <p:nvPr>
            <p:ph type="subTitle" idx="4"/>
          </p:nvPr>
        </p:nvSpPr>
        <p:spPr>
          <a:xfrm>
            <a:off x="1325133" y="4753751"/>
            <a:ext cx="4770800" cy="82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32" name="Google Shape;332;p19"/>
          <p:cNvSpPr/>
          <p:nvPr/>
        </p:nvSpPr>
        <p:spPr>
          <a:xfrm>
            <a:off x="755496" y="4314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1541724" y="43516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707406" y="29642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1455990" y="64978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74302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343"/>
        <p:cNvGrpSpPr/>
        <p:nvPr/>
      </p:nvGrpSpPr>
      <p:grpSpPr>
        <a:xfrm>
          <a:off x="0" y="0"/>
          <a:ext cx="0" cy="0"/>
          <a:chOff x="0" y="0"/>
          <a:chExt cx="0" cy="0"/>
        </a:xfrm>
      </p:grpSpPr>
      <p:sp>
        <p:nvSpPr>
          <p:cNvPr id="344" name="Google Shape;344;p20"/>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20"/>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20"/>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20"/>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20"/>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20"/>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20"/>
          <p:cNvSpPr txBox="1">
            <a:spLocks noGrp="1"/>
          </p:cNvSpPr>
          <p:nvPr>
            <p:ph type="subTitle" idx="1"/>
          </p:nvPr>
        </p:nvSpPr>
        <p:spPr>
          <a:xfrm>
            <a:off x="1372541" y="2086308"/>
            <a:ext cx="4650400" cy="12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52" name="Google Shape;352;p20"/>
          <p:cNvSpPr txBox="1">
            <a:spLocks noGrp="1"/>
          </p:cNvSpPr>
          <p:nvPr>
            <p:ph type="subTitle" idx="2"/>
          </p:nvPr>
        </p:nvSpPr>
        <p:spPr>
          <a:xfrm>
            <a:off x="5937697" y="4474708"/>
            <a:ext cx="4645200" cy="12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53" name="Google Shape;353;p20"/>
          <p:cNvSpPr/>
          <p:nvPr/>
        </p:nvSpPr>
        <p:spPr>
          <a:xfrm>
            <a:off x="385224" y="46310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20"/>
          <p:cNvSpPr/>
          <p:nvPr/>
        </p:nvSpPr>
        <p:spPr>
          <a:xfrm>
            <a:off x="518858" y="173681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20"/>
          <p:cNvSpPr/>
          <p:nvPr/>
        </p:nvSpPr>
        <p:spPr>
          <a:xfrm>
            <a:off x="4438486" y="611147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20"/>
          <p:cNvSpPr/>
          <p:nvPr/>
        </p:nvSpPr>
        <p:spPr>
          <a:xfrm>
            <a:off x="4008958" y="3580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20"/>
          <p:cNvSpPr/>
          <p:nvPr/>
        </p:nvSpPr>
        <p:spPr>
          <a:xfrm>
            <a:off x="660619" y="3515211"/>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0"/>
          <p:cNvSpPr/>
          <p:nvPr/>
        </p:nvSpPr>
        <p:spPr>
          <a:xfrm>
            <a:off x="452270" y="2606511"/>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0"/>
          <p:cNvSpPr/>
          <p:nvPr/>
        </p:nvSpPr>
        <p:spPr>
          <a:xfrm>
            <a:off x="6668652" y="636207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0"/>
          <p:cNvSpPr/>
          <p:nvPr/>
        </p:nvSpPr>
        <p:spPr>
          <a:xfrm>
            <a:off x="1681324" y="43516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0"/>
          <p:cNvSpPr/>
          <p:nvPr/>
        </p:nvSpPr>
        <p:spPr>
          <a:xfrm>
            <a:off x="1322519" y="1490811"/>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0"/>
          <p:cNvSpPr/>
          <p:nvPr/>
        </p:nvSpPr>
        <p:spPr>
          <a:xfrm>
            <a:off x="1614719" y="6232027"/>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30727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363"/>
        <p:cNvGrpSpPr/>
        <p:nvPr/>
      </p:nvGrpSpPr>
      <p:grpSpPr>
        <a:xfrm>
          <a:off x="0" y="0"/>
          <a:ext cx="0" cy="0"/>
          <a:chOff x="0" y="0"/>
          <a:chExt cx="0" cy="0"/>
        </a:xfrm>
      </p:grpSpPr>
      <p:sp>
        <p:nvSpPr>
          <p:cNvPr id="364" name="Google Shape;364;p21"/>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1"/>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1"/>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1"/>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1"/>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1"/>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1" name="Google Shape;371;p21"/>
          <p:cNvSpPr txBox="1">
            <a:spLocks noGrp="1"/>
          </p:cNvSpPr>
          <p:nvPr>
            <p:ph type="subTitle" idx="1"/>
          </p:nvPr>
        </p:nvSpPr>
        <p:spPr>
          <a:xfrm>
            <a:off x="1325133" y="2239117"/>
            <a:ext cx="4650400" cy="8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72" name="Google Shape;372;p21"/>
          <p:cNvSpPr txBox="1">
            <a:spLocks noGrp="1"/>
          </p:cNvSpPr>
          <p:nvPr>
            <p:ph type="subTitle" idx="2"/>
          </p:nvPr>
        </p:nvSpPr>
        <p:spPr>
          <a:xfrm>
            <a:off x="1325133" y="4235033"/>
            <a:ext cx="4736800" cy="109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373" name="Google Shape;373;p21"/>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1"/>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21"/>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1"/>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1"/>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1"/>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1"/>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1"/>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1"/>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1"/>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1"/>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1"/>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1"/>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85729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6"/>
        <p:cNvGrpSpPr/>
        <p:nvPr/>
      </p:nvGrpSpPr>
      <p:grpSpPr>
        <a:xfrm>
          <a:off x="0" y="0"/>
          <a:ext cx="0" cy="0"/>
          <a:chOff x="0" y="0"/>
          <a:chExt cx="0" cy="0"/>
        </a:xfrm>
      </p:grpSpPr>
      <p:sp>
        <p:nvSpPr>
          <p:cNvPr id="387" name="Google Shape;387;p22"/>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2"/>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22"/>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22"/>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4" name="Google Shape;394;p22"/>
          <p:cNvSpPr txBox="1">
            <a:spLocks noGrp="1"/>
          </p:cNvSpPr>
          <p:nvPr>
            <p:ph type="subTitle" idx="1"/>
          </p:nvPr>
        </p:nvSpPr>
        <p:spPr>
          <a:xfrm>
            <a:off x="1318432" y="2925641"/>
            <a:ext cx="3058800" cy="3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395" name="Google Shape;395;p22"/>
          <p:cNvSpPr txBox="1">
            <a:spLocks noGrp="1"/>
          </p:cNvSpPr>
          <p:nvPr>
            <p:ph type="subTitle" idx="2"/>
          </p:nvPr>
        </p:nvSpPr>
        <p:spPr>
          <a:xfrm>
            <a:off x="1363032" y="3398151"/>
            <a:ext cx="2969600" cy="116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sp>
        <p:nvSpPr>
          <p:cNvPr id="396" name="Google Shape;396;p22"/>
          <p:cNvSpPr txBox="1">
            <a:spLocks noGrp="1"/>
          </p:cNvSpPr>
          <p:nvPr>
            <p:ph type="subTitle" idx="3"/>
          </p:nvPr>
        </p:nvSpPr>
        <p:spPr>
          <a:xfrm>
            <a:off x="4560751" y="2924641"/>
            <a:ext cx="3058800" cy="3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397" name="Google Shape;397;p22"/>
          <p:cNvSpPr txBox="1">
            <a:spLocks noGrp="1"/>
          </p:cNvSpPr>
          <p:nvPr>
            <p:ph type="subTitle" idx="4"/>
          </p:nvPr>
        </p:nvSpPr>
        <p:spPr>
          <a:xfrm>
            <a:off x="4602751" y="3400551"/>
            <a:ext cx="2974800" cy="11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sp>
        <p:nvSpPr>
          <p:cNvPr id="398" name="Google Shape;398;p22"/>
          <p:cNvSpPr txBox="1">
            <a:spLocks noGrp="1"/>
          </p:cNvSpPr>
          <p:nvPr>
            <p:ph type="subTitle" idx="5"/>
          </p:nvPr>
        </p:nvSpPr>
        <p:spPr>
          <a:xfrm>
            <a:off x="7803116" y="2925641"/>
            <a:ext cx="3058800" cy="3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
        <p:nvSpPr>
          <p:cNvPr id="399" name="Google Shape;399;p22"/>
          <p:cNvSpPr txBox="1">
            <a:spLocks noGrp="1"/>
          </p:cNvSpPr>
          <p:nvPr>
            <p:ph type="subTitle" idx="6"/>
          </p:nvPr>
        </p:nvSpPr>
        <p:spPr>
          <a:xfrm>
            <a:off x="7845116" y="3400551"/>
            <a:ext cx="2974800" cy="11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grpSp>
        <p:nvGrpSpPr>
          <p:cNvPr id="400" name="Google Shape;400;p22"/>
          <p:cNvGrpSpPr/>
          <p:nvPr/>
        </p:nvGrpSpPr>
        <p:grpSpPr>
          <a:xfrm>
            <a:off x="493615" y="252034"/>
            <a:ext cx="9939303" cy="6371663"/>
            <a:chOff x="370211" y="189025"/>
            <a:chExt cx="7454477" cy="4778747"/>
          </a:xfrm>
        </p:grpSpPr>
        <p:sp>
          <p:nvSpPr>
            <p:cNvPr id="401" name="Google Shape;401;p22"/>
            <p:cNvSpPr/>
            <p:nvPr/>
          </p:nvSpPr>
          <p:spPr>
            <a:xfrm>
              <a:off x="3728847" y="46961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2"/>
            <p:cNvSpPr/>
            <p:nvPr/>
          </p:nvSpPr>
          <p:spPr>
            <a:xfrm>
              <a:off x="7409543" y="4903485"/>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2"/>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2"/>
            <p:cNvSpPr/>
            <p:nvPr/>
          </p:nvSpPr>
          <p:spPr>
            <a:xfrm>
              <a:off x="721392" y="13164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2"/>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2"/>
            <p:cNvSpPr/>
            <p:nvPr/>
          </p:nvSpPr>
          <p:spPr>
            <a:xfrm>
              <a:off x="795217" y="44396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2"/>
            <p:cNvSpPr/>
            <p:nvPr/>
          </p:nvSpPr>
          <p:spPr>
            <a:xfrm>
              <a:off x="1919817" y="49034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2"/>
            <p:cNvSpPr/>
            <p:nvPr/>
          </p:nvSpPr>
          <p:spPr>
            <a:xfrm>
              <a:off x="6461092" y="477142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2"/>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2"/>
            <p:cNvSpPr/>
            <p:nvPr/>
          </p:nvSpPr>
          <p:spPr>
            <a:xfrm>
              <a:off x="4872225" y="326378"/>
              <a:ext cx="64293" cy="6429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2"/>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2"/>
            <p:cNvSpPr/>
            <p:nvPr/>
          </p:nvSpPr>
          <p:spPr>
            <a:xfrm>
              <a:off x="965573" y="12189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2"/>
            <p:cNvSpPr/>
            <p:nvPr/>
          </p:nvSpPr>
          <p:spPr>
            <a:xfrm>
              <a:off x="2007997" y="1890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2380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tle and four columns">
  <p:cSld name="Tittle and four columns">
    <p:spTree>
      <p:nvGrpSpPr>
        <p:cNvPr id="1" name="Shape 414"/>
        <p:cNvGrpSpPr/>
        <p:nvPr/>
      </p:nvGrpSpPr>
      <p:grpSpPr>
        <a:xfrm>
          <a:off x="0" y="0"/>
          <a:ext cx="0" cy="0"/>
          <a:chOff x="0" y="0"/>
          <a:chExt cx="0" cy="0"/>
        </a:xfrm>
      </p:grpSpPr>
      <p:sp>
        <p:nvSpPr>
          <p:cNvPr id="415" name="Google Shape;415;p23"/>
          <p:cNvSpPr/>
          <p:nvPr/>
        </p:nvSpPr>
        <p:spPr>
          <a:xfrm>
            <a:off x="361100" y="141961"/>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3"/>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23"/>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23"/>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3"/>
          <p:cNvSpPr/>
          <p:nvPr/>
        </p:nvSpPr>
        <p:spPr>
          <a:xfrm>
            <a:off x="1086568"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23"/>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3"/>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2" name="Google Shape;422;p23"/>
          <p:cNvSpPr txBox="1">
            <a:spLocks noGrp="1"/>
          </p:cNvSpPr>
          <p:nvPr>
            <p:ph type="subTitle" idx="1"/>
          </p:nvPr>
        </p:nvSpPr>
        <p:spPr>
          <a:xfrm>
            <a:off x="1409067" y="2414967"/>
            <a:ext cx="2971200" cy="9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423" name="Google Shape;423;p23"/>
          <p:cNvSpPr txBox="1">
            <a:spLocks noGrp="1"/>
          </p:cNvSpPr>
          <p:nvPr>
            <p:ph type="subTitle" idx="2"/>
          </p:nvPr>
        </p:nvSpPr>
        <p:spPr>
          <a:xfrm>
            <a:off x="4722504" y="2414167"/>
            <a:ext cx="2967200" cy="97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424" name="Google Shape;424;p23"/>
          <p:cNvSpPr txBox="1">
            <a:spLocks noGrp="1"/>
          </p:cNvSpPr>
          <p:nvPr>
            <p:ph type="subTitle" idx="3"/>
          </p:nvPr>
        </p:nvSpPr>
        <p:spPr>
          <a:xfrm>
            <a:off x="1409067" y="4636208"/>
            <a:ext cx="2967200" cy="97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425" name="Google Shape;425;p23"/>
          <p:cNvSpPr txBox="1">
            <a:spLocks noGrp="1"/>
          </p:cNvSpPr>
          <p:nvPr>
            <p:ph type="subTitle" idx="4"/>
          </p:nvPr>
        </p:nvSpPr>
        <p:spPr>
          <a:xfrm>
            <a:off x="4722504" y="4636208"/>
            <a:ext cx="2967200" cy="97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426" name="Google Shape;426;p23"/>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3"/>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3"/>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3"/>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3"/>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3"/>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3"/>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3"/>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3"/>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23"/>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23"/>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23"/>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3"/>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4461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tle and four columns 1">
  <p:cSld name="Tittle and four columns 1">
    <p:spTree>
      <p:nvGrpSpPr>
        <p:cNvPr id="1" name="Shape 439"/>
        <p:cNvGrpSpPr/>
        <p:nvPr/>
      </p:nvGrpSpPr>
      <p:grpSpPr>
        <a:xfrm>
          <a:off x="0" y="0"/>
          <a:ext cx="0" cy="0"/>
          <a:chOff x="0" y="0"/>
          <a:chExt cx="0" cy="0"/>
        </a:xfrm>
      </p:grpSpPr>
      <p:sp>
        <p:nvSpPr>
          <p:cNvPr id="440" name="Google Shape;440;p24"/>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24"/>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24"/>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24"/>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24"/>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24"/>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24"/>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7" name="Google Shape;447;p24"/>
          <p:cNvSpPr txBox="1">
            <a:spLocks noGrp="1"/>
          </p:cNvSpPr>
          <p:nvPr>
            <p:ph type="subTitle" idx="1"/>
          </p:nvPr>
        </p:nvSpPr>
        <p:spPr>
          <a:xfrm>
            <a:off x="2286628" y="2760845"/>
            <a:ext cx="3149600" cy="97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448" name="Google Shape;448;p24"/>
          <p:cNvSpPr txBox="1">
            <a:spLocks noGrp="1"/>
          </p:cNvSpPr>
          <p:nvPr>
            <p:ph type="subTitle" idx="2"/>
          </p:nvPr>
        </p:nvSpPr>
        <p:spPr>
          <a:xfrm>
            <a:off x="6879525" y="2760045"/>
            <a:ext cx="3145600" cy="97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449" name="Google Shape;449;p24"/>
          <p:cNvSpPr txBox="1">
            <a:spLocks noGrp="1"/>
          </p:cNvSpPr>
          <p:nvPr>
            <p:ph type="subTitle" idx="3"/>
          </p:nvPr>
        </p:nvSpPr>
        <p:spPr>
          <a:xfrm>
            <a:off x="2222561" y="5172565"/>
            <a:ext cx="3145600" cy="97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450" name="Google Shape;450;p24"/>
          <p:cNvSpPr txBox="1">
            <a:spLocks noGrp="1"/>
          </p:cNvSpPr>
          <p:nvPr>
            <p:ph type="subTitle" idx="4"/>
          </p:nvPr>
        </p:nvSpPr>
        <p:spPr>
          <a:xfrm>
            <a:off x="6879525" y="5170220"/>
            <a:ext cx="3145600" cy="97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451" name="Google Shape;451;p24"/>
          <p:cNvSpPr txBox="1">
            <a:spLocks noGrp="1"/>
          </p:cNvSpPr>
          <p:nvPr>
            <p:ph type="subTitle" idx="5"/>
          </p:nvPr>
        </p:nvSpPr>
        <p:spPr>
          <a:xfrm>
            <a:off x="7189325" y="4880803"/>
            <a:ext cx="2526000" cy="3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452" name="Google Shape;452;p24"/>
          <p:cNvSpPr txBox="1">
            <a:spLocks noGrp="1"/>
          </p:cNvSpPr>
          <p:nvPr>
            <p:ph type="subTitle" idx="6"/>
          </p:nvPr>
        </p:nvSpPr>
        <p:spPr>
          <a:xfrm>
            <a:off x="7189325" y="2471381"/>
            <a:ext cx="2526000" cy="3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
        <p:nvSpPr>
          <p:cNvPr id="453" name="Google Shape;453;p24"/>
          <p:cNvSpPr txBox="1">
            <a:spLocks noGrp="1"/>
          </p:cNvSpPr>
          <p:nvPr>
            <p:ph type="subTitle" idx="7"/>
          </p:nvPr>
        </p:nvSpPr>
        <p:spPr>
          <a:xfrm>
            <a:off x="2598428" y="2471381"/>
            <a:ext cx="2526000" cy="3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454" name="Google Shape;454;p24"/>
          <p:cNvSpPr txBox="1">
            <a:spLocks noGrp="1"/>
          </p:cNvSpPr>
          <p:nvPr>
            <p:ph type="subTitle" idx="8"/>
          </p:nvPr>
        </p:nvSpPr>
        <p:spPr>
          <a:xfrm>
            <a:off x="2532361" y="4880803"/>
            <a:ext cx="2526000" cy="3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455" name="Google Shape;455;p24"/>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4"/>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4"/>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4"/>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24"/>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24"/>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24"/>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24"/>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24"/>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24"/>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4"/>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4"/>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24"/>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14885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tle and three columns 1">
  <p:cSld name="Tittle and three columns 1">
    <p:spTree>
      <p:nvGrpSpPr>
        <p:cNvPr id="1" name="Shape 468"/>
        <p:cNvGrpSpPr/>
        <p:nvPr/>
      </p:nvGrpSpPr>
      <p:grpSpPr>
        <a:xfrm>
          <a:off x="0" y="0"/>
          <a:ext cx="0" cy="0"/>
          <a:chOff x="0" y="0"/>
          <a:chExt cx="0" cy="0"/>
        </a:xfrm>
      </p:grpSpPr>
      <p:sp>
        <p:nvSpPr>
          <p:cNvPr id="469" name="Google Shape;469;p25"/>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25"/>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25"/>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25"/>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25"/>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25"/>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25"/>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25"/>
          <p:cNvSpPr txBox="1">
            <a:spLocks noGrp="1"/>
          </p:cNvSpPr>
          <p:nvPr>
            <p:ph type="title" idx="2" hasCustomPrompt="1"/>
          </p:nvPr>
        </p:nvSpPr>
        <p:spPr>
          <a:xfrm>
            <a:off x="4153068" y="2106000"/>
            <a:ext cx="38752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600" b="1">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77" name="Google Shape;477;p25"/>
          <p:cNvSpPr txBox="1">
            <a:spLocks noGrp="1"/>
          </p:cNvSpPr>
          <p:nvPr>
            <p:ph type="title" idx="3" hasCustomPrompt="1"/>
          </p:nvPr>
        </p:nvSpPr>
        <p:spPr>
          <a:xfrm>
            <a:off x="1507017" y="3990319"/>
            <a:ext cx="38772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600" b="1">
                <a:solidFill>
                  <a:schemeClr val="accent2"/>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78" name="Google Shape;478;p25"/>
          <p:cNvSpPr txBox="1">
            <a:spLocks noGrp="1"/>
          </p:cNvSpPr>
          <p:nvPr>
            <p:ph type="title" idx="4" hasCustomPrompt="1"/>
          </p:nvPr>
        </p:nvSpPr>
        <p:spPr>
          <a:xfrm>
            <a:off x="6815617" y="3990319"/>
            <a:ext cx="38772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600" b="1">
                <a:solidFill>
                  <a:schemeClr val="accent4"/>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79" name="Google Shape;479;p25"/>
          <p:cNvSpPr txBox="1">
            <a:spLocks noGrp="1"/>
          </p:cNvSpPr>
          <p:nvPr>
            <p:ph type="subTitle" idx="1"/>
          </p:nvPr>
        </p:nvSpPr>
        <p:spPr>
          <a:xfrm>
            <a:off x="3853951" y="2813600"/>
            <a:ext cx="4492000" cy="36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0"/>
              </a:spcBef>
              <a:spcAft>
                <a:spcPts val="0"/>
              </a:spcAft>
              <a:buNone/>
              <a:defRPr>
                <a:solidFill>
                  <a:schemeClr val="dk2"/>
                </a:solidFill>
              </a:defRPr>
            </a:lvl2pPr>
            <a:lvl3pPr lvl="2" algn="ctr" rtl="0">
              <a:lnSpc>
                <a:spcPct val="100000"/>
              </a:lnSpc>
              <a:spcBef>
                <a:spcPts val="0"/>
              </a:spcBef>
              <a:spcAft>
                <a:spcPts val="0"/>
              </a:spcAft>
              <a:buNone/>
              <a:defRPr>
                <a:solidFill>
                  <a:schemeClr val="dk2"/>
                </a:solidFill>
              </a:defRPr>
            </a:lvl3pPr>
            <a:lvl4pPr lvl="3" algn="ctr" rtl="0">
              <a:lnSpc>
                <a:spcPct val="100000"/>
              </a:lnSpc>
              <a:spcBef>
                <a:spcPts val="0"/>
              </a:spcBef>
              <a:spcAft>
                <a:spcPts val="0"/>
              </a:spcAft>
              <a:buNone/>
              <a:defRPr>
                <a:solidFill>
                  <a:schemeClr val="dk2"/>
                </a:solidFill>
              </a:defRPr>
            </a:lvl4pPr>
            <a:lvl5pPr lvl="4" algn="ctr" rtl="0">
              <a:lnSpc>
                <a:spcPct val="100000"/>
              </a:lnSpc>
              <a:spcBef>
                <a:spcPts val="0"/>
              </a:spcBef>
              <a:spcAft>
                <a:spcPts val="0"/>
              </a:spcAft>
              <a:buNone/>
              <a:defRPr>
                <a:solidFill>
                  <a:schemeClr val="dk2"/>
                </a:solidFill>
              </a:defRPr>
            </a:lvl5pPr>
            <a:lvl6pPr lvl="5" algn="ctr" rtl="0">
              <a:lnSpc>
                <a:spcPct val="100000"/>
              </a:lnSpc>
              <a:spcBef>
                <a:spcPts val="0"/>
              </a:spcBef>
              <a:spcAft>
                <a:spcPts val="0"/>
              </a:spcAft>
              <a:buNone/>
              <a:defRPr>
                <a:solidFill>
                  <a:schemeClr val="dk2"/>
                </a:solidFill>
              </a:defRPr>
            </a:lvl6pPr>
            <a:lvl7pPr lvl="6" algn="ctr" rtl="0">
              <a:lnSpc>
                <a:spcPct val="100000"/>
              </a:lnSpc>
              <a:spcBef>
                <a:spcPts val="0"/>
              </a:spcBef>
              <a:spcAft>
                <a:spcPts val="0"/>
              </a:spcAft>
              <a:buNone/>
              <a:defRPr>
                <a:solidFill>
                  <a:schemeClr val="dk2"/>
                </a:solidFill>
              </a:defRPr>
            </a:lvl7pPr>
            <a:lvl8pPr lvl="7" algn="ctr" rtl="0">
              <a:lnSpc>
                <a:spcPct val="100000"/>
              </a:lnSpc>
              <a:spcBef>
                <a:spcPts val="0"/>
              </a:spcBef>
              <a:spcAft>
                <a:spcPts val="0"/>
              </a:spcAft>
              <a:buNone/>
              <a:defRPr>
                <a:solidFill>
                  <a:schemeClr val="dk2"/>
                </a:solidFill>
              </a:defRPr>
            </a:lvl8pPr>
            <a:lvl9pPr lvl="8" algn="ctr" rtl="0">
              <a:lnSpc>
                <a:spcPct val="100000"/>
              </a:lnSpc>
              <a:spcBef>
                <a:spcPts val="0"/>
              </a:spcBef>
              <a:spcAft>
                <a:spcPts val="0"/>
              </a:spcAft>
              <a:buNone/>
              <a:defRPr>
                <a:solidFill>
                  <a:schemeClr val="dk2"/>
                </a:solidFill>
              </a:defRPr>
            </a:lvl9pPr>
          </a:lstStyle>
          <a:p>
            <a:endParaRPr/>
          </a:p>
        </p:txBody>
      </p:sp>
      <p:sp>
        <p:nvSpPr>
          <p:cNvPr id="480" name="Google Shape;480;p25"/>
          <p:cNvSpPr txBox="1">
            <a:spLocks noGrp="1"/>
          </p:cNvSpPr>
          <p:nvPr>
            <p:ph type="subTitle" idx="5"/>
          </p:nvPr>
        </p:nvSpPr>
        <p:spPr>
          <a:xfrm>
            <a:off x="1202217" y="4739933"/>
            <a:ext cx="44868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0"/>
              </a:spcBef>
              <a:spcAft>
                <a:spcPts val="0"/>
              </a:spcAft>
              <a:buNone/>
              <a:defRPr>
                <a:solidFill>
                  <a:schemeClr val="dk2"/>
                </a:solidFill>
              </a:defRPr>
            </a:lvl2pPr>
            <a:lvl3pPr lvl="2" algn="ctr" rtl="0">
              <a:lnSpc>
                <a:spcPct val="100000"/>
              </a:lnSpc>
              <a:spcBef>
                <a:spcPts val="0"/>
              </a:spcBef>
              <a:spcAft>
                <a:spcPts val="0"/>
              </a:spcAft>
              <a:buNone/>
              <a:defRPr>
                <a:solidFill>
                  <a:schemeClr val="dk2"/>
                </a:solidFill>
              </a:defRPr>
            </a:lvl3pPr>
            <a:lvl4pPr lvl="3" algn="ctr" rtl="0">
              <a:lnSpc>
                <a:spcPct val="100000"/>
              </a:lnSpc>
              <a:spcBef>
                <a:spcPts val="0"/>
              </a:spcBef>
              <a:spcAft>
                <a:spcPts val="0"/>
              </a:spcAft>
              <a:buNone/>
              <a:defRPr>
                <a:solidFill>
                  <a:schemeClr val="dk2"/>
                </a:solidFill>
              </a:defRPr>
            </a:lvl4pPr>
            <a:lvl5pPr lvl="4" algn="ctr" rtl="0">
              <a:lnSpc>
                <a:spcPct val="100000"/>
              </a:lnSpc>
              <a:spcBef>
                <a:spcPts val="0"/>
              </a:spcBef>
              <a:spcAft>
                <a:spcPts val="0"/>
              </a:spcAft>
              <a:buNone/>
              <a:defRPr>
                <a:solidFill>
                  <a:schemeClr val="dk2"/>
                </a:solidFill>
              </a:defRPr>
            </a:lvl5pPr>
            <a:lvl6pPr lvl="5" algn="ctr" rtl="0">
              <a:lnSpc>
                <a:spcPct val="100000"/>
              </a:lnSpc>
              <a:spcBef>
                <a:spcPts val="0"/>
              </a:spcBef>
              <a:spcAft>
                <a:spcPts val="0"/>
              </a:spcAft>
              <a:buNone/>
              <a:defRPr>
                <a:solidFill>
                  <a:schemeClr val="dk2"/>
                </a:solidFill>
              </a:defRPr>
            </a:lvl6pPr>
            <a:lvl7pPr lvl="6" algn="ctr" rtl="0">
              <a:lnSpc>
                <a:spcPct val="100000"/>
              </a:lnSpc>
              <a:spcBef>
                <a:spcPts val="0"/>
              </a:spcBef>
              <a:spcAft>
                <a:spcPts val="0"/>
              </a:spcAft>
              <a:buNone/>
              <a:defRPr>
                <a:solidFill>
                  <a:schemeClr val="dk2"/>
                </a:solidFill>
              </a:defRPr>
            </a:lvl7pPr>
            <a:lvl8pPr lvl="7" algn="ctr" rtl="0">
              <a:lnSpc>
                <a:spcPct val="100000"/>
              </a:lnSpc>
              <a:spcBef>
                <a:spcPts val="0"/>
              </a:spcBef>
              <a:spcAft>
                <a:spcPts val="0"/>
              </a:spcAft>
              <a:buNone/>
              <a:defRPr>
                <a:solidFill>
                  <a:schemeClr val="dk2"/>
                </a:solidFill>
              </a:defRPr>
            </a:lvl8pPr>
            <a:lvl9pPr lvl="8" algn="ctr" rtl="0">
              <a:lnSpc>
                <a:spcPct val="100000"/>
              </a:lnSpc>
              <a:spcBef>
                <a:spcPts val="0"/>
              </a:spcBef>
              <a:spcAft>
                <a:spcPts val="0"/>
              </a:spcAft>
              <a:buNone/>
              <a:defRPr>
                <a:solidFill>
                  <a:schemeClr val="dk2"/>
                </a:solidFill>
              </a:defRPr>
            </a:lvl9pPr>
          </a:lstStyle>
          <a:p>
            <a:endParaRPr/>
          </a:p>
        </p:txBody>
      </p:sp>
      <p:sp>
        <p:nvSpPr>
          <p:cNvPr id="481" name="Google Shape;481;p25"/>
          <p:cNvSpPr txBox="1">
            <a:spLocks noGrp="1"/>
          </p:cNvSpPr>
          <p:nvPr>
            <p:ph type="subTitle" idx="6"/>
          </p:nvPr>
        </p:nvSpPr>
        <p:spPr>
          <a:xfrm>
            <a:off x="6510817" y="4739933"/>
            <a:ext cx="44868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0"/>
              </a:spcBef>
              <a:spcAft>
                <a:spcPts val="0"/>
              </a:spcAft>
              <a:buNone/>
              <a:defRPr>
                <a:solidFill>
                  <a:schemeClr val="dk2"/>
                </a:solidFill>
              </a:defRPr>
            </a:lvl2pPr>
            <a:lvl3pPr lvl="2" algn="ctr" rtl="0">
              <a:lnSpc>
                <a:spcPct val="100000"/>
              </a:lnSpc>
              <a:spcBef>
                <a:spcPts val="0"/>
              </a:spcBef>
              <a:spcAft>
                <a:spcPts val="0"/>
              </a:spcAft>
              <a:buNone/>
              <a:defRPr>
                <a:solidFill>
                  <a:schemeClr val="dk2"/>
                </a:solidFill>
              </a:defRPr>
            </a:lvl3pPr>
            <a:lvl4pPr lvl="3" algn="ctr" rtl="0">
              <a:lnSpc>
                <a:spcPct val="100000"/>
              </a:lnSpc>
              <a:spcBef>
                <a:spcPts val="0"/>
              </a:spcBef>
              <a:spcAft>
                <a:spcPts val="0"/>
              </a:spcAft>
              <a:buNone/>
              <a:defRPr>
                <a:solidFill>
                  <a:schemeClr val="dk2"/>
                </a:solidFill>
              </a:defRPr>
            </a:lvl4pPr>
            <a:lvl5pPr lvl="4" algn="ctr" rtl="0">
              <a:lnSpc>
                <a:spcPct val="100000"/>
              </a:lnSpc>
              <a:spcBef>
                <a:spcPts val="0"/>
              </a:spcBef>
              <a:spcAft>
                <a:spcPts val="0"/>
              </a:spcAft>
              <a:buNone/>
              <a:defRPr>
                <a:solidFill>
                  <a:schemeClr val="dk2"/>
                </a:solidFill>
              </a:defRPr>
            </a:lvl5pPr>
            <a:lvl6pPr lvl="5" algn="ctr" rtl="0">
              <a:lnSpc>
                <a:spcPct val="100000"/>
              </a:lnSpc>
              <a:spcBef>
                <a:spcPts val="0"/>
              </a:spcBef>
              <a:spcAft>
                <a:spcPts val="0"/>
              </a:spcAft>
              <a:buNone/>
              <a:defRPr>
                <a:solidFill>
                  <a:schemeClr val="dk2"/>
                </a:solidFill>
              </a:defRPr>
            </a:lvl6pPr>
            <a:lvl7pPr lvl="6" algn="ctr" rtl="0">
              <a:lnSpc>
                <a:spcPct val="100000"/>
              </a:lnSpc>
              <a:spcBef>
                <a:spcPts val="0"/>
              </a:spcBef>
              <a:spcAft>
                <a:spcPts val="0"/>
              </a:spcAft>
              <a:buNone/>
              <a:defRPr>
                <a:solidFill>
                  <a:schemeClr val="dk2"/>
                </a:solidFill>
              </a:defRPr>
            </a:lvl7pPr>
            <a:lvl8pPr lvl="7" algn="ctr" rtl="0">
              <a:lnSpc>
                <a:spcPct val="100000"/>
              </a:lnSpc>
              <a:spcBef>
                <a:spcPts val="0"/>
              </a:spcBef>
              <a:spcAft>
                <a:spcPts val="0"/>
              </a:spcAft>
              <a:buNone/>
              <a:defRPr>
                <a:solidFill>
                  <a:schemeClr val="dk2"/>
                </a:solidFill>
              </a:defRPr>
            </a:lvl8pPr>
            <a:lvl9pPr lvl="8" algn="ctr" rtl="0">
              <a:lnSpc>
                <a:spcPct val="100000"/>
              </a:lnSpc>
              <a:spcBef>
                <a:spcPts val="0"/>
              </a:spcBef>
              <a:spcAft>
                <a:spcPts val="0"/>
              </a:spcAft>
              <a:buNone/>
              <a:defRPr>
                <a:solidFill>
                  <a:schemeClr val="dk2"/>
                </a:solidFill>
              </a:defRPr>
            </a:lvl9pPr>
          </a:lstStyle>
          <a:p>
            <a:endParaRPr/>
          </a:p>
        </p:txBody>
      </p:sp>
      <p:sp>
        <p:nvSpPr>
          <p:cNvPr id="482" name="Google Shape;482;p25"/>
          <p:cNvSpPr/>
          <p:nvPr/>
        </p:nvSpPr>
        <p:spPr>
          <a:xfrm>
            <a:off x="654357" y="49393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5"/>
          <p:cNvSpPr/>
          <p:nvPr/>
        </p:nvSpPr>
        <p:spPr>
          <a:xfrm>
            <a:off x="863190" y="15363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5"/>
          <p:cNvSpPr/>
          <p:nvPr/>
        </p:nvSpPr>
        <p:spPr>
          <a:xfrm>
            <a:off x="509690" y="11257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25"/>
          <p:cNvSpPr/>
          <p:nvPr/>
        </p:nvSpPr>
        <p:spPr>
          <a:xfrm>
            <a:off x="810486" y="25129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6" name="Google Shape;486;p25"/>
          <p:cNvSpPr/>
          <p:nvPr/>
        </p:nvSpPr>
        <p:spPr>
          <a:xfrm>
            <a:off x="1563790" y="64323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25"/>
          <p:cNvSpPr/>
          <p:nvPr/>
        </p:nvSpPr>
        <p:spPr>
          <a:xfrm>
            <a:off x="496539" y="5561067"/>
            <a:ext cx="238484"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25"/>
          <p:cNvSpPr/>
          <p:nvPr/>
        </p:nvSpPr>
        <p:spPr>
          <a:xfrm>
            <a:off x="8103481" y="61180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750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1243852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489"/>
        <p:cNvGrpSpPr/>
        <p:nvPr/>
      </p:nvGrpSpPr>
      <p:grpSpPr>
        <a:xfrm>
          <a:off x="0" y="0"/>
          <a:ext cx="0" cy="0"/>
          <a:chOff x="0" y="0"/>
          <a:chExt cx="0" cy="0"/>
        </a:xfrm>
      </p:grpSpPr>
      <p:sp>
        <p:nvSpPr>
          <p:cNvPr id="490" name="Google Shape;490;p26"/>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26"/>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6"/>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6"/>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6"/>
          <p:cNvSpPr/>
          <p:nvPr/>
        </p:nvSpPr>
        <p:spPr>
          <a:xfrm>
            <a:off x="1405225" y="730433"/>
            <a:ext cx="9373600" cy="5414400"/>
          </a:xfrm>
          <a:prstGeom prst="roundRect">
            <a:avLst>
              <a:gd name="adj" fmla="val 8068"/>
            </a:avLst>
          </a:prstGeom>
          <a:solidFill>
            <a:schemeClr val="lt1"/>
          </a:solidFill>
          <a:ln>
            <a:noFill/>
          </a:ln>
          <a:effectLst>
            <a:outerShdw blurRad="57150" dist="19050" dir="5400000" algn="bl" rotWithShape="0">
              <a:schemeClr val="dk2">
                <a:alpha val="12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6"/>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6"/>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6"/>
          <p:cNvSpPr txBox="1">
            <a:spLocks noGrp="1"/>
          </p:cNvSpPr>
          <p:nvPr>
            <p:ph type="title"/>
          </p:nvPr>
        </p:nvSpPr>
        <p:spPr>
          <a:xfrm>
            <a:off x="2053733" y="712500"/>
            <a:ext cx="73964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498" name="Google Shape;498;p26"/>
          <p:cNvSpPr txBox="1">
            <a:spLocks noGrp="1"/>
          </p:cNvSpPr>
          <p:nvPr>
            <p:ph type="subTitle" idx="1"/>
          </p:nvPr>
        </p:nvSpPr>
        <p:spPr>
          <a:xfrm>
            <a:off x="2099033" y="1662100"/>
            <a:ext cx="8328400" cy="40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b="1">
                <a:solidFill>
                  <a:schemeClr val="accent3"/>
                </a:solidFill>
              </a:defRPr>
            </a:lvl1pPr>
            <a:lvl2pPr lvl="1">
              <a:lnSpc>
                <a:spcPct val="100000"/>
              </a:lnSpc>
              <a:spcBef>
                <a:spcPts val="0"/>
              </a:spcBef>
              <a:spcAft>
                <a:spcPts val="0"/>
              </a:spcAft>
              <a:buNone/>
              <a:defRPr b="1">
                <a:solidFill>
                  <a:schemeClr val="accent3"/>
                </a:solidFill>
              </a:defRPr>
            </a:lvl2pPr>
            <a:lvl3pPr lvl="2">
              <a:lnSpc>
                <a:spcPct val="100000"/>
              </a:lnSpc>
              <a:spcBef>
                <a:spcPts val="0"/>
              </a:spcBef>
              <a:spcAft>
                <a:spcPts val="0"/>
              </a:spcAft>
              <a:buNone/>
              <a:defRPr b="1">
                <a:solidFill>
                  <a:schemeClr val="accent3"/>
                </a:solidFill>
              </a:defRPr>
            </a:lvl3pPr>
            <a:lvl4pPr lvl="3">
              <a:lnSpc>
                <a:spcPct val="100000"/>
              </a:lnSpc>
              <a:spcBef>
                <a:spcPts val="0"/>
              </a:spcBef>
              <a:spcAft>
                <a:spcPts val="0"/>
              </a:spcAft>
              <a:buNone/>
              <a:defRPr b="1">
                <a:solidFill>
                  <a:schemeClr val="accent3"/>
                </a:solidFill>
              </a:defRPr>
            </a:lvl4pPr>
            <a:lvl5pPr lvl="4">
              <a:lnSpc>
                <a:spcPct val="100000"/>
              </a:lnSpc>
              <a:spcBef>
                <a:spcPts val="0"/>
              </a:spcBef>
              <a:spcAft>
                <a:spcPts val="0"/>
              </a:spcAft>
              <a:buNone/>
              <a:defRPr b="1">
                <a:solidFill>
                  <a:schemeClr val="accent3"/>
                </a:solidFill>
              </a:defRPr>
            </a:lvl5pPr>
            <a:lvl6pPr lvl="5">
              <a:lnSpc>
                <a:spcPct val="100000"/>
              </a:lnSpc>
              <a:spcBef>
                <a:spcPts val="0"/>
              </a:spcBef>
              <a:spcAft>
                <a:spcPts val="0"/>
              </a:spcAft>
              <a:buNone/>
              <a:defRPr b="1">
                <a:solidFill>
                  <a:schemeClr val="accent3"/>
                </a:solidFill>
              </a:defRPr>
            </a:lvl6pPr>
            <a:lvl7pPr lvl="6">
              <a:lnSpc>
                <a:spcPct val="100000"/>
              </a:lnSpc>
              <a:spcBef>
                <a:spcPts val="0"/>
              </a:spcBef>
              <a:spcAft>
                <a:spcPts val="0"/>
              </a:spcAft>
              <a:buNone/>
              <a:defRPr b="1">
                <a:solidFill>
                  <a:schemeClr val="accent3"/>
                </a:solidFill>
              </a:defRPr>
            </a:lvl7pPr>
            <a:lvl8pPr lvl="7">
              <a:lnSpc>
                <a:spcPct val="100000"/>
              </a:lnSpc>
              <a:spcBef>
                <a:spcPts val="0"/>
              </a:spcBef>
              <a:spcAft>
                <a:spcPts val="0"/>
              </a:spcAft>
              <a:buNone/>
              <a:defRPr b="1">
                <a:solidFill>
                  <a:schemeClr val="accent3"/>
                </a:solidFill>
              </a:defRPr>
            </a:lvl8pPr>
            <a:lvl9pPr lvl="8">
              <a:lnSpc>
                <a:spcPct val="100000"/>
              </a:lnSpc>
              <a:spcBef>
                <a:spcPts val="0"/>
              </a:spcBef>
              <a:spcAft>
                <a:spcPts val="0"/>
              </a:spcAft>
              <a:buNone/>
              <a:defRPr b="1">
                <a:solidFill>
                  <a:schemeClr val="accent3"/>
                </a:solidFill>
              </a:defRPr>
            </a:lvl9pPr>
          </a:lstStyle>
          <a:p>
            <a:endParaRPr/>
          </a:p>
        </p:txBody>
      </p:sp>
      <p:sp>
        <p:nvSpPr>
          <p:cNvPr id="499" name="Google Shape;499;p26"/>
          <p:cNvSpPr txBox="1">
            <a:spLocks noGrp="1"/>
          </p:cNvSpPr>
          <p:nvPr>
            <p:ph type="subTitle" idx="2"/>
          </p:nvPr>
        </p:nvSpPr>
        <p:spPr>
          <a:xfrm>
            <a:off x="2099033" y="2794964"/>
            <a:ext cx="8328400" cy="4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4"/>
                </a:solidFill>
              </a:defRPr>
            </a:lvl1pPr>
            <a:lvl2pPr lvl="1" rtl="0">
              <a:lnSpc>
                <a:spcPct val="100000"/>
              </a:lnSpc>
              <a:spcBef>
                <a:spcPts val="0"/>
              </a:spcBef>
              <a:spcAft>
                <a:spcPts val="0"/>
              </a:spcAft>
              <a:buNone/>
              <a:defRPr b="1">
                <a:solidFill>
                  <a:schemeClr val="accent4"/>
                </a:solidFill>
              </a:defRPr>
            </a:lvl2pPr>
            <a:lvl3pPr lvl="2" rtl="0">
              <a:lnSpc>
                <a:spcPct val="100000"/>
              </a:lnSpc>
              <a:spcBef>
                <a:spcPts val="0"/>
              </a:spcBef>
              <a:spcAft>
                <a:spcPts val="0"/>
              </a:spcAft>
              <a:buNone/>
              <a:defRPr b="1">
                <a:solidFill>
                  <a:schemeClr val="accent4"/>
                </a:solidFill>
              </a:defRPr>
            </a:lvl3pPr>
            <a:lvl4pPr lvl="3" rtl="0">
              <a:lnSpc>
                <a:spcPct val="100000"/>
              </a:lnSpc>
              <a:spcBef>
                <a:spcPts val="0"/>
              </a:spcBef>
              <a:spcAft>
                <a:spcPts val="0"/>
              </a:spcAft>
              <a:buNone/>
              <a:defRPr b="1">
                <a:solidFill>
                  <a:schemeClr val="accent4"/>
                </a:solidFill>
              </a:defRPr>
            </a:lvl4pPr>
            <a:lvl5pPr lvl="4" rtl="0">
              <a:lnSpc>
                <a:spcPct val="100000"/>
              </a:lnSpc>
              <a:spcBef>
                <a:spcPts val="0"/>
              </a:spcBef>
              <a:spcAft>
                <a:spcPts val="0"/>
              </a:spcAft>
              <a:buNone/>
              <a:defRPr b="1">
                <a:solidFill>
                  <a:schemeClr val="accent4"/>
                </a:solidFill>
              </a:defRPr>
            </a:lvl5pPr>
            <a:lvl6pPr lvl="5" rtl="0">
              <a:lnSpc>
                <a:spcPct val="100000"/>
              </a:lnSpc>
              <a:spcBef>
                <a:spcPts val="0"/>
              </a:spcBef>
              <a:spcAft>
                <a:spcPts val="0"/>
              </a:spcAft>
              <a:buNone/>
              <a:defRPr b="1">
                <a:solidFill>
                  <a:schemeClr val="accent4"/>
                </a:solidFill>
              </a:defRPr>
            </a:lvl6pPr>
            <a:lvl7pPr lvl="6" rtl="0">
              <a:lnSpc>
                <a:spcPct val="100000"/>
              </a:lnSpc>
              <a:spcBef>
                <a:spcPts val="0"/>
              </a:spcBef>
              <a:spcAft>
                <a:spcPts val="0"/>
              </a:spcAft>
              <a:buNone/>
              <a:defRPr b="1">
                <a:solidFill>
                  <a:schemeClr val="accent4"/>
                </a:solidFill>
              </a:defRPr>
            </a:lvl7pPr>
            <a:lvl8pPr lvl="7" rtl="0">
              <a:lnSpc>
                <a:spcPct val="100000"/>
              </a:lnSpc>
              <a:spcBef>
                <a:spcPts val="0"/>
              </a:spcBef>
              <a:spcAft>
                <a:spcPts val="0"/>
              </a:spcAft>
              <a:buNone/>
              <a:defRPr b="1">
                <a:solidFill>
                  <a:schemeClr val="accent4"/>
                </a:solidFill>
              </a:defRPr>
            </a:lvl8pPr>
            <a:lvl9pPr lvl="8" rtl="0">
              <a:lnSpc>
                <a:spcPct val="100000"/>
              </a:lnSpc>
              <a:spcBef>
                <a:spcPts val="0"/>
              </a:spcBef>
              <a:spcAft>
                <a:spcPts val="0"/>
              </a:spcAft>
              <a:buNone/>
              <a:defRPr b="1">
                <a:solidFill>
                  <a:schemeClr val="accent4"/>
                </a:solidFill>
              </a:defRPr>
            </a:lvl9pPr>
          </a:lstStyle>
          <a:p>
            <a:endParaRPr/>
          </a:p>
        </p:txBody>
      </p:sp>
      <p:sp>
        <p:nvSpPr>
          <p:cNvPr id="500" name="Google Shape;500;p26"/>
          <p:cNvSpPr txBox="1">
            <a:spLocks noGrp="1"/>
          </p:cNvSpPr>
          <p:nvPr>
            <p:ph type="subTitle" idx="3"/>
          </p:nvPr>
        </p:nvSpPr>
        <p:spPr>
          <a:xfrm>
            <a:off x="2099033" y="3915240"/>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2"/>
                </a:solidFill>
              </a:defRPr>
            </a:lvl1pPr>
            <a:lvl2pPr lvl="1" rtl="0">
              <a:lnSpc>
                <a:spcPct val="100000"/>
              </a:lnSpc>
              <a:spcBef>
                <a:spcPts val="0"/>
              </a:spcBef>
              <a:spcAft>
                <a:spcPts val="0"/>
              </a:spcAft>
              <a:buNone/>
              <a:defRPr b="1">
                <a:solidFill>
                  <a:schemeClr val="accent2"/>
                </a:solidFill>
              </a:defRPr>
            </a:lvl2pPr>
            <a:lvl3pPr lvl="2" rtl="0">
              <a:lnSpc>
                <a:spcPct val="100000"/>
              </a:lnSpc>
              <a:spcBef>
                <a:spcPts val="0"/>
              </a:spcBef>
              <a:spcAft>
                <a:spcPts val="0"/>
              </a:spcAft>
              <a:buNone/>
              <a:defRPr b="1">
                <a:solidFill>
                  <a:schemeClr val="accent2"/>
                </a:solidFill>
              </a:defRPr>
            </a:lvl3pPr>
            <a:lvl4pPr lvl="3" rtl="0">
              <a:lnSpc>
                <a:spcPct val="100000"/>
              </a:lnSpc>
              <a:spcBef>
                <a:spcPts val="0"/>
              </a:spcBef>
              <a:spcAft>
                <a:spcPts val="0"/>
              </a:spcAft>
              <a:buNone/>
              <a:defRPr b="1">
                <a:solidFill>
                  <a:schemeClr val="accent2"/>
                </a:solidFill>
              </a:defRPr>
            </a:lvl4pPr>
            <a:lvl5pPr lvl="4" rtl="0">
              <a:lnSpc>
                <a:spcPct val="100000"/>
              </a:lnSpc>
              <a:spcBef>
                <a:spcPts val="0"/>
              </a:spcBef>
              <a:spcAft>
                <a:spcPts val="0"/>
              </a:spcAft>
              <a:buNone/>
              <a:defRPr b="1">
                <a:solidFill>
                  <a:schemeClr val="accent2"/>
                </a:solidFill>
              </a:defRPr>
            </a:lvl5pPr>
            <a:lvl6pPr lvl="5" rtl="0">
              <a:lnSpc>
                <a:spcPct val="100000"/>
              </a:lnSpc>
              <a:spcBef>
                <a:spcPts val="0"/>
              </a:spcBef>
              <a:spcAft>
                <a:spcPts val="0"/>
              </a:spcAft>
              <a:buNone/>
              <a:defRPr b="1">
                <a:solidFill>
                  <a:schemeClr val="accent2"/>
                </a:solidFill>
              </a:defRPr>
            </a:lvl6pPr>
            <a:lvl7pPr lvl="6" rtl="0">
              <a:lnSpc>
                <a:spcPct val="100000"/>
              </a:lnSpc>
              <a:spcBef>
                <a:spcPts val="0"/>
              </a:spcBef>
              <a:spcAft>
                <a:spcPts val="0"/>
              </a:spcAft>
              <a:buNone/>
              <a:defRPr b="1">
                <a:solidFill>
                  <a:schemeClr val="accent2"/>
                </a:solidFill>
              </a:defRPr>
            </a:lvl7pPr>
            <a:lvl8pPr lvl="7" rtl="0">
              <a:lnSpc>
                <a:spcPct val="100000"/>
              </a:lnSpc>
              <a:spcBef>
                <a:spcPts val="0"/>
              </a:spcBef>
              <a:spcAft>
                <a:spcPts val="0"/>
              </a:spcAft>
              <a:buNone/>
              <a:defRPr b="1">
                <a:solidFill>
                  <a:schemeClr val="accent2"/>
                </a:solidFill>
              </a:defRPr>
            </a:lvl8pPr>
            <a:lvl9pPr lvl="8" rtl="0">
              <a:lnSpc>
                <a:spcPct val="100000"/>
              </a:lnSpc>
              <a:spcBef>
                <a:spcPts val="0"/>
              </a:spcBef>
              <a:spcAft>
                <a:spcPts val="0"/>
              </a:spcAft>
              <a:buNone/>
              <a:defRPr b="1">
                <a:solidFill>
                  <a:schemeClr val="accent2"/>
                </a:solidFill>
              </a:defRPr>
            </a:lvl9pPr>
          </a:lstStyle>
          <a:p>
            <a:endParaRPr/>
          </a:p>
        </p:txBody>
      </p:sp>
      <p:sp>
        <p:nvSpPr>
          <p:cNvPr id="501" name="Google Shape;501;p26"/>
          <p:cNvSpPr txBox="1">
            <a:spLocks noGrp="1"/>
          </p:cNvSpPr>
          <p:nvPr>
            <p:ph type="subTitle" idx="4"/>
          </p:nvPr>
        </p:nvSpPr>
        <p:spPr>
          <a:xfrm>
            <a:off x="2099033" y="5036180"/>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1"/>
                </a:solidFill>
              </a:defRPr>
            </a:lvl1pPr>
            <a:lvl2pPr lvl="1" rtl="0">
              <a:lnSpc>
                <a:spcPct val="100000"/>
              </a:lnSpc>
              <a:spcBef>
                <a:spcPts val="0"/>
              </a:spcBef>
              <a:spcAft>
                <a:spcPts val="0"/>
              </a:spcAft>
              <a:buNone/>
              <a:defRPr b="1">
                <a:solidFill>
                  <a:schemeClr val="accent1"/>
                </a:solidFill>
              </a:defRPr>
            </a:lvl2pPr>
            <a:lvl3pPr lvl="2" rtl="0">
              <a:lnSpc>
                <a:spcPct val="100000"/>
              </a:lnSpc>
              <a:spcBef>
                <a:spcPts val="0"/>
              </a:spcBef>
              <a:spcAft>
                <a:spcPts val="0"/>
              </a:spcAft>
              <a:buNone/>
              <a:defRPr b="1">
                <a:solidFill>
                  <a:schemeClr val="accent1"/>
                </a:solidFill>
              </a:defRPr>
            </a:lvl3pPr>
            <a:lvl4pPr lvl="3" rtl="0">
              <a:lnSpc>
                <a:spcPct val="100000"/>
              </a:lnSpc>
              <a:spcBef>
                <a:spcPts val="0"/>
              </a:spcBef>
              <a:spcAft>
                <a:spcPts val="0"/>
              </a:spcAft>
              <a:buNone/>
              <a:defRPr b="1">
                <a:solidFill>
                  <a:schemeClr val="accent1"/>
                </a:solidFill>
              </a:defRPr>
            </a:lvl4pPr>
            <a:lvl5pPr lvl="4" rtl="0">
              <a:lnSpc>
                <a:spcPct val="100000"/>
              </a:lnSpc>
              <a:spcBef>
                <a:spcPts val="0"/>
              </a:spcBef>
              <a:spcAft>
                <a:spcPts val="0"/>
              </a:spcAft>
              <a:buNone/>
              <a:defRPr b="1">
                <a:solidFill>
                  <a:schemeClr val="accent1"/>
                </a:solidFill>
              </a:defRPr>
            </a:lvl5pPr>
            <a:lvl6pPr lvl="5" rtl="0">
              <a:lnSpc>
                <a:spcPct val="100000"/>
              </a:lnSpc>
              <a:spcBef>
                <a:spcPts val="0"/>
              </a:spcBef>
              <a:spcAft>
                <a:spcPts val="0"/>
              </a:spcAft>
              <a:buNone/>
              <a:defRPr b="1">
                <a:solidFill>
                  <a:schemeClr val="accent1"/>
                </a:solidFill>
              </a:defRPr>
            </a:lvl6pPr>
            <a:lvl7pPr lvl="6" rtl="0">
              <a:lnSpc>
                <a:spcPct val="100000"/>
              </a:lnSpc>
              <a:spcBef>
                <a:spcPts val="0"/>
              </a:spcBef>
              <a:spcAft>
                <a:spcPts val="0"/>
              </a:spcAft>
              <a:buNone/>
              <a:defRPr b="1">
                <a:solidFill>
                  <a:schemeClr val="accent1"/>
                </a:solidFill>
              </a:defRPr>
            </a:lvl7pPr>
            <a:lvl8pPr lvl="7" rtl="0">
              <a:lnSpc>
                <a:spcPct val="100000"/>
              </a:lnSpc>
              <a:spcBef>
                <a:spcPts val="0"/>
              </a:spcBef>
              <a:spcAft>
                <a:spcPts val="0"/>
              </a:spcAft>
              <a:buNone/>
              <a:defRPr b="1">
                <a:solidFill>
                  <a:schemeClr val="accent1"/>
                </a:solidFill>
              </a:defRPr>
            </a:lvl8pPr>
            <a:lvl9pPr lvl="8" rtl="0">
              <a:lnSpc>
                <a:spcPct val="100000"/>
              </a:lnSpc>
              <a:spcBef>
                <a:spcPts val="0"/>
              </a:spcBef>
              <a:spcAft>
                <a:spcPts val="0"/>
              </a:spcAft>
              <a:buNone/>
              <a:defRPr b="1">
                <a:solidFill>
                  <a:schemeClr val="accent1"/>
                </a:solidFill>
              </a:defRPr>
            </a:lvl9pPr>
          </a:lstStyle>
          <a:p>
            <a:endParaRPr/>
          </a:p>
        </p:txBody>
      </p:sp>
      <p:sp>
        <p:nvSpPr>
          <p:cNvPr id="502" name="Google Shape;502;p26"/>
          <p:cNvSpPr txBox="1">
            <a:spLocks noGrp="1"/>
          </p:cNvSpPr>
          <p:nvPr>
            <p:ph type="subTitle" idx="5"/>
          </p:nvPr>
        </p:nvSpPr>
        <p:spPr>
          <a:xfrm>
            <a:off x="2099033" y="2035137"/>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503" name="Google Shape;503;p26"/>
          <p:cNvSpPr txBox="1">
            <a:spLocks noGrp="1"/>
          </p:cNvSpPr>
          <p:nvPr>
            <p:ph type="subTitle" idx="6"/>
          </p:nvPr>
        </p:nvSpPr>
        <p:spPr>
          <a:xfrm>
            <a:off x="2099033" y="3160949"/>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504" name="Google Shape;504;p26"/>
          <p:cNvSpPr txBox="1">
            <a:spLocks noGrp="1"/>
          </p:cNvSpPr>
          <p:nvPr>
            <p:ph type="subTitle" idx="7"/>
          </p:nvPr>
        </p:nvSpPr>
        <p:spPr>
          <a:xfrm>
            <a:off x="2099033" y="4278165"/>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505" name="Google Shape;505;p26"/>
          <p:cNvSpPr txBox="1">
            <a:spLocks noGrp="1"/>
          </p:cNvSpPr>
          <p:nvPr>
            <p:ph type="subTitle" idx="8"/>
          </p:nvPr>
        </p:nvSpPr>
        <p:spPr>
          <a:xfrm>
            <a:off x="2099033" y="5402845"/>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506" name="Google Shape;506;p26"/>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 name="Google Shape;507;p26"/>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 name="Google Shape;508;p26"/>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6"/>
          <p:cNvSpPr/>
          <p:nvPr/>
        </p:nvSpPr>
        <p:spPr>
          <a:xfrm>
            <a:off x="10287863" y="6527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6"/>
          <p:cNvSpPr/>
          <p:nvPr/>
        </p:nvSpPr>
        <p:spPr>
          <a:xfrm>
            <a:off x="3775524" y="652751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6"/>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6"/>
          <p:cNvSpPr/>
          <p:nvPr/>
        </p:nvSpPr>
        <p:spPr>
          <a:xfrm>
            <a:off x="1165057" y="19584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6"/>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6"/>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6"/>
          <p:cNvSpPr/>
          <p:nvPr/>
        </p:nvSpPr>
        <p:spPr>
          <a:xfrm>
            <a:off x="9698286" y="2836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6"/>
          <p:cNvSpPr/>
          <p:nvPr/>
        </p:nvSpPr>
        <p:spPr>
          <a:xfrm>
            <a:off x="10617190" y="19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6"/>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6"/>
          <p:cNvSpPr/>
          <p:nvPr/>
        </p:nvSpPr>
        <p:spPr>
          <a:xfrm>
            <a:off x="506758" y="365226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6"/>
          <p:cNvSpPr/>
          <p:nvPr/>
        </p:nvSpPr>
        <p:spPr>
          <a:xfrm>
            <a:off x="2475986" y="19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6"/>
          <p:cNvSpPr/>
          <p:nvPr/>
        </p:nvSpPr>
        <p:spPr>
          <a:xfrm>
            <a:off x="3881864" y="2943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6"/>
          <p:cNvSpPr/>
          <p:nvPr/>
        </p:nvSpPr>
        <p:spPr>
          <a:xfrm>
            <a:off x="1977824" y="4803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6"/>
          <p:cNvSpPr/>
          <p:nvPr/>
        </p:nvSpPr>
        <p:spPr>
          <a:xfrm>
            <a:off x="7174156" y="63832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08017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23"/>
        <p:cNvGrpSpPr/>
        <p:nvPr/>
      </p:nvGrpSpPr>
      <p:grpSpPr>
        <a:xfrm>
          <a:off x="0" y="0"/>
          <a:ext cx="0" cy="0"/>
          <a:chOff x="0" y="0"/>
          <a:chExt cx="0" cy="0"/>
        </a:xfrm>
      </p:grpSpPr>
      <p:sp>
        <p:nvSpPr>
          <p:cNvPr id="524" name="Google Shape;524;p27"/>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27"/>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7"/>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7"/>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7"/>
          <p:cNvSpPr/>
          <p:nvPr/>
        </p:nvSpPr>
        <p:spPr>
          <a:xfrm>
            <a:off x="1405225" y="730433"/>
            <a:ext cx="9373600" cy="5414400"/>
          </a:xfrm>
          <a:prstGeom prst="roundRect">
            <a:avLst>
              <a:gd name="adj" fmla="val 6298"/>
            </a:avLst>
          </a:prstGeom>
          <a:solidFill>
            <a:schemeClr val="lt1"/>
          </a:solidFill>
          <a:ln>
            <a:noFill/>
          </a:ln>
          <a:effectLst>
            <a:outerShdw blurRad="57150" dist="19050" dir="5400000" algn="bl" rotWithShape="0">
              <a:schemeClr val="dk2">
                <a:alpha val="12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27"/>
          <p:cNvSpPr txBox="1">
            <a:spLocks noGrp="1"/>
          </p:cNvSpPr>
          <p:nvPr>
            <p:ph type="title"/>
          </p:nvPr>
        </p:nvSpPr>
        <p:spPr>
          <a:xfrm>
            <a:off x="3022641" y="693800"/>
            <a:ext cx="61504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400" b="1">
                <a:solidFill>
                  <a:schemeClr val="accent4"/>
                </a:solidFill>
              </a:defRPr>
            </a:lvl1pPr>
            <a:lvl2pPr lvl="1" algn="ctr" rtl="0">
              <a:spcBef>
                <a:spcPts val="0"/>
              </a:spcBef>
              <a:spcAft>
                <a:spcPts val="0"/>
              </a:spcAft>
              <a:buSzPts val="2800"/>
              <a:buNone/>
              <a:defRPr b="1"/>
            </a:lvl2pPr>
            <a:lvl3pPr lvl="2" algn="ctr" rtl="0">
              <a:spcBef>
                <a:spcPts val="0"/>
              </a:spcBef>
              <a:spcAft>
                <a:spcPts val="0"/>
              </a:spcAft>
              <a:buSzPts val="2800"/>
              <a:buNone/>
              <a:defRPr b="1"/>
            </a:lvl3pPr>
            <a:lvl4pPr lvl="3" algn="ctr" rtl="0">
              <a:spcBef>
                <a:spcPts val="0"/>
              </a:spcBef>
              <a:spcAft>
                <a:spcPts val="0"/>
              </a:spcAft>
              <a:buSzPts val="2800"/>
              <a:buNone/>
              <a:defRPr b="1"/>
            </a:lvl4pPr>
            <a:lvl5pPr lvl="4" algn="ctr" rtl="0">
              <a:spcBef>
                <a:spcPts val="0"/>
              </a:spcBef>
              <a:spcAft>
                <a:spcPts val="0"/>
              </a:spcAft>
              <a:buSzPts val="2800"/>
              <a:buNone/>
              <a:defRPr b="1"/>
            </a:lvl5pPr>
            <a:lvl6pPr lvl="5" algn="ctr" rtl="0">
              <a:spcBef>
                <a:spcPts val="0"/>
              </a:spcBef>
              <a:spcAft>
                <a:spcPts val="0"/>
              </a:spcAft>
              <a:buSzPts val="2800"/>
              <a:buNone/>
              <a:defRPr b="1"/>
            </a:lvl6pPr>
            <a:lvl7pPr lvl="6" algn="ctr" rtl="0">
              <a:spcBef>
                <a:spcPts val="0"/>
              </a:spcBef>
              <a:spcAft>
                <a:spcPts val="0"/>
              </a:spcAft>
              <a:buSzPts val="2800"/>
              <a:buNone/>
              <a:defRPr b="1"/>
            </a:lvl7pPr>
            <a:lvl8pPr lvl="7" algn="ctr" rtl="0">
              <a:spcBef>
                <a:spcPts val="0"/>
              </a:spcBef>
              <a:spcAft>
                <a:spcPts val="0"/>
              </a:spcAft>
              <a:buSzPts val="2800"/>
              <a:buNone/>
              <a:defRPr b="1"/>
            </a:lvl8pPr>
            <a:lvl9pPr lvl="8" algn="ctr" rtl="0">
              <a:spcBef>
                <a:spcPts val="0"/>
              </a:spcBef>
              <a:spcAft>
                <a:spcPts val="0"/>
              </a:spcAft>
              <a:buSzPts val="2800"/>
              <a:buNone/>
              <a:defRPr b="1"/>
            </a:lvl9pPr>
          </a:lstStyle>
          <a:p>
            <a:endParaRPr/>
          </a:p>
        </p:txBody>
      </p:sp>
      <p:sp>
        <p:nvSpPr>
          <p:cNvPr id="532" name="Google Shape;532;p27"/>
          <p:cNvSpPr txBox="1">
            <a:spLocks noGrp="1"/>
          </p:cNvSpPr>
          <p:nvPr>
            <p:ph type="subTitle" idx="1"/>
          </p:nvPr>
        </p:nvSpPr>
        <p:spPr>
          <a:xfrm>
            <a:off x="1737160" y="1870800"/>
            <a:ext cx="8727600" cy="1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533" name="Google Shape;533;p27"/>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11000929" y="48001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11138991" y="59518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10876324" y="1974629"/>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1165057" y="19584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10827853" y="30938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10617190" y="19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7"/>
          <p:cNvSpPr/>
          <p:nvPr/>
        </p:nvSpPr>
        <p:spPr>
          <a:xfrm>
            <a:off x="11474057" y="382033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7"/>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7"/>
          <p:cNvSpPr/>
          <p:nvPr/>
        </p:nvSpPr>
        <p:spPr>
          <a:xfrm>
            <a:off x="11372873" y="4224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7"/>
          <p:cNvSpPr/>
          <p:nvPr/>
        </p:nvSpPr>
        <p:spPr>
          <a:xfrm>
            <a:off x="11215081" y="13032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7"/>
          <p:cNvSpPr/>
          <p:nvPr/>
        </p:nvSpPr>
        <p:spPr>
          <a:xfrm>
            <a:off x="506758" y="365226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7"/>
          <p:cNvSpPr txBox="1"/>
          <p:nvPr/>
        </p:nvSpPr>
        <p:spPr>
          <a:xfrm>
            <a:off x="2951865" y="4539612"/>
            <a:ext cx="6289200" cy="71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accent4"/>
                </a:solidFill>
                <a:latin typeface="Ubuntu Light"/>
                <a:ea typeface="Ubuntu Light"/>
                <a:cs typeface="Ubuntu Light"/>
                <a:sym typeface="Ubuntu Light"/>
              </a:rPr>
              <a:t>CREDITS: This presentation template was created by</a:t>
            </a:r>
            <a:r>
              <a:rPr lang="en" sz="1333" b="1">
                <a:solidFill>
                  <a:schemeClr val="accent4"/>
                </a:solidFill>
                <a:latin typeface="Ubuntu"/>
                <a:ea typeface="Ubuntu"/>
                <a:cs typeface="Ubuntu"/>
                <a:sym typeface="Ubuntu"/>
              </a:rPr>
              <a:t> </a:t>
            </a:r>
            <a:r>
              <a:rPr lang="en" sz="1333" b="1">
                <a:solidFill>
                  <a:schemeClr val="accent4"/>
                </a:solidFill>
                <a:uFill>
                  <a:noFill/>
                </a:uFill>
                <a:latin typeface="Ubuntu"/>
                <a:ea typeface="Ubuntu"/>
                <a:cs typeface="Ubuntu"/>
                <a:sym typeface="Ubuntu"/>
                <a:hlinkClick r:id="rId2">
                  <a:extLst>
                    <a:ext uri="{A12FA001-AC4F-418D-AE19-62706E023703}">
                      <ahyp:hlinkClr xmlns:ahyp="http://schemas.microsoft.com/office/drawing/2018/hyperlinkcolor" xmlns="" val="tx"/>
                    </a:ext>
                  </a:extLst>
                </a:hlinkClick>
              </a:rPr>
              <a:t>Slidesgo</a:t>
            </a:r>
            <a:r>
              <a:rPr lang="en" sz="1333">
                <a:solidFill>
                  <a:schemeClr val="accent4"/>
                </a:solidFill>
                <a:latin typeface="Ubuntu Light"/>
                <a:ea typeface="Ubuntu Light"/>
                <a:cs typeface="Ubuntu Light"/>
                <a:sym typeface="Ubuntu Light"/>
              </a:rPr>
              <a:t>, including icons by </a:t>
            </a:r>
            <a:r>
              <a:rPr lang="en" sz="1333" b="1">
                <a:solidFill>
                  <a:schemeClr val="accent4"/>
                </a:solidFill>
                <a:uFill>
                  <a:noFill/>
                </a:uFill>
                <a:latin typeface="Ubuntu"/>
                <a:ea typeface="Ubuntu"/>
                <a:cs typeface="Ubuntu"/>
                <a:sym typeface="Ubuntu"/>
                <a:hlinkClick r:id="rId3">
                  <a:extLst>
                    <a:ext uri="{A12FA001-AC4F-418D-AE19-62706E023703}">
                      <ahyp:hlinkClr xmlns:ahyp="http://schemas.microsoft.com/office/drawing/2018/hyperlinkcolor" xmlns="" val="tx"/>
                    </a:ext>
                  </a:extLst>
                </a:hlinkClick>
              </a:rPr>
              <a:t>Flaticon</a:t>
            </a:r>
            <a:r>
              <a:rPr lang="en" sz="1333">
                <a:solidFill>
                  <a:schemeClr val="accent4"/>
                </a:solidFill>
                <a:latin typeface="Ubuntu Light"/>
                <a:ea typeface="Ubuntu Light"/>
                <a:cs typeface="Ubuntu Light"/>
                <a:sym typeface="Ubuntu Light"/>
              </a:rPr>
              <a:t>, and infographics &amp; images by </a:t>
            </a:r>
            <a:r>
              <a:rPr lang="en" sz="1333" b="1">
                <a:solidFill>
                  <a:schemeClr val="accent4"/>
                </a:solidFill>
                <a:uFill>
                  <a:noFill/>
                </a:uFill>
                <a:latin typeface="Ubuntu"/>
                <a:ea typeface="Ubuntu"/>
                <a:cs typeface="Ubuntu"/>
                <a:sym typeface="Ubuntu"/>
                <a:hlinkClick r:id="rId4">
                  <a:extLst>
                    <a:ext uri="{A12FA001-AC4F-418D-AE19-62706E023703}">
                      <ahyp:hlinkClr xmlns:ahyp="http://schemas.microsoft.com/office/drawing/2018/hyperlinkcolor" xmlns="" val="tx"/>
                    </a:ext>
                  </a:extLst>
                </a:hlinkClick>
              </a:rPr>
              <a:t>Freepik</a:t>
            </a:r>
            <a:r>
              <a:rPr lang="en" sz="1333" b="1">
                <a:solidFill>
                  <a:schemeClr val="accent4"/>
                </a:solidFill>
                <a:latin typeface="Ubuntu"/>
                <a:ea typeface="Ubuntu"/>
                <a:cs typeface="Ubuntu"/>
                <a:sym typeface="Ubuntu"/>
              </a:rPr>
              <a:t>.</a:t>
            </a:r>
            <a:r>
              <a:rPr lang="en" sz="1333">
                <a:solidFill>
                  <a:schemeClr val="accent4"/>
                </a:solidFill>
                <a:latin typeface="Ubuntu Light"/>
                <a:ea typeface="Ubuntu Light"/>
                <a:cs typeface="Ubuntu Light"/>
                <a:sym typeface="Ubuntu Light"/>
              </a:rPr>
              <a:t> </a:t>
            </a:r>
            <a:endParaRPr sz="2400">
              <a:solidFill>
                <a:schemeClr val="accent4"/>
              </a:solidFill>
              <a:latin typeface="Ubuntu Light"/>
              <a:ea typeface="Ubuntu Light"/>
              <a:cs typeface="Ubuntu Light"/>
              <a:sym typeface="Ubuntu Light"/>
            </a:endParaRPr>
          </a:p>
        </p:txBody>
      </p:sp>
      <p:sp>
        <p:nvSpPr>
          <p:cNvPr id="551" name="Google Shape;551;p27"/>
          <p:cNvSpPr txBox="1">
            <a:spLocks noGrp="1"/>
          </p:cNvSpPr>
          <p:nvPr>
            <p:ph type="subTitle" idx="2"/>
          </p:nvPr>
        </p:nvSpPr>
        <p:spPr>
          <a:xfrm>
            <a:off x="1699767" y="5210567"/>
            <a:ext cx="87276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67">
                <a:solidFill>
                  <a:schemeClr val="accent2"/>
                </a:solidFill>
              </a:defRPr>
            </a:lvl1pPr>
            <a:lvl2pPr lvl="1" algn="ctr" rtl="0">
              <a:lnSpc>
                <a:spcPct val="100000"/>
              </a:lnSpc>
              <a:spcBef>
                <a:spcPts val="0"/>
              </a:spcBef>
              <a:spcAft>
                <a:spcPts val="0"/>
              </a:spcAft>
              <a:buNone/>
              <a:defRPr sz="1467">
                <a:solidFill>
                  <a:schemeClr val="accent2"/>
                </a:solidFill>
              </a:defRPr>
            </a:lvl2pPr>
            <a:lvl3pPr lvl="2" algn="ctr" rtl="0">
              <a:lnSpc>
                <a:spcPct val="100000"/>
              </a:lnSpc>
              <a:spcBef>
                <a:spcPts val="0"/>
              </a:spcBef>
              <a:spcAft>
                <a:spcPts val="0"/>
              </a:spcAft>
              <a:buNone/>
              <a:defRPr sz="1467">
                <a:solidFill>
                  <a:schemeClr val="accent2"/>
                </a:solidFill>
              </a:defRPr>
            </a:lvl3pPr>
            <a:lvl4pPr lvl="3" algn="ctr" rtl="0">
              <a:lnSpc>
                <a:spcPct val="100000"/>
              </a:lnSpc>
              <a:spcBef>
                <a:spcPts val="0"/>
              </a:spcBef>
              <a:spcAft>
                <a:spcPts val="0"/>
              </a:spcAft>
              <a:buNone/>
              <a:defRPr sz="1467">
                <a:solidFill>
                  <a:schemeClr val="accent2"/>
                </a:solidFill>
              </a:defRPr>
            </a:lvl4pPr>
            <a:lvl5pPr lvl="4" algn="ctr" rtl="0">
              <a:lnSpc>
                <a:spcPct val="100000"/>
              </a:lnSpc>
              <a:spcBef>
                <a:spcPts val="0"/>
              </a:spcBef>
              <a:spcAft>
                <a:spcPts val="0"/>
              </a:spcAft>
              <a:buNone/>
              <a:defRPr sz="1467">
                <a:solidFill>
                  <a:schemeClr val="accent2"/>
                </a:solidFill>
              </a:defRPr>
            </a:lvl5pPr>
            <a:lvl6pPr lvl="5" algn="ctr" rtl="0">
              <a:lnSpc>
                <a:spcPct val="100000"/>
              </a:lnSpc>
              <a:spcBef>
                <a:spcPts val="0"/>
              </a:spcBef>
              <a:spcAft>
                <a:spcPts val="0"/>
              </a:spcAft>
              <a:buNone/>
              <a:defRPr sz="1467">
                <a:solidFill>
                  <a:schemeClr val="accent2"/>
                </a:solidFill>
              </a:defRPr>
            </a:lvl6pPr>
            <a:lvl7pPr lvl="6" algn="ctr" rtl="0">
              <a:lnSpc>
                <a:spcPct val="100000"/>
              </a:lnSpc>
              <a:spcBef>
                <a:spcPts val="0"/>
              </a:spcBef>
              <a:spcAft>
                <a:spcPts val="0"/>
              </a:spcAft>
              <a:buNone/>
              <a:defRPr sz="1467">
                <a:solidFill>
                  <a:schemeClr val="accent2"/>
                </a:solidFill>
              </a:defRPr>
            </a:lvl7pPr>
            <a:lvl8pPr lvl="7" algn="ctr" rtl="0">
              <a:lnSpc>
                <a:spcPct val="100000"/>
              </a:lnSpc>
              <a:spcBef>
                <a:spcPts val="0"/>
              </a:spcBef>
              <a:spcAft>
                <a:spcPts val="0"/>
              </a:spcAft>
              <a:buNone/>
              <a:defRPr sz="1467">
                <a:solidFill>
                  <a:schemeClr val="accent2"/>
                </a:solidFill>
              </a:defRPr>
            </a:lvl8pPr>
            <a:lvl9pPr lvl="8" algn="ctr" rtl="0">
              <a:lnSpc>
                <a:spcPct val="100000"/>
              </a:lnSpc>
              <a:spcBef>
                <a:spcPts val="0"/>
              </a:spcBef>
              <a:spcAft>
                <a:spcPts val="0"/>
              </a:spcAft>
              <a:buNone/>
              <a:defRPr sz="1467">
                <a:solidFill>
                  <a:schemeClr val="accent2"/>
                </a:solidFill>
              </a:defRPr>
            </a:lvl9pPr>
          </a:lstStyle>
          <a:p>
            <a:endParaRPr/>
          </a:p>
        </p:txBody>
      </p:sp>
    </p:spTree>
    <p:extLst>
      <p:ext uri="{BB962C8B-B14F-4D97-AF65-F5344CB8AC3E}">
        <p14:creationId xmlns:p14="http://schemas.microsoft.com/office/powerpoint/2010/main" val="4146609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552"/>
        <p:cNvGrpSpPr/>
        <p:nvPr/>
      </p:nvGrpSpPr>
      <p:grpSpPr>
        <a:xfrm>
          <a:off x="0" y="0"/>
          <a:ext cx="0" cy="0"/>
          <a:chOff x="0" y="0"/>
          <a:chExt cx="0" cy="0"/>
        </a:xfrm>
      </p:grpSpPr>
      <p:sp>
        <p:nvSpPr>
          <p:cNvPr id="553" name="Google Shape;553;p28"/>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8"/>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8"/>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8"/>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8"/>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8"/>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8"/>
          <p:cNvSpPr txBox="1">
            <a:spLocks noGrp="1"/>
          </p:cNvSpPr>
          <p:nvPr>
            <p:ph type="title"/>
          </p:nvPr>
        </p:nvSpPr>
        <p:spPr>
          <a:xfrm>
            <a:off x="2053733" y="7125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0" name="Google Shape;560;p28"/>
          <p:cNvSpPr txBox="1">
            <a:spLocks noGrp="1"/>
          </p:cNvSpPr>
          <p:nvPr>
            <p:ph type="subTitle" idx="1"/>
          </p:nvPr>
        </p:nvSpPr>
        <p:spPr>
          <a:xfrm>
            <a:off x="2242800" y="4834468"/>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561" name="Google Shape;561;p28"/>
          <p:cNvSpPr txBox="1">
            <a:spLocks noGrp="1"/>
          </p:cNvSpPr>
          <p:nvPr>
            <p:ph type="subTitle" idx="2"/>
          </p:nvPr>
        </p:nvSpPr>
        <p:spPr>
          <a:xfrm>
            <a:off x="6668784" y="4834468"/>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562" name="Google Shape;562;p28"/>
          <p:cNvSpPr txBox="1">
            <a:spLocks noGrp="1"/>
          </p:cNvSpPr>
          <p:nvPr>
            <p:ph type="subTitle" idx="3"/>
          </p:nvPr>
        </p:nvSpPr>
        <p:spPr>
          <a:xfrm>
            <a:off x="2242800" y="2318332"/>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563" name="Google Shape;563;p28"/>
          <p:cNvSpPr txBox="1">
            <a:spLocks noGrp="1"/>
          </p:cNvSpPr>
          <p:nvPr>
            <p:ph type="subTitle" idx="4"/>
          </p:nvPr>
        </p:nvSpPr>
        <p:spPr>
          <a:xfrm>
            <a:off x="6668784" y="2318332"/>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564" name="Google Shape;564;p28"/>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28"/>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28"/>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28"/>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28"/>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28"/>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8"/>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28"/>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28"/>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8"/>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5407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4">
  <p:cSld name="title and four columns 4">
    <p:spTree>
      <p:nvGrpSpPr>
        <p:cNvPr id="1" name="Shape 574"/>
        <p:cNvGrpSpPr/>
        <p:nvPr/>
      </p:nvGrpSpPr>
      <p:grpSpPr>
        <a:xfrm>
          <a:off x="0" y="0"/>
          <a:ext cx="0" cy="0"/>
          <a:chOff x="0" y="0"/>
          <a:chExt cx="0" cy="0"/>
        </a:xfrm>
      </p:grpSpPr>
      <p:sp>
        <p:nvSpPr>
          <p:cNvPr id="575" name="Google Shape;575;p29"/>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6" name="Google Shape;576;p29"/>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7" name="Google Shape;577;p29"/>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8" name="Google Shape;578;p29"/>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9" name="Google Shape;579;p29"/>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0" name="Google Shape;580;p29"/>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1" name="Google Shape;581;p29"/>
          <p:cNvSpPr txBox="1">
            <a:spLocks noGrp="1"/>
          </p:cNvSpPr>
          <p:nvPr>
            <p:ph type="title"/>
          </p:nvPr>
        </p:nvSpPr>
        <p:spPr>
          <a:xfrm>
            <a:off x="2053733" y="7125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2" name="Google Shape;582;p29"/>
          <p:cNvSpPr txBox="1">
            <a:spLocks noGrp="1"/>
          </p:cNvSpPr>
          <p:nvPr>
            <p:ph type="subTitle" idx="1"/>
          </p:nvPr>
        </p:nvSpPr>
        <p:spPr>
          <a:xfrm>
            <a:off x="6859417" y="4005623"/>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583" name="Google Shape;583;p29"/>
          <p:cNvSpPr txBox="1">
            <a:spLocks noGrp="1"/>
          </p:cNvSpPr>
          <p:nvPr>
            <p:ph type="subTitle" idx="2"/>
          </p:nvPr>
        </p:nvSpPr>
        <p:spPr>
          <a:xfrm>
            <a:off x="6859417" y="4891601"/>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584" name="Google Shape;584;p29"/>
          <p:cNvSpPr txBox="1">
            <a:spLocks noGrp="1"/>
          </p:cNvSpPr>
          <p:nvPr>
            <p:ph type="subTitle" idx="3"/>
          </p:nvPr>
        </p:nvSpPr>
        <p:spPr>
          <a:xfrm>
            <a:off x="6859417" y="3119644"/>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585" name="Google Shape;585;p29"/>
          <p:cNvSpPr txBox="1">
            <a:spLocks noGrp="1"/>
          </p:cNvSpPr>
          <p:nvPr>
            <p:ph type="subTitle" idx="4"/>
          </p:nvPr>
        </p:nvSpPr>
        <p:spPr>
          <a:xfrm>
            <a:off x="6859417" y="2233665"/>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586" name="Google Shape;586;p29"/>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7" name="Google Shape;587;p29"/>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8" name="Google Shape;588;p29"/>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9" name="Google Shape;589;p29"/>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0" name="Google Shape;590;p29"/>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29"/>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2" name="Google Shape;592;p29"/>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3" name="Google Shape;593;p29"/>
          <p:cNvSpPr/>
          <p:nvPr/>
        </p:nvSpPr>
        <p:spPr>
          <a:xfrm>
            <a:off x="4791619" y="6284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4" name="Google Shape;594;p29"/>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5" name="Google Shape;595;p29"/>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6" name="Google Shape;596;p29"/>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7" name="Google Shape;597;p29"/>
          <p:cNvSpPr/>
          <p:nvPr/>
        </p:nvSpPr>
        <p:spPr>
          <a:xfrm>
            <a:off x="2576281" y="63010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8" name="Google Shape;598;p29"/>
          <p:cNvSpPr/>
          <p:nvPr/>
        </p:nvSpPr>
        <p:spPr>
          <a:xfrm>
            <a:off x="439864" y="3682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9" name="Google Shape;599;p29"/>
          <p:cNvSpPr/>
          <p:nvPr/>
        </p:nvSpPr>
        <p:spPr>
          <a:xfrm>
            <a:off x="5810523" y="65009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68544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our columns 5">
  <p:cSld name="title and four columns 5">
    <p:spTree>
      <p:nvGrpSpPr>
        <p:cNvPr id="1" name="Shape 600"/>
        <p:cNvGrpSpPr/>
        <p:nvPr/>
      </p:nvGrpSpPr>
      <p:grpSpPr>
        <a:xfrm>
          <a:off x="0" y="0"/>
          <a:ext cx="0" cy="0"/>
          <a:chOff x="0" y="0"/>
          <a:chExt cx="0" cy="0"/>
        </a:xfrm>
      </p:grpSpPr>
      <p:sp>
        <p:nvSpPr>
          <p:cNvPr id="601" name="Google Shape;601;p30"/>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30"/>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30"/>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30"/>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30"/>
          <p:cNvSpPr txBox="1">
            <a:spLocks noGrp="1"/>
          </p:cNvSpPr>
          <p:nvPr>
            <p:ph type="subTitle" idx="1"/>
          </p:nvPr>
        </p:nvSpPr>
        <p:spPr>
          <a:xfrm>
            <a:off x="2256917" y="3901797"/>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606" name="Google Shape;606;p30"/>
          <p:cNvSpPr txBox="1">
            <a:spLocks noGrp="1"/>
          </p:cNvSpPr>
          <p:nvPr>
            <p:ph type="subTitle" idx="2"/>
          </p:nvPr>
        </p:nvSpPr>
        <p:spPr>
          <a:xfrm>
            <a:off x="2256917" y="4683967"/>
            <a:ext cx="36456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607" name="Google Shape;607;p30"/>
          <p:cNvSpPr txBox="1">
            <a:spLocks noGrp="1"/>
          </p:cNvSpPr>
          <p:nvPr>
            <p:ph type="subTitle" idx="3"/>
          </p:nvPr>
        </p:nvSpPr>
        <p:spPr>
          <a:xfrm>
            <a:off x="2256917" y="3055880"/>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608" name="Google Shape;608;p30"/>
          <p:cNvSpPr txBox="1">
            <a:spLocks noGrp="1"/>
          </p:cNvSpPr>
          <p:nvPr>
            <p:ph type="subTitle" idx="4"/>
          </p:nvPr>
        </p:nvSpPr>
        <p:spPr>
          <a:xfrm>
            <a:off x="2256917" y="2270745"/>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609" name="Google Shape;609;p30"/>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30"/>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30"/>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30"/>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30"/>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0"/>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0"/>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30"/>
          <p:cNvSpPr/>
          <p:nvPr/>
        </p:nvSpPr>
        <p:spPr>
          <a:xfrm>
            <a:off x="4791619" y="6284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30"/>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30"/>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30"/>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30"/>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30"/>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30"/>
          <p:cNvSpPr/>
          <p:nvPr/>
        </p:nvSpPr>
        <p:spPr>
          <a:xfrm>
            <a:off x="2576281" y="63010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30"/>
          <p:cNvSpPr/>
          <p:nvPr/>
        </p:nvSpPr>
        <p:spPr>
          <a:xfrm>
            <a:off x="439864" y="3682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30"/>
          <p:cNvSpPr/>
          <p:nvPr/>
        </p:nvSpPr>
        <p:spPr>
          <a:xfrm>
            <a:off x="5810523" y="65009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30"/>
          <p:cNvSpPr txBox="1">
            <a:spLocks noGrp="1"/>
          </p:cNvSpPr>
          <p:nvPr>
            <p:ph type="title"/>
          </p:nvPr>
        </p:nvSpPr>
        <p:spPr>
          <a:xfrm>
            <a:off x="2053733" y="7252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85444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26"/>
        <p:cNvGrpSpPr/>
        <p:nvPr/>
      </p:nvGrpSpPr>
      <p:grpSpPr>
        <a:xfrm>
          <a:off x="0" y="0"/>
          <a:ext cx="0" cy="0"/>
          <a:chOff x="0" y="0"/>
          <a:chExt cx="0" cy="0"/>
        </a:xfrm>
      </p:grpSpPr>
      <p:sp>
        <p:nvSpPr>
          <p:cNvPr id="627" name="Google Shape;627;p31"/>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31"/>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31"/>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31"/>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31"/>
          <p:cNvSpPr txBox="1">
            <a:spLocks noGrp="1"/>
          </p:cNvSpPr>
          <p:nvPr>
            <p:ph type="subTitle" idx="1"/>
          </p:nvPr>
        </p:nvSpPr>
        <p:spPr>
          <a:xfrm>
            <a:off x="874465" y="2681125"/>
            <a:ext cx="3208000" cy="9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2" name="Google Shape;632;p31"/>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31"/>
          <p:cNvSpPr txBox="1">
            <a:spLocks noGrp="1"/>
          </p:cNvSpPr>
          <p:nvPr>
            <p:ph type="subTitle" idx="2"/>
          </p:nvPr>
        </p:nvSpPr>
        <p:spPr>
          <a:xfrm>
            <a:off x="4223815" y="2681525"/>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6" name="Google Shape;636;p31"/>
          <p:cNvSpPr txBox="1">
            <a:spLocks noGrp="1"/>
          </p:cNvSpPr>
          <p:nvPr>
            <p:ph type="subTitle" idx="3"/>
          </p:nvPr>
        </p:nvSpPr>
        <p:spPr>
          <a:xfrm>
            <a:off x="7558115" y="2681525"/>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7" name="Google Shape;637;p31"/>
          <p:cNvSpPr txBox="1">
            <a:spLocks noGrp="1"/>
          </p:cNvSpPr>
          <p:nvPr>
            <p:ph type="subTitle" idx="4"/>
          </p:nvPr>
        </p:nvSpPr>
        <p:spPr>
          <a:xfrm>
            <a:off x="848115" y="5078584"/>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8" name="Google Shape;638;p31"/>
          <p:cNvSpPr txBox="1">
            <a:spLocks noGrp="1"/>
          </p:cNvSpPr>
          <p:nvPr>
            <p:ph type="subTitle" idx="5"/>
          </p:nvPr>
        </p:nvSpPr>
        <p:spPr>
          <a:xfrm>
            <a:off x="4196665" y="5078584"/>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9" name="Google Shape;639;p31"/>
          <p:cNvSpPr txBox="1">
            <a:spLocks noGrp="1"/>
          </p:cNvSpPr>
          <p:nvPr>
            <p:ph type="subTitle" idx="6"/>
          </p:nvPr>
        </p:nvSpPr>
        <p:spPr>
          <a:xfrm>
            <a:off x="7558115" y="5078584"/>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40" name="Google Shape;640;p31"/>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solidFill>
            <a:schemeClr val="accent1"/>
          </a:solid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31"/>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solidFill>
            <a:schemeClr val="accent1"/>
          </a:solid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31"/>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solidFill>
            <a:schemeClr val="accent1"/>
          </a:solid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31"/>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solidFill>
            <a:schemeClr val="accent1"/>
          </a:solid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31"/>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solidFill>
            <a:schemeClr val="accent1"/>
          </a:solid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31"/>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solidFill>
            <a:schemeClr val="accent1"/>
          </a:solid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31"/>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solidFill>
            <a:schemeClr val="accent1"/>
          </a:solid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31"/>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31"/>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31"/>
          <p:cNvSpPr txBox="1">
            <a:spLocks noGrp="1"/>
          </p:cNvSpPr>
          <p:nvPr>
            <p:ph type="title"/>
          </p:nvPr>
        </p:nvSpPr>
        <p:spPr>
          <a:xfrm>
            <a:off x="2053733" y="7125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7793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650"/>
        <p:cNvGrpSpPr/>
        <p:nvPr/>
      </p:nvGrpSpPr>
      <p:grpSpPr>
        <a:xfrm>
          <a:off x="0" y="0"/>
          <a:ext cx="0" cy="0"/>
          <a:chOff x="0" y="0"/>
          <a:chExt cx="0" cy="0"/>
        </a:xfrm>
      </p:grpSpPr>
      <p:sp>
        <p:nvSpPr>
          <p:cNvPr id="651" name="Google Shape;651;p32"/>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3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3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3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32"/>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32"/>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32"/>
          <p:cNvSpPr txBox="1">
            <a:spLocks noGrp="1"/>
          </p:cNvSpPr>
          <p:nvPr>
            <p:ph type="title"/>
          </p:nvPr>
        </p:nvSpPr>
        <p:spPr>
          <a:xfrm>
            <a:off x="2053733" y="7125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658" name="Google Shape;658;p3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3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3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32">
            <a:hlinkClick r:id="" action="ppaction://noaction"/>
          </p:cNvPr>
          <p:cNvSpPr txBox="1">
            <a:spLocks noGrp="1"/>
          </p:cNvSpPr>
          <p:nvPr>
            <p:ph type="subTitle" idx="1"/>
          </p:nvPr>
        </p:nvSpPr>
        <p:spPr>
          <a:xfrm>
            <a:off x="2184696" y="2601667"/>
            <a:ext cx="27212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662" name="Google Shape;662;p32">
            <a:hlinkClick r:id="" action="ppaction://noaction"/>
          </p:cNvPr>
          <p:cNvSpPr txBox="1">
            <a:spLocks noGrp="1"/>
          </p:cNvSpPr>
          <p:nvPr>
            <p:ph type="subTitle" idx="2"/>
          </p:nvPr>
        </p:nvSpPr>
        <p:spPr>
          <a:xfrm>
            <a:off x="4761179" y="491651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663" name="Google Shape;663;p32">
            <a:hlinkClick r:id="" action="ppaction://noaction"/>
          </p:cNvPr>
          <p:cNvSpPr txBox="1">
            <a:spLocks noGrp="1"/>
          </p:cNvSpPr>
          <p:nvPr>
            <p:ph type="subTitle" idx="3"/>
          </p:nvPr>
        </p:nvSpPr>
        <p:spPr>
          <a:xfrm>
            <a:off x="2166239" y="491651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664" name="Google Shape;664;p32">
            <a:hlinkClick r:id="" action="ppaction://noaction"/>
          </p:cNvPr>
          <p:cNvSpPr txBox="1">
            <a:spLocks noGrp="1"/>
          </p:cNvSpPr>
          <p:nvPr>
            <p:ph type="subTitle" idx="4"/>
          </p:nvPr>
        </p:nvSpPr>
        <p:spPr>
          <a:xfrm>
            <a:off x="7288485" y="260166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665" name="Google Shape;665;p32"/>
          <p:cNvSpPr/>
          <p:nvPr/>
        </p:nvSpPr>
        <p:spPr>
          <a:xfrm>
            <a:off x="1347658" y="63860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32"/>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32"/>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32"/>
          <p:cNvSpPr/>
          <p:nvPr/>
        </p:nvSpPr>
        <p:spPr>
          <a:xfrm>
            <a:off x="935075" y="6130658"/>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32"/>
          <p:cNvSpPr/>
          <p:nvPr/>
        </p:nvSpPr>
        <p:spPr>
          <a:xfrm>
            <a:off x="1977819" y="341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32"/>
          <p:cNvSpPr/>
          <p:nvPr/>
        </p:nvSpPr>
        <p:spPr>
          <a:xfrm>
            <a:off x="744323" y="39060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32"/>
          <p:cNvSpPr/>
          <p:nvPr/>
        </p:nvSpPr>
        <p:spPr>
          <a:xfrm>
            <a:off x="506757" y="26825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32"/>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32"/>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32"/>
          <p:cNvSpPr/>
          <p:nvPr/>
        </p:nvSpPr>
        <p:spPr>
          <a:xfrm>
            <a:off x="651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32">
            <a:hlinkClick r:id="" action="ppaction://noaction"/>
          </p:cNvPr>
          <p:cNvSpPr txBox="1">
            <a:spLocks noGrp="1"/>
          </p:cNvSpPr>
          <p:nvPr>
            <p:ph type="subTitle" idx="5"/>
          </p:nvPr>
        </p:nvSpPr>
        <p:spPr>
          <a:xfrm>
            <a:off x="4780235" y="260166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
        <p:nvSpPr>
          <p:cNvPr id="676" name="Google Shape;676;p32">
            <a:hlinkClick r:id="" action="ppaction://noaction"/>
          </p:cNvPr>
          <p:cNvSpPr txBox="1">
            <a:spLocks noGrp="1"/>
          </p:cNvSpPr>
          <p:nvPr>
            <p:ph type="subTitle" idx="6"/>
          </p:nvPr>
        </p:nvSpPr>
        <p:spPr>
          <a:xfrm>
            <a:off x="7312473" y="491651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Tree>
    <p:extLst>
      <p:ext uri="{BB962C8B-B14F-4D97-AF65-F5344CB8AC3E}">
        <p14:creationId xmlns:p14="http://schemas.microsoft.com/office/powerpoint/2010/main" val="70034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2FCCC862-96F8-416F-945F-265C998EE28C}"/>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91453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9FA6628F-7661-4EF2-B625-1A5A633E6B85}"/>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136309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A7DBC686-67BA-4962-9C2A-7ABF2B946793}"/>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93928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195AC6EF-5EB3-4FBB-965D-6EB79315BF92}"/>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294623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AFA129F7-DDC2-35D2-0CF3-3305FDA08ECC}"/>
              </a:ext>
            </a:extLst>
          </p:cNvPr>
          <p:cNvPicPr>
            <a:picLocks noChangeAspect="1"/>
          </p:cNvPicPr>
          <p:nvPr userDrawn="1"/>
        </p:nvPicPr>
        <p:blipFill>
          <a:blip r:embed="rId29" cstate="hqprint">
            <a:extLst>
              <a:ext uri="{28A0092B-C50C-407E-A947-70E740481C1C}">
                <a14:useLocalDpi xmlns:a14="http://schemas.microsoft.com/office/drawing/2010/main" val="0"/>
              </a:ext>
            </a:extLst>
          </a:blip>
          <a:stretch>
            <a:fillRect/>
          </a:stretch>
        </p:blipFill>
        <p:spPr>
          <a:xfrm>
            <a:off x="-1476082" y="199337"/>
            <a:ext cx="1280671" cy="1280671"/>
          </a:xfrm>
          <a:prstGeom prst="rect">
            <a:avLst/>
          </a:prstGeom>
        </p:spPr>
      </p:pic>
    </p:spTree>
    <p:extLst>
      <p:ext uri="{BB962C8B-B14F-4D97-AF65-F5344CB8AC3E}">
        <p14:creationId xmlns:p14="http://schemas.microsoft.com/office/powerpoint/2010/main" val="154014981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9167" y="593367"/>
            <a:ext cx="109572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1pPr>
            <a:lvl2pPr lvl="1">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2pPr>
            <a:lvl3pPr lvl="2">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3pPr>
            <a:lvl4pPr lvl="3">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4pPr>
            <a:lvl5pPr lvl="4">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5pPr>
            <a:lvl6pPr lvl="5">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6pPr>
            <a:lvl7pPr lvl="6">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7pPr>
            <a:lvl8pPr lvl="7">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8pPr>
            <a:lvl9pPr lvl="8">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675800" y="1536633"/>
            <a:ext cx="111004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Ubuntu"/>
              <a:buChar char="●"/>
              <a:defRPr sz="1800">
                <a:solidFill>
                  <a:schemeClr val="dk1"/>
                </a:solidFill>
                <a:latin typeface="Ubuntu"/>
                <a:ea typeface="Ubuntu"/>
                <a:cs typeface="Ubuntu"/>
                <a:sym typeface="Ubuntu"/>
              </a:defRPr>
            </a:lvl1pPr>
            <a:lvl2pPr marL="914400" lvl="1"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lnSpc>
                <a:spcPct val="115000"/>
              </a:lnSpc>
              <a:spcBef>
                <a:spcPts val="1600"/>
              </a:spcBef>
              <a:spcAft>
                <a:spcPts val="160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A9E42A25-BA7B-7EFC-467D-C7F437B41A2E}"/>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2485725" y="106326"/>
            <a:ext cx="1605516" cy="1605516"/>
          </a:xfrm>
          <a:prstGeom prst="rect">
            <a:avLst/>
          </a:prstGeom>
        </p:spPr>
      </p:pic>
    </p:spTree>
    <p:extLst>
      <p:ext uri="{BB962C8B-B14F-4D97-AF65-F5344CB8AC3E}">
        <p14:creationId xmlns:p14="http://schemas.microsoft.com/office/powerpoint/2010/main" val="695027559"/>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14" descr="Firewrk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9004300" y="4052292"/>
            <a:ext cx="2540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18"/>
          <p:cNvSpPr>
            <a:spLocks noChangeArrowheads="1" noChangeShapeType="1" noTextEdit="1"/>
          </p:cNvSpPr>
          <p:nvPr/>
        </p:nvSpPr>
        <p:spPr bwMode="auto">
          <a:xfrm>
            <a:off x="1739900" y="312499"/>
            <a:ext cx="9004300" cy="676275"/>
          </a:xfrm>
          <a:prstGeom prst="rect">
            <a:avLst/>
          </a:prstGeom>
        </p:spPr>
        <p:txBody>
          <a:bodyPr wrap="none" fromWordArt="1">
            <a:prstTxWarp prst="textPlain">
              <a:avLst>
                <a:gd name="adj" fmla="val 50000"/>
              </a:avLst>
            </a:prstTxWarp>
          </a:bodyPr>
          <a:lstStyle/>
          <a:p>
            <a:pPr algn="ctr"/>
            <a:r>
              <a:rPr lang="vi-VN" b="1" kern="10" dirty="0">
                <a:ln w="9525">
                  <a:solidFill>
                    <a:srgbClr val="FF0000"/>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TRƯỜNG TIỂU </a:t>
            </a:r>
            <a:r>
              <a:rPr lang="en-US" b="1" kern="10" dirty="0" smtClean="0">
                <a:ln w="9525">
                  <a:solidFill>
                    <a:srgbClr val="FF0000"/>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QUANG TRUNG</a:t>
            </a:r>
            <a:endParaRPr lang="en-US" b="1" kern="10" dirty="0">
              <a:ln w="9525">
                <a:solidFill>
                  <a:srgbClr val="FF0000"/>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3080" name="WordArt 19"/>
          <p:cNvSpPr>
            <a:spLocks noChangeArrowheads="1" noChangeShapeType="1" noTextEdit="1"/>
          </p:cNvSpPr>
          <p:nvPr/>
        </p:nvSpPr>
        <p:spPr bwMode="auto">
          <a:xfrm>
            <a:off x="3823477" y="1114261"/>
            <a:ext cx="4483100" cy="1752600"/>
          </a:xfrm>
          <a:prstGeom prst="rect">
            <a:avLst/>
          </a:prstGeom>
        </p:spPr>
        <p:txBody>
          <a:bodyPr wrap="none" fromWordArt="1">
            <a:prstTxWarp prst="textPlain">
              <a:avLst>
                <a:gd name="adj" fmla="val 50000"/>
              </a:avLst>
            </a:prstTxWarp>
          </a:bodyPr>
          <a:lstStyle/>
          <a:p>
            <a:pPr algn="ctr"/>
            <a:r>
              <a:rPr lang="en-US" b="1" kern="10" dirty="0"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TOÁN 4</a:t>
            </a:r>
            <a:endParaRPr lang="en-US"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3081" name="WordArt 20"/>
          <p:cNvSpPr>
            <a:spLocks noChangeArrowheads="1" noChangeShapeType="1" noTextEdit="1"/>
          </p:cNvSpPr>
          <p:nvPr/>
        </p:nvSpPr>
        <p:spPr bwMode="auto">
          <a:xfrm>
            <a:off x="2407427" y="3482174"/>
            <a:ext cx="7315200" cy="1447800"/>
          </a:xfrm>
          <a:prstGeom prst="rect">
            <a:avLst/>
          </a:prstGeom>
        </p:spPr>
        <p:txBody>
          <a:bodyPr wrap="none" fromWordArt="1">
            <a:prstTxWarp prst="textPlain">
              <a:avLst>
                <a:gd name="adj" fmla="val 50000"/>
              </a:avLst>
            </a:prstTxWarp>
          </a:bodyPr>
          <a:lstStyle/>
          <a:p>
            <a:pPr algn="ct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a:t>
            </a: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liên</a:t>
            </a: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quan</a:t>
            </a: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đến</a:t>
            </a: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rút</a:t>
            </a: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về</a:t>
            </a: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đơn</a:t>
            </a: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vị</a:t>
            </a:r>
            <a:endPar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r>
              <a:rPr lang="en-US" sz="8000" b="1"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80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a:t>
            </a:r>
            <a:endParaRPr lang="en-US" sz="80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82" name="WordArt 21"/>
          <p:cNvSpPr>
            <a:spLocks noChangeArrowheads="1" noChangeShapeType="1" noTextEdit="1"/>
          </p:cNvSpPr>
          <p:nvPr/>
        </p:nvSpPr>
        <p:spPr bwMode="auto">
          <a:xfrm>
            <a:off x="1803400" y="5299738"/>
            <a:ext cx="8940800" cy="1066800"/>
          </a:xfrm>
          <a:prstGeom prst="rect">
            <a:avLst/>
          </a:prstGeom>
        </p:spPr>
        <p:txBody>
          <a:bodyPr wrap="none" fromWordArt="1">
            <a:prstTxWarp prst="textPlain">
              <a:avLst>
                <a:gd name="adj" fmla="val 50000"/>
              </a:avLst>
            </a:prstTxWarp>
          </a:bodyPr>
          <a:lstStyle/>
          <a:p>
            <a:pPr algn="ctr"/>
            <a:endParaRPr lang="en-US" sz="3600" b="1" kern="10" dirty="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19" name="WordArt 20"/>
          <p:cNvSpPr>
            <a:spLocks noChangeArrowheads="1" noChangeShapeType="1" noTextEdit="1"/>
          </p:cNvSpPr>
          <p:nvPr/>
        </p:nvSpPr>
        <p:spPr bwMode="auto">
          <a:xfrm>
            <a:off x="4549775" y="6168578"/>
            <a:ext cx="7315200" cy="500484"/>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FF"/>
                  </a:solidFill>
                  <a:round/>
                </a:ln>
                <a:solidFill>
                  <a:srgbClr val="0070C0"/>
                </a:solidFill>
                <a:latin typeface="Times New Roman" panose="02020603050405020304"/>
                <a:cs typeface="Times New Roman" panose="02020603050405020304"/>
              </a:rPr>
              <a:t>Giáo</a:t>
            </a:r>
            <a:r>
              <a:rPr lang="en-US" sz="3600" b="1" kern="10" dirty="0" smtClean="0">
                <a:ln w="9525">
                  <a:solidFill>
                    <a:srgbClr val="FF00FF"/>
                  </a:solidFill>
                  <a:round/>
                </a:ln>
                <a:solidFill>
                  <a:srgbClr val="0070C0"/>
                </a:solidFill>
                <a:latin typeface="Times New Roman" panose="02020603050405020304"/>
                <a:cs typeface="Times New Roman" panose="02020603050405020304"/>
              </a:rPr>
              <a:t> </a:t>
            </a:r>
            <a:r>
              <a:rPr lang="en-US" sz="3600" b="1" kern="10" dirty="0" err="1" smtClean="0">
                <a:ln w="9525">
                  <a:solidFill>
                    <a:srgbClr val="FF00FF"/>
                  </a:solidFill>
                  <a:round/>
                </a:ln>
                <a:solidFill>
                  <a:srgbClr val="0070C0"/>
                </a:solidFill>
                <a:latin typeface="Times New Roman" panose="02020603050405020304"/>
                <a:cs typeface="Times New Roman" panose="02020603050405020304"/>
              </a:rPr>
              <a:t>viên</a:t>
            </a:r>
            <a:r>
              <a:rPr lang="en-US" sz="3600" b="1" kern="10" dirty="0" smtClean="0">
                <a:ln w="9525">
                  <a:solidFill>
                    <a:srgbClr val="FF00FF"/>
                  </a:solidFill>
                  <a:round/>
                </a:ln>
                <a:solidFill>
                  <a:srgbClr val="0070C0"/>
                </a:solidFill>
                <a:latin typeface="Times New Roman" panose="02020603050405020304"/>
                <a:cs typeface="Times New Roman" panose="02020603050405020304"/>
              </a:rPr>
              <a:t>: </a:t>
            </a:r>
            <a:r>
              <a:rPr lang="en-US" sz="3600" b="1" kern="10" dirty="0" err="1" smtClean="0">
                <a:ln w="9525">
                  <a:solidFill>
                    <a:srgbClr val="FF00FF"/>
                  </a:solidFill>
                  <a:round/>
                </a:ln>
                <a:solidFill>
                  <a:srgbClr val="0070C0"/>
                </a:solidFill>
                <a:latin typeface="Times New Roman" panose="02020603050405020304"/>
                <a:cs typeface="Times New Roman" panose="02020603050405020304"/>
              </a:rPr>
              <a:t>Trịnh</a:t>
            </a:r>
            <a:r>
              <a:rPr lang="en-US" sz="3600" b="1" kern="10" dirty="0" smtClean="0">
                <a:ln w="9525">
                  <a:solidFill>
                    <a:srgbClr val="FF00FF"/>
                  </a:solidFill>
                  <a:round/>
                </a:ln>
                <a:solidFill>
                  <a:srgbClr val="0070C0"/>
                </a:solidFill>
                <a:latin typeface="Times New Roman" panose="02020603050405020304"/>
                <a:cs typeface="Times New Roman" panose="02020603050405020304"/>
              </a:rPr>
              <a:t> </a:t>
            </a:r>
            <a:r>
              <a:rPr lang="en-US" sz="3600" b="1" kern="10" dirty="0" err="1" smtClean="0">
                <a:ln w="9525">
                  <a:solidFill>
                    <a:srgbClr val="FF00FF"/>
                  </a:solidFill>
                  <a:round/>
                </a:ln>
                <a:solidFill>
                  <a:srgbClr val="0070C0"/>
                </a:solidFill>
                <a:latin typeface="Times New Roman" panose="02020603050405020304"/>
                <a:cs typeface="Times New Roman" panose="02020603050405020304"/>
              </a:rPr>
              <a:t>Thị</a:t>
            </a:r>
            <a:r>
              <a:rPr lang="en-US" sz="3600" b="1" kern="10" dirty="0" smtClean="0">
                <a:ln w="9525">
                  <a:solidFill>
                    <a:srgbClr val="FF00FF"/>
                  </a:solidFill>
                  <a:round/>
                </a:ln>
                <a:solidFill>
                  <a:srgbClr val="0070C0"/>
                </a:solidFill>
                <a:latin typeface="Times New Roman" panose="02020603050405020304"/>
                <a:cs typeface="Times New Roman" panose="02020603050405020304"/>
              </a:rPr>
              <a:t> </a:t>
            </a:r>
            <a:r>
              <a:rPr lang="en-US" sz="3600" b="1" kern="10" dirty="0" err="1" smtClean="0">
                <a:ln w="9525">
                  <a:solidFill>
                    <a:srgbClr val="FF00FF"/>
                  </a:solidFill>
                  <a:round/>
                </a:ln>
                <a:solidFill>
                  <a:srgbClr val="0070C0"/>
                </a:solidFill>
                <a:latin typeface="Times New Roman" panose="02020603050405020304"/>
                <a:cs typeface="Times New Roman" panose="02020603050405020304"/>
              </a:rPr>
              <a:t>Mơ</a:t>
            </a:r>
            <a:endParaRPr lang="en-US" sz="3600" b="1" kern="10" dirty="0">
              <a:ln w="9525">
                <a:solidFill>
                  <a:srgbClr val="FF00FF"/>
                </a:solidFill>
                <a:round/>
              </a:ln>
              <a:solidFill>
                <a:srgbClr val="0070C0"/>
              </a:solidFill>
              <a:latin typeface="Times New Roman" panose="02020603050405020304"/>
              <a:cs typeface="Times New Roman" panose="02020603050405020304"/>
            </a:endParaRPr>
          </a:p>
        </p:txBody>
      </p:sp>
    </p:spTree>
    <p:extLst>
      <p:ext uri="{BB962C8B-B14F-4D97-AF65-F5344CB8AC3E}">
        <p14:creationId xmlns:p14="http://schemas.microsoft.com/office/powerpoint/2010/main" val="32999295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569660"/>
          </a:xfrm>
          <a:prstGeom prst="rect">
            <a:avLst/>
          </a:prstGeom>
          <a:noFill/>
        </p:spPr>
        <p:txBody>
          <a:bodyPr wrap="square" rtlCol="0">
            <a:spAutoFit/>
          </a:bodyPr>
          <a:lstStyle/>
          <a:p>
            <a:pPr lvl="0" algn="just">
              <a:spcBef>
                <a:spcPts val="600"/>
              </a:spcBef>
              <a:spcAft>
                <a:spcPts val="600"/>
              </a:spcAft>
              <a:defRPr/>
            </a:pPr>
            <a:r>
              <a:rPr lang="vi-VN" sz="3200" b="1" dirty="0">
                <a:solidFill>
                  <a:srgbClr val="002060"/>
                </a:solidFill>
                <a:latin typeface="Calibri" panose="020F0502020204030204" pitchFamily="34" charset="0"/>
                <a:cs typeface="Calibri" panose="020F0502020204030204" pitchFamily="34" charset="0"/>
              </a:rPr>
              <a:t>Trong phong trào "Đổi giấy lấy cây xanh", Việt đã đổi 9 kg giấy để được 3 cây. Hỏi Mai đổi 12 kg giấy cùng loại đó thì được mấy cây như vậy?</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1</a:t>
            </a:r>
          </a:p>
        </p:txBody>
      </p:sp>
      <p:pic>
        <p:nvPicPr>
          <p:cNvPr id="4098" name="Picture 2" descr="Đổi giấy lấy... cây xanh">
            <a:extLst>
              <a:ext uri="{FF2B5EF4-FFF2-40B4-BE49-F238E27FC236}">
                <a16:creationId xmlns:a16="http://schemas.microsoft.com/office/drawing/2014/main" id="{0A471590-D4F9-6BA0-E5A4-94B1773A6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6474" y="1766975"/>
            <a:ext cx="1738313" cy="30542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46A84D-96BD-33B8-CD5C-3B07AB74E083}"/>
              </a:ext>
            </a:extLst>
          </p:cNvPr>
          <p:cNvSpPr txBox="1"/>
          <p:nvPr/>
        </p:nvSpPr>
        <p:spPr>
          <a:xfrm>
            <a:off x="542925" y="1843385"/>
            <a:ext cx="6096000" cy="1754326"/>
          </a:xfrm>
          <a:prstGeom prst="rect">
            <a:avLst/>
          </a:prstGeom>
          <a:noFill/>
        </p:spPr>
        <p:txBody>
          <a:bodyPr wrap="square">
            <a:spAutoFit/>
          </a:bodyPr>
          <a:lstStyle/>
          <a:p>
            <a:pPr algn="ctr" latinLnBrk="0"/>
            <a:r>
              <a:rPr lang="vi-VN" sz="3600" b="1" i="0" dirty="0">
                <a:solidFill>
                  <a:srgbClr val="000000"/>
                </a:solidFill>
                <a:effectLst/>
                <a:latin typeface="Calibri" panose="020F0502020204030204" pitchFamily="34" charset="0"/>
                <a:cs typeface="Calibri" panose="020F0502020204030204" pitchFamily="34" charset="0"/>
              </a:rPr>
              <a:t>Tóm tắt</a:t>
            </a:r>
            <a:r>
              <a:rPr lang="en-US" sz="3600" b="1" i="0" dirty="0">
                <a:solidFill>
                  <a:srgbClr val="000000"/>
                </a:solidFill>
                <a:effectLst/>
                <a:latin typeface="Calibri" panose="020F0502020204030204" pitchFamily="34" charset="0"/>
                <a:cs typeface="Calibri" panose="020F0502020204030204" pitchFamily="34" charset="0"/>
              </a:rPr>
              <a:t>:</a:t>
            </a:r>
            <a:endParaRPr lang="vi-VN" sz="3600" dirty="0">
              <a:solidFill>
                <a:srgbClr val="000000"/>
              </a:solidFill>
              <a:latin typeface="Calibri" panose="020F0502020204030204" pitchFamily="34" charset="0"/>
              <a:cs typeface="Calibri" panose="020F0502020204030204" pitchFamily="34" charset="0"/>
            </a:endParaRPr>
          </a:p>
          <a:p>
            <a:pPr algn="just"/>
            <a:r>
              <a:rPr lang="vi-VN" sz="3600" dirty="0">
                <a:solidFill>
                  <a:srgbClr val="000000"/>
                </a:solidFill>
                <a:latin typeface="Calibri" panose="020F0502020204030204" pitchFamily="34" charset="0"/>
                <a:cs typeface="Calibri" panose="020F0502020204030204" pitchFamily="34" charset="0"/>
              </a:rPr>
              <a:t>9 kg giấy: 3 cây</a:t>
            </a:r>
          </a:p>
          <a:p>
            <a:pPr algn="just"/>
            <a:r>
              <a:rPr lang="vi-VN" sz="3600" dirty="0">
                <a:solidFill>
                  <a:srgbClr val="000000"/>
                </a:solidFill>
                <a:latin typeface="Calibri" panose="020F0502020204030204" pitchFamily="34" charset="0"/>
                <a:cs typeface="Calibri" panose="020F0502020204030204" pitchFamily="34" charset="0"/>
              </a:rPr>
              <a:t>12 kg giấy</a:t>
            </a:r>
            <a:r>
              <a:rPr lang="en-US" sz="3600" dirty="0">
                <a:solidFill>
                  <a:srgbClr val="000000"/>
                </a:solidFill>
                <a:latin typeface="Calibri" panose="020F0502020204030204" pitchFamily="34" charset="0"/>
                <a:cs typeface="Calibri" panose="020F0502020204030204" pitchFamily="34" charset="0"/>
              </a:rPr>
              <a:t>:…</a:t>
            </a:r>
            <a:r>
              <a:rPr lang="vi-VN" sz="3600" dirty="0">
                <a:solidFill>
                  <a:srgbClr val="000000"/>
                </a:solidFill>
                <a:latin typeface="Calibri" panose="020F0502020204030204" pitchFamily="34" charset="0"/>
                <a:cs typeface="Calibri" panose="020F0502020204030204" pitchFamily="34" charset="0"/>
              </a:rPr>
              <a:t>cây</a:t>
            </a:r>
            <a:r>
              <a:rPr lang="en-US" sz="3600" dirty="0">
                <a:solidFill>
                  <a:srgbClr val="000000"/>
                </a:solidFill>
                <a:latin typeface="Calibri" panose="020F0502020204030204" pitchFamily="34" charset="0"/>
                <a:cs typeface="Calibri" panose="020F0502020204030204" pitchFamily="34" charset="0"/>
              </a:rPr>
              <a:t>?</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84F6736-52F5-9F30-BAC1-8A45FD115542}"/>
              </a:ext>
            </a:extLst>
          </p:cNvPr>
          <p:cNvSpPr txBox="1"/>
          <p:nvPr/>
        </p:nvSpPr>
        <p:spPr>
          <a:xfrm>
            <a:off x="542925" y="3310235"/>
            <a:ext cx="9658350" cy="3416320"/>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 Bài giải</a:t>
            </a:r>
            <a:r>
              <a:rPr lang="en-US" sz="3600" b="1" dirty="0">
                <a:solidFill>
                  <a:srgbClr val="FF0000"/>
                </a:solidFill>
                <a:latin typeface="Calibri" panose="020F0502020204030204" pitchFamily="34" charset="0"/>
                <a:cs typeface="Calibri" panose="020F0502020204030204" pitchFamily="34" charset="0"/>
              </a:rPr>
              <a:t>:</a:t>
            </a:r>
            <a:endParaRPr lang="vi-VN" sz="3600" b="1" dirty="0">
              <a:solidFill>
                <a:srgbClr val="FF0000"/>
              </a:solidFill>
              <a:latin typeface="Calibri" panose="020F0502020204030204" pitchFamily="34" charset="0"/>
              <a:cs typeface="Calibri" panose="020F0502020204030204" pitchFamily="34" charset="0"/>
            </a:endParaRPr>
          </a:p>
          <a:p>
            <a:r>
              <a:rPr lang="en-US" sz="3600" dirty="0" err="1" smtClean="0">
                <a:solidFill>
                  <a:srgbClr val="FF0000"/>
                </a:solidFill>
                <a:latin typeface="Calibri" panose="020F0502020204030204" pitchFamily="34" charset="0"/>
                <a:cs typeface="Calibri" panose="020F0502020204030204" pitchFamily="34" charset="0"/>
              </a:rPr>
              <a:t>Để</a:t>
            </a:r>
            <a:r>
              <a:rPr lang="en-US" sz="3600" dirty="0" smtClean="0">
                <a:solidFill>
                  <a:srgbClr val="FF0000"/>
                </a:solidFill>
                <a:latin typeface="Calibri" panose="020F0502020204030204" pitchFamily="34" charset="0"/>
                <a:cs typeface="Calibri" panose="020F0502020204030204" pitchFamily="34" charset="0"/>
              </a:rPr>
              <a:t> </a:t>
            </a:r>
            <a:r>
              <a:rPr lang="en-US" sz="3600" dirty="0" err="1" smtClean="0">
                <a:solidFill>
                  <a:srgbClr val="FF0000"/>
                </a:solidFill>
                <a:latin typeface="Calibri" panose="020F0502020204030204" pitchFamily="34" charset="0"/>
                <a:cs typeface="Calibri" panose="020F0502020204030204" pitchFamily="34" charset="0"/>
              </a:rPr>
              <a:t>đổi</a:t>
            </a:r>
            <a:r>
              <a:rPr lang="en-US" sz="3600" dirty="0" smtClean="0">
                <a:solidFill>
                  <a:srgbClr val="FF0000"/>
                </a:solidFill>
                <a:latin typeface="Calibri" panose="020F0502020204030204" pitchFamily="34" charset="0"/>
                <a:cs typeface="Calibri" panose="020F0502020204030204" pitchFamily="34" charset="0"/>
              </a:rPr>
              <a:t> </a:t>
            </a:r>
            <a:r>
              <a:rPr lang="en-US" sz="3600" dirty="0" err="1" smtClean="0">
                <a:solidFill>
                  <a:srgbClr val="FF0000"/>
                </a:solidFill>
                <a:latin typeface="Calibri" panose="020F0502020204030204" pitchFamily="34" charset="0"/>
                <a:cs typeface="Calibri" panose="020F0502020204030204" pitchFamily="34" charset="0"/>
              </a:rPr>
              <a:t>được</a:t>
            </a:r>
            <a:r>
              <a:rPr lang="en-US" sz="3600" dirty="0" smtClean="0">
                <a:solidFill>
                  <a:srgbClr val="FF0000"/>
                </a:solidFill>
                <a:latin typeface="Calibri" panose="020F0502020204030204" pitchFamily="34" charset="0"/>
                <a:cs typeface="Calibri" panose="020F0502020204030204" pitchFamily="34" charset="0"/>
              </a:rPr>
              <a:t> </a:t>
            </a:r>
            <a:r>
              <a:rPr lang="vi-VN" sz="3600" dirty="0" smtClean="0">
                <a:solidFill>
                  <a:srgbClr val="FF0000"/>
                </a:solidFill>
                <a:latin typeface="Calibri" panose="020F0502020204030204" pitchFamily="34" charset="0"/>
                <a:cs typeface="Calibri" panose="020F0502020204030204" pitchFamily="34" charset="0"/>
              </a:rPr>
              <a:t>1 </a:t>
            </a:r>
            <a:r>
              <a:rPr lang="vi-VN" sz="3600" dirty="0">
                <a:solidFill>
                  <a:srgbClr val="FF0000"/>
                </a:solidFill>
                <a:latin typeface="Calibri" panose="020F0502020204030204" pitchFamily="34" charset="0"/>
                <a:cs typeface="Calibri" panose="020F0502020204030204" pitchFamily="34" charset="0"/>
              </a:rPr>
              <a:t>cây xanh </a:t>
            </a:r>
            <a:r>
              <a:rPr lang="en-US" sz="3600" dirty="0" err="1" smtClean="0">
                <a:solidFill>
                  <a:srgbClr val="FF0000"/>
                </a:solidFill>
                <a:latin typeface="Calibri" panose="020F0502020204030204" pitchFamily="34" charset="0"/>
                <a:cs typeface="Calibri" panose="020F0502020204030204" pitchFamily="34" charset="0"/>
              </a:rPr>
              <a:t>cần</a:t>
            </a:r>
            <a:r>
              <a:rPr lang="vi-VN" sz="3600" dirty="0">
                <a:solidFill>
                  <a:srgbClr val="FF0000"/>
                </a:solidFill>
                <a:latin typeface="Calibri" panose="020F0502020204030204" pitchFamily="34" charset="0"/>
                <a:cs typeface="Calibri" panose="020F0502020204030204" pitchFamily="34" charset="0"/>
              </a:rPr>
              <a:t> </a:t>
            </a:r>
            <a:r>
              <a:rPr lang="en-US" sz="3600" dirty="0" smtClean="0">
                <a:solidFill>
                  <a:srgbClr val="FF0000"/>
                </a:solidFill>
                <a:latin typeface="Calibri" panose="020F0502020204030204" pitchFamily="34" charset="0"/>
                <a:cs typeface="Calibri" panose="020F0502020204030204" pitchFamily="34" charset="0"/>
              </a:rPr>
              <a:t>s</a:t>
            </a:r>
            <a:r>
              <a:rPr lang="vi-VN" sz="3600" dirty="0" smtClean="0">
                <a:solidFill>
                  <a:srgbClr val="FF0000"/>
                </a:solidFill>
                <a:latin typeface="Calibri" panose="020F0502020204030204" pitchFamily="34" charset="0"/>
                <a:cs typeface="Calibri" panose="020F0502020204030204" pitchFamily="34" charset="0"/>
              </a:rPr>
              <a:t>ố </a:t>
            </a:r>
            <a:r>
              <a:rPr lang="vi-VN" sz="3600" dirty="0">
                <a:solidFill>
                  <a:srgbClr val="FF0000"/>
                </a:solidFill>
                <a:latin typeface="Calibri" panose="020F0502020204030204" pitchFamily="34" charset="0"/>
                <a:cs typeface="Calibri" panose="020F0502020204030204" pitchFamily="34" charset="0"/>
              </a:rPr>
              <a:t>ki-lô-gam giấy là</a:t>
            </a:r>
            <a:r>
              <a:rPr lang="vi-VN" sz="3600" dirty="0">
                <a:solidFill>
                  <a:srgbClr val="FF0000"/>
                </a:solidFill>
                <a:latin typeface="Calibri" panose="020F0502020204030204" pitchFamily="34" charset="0"/>
                <a:cs typeface="Calibri" panose="020F0502020204030204" pitchFamily="34" charset="0"/>
              </a:rPr>
              <a:t>:</a:t>
            </a:r>
          </a:p>
          <a:p>
            <a:pPr algn="ctr"/>
            <a:r>
              <a:rPr lang="vi-VN" sz="3600" dirty="0">
                <a:solidFill>
                  <a:srgbClr val="FF0000"/>
                </a:solidFill>
                <a:latin typeface="Calibri" panose="020F0502020204030204" pitchFamily="34" charset="0"/>
                <a:cs typeface="Calibri" panose="020F0502020204030204" pitchFamily="34" charset="0"/>
              </a:rPr>
              <a:t>      </a:t>
            </a:r>
            <a:r>
              <a:rPr lang="vi-VN" sz="3600" dirty="0" smtClean="0">
                <a:solidFill>
                  <a:srgbClr val="FF0000"/>
                </a:solidFill>
                <a:latin typeface="Calibri" panose="020F0502020204030204" pitchFamily="34" charset="0"/>
                <a:cs typeface="Calibri" panose="020F0502020204030204" pitchFamily="34" charset="0"/>
              </a:rPr>
              <a:t>9 </a:t>
            </a:r>
            <a:r>
              <a:rPr lang="vi-VN" sz="3600" dirty="0">
                <a:solidFill>
                  <a:srgbClr val="FF0000"/>
                </a:solidFill>
                <a:latin typeface="Calibri" panose="020F0502020204030204" pitchFamily="34" charset="0"/>
                <a:cs typeface="Calibri" panose="020F0502020204030204" pitchFamily="34" charset="0"/>
              </a:rPr>
              <a:t>: 3 = 3 (kg)</a:t>
            </a:r>
          </a:p>
          <a:p>
            <a:pPr algn="ctr"/>
            <a:r>
              <a:rPr lang="vi-VN" sz="3600" dirty="0">
                <a:solidFill>
                  <a:srgbClr val="FF0000"/>
                </a:solidFill>
                <a:latin typeface="Calibri" panose="020F0502020204030204" pitchFamily="34" charset="0"/>
                <a:cs typeface="Calibri" panose="020F0502020204030204" pitchFamily="34" charset="0"/>
              </a:rPr>
              <a:t>   12 kg giấy đổi được số cây xanh là:</a:t>
            </a:r>
          </a:p>
          <a:p>
            <a:pPr algn="ctr"/>
            <a:r>
              <a:rPr lang="vi-VN" sz="3600" dirty="0">
                <a:solidFill>
                  <a:srgbClr val="FF0000"/>
                </a:solidFill>
                <a:latin typeface="Calibri" panose="020F0502020204030204" pitchFamily="34" charset="0"/>
                <a:cs typeface="Calibri" panose="020F0502020204030204" pitchFamily="34" charset="0"/>
              </a:rPr>
              <a:t>           </a:t>
            </a:r>
            <a:r>
              <a:rPr lang="vi-VN" sz="3600" dirty="0" smtClean="0">
                <a:solidFill>
                  <a:srgbClr val="FF0000"/>
                </a:solidFill>
                <a:latin typeface="Calibri" panose="020F0502020204030204" pitchFamily="34" charset="0"/>
                <a:cs typeface="Calibri" panose="020F0502020204030204" pitchFamily="34" charset="0"/>
              </a:rPr>
              <a:t>12 </a:t>
            </a:r>
            <a:r>
              <a:rPr lang="vi-VN" sz="3600" dirty="0">
                <a:solidFill>
                  <a:srgbClr val="FF0000"/>
                </a:solidFill>
                <a:latin typeface="Calibri" panose="020F0502020204030204" pitchFamily="34" charset="0"/>
                <a:cs typeface="Calibri" panose="020F0502020204030204" pitchFamily="34" charset="0"/>
              </a:rPr>
              <a:t>: 3 = 4 ( cây)</a:t>
            </a:r>
          </a:p>
          <a:p>
            <a:pPr algn="ctr"/>
            <a:r>
              <a:rPr lang="vi-VN" sz="3600" dirty="0">
                <a:solidFill>
                  <a:srgbClr val="FF0000"/>
                </a:solidFill>
                <a:latin typeface="Calibri" panose="020F0502020204030204" pitchFamily="34" charset="0"/>
                <a:cs typeface="Calibri" panose="020F0502020204030204" pitchFamily="34" charset="0"/>
              </a:rPr>
              <a:t>                         </a:t>
            </a:r>
            <a:r>
              <a:rPr lang="en-US" sz="3600" dirty="0" smtClean="0">
                <a:solidFill>
                  <a:srgbClr val="FF0000"/>
                </a:solidFill>
                <a:latin typeface="Calibri" panose="020F0502020204030204" pitchFamily="34" charset="0"/>
                <a:cs typeface="Calibri" panose="020F0502020204030204" pitchFamily="34" charset="0"/>
              </a:rPr>
              <a:t>              </a:t>
            </a:r>
            <a:r>
              <a:rPr lang="vi-VN" sz="3600" dirty="0" smtClean="0">
                <a:solidFill>
                  <a:srgbClr val="FF0000"/>
                </a:solidFill>
                <a:latin typeface="Calibri" panose="020F0502020204030204" pitchFamily="34" charset="0"/>
                <a:cs typeface="Calibri" panose="020F0502020204030204" pitchFamily="34" charset="0"/>
              </a:rPr>
              <a:t>Đáp </a:t>
            </a:r>
            <a:r>
              <a:rPr lang="vi-VN" sz="3600" dirty="0">
                <a:solidFill>
                  <a:srgbClr val="FF0000"/>
                </a:solidFill>
                <a:latin typeface="Calibri" panose="020F0502020204030204" pitchFamily="34" charset="0"/>
                <a:cs typeface="Calibri" panose="020F0502020204030204" pitchFamily="34" charset="0"/>
              </a:rPr>
              <a:t>số:</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4 cây </a:t>
            </a:r>
            <a:r>
              <a:rPr lang="vi-VN" sz="3600" dirty="0" smtClean="0">
                <a:solidFill>
                  <a:srgbClr val="FF0000"/>
                </a:solidFill>
                <a:latin typeface="Calibri" panose="020F0502020204030204" pitchFamily="34" charset="0"/>
                <a:cs typeface="Calibri" panose="020F0502020204030204" pitchFamily="34" charset="0"/>
              </a:rPr>
              <a:t>xanh</a:t>
            </a:r>
            <a:r>
              <a:rPr lang="en-US" sz="3600" dirty="0" smtClean="0">
                <a:solidFill>
                  <a:srgbClr val="FF0000"/>
                </a:solidFill>
                <a:latin typeface="Calibri" panose="020F0502020204030204" pitchFamily="34" charset="0"/>
                <a:cs typeface="Calibri" panose="020F0502020204030204" pitchFamily="34" charset="0"/>
              </a:rPr>
              <a:t>.</a:t>
            </a:r>
            <a:endParaRPr lang="vi-VN"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252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200329"/>
          </a:xfrm>
          <a:prstGeom prst="rect">
            <a:avLst/>
          </a:prstGeom>
          <a:noFill/>
        </p:spPr>
        <p:txBody>
          <a:bodyPr wrap="square" rtlCol="0">
            <a:spAutoFit/>
          </a:bodyPr>
          <a:lstStyle/>
          <a:p>
            <a:pPr lvl="0" algn="just">
              <a:spcBef>
                <a:spcPts val="600"/>
              </a:spcBef>
              <a:spcAft>
                <a:spcPts val="600"/>
              </a:spcAft>
              <a:defRPr/>
            </a:pPr>
            <a:r>
              <a:rPr lang="vi-VN" sz="2400" b="1" dirty="0">
                <a:solidFill>
                  <a:srgbClr val="002060"/>
                </a:solidFill>
                <a:latin typeface="Calibri" panose="020F0502020204030204" pitchFamily="34" charset="0"/>
                <a:cs typeface="Calibri" panose="020F0502020204030204" pitchFamily="34" charset="0"/>
              </a:rPr>
              <a:t>Bạn Việt xếp 4 que tính để được một hình vuông có chu vi 60 cm. Dùng các que tính loại đó, bạn Mai xếp được các hình dưới đây (khoảng cách giữa các que tính là không đáng kể). Hỏi chu vi mỗi hình đó là bao nhiêu xăng-ti-mét?</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2</a:t>
            </a:r>
          </a:p>
        </p:txBody>
      </p:sp>
      <p:pic>
        <p:nvPicPr>
          <p:cNvPr id="6" name="Picture 5">
            <a:extLst>
              <a:ext uri="{FF2B5EF4-FFF2-40B4-BE49-F238E27FC236}">
                <a16:creationId xmlns:a16="http://schemas.microsoft.com/office/drawing/2014/main" id="{189F06BD-02B8-329E-24C0-7F0505076F1D}"/>
              </a:ext>
            </a:extLst>
          </p:cNvPr>
          <p:cNvPicPr>
            <a:picLocks noChangeAspect="1"/>
          </p:cNvPicPr>
          <p:nvPr/>
        </p:nvPicPr>
        <p:blipFill>
          <a:blip r:embed="rId2"/>
          <a:stretch>
            <a:fillRect/>
          </a:stretch>
        </p:blipFill>
        <p:spPr>
          <a:xfrm>
            <a:off x="1900237" y="1557337"/>
            <a:ext cx="8367075" cy="1462088"/>
          </a:xfrm>
          <a:prstGeom prst="rect">
            <a:avLst/>
          </a:prstGeom>
        </p:spPr>
      </p:pic>
      <p:sp>
        <p:nvSpPr>
          <p:cNvPr id="7" name="TextBox 6">
            <a:extLst>
              <a:ext uri="{FF2B5EF4-FFF2-40B4-BE49-F238E27FC236}">
                <a16:creationId xmlns:a16="http://schemas.microsoft.com/office/drawing/2014/main" id="{61A07CB7-3E75-7E11-DE14-7FD010396316}"/>
              </a:ext>
            </a:extLst>
          </p:cNvPr>
          <p:cNvSpPr txBox="1"/>
          <p:nvPr/>
        </p:nvSpPr>
        <p:spPr>
          <a:xfrm>
            <a:off x="733425" y="3209925"/>
            <a:ext cx="10401300" cy="3477875"/>
          </a:xfrm>
          <a:prstGeom prst="rect">
            <a:avLst/>
          </a:prstGeom>
          <a:noFill/>
        </p:spPr>
        <p:txBody>
          <a:bodyPr wrap="square" rtlCol="0">
            <a:spAutoFit/>
          </a:bodyPr>
          <a:lstStyle/>
          <a:p>
            <a:pPr algn="ctr"/>
            <a:r>
              <a:rPr lang="en-US" sz="2200" b="1" dirty="0" err="1">
                <a:solidFill>
                  <a:srgbClr val="FF0000"/>
                </a:solidFill>
              </a:rPr>
              <a:t>Bài</a:t>
            </a:r>
            <a:r>
              <a:rPr lang="en-US" sz="2200" b="1" dirty="0">
                <a:solidFill>
                  <a:srgbClr val="FF0000"/>
                </a:solidFill>
              </a:rPr>
              <a:t> </a:t>
            </a:r>
            <a:r>
              <a:rPr lang="en-US" sz="2200" b="1" dirty="0" err="1">
                <a:solidFill>
                  <a:srgbClr val="FF0000"/>
                </a:solidFill>
              </a:rPr>
              <a:t>giải</a:t>
            </a:r>
            <a:r>
              <a:rPr lang="en-US" sz="2200" b="1" dirty="0">
                <a:solidFill>
                  <a:srgbClr val="FF0000"/>
                </a:solidFill>
              </a:rPr>
              <a:t>:</a:t>
            </a:r>
          </a:p>
          <a:p>
            <a:pPr algn="ct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dài</a:t>
            </a:r>
            <a:r>
              <a:rPr lang="en-US" sz="2200" dirty="0">
                <a:solidFill>
                  <a:srgbClr val="FF0000"/>
                </a:solidFill>
              </a:rPr>
              <a:t> 1 que </a:t>
            </a:r>
            <a:r>
              <a:rPr lang="en-US" sz="2200" dirty="0" err="1">
                <a:solidFill>
                  <a:srgbClr val="FF0000"/>
                </a:solidFill>
              </a:rPr>
              <a:t>tính</a:t>
            </a:r>
            <a:r>
              <a:rPr lang="en-US" sz="2200" dirty="0">
                <a:solidFill>
                  <a:srgbClr val="FF0000"/>
                </a:solidFill>
              </a:rPr>
              <a:t> </a:t>
            </a:r>
            <a:r>
              <a:rPr lang="en-US" sz="2200" dirty="0" err="1">
                <a:solidFill>
                  <a:srgbClr val="FF0000"/>
                </a:solidFill>
              </a:rPr>
              <a:t>là</a:t>
            </a:r>
            <a:r>
              <a:rPr lang="en-US" sz="2200" dirty="0">
                <a:solidFill>
                  <a:srgbClr val="FF0000"/>
                </a:solidFill>
              </a:rPr>
              <a:t>:</a:t>
            </a:r>
          </a:p>
          <a:p>
            <a:pPr algn="ctr"/>
            <a:r>
              <a:rPr lang="en-US" sz="2200" dirty="0">
                <a:solidFill>
                  <a:srgbClr val="FF0000"/>
                </a:solidFill>
              </a:rPr>
              <a:t>60 : 4 = 15 (cm)</a:t>
            </a:r>
          </a:p>
          <a:p>
            <a:pPr algn="ctr"/>
            <a:r>
              <a:rPr lang="en-US" sz="2200" dirty="0">
                <a:solidFill>
                  <a:srgbClr val="FF0000"/>
                </a:solidFill>
              </a:rPr>
              <a:t>Chu vi </a:t>
            </a:r>
            <a:r>
              <a:rPr lang="en-US" sz="2200" dirty="0" err="1">
                <a:solidFill>
                  <a:srgbClr val="FF0000"/>
                </a:solidFill>
              </a:rPr>
              <a:t>hình</a:t>
            </a:r>
            <a:r>
              <a:rPr lang="en-US" sz="2200" dirty="0">
                <a:solidFill>
                  <a:srgbClr val="FF0000"/>
                </a:solidFill>
              </a:rPr>
              <a:t> tam </a:t>
            </a:r>
            <a:r>
              <a:rPr lang="en-US" sz="2200" dirty="0" err="1">
                <a:solidFill>
                  <a:srgbClr val="FF0000"/>
                </a:solidFill>
              </a:rPr>
              <a:t>giác</a:t>
            </a:r>
            <a:r>
              <a:rPr lang="en-US" sz="2200" dirty="0">
                <a:solidFill>
                  <a:srgbClr val="FF0000"/>
                </a:solidFill>
              </a:rPr>
              <a:t> </a:t>
            </a:r>
            <a:r>
              <a:rPr lang="en-US" sz="2200" dirty="0" err="1">
                <a:solidFill>
                  <a:srgbClr val="FF0000"/>
                </a:solidFill>
              </a:rPr>
              <a:t>là</a:t>
            </a:r>
            <a:r>
              <a:rPr lang="en-US" sz="2200" dirty="0">
                <a:solidFill>
                  <a:srgbClr val="FF0000"/>
                </a:solidFill>
              </a:rPr>
              <a:t>:</a:t>
            </a:r>
          </a:p>
          <a:p>
            <a:pPr algn="ctr"/>
            <a:r>
              <a:rPr lang="en-US" sz="2200" dirty="0">
                <a:solidFill>
                  <a:srgbClr val="FF0000"/>
                </a:solidFill>
              </a:rPr>
              <a:t>15 x 3 = 45 (cm)</a:t>
            </a:r>
          </a:p>
          <a:p>
            <a:pPr algn="ctr"/>
            <a:r>
              <a:rPr lang="en-US" sz="2200" dirty="0">
                <a:solidFill>
                  <a:srgbClr val="FF0000"/>
                </a:solidFill>
              </a:rPr>
              <a:t>Chu vi </a:t>
            </a:r>
            <a:r>
              <a:rPr lang="en-US" sz="2200" dirty="0" err="1">
                <a:solidFill>
                  <a:srgbClr val="FF0000"/>
                </a:solidFill>
              </a:rPr>
              <a:t>hình</a:t>
            </a:r>
            <a:r>
              <a:rPr lang="en-US" sz="2200" dirty="0">
                <a:solidFill>
                  <a:srgbClr val="FF0000"/>
                </a:solidFill>
              </a:rPr>
              <a:t> </a:t>
            </a:r>
            <a:r>
              <a:rPr lang="en-US" sz="2200" dirty="0" err="1">
                <a:solidFill>
                  <a:srgbClr val="FF0000"/>
                </a:solidFill>
              </a:rPr>
              <a:t>chữ</a:t>
            </a:r>
            <a:r>
              <a:rPr lang="en-US" sz="2200" dirty="0">
                <a:solidFill>
                  <a:srgbClr val="FF0000"/>
                </a:solidFill>
              </a:rPr>
              <a:t> </a:t>
            </a:r>
            <a:r>
              <a:rPr lang="en-US" sz="2200" dirty="0" err="1">
                <a:solidFill>
                  <a:srgbClr val="FF0000"/>
                </a:solidFill>
              </a:rPr>
              <a:t>nhật</a:t>
            </a:r>
            <a:r>
              <a:rPr lang="en-US" sz="2200" dirty="0">
                <a:solidFill>
                  <a:srgbClr val="FF0000"/>
                </a:solidFill>
              </a:rPr>
              <a:t> </a:t>
            </a:r>
            <a:r>
              <a:rPr lang="en-US" sz="2200" dirty="0" err="1">
                <a:solidFill>
                  <a:srgbClr val="FF0000"/>
                </a:solidFill>
              </a:rPr>
              <a:t>gồm</a:t>
            </a:r>
            <a:r>
              <a:rPr lang="en-US" sz="2200" dirty="0">
                <a:solidFill>
                  <a:srgbClr val="FF0000"/>
                </a:solidFill>
              </a:rPr>
              <a:t> 6 que </a:t>
            </a:r>
            <a:r>
              <a:rPr lang="en-US" sz="2200" dirty="0" err="1">
                <a:solidFill>
                  <a:srgbClr val="FF0000"/>
                </a:solidFill>
              </a:rPr>
              <a:t>tính</a:t>
            </a:r>
            <a:r>
              <a:rPr lang="en-US" sz="2200" dirty="0">
                <a:solidFill>
                  <a:srgbClr val="FF0000"/>
                </a:solidFill>
              </a:rPr>
              <a:t> </a:t>
            </a:r>
            <a:r>
              <a:rPr lang="en-US" sz="2200" dirty="0" err="1">
                <a:solidFill>
                  <a:srgbClr val="FF0000"/>
                </a:solidFill>
              </a:rPr>
              <a:t>là</a:t>
            </a:r>
            <a:r>
              <a:rPr lang="en-US" sz="2200" dirty="0">
                <a:solidFill>
                  <a:srgbClr val="FF0000"/>
                </a:solidFill>
              </a:rPr>
              <a:t>:</a:t>
            </a:r>
          </a:p>
          <a:p>
            <a:pPr algn="ctr"/>
            <a:r>
              <a:rPr lang="en-US" sz="2200" dirty="0">
                <a:solidFill>
                  <a:srgbClr val="FF0000"/>
                </a:solidFill>
              </a:rPr>
              <a:t>15 x 6 = 90 (cm)</a:t>
            </a:r>
          </a:p>
          <a:p>
            <a:pPr algn="ctr"/>
            <a:r>
              <a:rPr lang="en-US" sz="2200" dirty="0">
                <a:solidFill>
                  <a:srgbClr val="FF0000"/>
                </a:solidFill>
              </a:rPr>
              <a:t>Chu vi </a:t>
            </a:r>
            <a:r>
              <a:rPr lang="en-US" sz="2200" dirty="0" err="1">
                <a:solidFill>
                  <a:srgbClr val="FF0000"/>
                </a:solidFill>
              </a:rPr>
              <a:t>hình</a:t>
            </a:r>
            <a:r>
              <a:rPr lang="en-US" sz="2200" dirty="0">
                <a:solidFill>
                  <a:srgbClr val="FF0000"/>
                </a:solidFill>
              </a:rPr>
              <a:t> </a:t>
            </a:r>
            <a:r>
              <a:rPr lang="en-US" sz="2200" dirty="0" err="1">
                <a:solidFill>
                  <a:srgbClr val="FF0000"/>
                </a:solidFill>
              </a:rPr>
              <a:t>tứ</a:t>
            </a:r>
            <a:r>
              <a:rPr lang="en-US" sz="2200" dirty="0">
                <a:solidFill>
                  <a:srgbClr val="FF0000"/>
                </a:solidFill>
              </a:rPr>
              <a:t> </a:t>
            </a:r>
            <a:r>
              <a:rPr lang="en-US" sz="2200" dirty="0" err="1">
                <a:solidFill>
                  <a:srgbClr val="FF0000"/>
                </a:solidFill>
              </a:rPr>
              <a:t>giác</a:t>
            </a:r>
            <a:r>
              <a:rPr lang="en-US" sz="2200" dirty="0">
                <a:solidFill>
                  <a:srgbClr val="FF0000"/>
                </a:solidFill>
              </a:rPr>
              <a:t> </a:t>
            </a:r>
            <a:r>
              <a:rPr lang="en-US" sz="2200" dirty="0" err="1">
                <a:solidFill>
                  <a:srgbClr val="FF0000"/>
                </a:solidFill>
              </a:rPr>
              <a:t>gồm</a:t>
            </a:r>
            <a:r>
              <a:rPr lang="en-US" sz="2200" dirty="0">
                <a:solidFill>
                  <a:srgbClr val="FF0000"/>
                </a:solidFill>
              </a:rPr>
              <a:t> 7 que </a:t>
            </a:r>
            <a:r>
              <a:rPr lang="en-US" sz="2200" dirty="0" err="1">
                <a:solidFill>
                  <a:srgbClr val="FF0000"/>
                </a:solidFill>
              </a:rPr>
              <a:t>tính</a:t>
            </a:r>
            <a:r>
              <a:rPr lang="en-US" sz="2200" dirty="0">
                <a:solidFill>
                  <a:srgbClr val="FF0000"/>
                </a:solidFill>
              </a:rPr>
              <a:t> </a:t>
            </a:r>
            <a:r>
              <a:rPr lang="en-US" sz="2200" dirty="0" err="1">
                <a:solidFill>
                  <a:srgbClr val="FF0000"/>
                </a:solidFill>
              </a:rPr>
              <a:t>là</a:t>
            </a:r>
            <a:r>
              <a:rPr lang="en-US" sz="2200" dirty="0">
                <a:solidFill>
                  <a:srgbClr val="FF0000"/>
                </a:solidFill>
              </a:rPr>
              <a:t>:</a:t>
            </a:r>
          </a:p>
          <a:p>
            <a:pPr algn="ctr"/>
            <a:r>
              <a:rPr lang="en-US" sz="2200" dirty="0">
                <a:solidFill>
                  <a:srgbClr val="FF0000"/>
                </a:solidFill>
              </a:rPr>
              <a:t>15 x7 = 105 (cm)</a:t>
            </a:r>
          </a:p>
          <a:p>
            <a:pPr algn="r"/>
            <a:r>
              <a:rPr lang="en-US" sz="2200" dirty="0" err="1">
                <a:solidFill>
                  <a:srgbClr val="FF0000"/>
                </a:solidFill>
              </a:rPr>
              <a:t>Đáp</a:t>
            </a:r>
            <a:r>
              <a:rPr lang="en-US" sz="2200" dirty="0">
                <a:solidFill>
                  <a:srgbClr val="FF0000"/>
                </a:solidFill>
              </a:rPr>
              <a:t> </a:t>
            </a:r>
            <a:r>
              <a:rPr lang="en-US" sz="2200" dirty="0" err="1">
                <a:solidFill>
                  <a:srgbClr val="FF0000"/>
                </a:solidFill>
              </a:rPr>
              <a:t>số</a:t>
            </a:r>
            <a:r>
              <a:rPr lang="en-US" sz="2200" dirty="0">
                <a:solidFill>
                  <a:srgbClr val="FF0000"/>
                </a:solidFill>
              </a:rPr>
              <a:t>: 45 cm, 90 cm, 105 cm</a:t>
            </a:r>
          </a:p>
        </p:txBody>
      </p:sp>
    </p:spTree>
    <p:extLst>
      <p:ext uri="{BB962C8B-B14F-4D97-AF65-F5344CB8AC3E}">
        <p14:creationId xmlns:p14="http://schemas.microsoft.com/office/powerpoint/2010/main" val="431845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down)">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down)">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wipe(down)">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grpSp>
        <p:nvGrpSpPr>
          <p:cNvPr id="49" name="Google Shape;4208;p38">
            <a:extLst>
              <a:ext uri="{FF2B5EF4-FFF2-40B4-BE49-F238E27FC236}">
                <a16:creationId xmlns:a16="http://schemas.microsoft.com/office/drawing/2014/main" id="{1ADDF268-3C8F-4A5D-841C-D63A319D20FC}"/>
              </a:ext>
            </a:extLst>
          </p:cNvPr>
          <p:cNvGrpSpPr/>
          <p:nvPr/>
        </p:nvGrpSpPr>
        <p:grpSpPr>
          <a:xfrm rot="8100000">
            <a:off x="8921399" y="2500495"/>
            <a:ext cx="4062899" cy="3068545"/>
            <a:chOff x="5102217" y="2695575"/>
            <a:chExt cx="1971523" cy="1489013"/>
          </a:xfrm>
        </p:grpSpPr>
        <p:sp>
          <p:nvSpPr>
            <p:cNvPr id="50" name="Google Shape;4209;p38">
              <a:extLst>
                <a:ext uri="{FF2B5EF4-FFF2-40B4-BE49-F238E27FC236}">
                  <a16:creationId xmlns:a16="http://schemas.microsoft.com/office/drawing/2014/main" id="{CFF1ADB8-49C8-43BE-8E5F-07550F1D5D8E}"/>
                </a:ext>
              </a:extLst>
            </p:cNvPr>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4210;p38">
              <a:extLst>
                <a:ext uri="{FF2B5EF4-FFF2-40B4-BE49-F238E27FC236}">
                  <a16:creationId xmlns:a16="http://schemas.microsoft.com/office/drawing/2014/main" id="{708C59D8-DAD8-4DF7-93CE-6BFBE2D777D5}"/>
                </a:ext>
              </a:extLst>
            </p:cNvPr>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4211;p38">
              <a:extLst>
                <a:ext uri="{FF2B5EF4-FFF2-40B4-BE49-F238E27FC236}">
                  <a16:creationId xmlns:a16="http://schemas.microsoft.com/office/drawing/2014/main" id="{FE857028-B8B3-4967-AAD5-4C77647388F2}"/>
                </a:ext>
              </a:extLst>
            </p:cNvPr>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4212;p38">
              <a:extLst>
                <a:ext uri="{FF2B5EF4-FFF2-40B4-BE49-F238E27FC236}">
                  <a16:creationId xmlns:a16="http://schemas.microsoft.com/office/drawing/2014/main" id="{43EE489D-68BD-4CBA-BEED-9074A25C5734}"/>
                </a:ext>
              </a:extLst>
            </p:cNvPr>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4213;p38">
              <a:extLst>
                <a:ext uri="{FF2B5EF4-FFF2-40B4-BE49-F238E27FC236}">
                  <a16:creationId xmlns:a16="http://schemas.microsoft.com/office/drawing/2014/main" id="{A458F0E2-CEEB-4132-910C-B0D07C77F803}"/>
                </a:ext>
              </a:extLst>
            </p:cNvPr>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4214;p38">
              <a:extLst>
                <a:ext uri="{FF2B5EF4-FFF2-40B4-BE49-F238E27FC236}">
                  <a16:creationId xmlns:a16="http://schemas.microsoft.com/office/drawing/2014/main" id="{972F5905-A829-44EE-A071-0C0DA34C074B}"/>
                </a:ext>
              </a:extLst>
            </p:cNvPr>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4215;p38">
              <a:extLst>
                <a:ext uri="{FF2B5EF4-FFF2-40B4-BE49-F238E27FC236}">
                  <a16:creationId xmlns:a16="http://schemas.microsoft.com/office/drawing/2014/main" id="{EA3701D3-0CC3-429A-BF19-BB078630B811}"/>
                </a:ext>
              </a:extLst>
            </p:cNvPr>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4216;p38">
              <a:extLst>
                <a:ext uri="{FF2B5EF4-FFF2-40B4-BE49-F238E27FC236}">
                  <a16:creationId xmlns:a16="http://schemas.microsoft.com/office/drawing/2014/main" id="{EFEAECF1-5ACB-49CC-8F5F-9BE7AAB20B1F}"/>
                </a:ext>
              </a:extLst>
            </p:cNvPr>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4217;p38">
              <a:extLst>
                <a:ext uri="{FF2B5EF4-FFF2-40B4-BE49-F238E27FC236}">
                  <a16:creationId xmlns:a16="http://schemas.microsoft.com/office/drawing/2014/main" id="{5A699440-C48B-4656-AE1E-B10D055F6EB1}"/>
                </a:ext>
              </a:extLst>
            </p:cNvPr>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4218;p38">
              <a:extLst>
                <a:ext uri="{FF2B5EF4-FFF2-40B4-BE49-F238E27FC236}">
                  <a16:creationId xmlns:a16="http://schemas.microsoft.com/office/drawing/2014/main" id="{B5060FB3-371A-4706-AAD4-47CABE083BC4}"/>
                </a:ext>
              </a:extLst>
            </p:cNvPr>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4219;p38">
              <a:extLst>
                <a:ext uri="{FF2B5EF4-FFF2-40B4-BE49-F238E27FC236}">
                  <a16:creationId xmlns:a16="http://schemas.microsoft.com/office/drawing/2014/main" id="{A49464FA-99FF-42F2-8627-213291774C0E}"/>
                </a:ext>
              </a:extLst>
            </p:cNvPr>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4220;p38">
              <a:extLst>
                <a:ext uri="{FF2B5EF4-FFF2-40B4-BE49-F238E27FC236}">
                  <a16:creationId xmlns:a16="http://schemas.microsoft.com/office/drawing/2014/main" id="{809145FA-E610-4FC4-902B-F20EBDF274F7}"/>
                </a:ext>
              </a:extLst>
            </p:cNvPr>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 name="Google Shape;4221;p38">
              <a:extLst>
                <a:ext uri="{FF2B5EF4-FFF2-40B4-BE49-F238E27FC236}">
                  <a16:creationId xmlns:a16="http://schemas.microsoft.com/office/drawing/2014/main" id="{F3F527ED-CA86-42E4-AFAB-3416CFF31ECD}"/>
                </a:ext>
              </a:extLst>
            </p:cNvPr>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 name="Google Shape;4222;p38">
              <a:extLst>
                <a:ext uri="{FF2B5EF4-FFF2-40B4-BE49-F238E27FC236}">
                  <a16:creationId xmlns:a16="http://schemas.microsoft.com/office/drawing/2014/main" id="{2C2C678A-0C6F-4BDB-BF18-0B90DCC1F7B8}"/>
                </a:ext>
              </a:extLst>
            </p:cNvPr>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4223;p38">
              <a:extLst>
                <a:ext uri="{FF2B5EF4-FFF2-40B4-BE49-F238E27FC236}">
                  <a16:creationId xmlns:a16="http://schemas.microsoft.com/office/drawing/2014/main" id="{DA6393D3-3F2E-4B2E-8AEF-74399393D2B1}"/>
                </a:ext>
              </a:extLst>
            </p:cNvPr>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5" name="Google Shape;4234;p38">
            <a:extLst>
              <a:ext uri="{FF2B5EF4-FFF2-40B4-BE49-F238E27FC236}">
                <a16:creationId xmlns:a16="http://schemas.microsoft.com/office/drawing/2014/main" id="{FCB2DD32-0FB3-4349-9782-A0CBD8FE5755}"/>
              </a:ext>
            </a:extLst>
          </p:cNvPr>
          <p:cNvGrpSpPr/>
          <p:nvPr/>
        </p:nvGrpSpPr>
        <p:grpSpPr>
          <a:xfrm>
            <a:off x="10143403" y="1958303"/>
            <a:ext cx="809446" cy="861588"/>
            <a:chOff x="5867114" y="3186397"/>
            <a:chExt cx="457961" cy="487489"/>
          </a:xfrm>
        </p:grpSpPr>
        <p:sp>
          <p:nvSpPr>
            <p:cNvPr id="66" name="Google Shape;4235;p38">
              <a:extLst>
                <a:ext uri="{FF2B5EF4-FFF2-40B4-BE49-F238E27FC236}">
                  <a16:creationId xmlns:a16="http://schemas.microsoft.com/office/drawing/2014/main" id="{96D8F42A-8F73-4F3D-AC9C-61A67E48F8F8}"/>
                </a:ext>
              </a:extLst>
            </p:cNvPr>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4236;p38">
              <a:extLst>
                <a:ext uri="{FF2B5EF4-FFF2-40B4-BE49-F238E27FC236}">
                  <a16:creationId xmlns:a16="http://schemas.microsoft.com/office/drawing/2014/main" id="{F191D0F2-DB5F-4B9D-82C0-81248EA4674E}"/>
                </a:ext>
              </a:extLst>
            </p:cNvPr>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4237;p38">
              <a:extLst>
                <a:ext uri="{FF2B5EF4-FFF2-40B4-BE49-F238E27FC236}">
                  <a16:creationId xmlns:a16="http://schemas.microsoft.com/office/drawing/2014/main" id="{76A727CB-CA7F-452B-B4C6-8A26C587F486}"/>
                </a:ext>
              </a:extLst>
            </p:cNvPr>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 name="Google Shape;4238;p38">
              <a:extLst>
                <a:ext uri="{FF2B5EF4-FFF2-40B4-BE49-F238E27FC236}">
                  <a16:creationId xmlns:a16="http://schemas.microsoft.com/office/drawing/2014/main" id="{11BDF6B7-0A10-4427-9D0A-24146EE90350}"/>
                </a:ext>
              </a:extLst>
            </p:cNvPr>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 name="Google Shape;4239;p38">
              <a:extLst>
                <a:ext uri="{FF2B5EF4-FFF2-40B4-BE49-F238E27FC236}">
                  <a16:creationId xmlns:a16="http://schemas.microsoft.com/office/drawing/2014/main" id="{939852C1-82FA-429C-8ABA-4F940EEAC6EF}"/>
                </a:ext>
              </a:extLst>
            </p:cNvPr>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71" name="Google Shape;4240;p38">
            <a:extLst>
              <a:ext uri="{FF2B5EF4-FFF2-40B4-BE49-F238E27FC236}">
                <a16:creationId xmlns:a16="http://schemas.microsoft.com/office/drawing/2014/main" id="{60D31B6A-60CC-4FFD-A2F1-201A16E3C4C3}"/>
              </a:ext>
            </a:extLst>
          </p:cNvPr>
          <p:cNvGrpSpPr/>
          <p:nvPr/>
        </p:nvGrpSpPr>
        <p:grpSpPr>
          <a:xfrm rot="3179054">
            <a:off x="9909337" y="1151810"/>
            <a:ext cx="501864" cy="859719"/>
            <a:chOff x="5953125" y="3186112"/>
            <a:chExt cx="283939" cy="486441"/>
          </a:xfrm>
        </p:grpSpPr>
        <p:sp>
          <p:nvSpPr>
            <p:cNvPr id="72" name="Google Shape;4241;p38">
              <a:extLst>
                <a:ext uri="{FF2B5EF4-FFF2-40B4-BE49-F238E27FC236}">
                  <a16:creationId xmlns:a16="http://schemas.microsoft.com/office/drawing/2014/main" id="{F61B1E3E-576B-408C-896E-DA27A3624334}"/>
                </a:ext>
              </a:extLst>
            </p:cNvPr>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 name="Google Shape;4242;p38">
              <a:extLst>
                <a:ext uri="{FF2B5EF4-FFF2-40B4-BE49-F238E27FC236}">
                  <a16:creationId xmlns:a16="http://schemas.microsoft.com/office/drawing/2014/main" id="{7BFBA2AE-157F-4619-B021-D9E605C08907}"/>
                </a:ext>
              </a:extLst>
            </p:cNvPr>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4243;p38">
              <a:extLst>
                <a:ext uri="{FF2B5EF4-FFF2-40B4-BE49-F238E27FC236}">
                  <a16:creationId xmlns:a16="http://schemas.microsoft.com/office/drawing/2014/main" id="{B69DE2FD-6369-43B8-8996-C14A4ECA6593}"/>
                </a:ext>
              </a:extLst>
            </p:cNvPr>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2" name="Picture 1">
            <a:extLst>
              <a:ext uri="{FF2B5EF4-FFF2-40B4-BE49-F238E27FC236}">
                <a16:creationId xmlns:a16="http://schemas.microsoft.com/office/drawing/2014/main" id="{E9482524-F856-427D-94B1-E986A678940B}"/>
              </a:ext>
            </a:extLst>
          </p:cNvPr>
          <p:cNvPicPr>
            <a:picLocks noChangeAspect="1"/>
          </p:cNvPicPr>
          <p:nvPr/>
        </p:nvPicPr>
        <p:blipFill>
          <a:blip r:embed="rId3"/>
          <a:stretch>
            <a:fillRect/>
          </a:stretch>
        </p:blipFill>
        <p:spPr>
          <a:xfrm>
            <a:off x="3999701" y="2615824"/>
            <a:ext cx="7370703" cy="3267739"/>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170255" y="455872"/>
            <a:ext cx="11420475" cy="5981699"/>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8A9AE8ED-6C39-13F7-FD95-47162672DF15}"/>
              </a:ext>
            </a:extLst>
          </p:cNvPr>
          <p:cNvGraphicFramePr>
            <a:graphicFrameLocks noGrp="1"/>
          </p:cNvGraphicFramePr>
          <p:nvPr>
            <p:extLst>
              <p:ext uri="{D42A27DB-BD31-4B8C-83A1-F6EECF244321}">
                <p14:modId xmlns:p14="http://schemas.microsoft.com/office/powerpoint/2010/main" val="3522222987"/>
              </p:ext>
            </p:extLst>
          </p:nvPr>
        </p:nvGraphicFramePr>
        <p:xfrm>
          <a:off x="1600200" y="3382196"/>
          <a:ext cx="9077325" cy="2011554"/>
        </p:xfrm>
        <a:graphic>
          <a:graphicData uri="http://schemas.openxmlformats.org/drawingml/2006/table">
            <a:tbl>
              <a:tblPr firstRow="1" firstCol="1" bandRow="1">
                <a:tableStyleId>{93296810-A885-4BE3-A3E7-6D5BEEA58F35}</a:tableStyleId>
              </a:tblPr>
              <a:tblGrid>
                <a:gridCol w="3246777">
                  <a:extLst>
                    <a:ext uri="{9D8B030D-6E8A-4147-A177-3AD203B41FA5}">
                      <a16:colId xmlns:a16="http://schemas.microsoft.com/office/drawing/2014/main" val="947353440"/>
                    </a:ext>
                  </a:extLst>
                </a:gridCol>
                <a:gridCol w="1807981">
                  <a:extLst>
                    <a:ext uri="{9D8B030D-6E8A-4147-A177-3AD203B41FA5}">
                      <a16:colId xmlns:a16="http://schemas.microsoft.com/office/drawing/2014/main" val="3643828625"/>
                    </a:ext>
                  </a:extLst>
                </a:gridCol>
                <a:gridCol w="2112826">
                  <a:extLst>
                    <a:ext uri="{9D8B030D-6E8A-4147-A177-3AD203B41FA5}">
                      <a16:colId xmlns:a16="http://schemas.microsoft.com/office/drawing/2014/main" val="2878764728"/>
                    </a:ext>
                  </a:extLst>
                </a:gridCol>
                <a:gridCol w="1909741">
                  <a:extLst>
                    <a:ext uri="{9D8B030D-6E8A-4147-A177-3AD203B41FA5}">
                      <a16:colId xmlns:a16="http://schemas.microsoft.com/office/drawing/2014/main" val="3446464214"/>
                    </a:ext>
                  </a:extLst>
                </a:gridCol>
              </a:tblGrid>
              <a:tr h="501850">
                <a:tc>
                  <a:txBody>
                    <a:bodyPr/>
                    <a:lstStyle/>
                    <a:p>
                      <a:pPr marL="0" marR="0" algn="ctr">
                        <a:lnSpc>
                          <a:spcPct val="107000"/>
                        </a:lnSpc>
                        <a:spcBef>
                          <a:spcPts val="0"/>
                        </a:spcBef>
                        <a:spcAft>
                          <a:spcPts val="0"/>
                        </a:spcAft>
                      </a:pPr>
                      <a:r>
                        <a:rPr lang="en-US" sz="3200" dirty="0" err="1">
                          <a:solidFill>
                            <a:schemeClr val="tx2"/>
                          </a:solidFill>
                          <a:effectLst/>
                        </a:rPr>
                        <a:t>Số</a:t>
                      </a:r>
                      <a:r>
                        <a:rPr lang="en-US" sz="3200" dirty="0">
                          <a:solidFill>
                            <a:schemeClr val="tx2"/>
                          </a:solidFill>
                          <a:effectLst/>
                        </a:rPr>
                        <a:t> </a:t>
                      </a:r>
                      <a:r>
                        <a:rPr lang="en-US" sz="3200" dirty="0" err="1">
                          <a:solidFill>
                            <a:schemeClr val="tx2"/>
                          </a:solidFill>
                          <a:effectLst/>
                        </a:rPr>
                        <a:t>túi</a:t>
                      </a:r>
                      <a:r>
                        <a:rPr lang="en-US" sz="3200" dirty="0">
                          <a:solidFill>
                            <a:schemeClr val="tx2"/>
                          </a:solidFill>
                          <a:effectLst/>
                        </a:rPr>
                        <a:t> </a:t>
                      </a:r>
                      <a:r>
                        <a:rPr lang="en-US" sz="3200" dirty="0" err="1">
                          <a:solidFill>
                            <a:schemeClr val="tx2"/>
                          </a:solidFill>
                          <a:effectLst/>
                        </a:rPr>
                        <a:t>kẹo</a:t>
                      </a:r>
                      <a:r>
                        <a:rPr lang="en-US" sz="3200" dirty="0">
                          <a:solidFill>
                            <a:schemeClr val="tx2"/>
                          </a:solidFill>
                          <a:effectLst/>
                        </a:rPr>
                        <a:t> </a:t>
                      </a:r>
                      <a:endParaRPr lang="en-US" sz="3200" dirty="0" smtClean="0">
                        <a:solidFill>
                          <a:schemeClr val="tx2"/>
                        </a:solidFill>
                        <a:effectLst/>
                      </a:endParaRPr>
                    </a:p>
                    <a:p>
                      <a:pPr marL="0" marR="0" algn="ctr">
                        <a:lnSpc>
                          <a:spcPct val="107000"/>
                        </a:lnSpc>
                        <a:spcBef>
                          <a:spcPts val="0"/>
                        </a:spcBef>
                        <a:spcAft>
                          <a:spcPts val="0"/>
                        </a:spcAft>
                      </a:pPr>
                      <a:r>
                        <a:rPr lang="en-US" sz="3200" dirty="0" err="1" smtClean="0">
                          <a:solidFill>
                            <a:schemeClr val="tx2"/>
                          </a:solidFill>
                          <a:effectLst/>
                        </a:rPr>
                        <a:t>đã</a:t>
                      </a:r>
                      <a:r>
                        <a:rPr lang="en-US" sz="3200" baseline="0" dirty="0" smtClean="0">
                          <a:solidFill>
                            <a:schemeClr val="tx2"/>
                          </a:solidFill>
                          <a:effectLst/>
                        </a:rPr>
                        <a:t> </a:t>
                      </a:r>
                      <a:r>
                        <a:rPr lang="en-US" sz="3200" dirty="0" err="1" smtClean="0">
                          <a:solidFill>
                            <a:schemeClr val="tx2"/>
                          </a:solidFill>
                          <a:effectLst/>
                        </a:rPr>
                        <a:t>mua</a:t>
                      </a:r>
                      <a:endParaRPr lang="en-US" sz="32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600" dirty="0" smtClean="0">
                          <a:solidFill>
                            <a:srgbClr val="002060"/>
                          </a:solidFill>
                          <a:effectLst/>
                        </a:rPr>
                        <a:t>2</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3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3</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3600">
                          <a:solidFill>
                            <a:srgbClr val="002060"/>
                          </a:solidFill>
                          <a:effectLst/>
                        </a:rPr>
                        <a:t>5</a:t>
                      </a:r>
                      <a:endParaRPr lang="en-US" sz="280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650579977"/>
                  </a:ext>
                </a:extLst>
              </a:tr>
              <a:tr h="979613">
                <a:tc>
                  <a:txBody>
                    <a:bodyPr/>
                    <a:lstStyle/>
                    <a:p>
                      <a:pPr marL="0" marR="0" algn="ctr">
                        <a:lnSpc>
                          <a:spcPct val="107000"/>
                        </a:lnSpc>
                        <a:spcBef>
                          <a:spcPts val="0"/>
                        </a:spcBef>
                        <a:spcAft>
                          <a:spcPts val="0"/>
                        </a:spcAft>
                      </a:pPr>
                      <a:r>
                        <a:rPr lang="vi-VN" sz="3200" dirty="0">
                          <a:solidFill>
                            <a:schemeClr val="tx2"/>
                          </a:solidFill>
                          <a:effectLst/>
                        </a:rPr>
                        <a:t>Số tiền tương ứng (đồng)</a:t>
                      </a:r>
                      <a:endParaRPr lang="en-US" sz="32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vi-VN" sz="3600" dirty="0">
                          <a:solidFill>
                            <a:srgbClr val="002060"/>
                          </a:solidFill>
                          <a:effectLst/>
                        </a:rPr>
                        <a:t>10.000</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3600" dirty="0">
                          <a:solidFill>
                            <a:srgbClr val="002060"/>
                          </a:solidFill>
                          <a:effectLst/>
                        </a:rPr>
                        <a:t>15 000</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3600" dirty="0">
                          <a:solidFill>
                            <a:srgbClr val="002060"/>
                          </a:solidFill>
                          <a:effectLst/>
                        </a:rPr>
                        <a:t>25 000</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21643713"/>
                  </a:ext>
                </a:extLst>
              </a:tr>
            </a:tbl>
          </a:graphicData>
        </a:graphic>
      </p:graphicFrame>
      <p:pic>
        <p:nvPicPr>
          <p:cNvPr id="4" name="Picture 3">
            <a:extLst>
              <a:ext uri="{FF2B5EF4-FFF2-40B4-BE49-F238E27FC236}">
                <a16:creationId xmlns:a16="http://schemas.microsoft.com/office/drawing/2014/main" id="{8D5D11BE-2568-4FCE-C9D3-8D8F2490FED1}"/>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rot="152501">
            <a:off x="5576361" y="4019183"/>
            <a:ext cx="3498440" cy="2864137"/>
          </a:xfrm>
          <a:prstGeom prst="rect">
            <a:avLst/>
          </a:prstGeom>
        </p:spPr>
      </p:pic>
      <p:grpSp>
        <p:nvGrpSpPr>
          <p:cNvPr id="5" name="Group 4">
            <a:extLst>
              <a:ext uri="{FF2B5EF4-FFF2-40B4-BE49-F238E27FC236}">
                <a16:creationId xmlns:a16="http://schemas.microsoft.com/office/drawing/2014/main" id="{FE897B0C-0BDD-84ED-8CBE-E6A72CC3993B}"/>
              </a:ext>
            </a:extLst>
          </p:cNvPr>
          <p:cNvGrpSpPr/>
          <p:nvPr/>
        </p:nvGrpSpPr>
        <p:grpSpPr>
          <a:xfrm>
            <a:off x="8276627" y="4079924"/>
            <a:ext cx="2771775" cy="2247900"/>
            <a:chOff x="701322" y="2356540"/>
            <a:chExt cx="2365728" cy="2004453"/>
          </a:xfrm>
        </p:grpSpPr>
        <p:pic>
          <p:nvPicPr>
            <p:cNvPr id="6" name="Picture 5">
              <a:extLst>
                <a:ext uri="{FF2B5EF4-FFF2-40B4-BE49-F238E27FC236}">
                  <a16:creationId xmlns:a16="http://schemas.microsoft.com/office/drawing/2014/main" id="{52B84C1E-CE82-F8CF-B180-3A40559BECE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12" name="Picture 11">
              <a:extLst>
                <a:ext uri="{FF2B5EF4-FFF2-40B4-BE49-F238E27FC236}">
                  <a16:creationId xmlns:a16="http://schemas.microsoft.com/office/drawing/2014/main" id="{8CBF8314-1BBE-EEC1-8D1A-7DC271F74E2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9" name="Picture 8">
            <a:extLst>
              <a:ext uri="{FF2B5EF4-FFF2-40B4-BE49-F238E27FC236}">
                <a16:creationId xmlns:a16="http://schemas.microsoft.com/office/drawing/2014/main" id="{34CED96C-485B-4B9A-A6BA-8AE2F4708620}"/>
              </a:ext>
            </a:extLst>
          </p:cNvPr>
          <p:cNvPicPr>
            <a:picLocks noChangeAspect="1"/>
          </p:cNvPicPr>
          <p:nvPr/>
        </p:nvPicPr>
        <p:blipFill>
          <a:blip r:embed="rId7"/>
          <a:stretch>
            <a:fillRect/>
          </a:stretch>
        </p:blipFill>
        <p:spPr>
          <a:xfrm>
            <a:off x="3015004" y="818272"/>
            <a:ext cx="6687892" cy="3151905"/>
          </a:xfrm>
          <a:prstGeom prst="rect">
            <a:avLst/>
          </a:prstGeom>
        </p:spPr>
      </p:pic>
    </p:spTree>
    <p:extLst>
      <p:ext uri="{BB962C8B-B14F-4D97-AF65-F5344CB8AC3E}">
        <p14:creationId xmlns:p14="http://schemas.microsoft.com/office/powerpoint/2010/main" val="4274215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nodeType="clickEffect">
                                  <p:stCondLst>
                                    <p:cond delay="0"/>
                                  </p:stCondLst>
                                  <p:childTnLst>
                                    <p:animEffect transition="out" filter="circle(out)">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4" y="295275"/>
            <a:ext cx="11420475" cy="63055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Arial"/>
              <a:ea typeface="+mn-ea"/>
              <a:cs typeface="+mn-cs"/>
            </a:endParaRPr>
          </a:p>
        </p:txBody>
      </p:sp>
      <p:pic>
        <p:nvPicPr>
          <p:cNvPr id="7" name="Picture 6">
            <a:extLst>
              <a:ext uri="{FF2B5EF4-FFF2-40B4-BE49-F238E27FC236}">
                <a16:creationId xmlns:a16="http://schemas.microsoft.com/office/drawing/2014/main" id="{B569D0FD-430F-2717-4055-8524E3157CF6}"/>
              </a:ext>
            </a:extLst>
          </p:cNvPr>
          <p:cNvPicPr>
            <a:picLocks noChangeAspect="1"/>
          </p:cNvPicPr>
          <p:nvPr/>
        </p:nvPicPr>
        <p:blipFill>
          <a:blip r:embed="rId2"/>
          <a:stretch>
            <a:fillRect/>
          </a:stretch>
        </p:blipFill>
        <p:spPr>
          <a:xfrm>
            <a:off x="1938337" y="4438650"/>
            <a:ext cx="8566576" cy="1771650"/>
          </a:xfrm>
          <a:prstGeom prst="rect">
            <a:avLst/>
          </a:prstGeom>
        </p:spPr>
      </p:pic>
      <p:pic>
        <p:nvPicPr>
          <p:cNvPr id="8" name="Picture 7">
            <a:extLst>
              <a:ext uri="{FF2B5EF4-FFF2-40B4-BE49-F238E27FC236}">
                <a16:creationId xmlns:a16="http://schemas.microsoft.com/office/drawing/2014/main" id="{36C27E51-CF6F-72BA-1A23-C31C06CAD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9850" y="295275"/>
            <a:ext cx="6267450" cy="2772363"/>
          </a:xfrm>
          <a:prstGeom prst="rect">
            <a:avLst/>
          </a:prstGeom>
        </p:spPr>
      </p:pic>
      <p:sp>
        <p:nvSpPr>
          <p:cNvPr id="9" name="Speech Bubble: Rectangle with Corners Rounded 8">
            <a:extLst>
              <a:ext uri="{FF2B5EF4-FFF2-40B4-BE49-F238E27FC236}">
                <a16:creationId xmlns:a16="http://schemas.microsoft.com/office/drawing/2014/main" id="{CF26C1FA-9EBE-55C6-D5B3-ED5ABE2B6EE5}"/>
              </a:ext>
            </a:extLst>
          </p:cNvPr>
          <p:cNvSpPr/>
          <p:nvPr/>
        </p:nvSpPr>
        <p:spPr>
          <a:xfrm>
            <a:off x="1411627" y="3294687"/>
            <a:ext cx="2537717" cy="883577"/>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Có</a:t>
            </a:r>
            <a:r>
              <a:rPr lang="en-US" sz="2000" dirty="0">
                <a:solidFill>
                  <a:srgbClr val="002060"/>
                </a:solidFill>
              </a:rPr>
              <a:t> 18 </a:t>
            </a:r>
            <a:r>
              <a:rPr lang="en-US" sz="2000" i="1" dirty="0">
                <a:solidFill>
                  <a:srgbClr val="002060"/>
                </a:solidFill>
              </a:rPr>
              <a:t>l </a:t>
            </a:r>
            <a:r>
              <a:rPr lang="en-US" sz="2000" dirty="0" err="1">
                <a:solidFill>
                  <a:srgbClr val="002060"/>
                </a:solidFill>
              </a:rPr>
              <a:t>mật</a:t>
            </a:r>
            <a:r>
              <a:rPr lang="en-US" sz="2000" dirty="0">
                <a:solidFill>
                  <a:srgbClr val="002060"/>
                </a:solidFill>
              </a:rPr>
              <a:t> </a:t>
            </a:r>
            <a:r>
              <a:rPr lang="en-US" sz="2000" dirty="0" err="1">
                <a:solidFill>
                  <a:srgbClr val="002060"/>
                </a:solidFill>
              </a:rPr>
              <a:t>ong</a:t>
            </a:r>
            <a:r>
              <a:rPr lang="en-US" sz="2000" dirty="0">
                <a:solidFill>
                  <a:srgbClr val="002060"/>
                </a:solidFill>
              </a:rPr>
              <a:t> </a:t>
            </a:r>
            <a:r>
              <a:rPr lang="en-US" sz="2000" dirty="0" err="1">
                <a:solidFill>
                  <a:srgbClr val="002060"/>
                </a:solidFill>
              </a:rPr>
              <a:t>đựng</a:t>
            </a:r>
            <a:r>
              <a:rPr lang="en-US" sz="2000" dirty="0">
                <a:solidFill>
                  <a:srgbClr val="002060"/>
                </a:solidFill>
              </a:rPr>
              <a:t> </a:t>
            </a:r>
            <a:r>
              <a:rPr lang="en-US" sz="2000" dirty="0" err="1">
                <a:solidFill>
                  <a:srgbClr val="002060"/>
                </a:solidFill>
              </a:rPr>
              <a:t>đều</a:t>
            </a:r>
            <a:r>
              <a:rPr lang="en-US" sz="2000" dirty="0">
                <a:solidFill>
                  <a:srgbClr val="002060"/>
                </a:solidFill>
              </a:rPr>
              <a:t> </a:t>
            </a:r>
            <a:r>
              <a:rPr lang="en-US" sz="2000" dirty="0" err="1">
                <a:solidFill>
                  <a:srgbClr val="002060"/>
                </a:solidFill>
              </a:rPr>
              <a:t>vào</a:t>
            </a:r>
            <a:r>
              <a:rPr lang="en-US" sz="2000" dirty="0">
                <a:solidFill>
                  <a:srgbClr val="002060"/>
                </a:solidFill>
              </a:rPr>
              <a:t> 6 can</a:t>
            </a:r>
          </a:p>
        </p:txBody>
      </p:sp>
      <p:sp>
        <p:nvSpPr>
          <p:cNvPr id="10" name="Speech Bubble: Rectangle with Corners Rounded 9">
            <a:extLst>
              <a:ext uri="{FF2B5EF4-FFF2-40B4-BE49-F238E27FC236}">
                <a16:creationId xmlns:a16="http://schemas.microsoft.com/office/drawing/2014/main" id="{3A574C3A-F374-6408-5713-E69189A13C66}"/>
              </a:ext>
            </a:extLst>
          </p:cNvPr>
          <p:cNvSpPr/>
          <p:nvPr/>
        </p:nvSpPr>
        <p:spPr>
          <a:xfrm>
            <a:off x="4362450" y="3231169"/>
            <a:ext cx="3105150" cy="1077288"/>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Nếu</a:t>
            </a:r>
            <a:r>
              <a:rPr lang="en-US" sz="2000" dirty="0">
                <a:solidFill>
                  <a:srgbClr val="002060"/>
                </a:solidFill>
              </a:rPr>
              <a:t> </a:t>
            </a:r>
            <a:r>
              <a:rPr lang="en-US" sz="2000" dirty="0" err="1">
                <a:solidFill>
                  <a:srgbClr val="002060"/>
                </a:solidFill>
              </a:rPr>
              <a:t>có</a:t>
            </a:r>
            <a:r>
              <a:rPr lang="en-US" sz="2000" dirty="0">
                <a:solidFill>
                  <a:srgbClr val="002060"/>
                </a:solidFill>
              </a:rPr>
              <a:t> 12 </a:t>
            </a:r>
            <a:r>
              <a:rPr lang="en-US" sz="2000" i="1" dirty="0">
                <a:solidFill>
                  <a:srgbClr val="002060"/>
                </a:solidFill>
              </a:rPr>
              <a:t>l</a:t>
            </a:r>
            <a:r>
              <a:rPr lang="en-US" sz="2000" dirty="0">
                <a:solidFill>
                  <a:srgbClr val="002060"/>
                </a:solidFill>
              </a:rPr>
              <a:t> </a:t>
            </a:r>
            <a:r>
              <a:rPr lang="en-US" sz="2000" dirty="0" err="1">
                <a:solidFill>
                  <a:srgbClr val="002060"/>
                </a:solidFill>
              </a:rPr>
              <a:t>mật</a:t>
            </a:r>
            <a:r>
              <a:rPr lang="en-US" sz="2000" dirty="0">
                <a:solidFill>
                  <a:srgbClr val="002060"/>
                </a:solidFill>
              </a:rPr>
              <a:t> </a:t>
            </a:r>
            <a:r>
              <a:rPr lang="en-US" sz="2000" dirty="0" err="1">
                <a:solidFill>
                  <a:srgbClr val="002060"/>
                </a:solidFill>
              </a:rPr>
              <a:t>ong</a:t>
            </a:r>
            <a:r>
              <a:rPr lang="en-US" sz="2000" dirty="0">
                <a:solidFill>
                  <a:srgbClr val="002060"/>
                </a:solidFill>
              </a:rPr>
              <a:t> </a:t>
            </a:r>
            <a:r>
              <a:rPr lang="en-US" sz="2000" dirty="0" err="1">
                <a:solidFill>
                  <a:srgbClr val="002060"/>
                </a:solidFill>
              </a:rPr>
              <a:t>thì</a:t>
            </a:r>
            <a:r>
              <a:rPr lang="en-US" sz="2000" dirty="0">
                <a:solidFill>
                  <a:srgbClr val="002060"/>
                </a:solidFill>
              </a:rPr>
              <a:t> </a:t>
            </a:r>
            <a:r>
              <a:rPr lang="en-US" sz="2000" dirty="0" err="1">
                <a:solidFill>
                  <a:srgbClr val="002060"/>
                </a:solidFill>
              </a:rPr>
              <a:t>đựng</a:t>
            </a:r>
            <a:r>
              <a:rPr lang="en-US" sz="2000" dirty="0">
                <a:solidFill>
                  <a:srgbClr val="002060"/>
                </a:solidFill>
              </a:rPr>
              <a:t> </a:t>
            </a:r>
            <a:r>
              <a:rPr lang="en-US" sz="2000" dirty="0" err="1">
                <a:solidFill>
                  <a:srgbClr val="002060"/>
                </a:solidFill>
              </a:rPr>
              <a:t>đều</a:t>
            </a:r>
            <a:r>
              <a:rPr lang="en-US" sz="2000" dirty="0">
                <a:solidFill>
                  <a:srgbClr val="002060"/>
                </a:solidFill>
              </a:rPr>
              <a:t> </a:t>
            </a:r>
            <a:r>
              <a:rPr lang="en-US" sz="2000" dirty="0" err="1">
                <a:solidFill>
                  <a:srgbClr val="002060"/>
                </a:solidFill>
              </a:rPr>
              <a:t>vào</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mấy</a:t>
            </a:r>
            <a:r>
              <a:rPr lang="en-US" sz="2000" dirty="0">
                <a:solidFill>
                  <a:srgbClr val="002060"/>
                </a:solidFill>
              </a:rPr>
              <a:t> can </a:t>
            </a:r>
            <a:r>
              <a:rPr lang="en-US" sz="2000" dirty="0" err="1">
                <a:solidFill>
                  <a:srgbClr val="002060"/>
                </a:solidFill>
              </a:rPr>
              <a:t>như</a:t>
            </a:r>
            <a:r>
              <a:rPr lang="en-US" sz="2000" dirty="0">
                <a:solidFill>
                  <a:srgbClr val="002060"/>
                </a:solidFill>
              </a:rPr>
              <a:t> </a:t>
            </a:r>
            <a:r>
              <a:rPr lang="en-US" sz="2000" dirty="0" err="1">
                <a:solidFill>
                  <a:srgbClr val="002060"/>
                </a:solidFill>
              </a:rPr>
              <a:t>vậy</a:t>
            </a:r>
            <a:r>
              <a:rPr lang="en-US" sz="2000" dirty="0">
                <a:solidFill>
                  <a:srgbClr val="002060"/>
                </a:solidFill>
              </a:rPr>
              <a:t>?</a:t>
            </a:r>
          </a:p>
        </p:txBody>
      </p:sp>
      <p:sp>
        <p:nvSpPr>
          <p:cNvPr id="11" name="Speech Bubble: Rectangle with Corners Rounded 10">
            <a:extLst>
              <a:ext uri="{FF2B5EF4-FFF2-40B4-BE49-F238E27FC236}">
                <a16:creationId xmlns:a16="http://schemas.microsoft.com/office/drawing/2014/main" id="{82DF42E0-B719-4D6D-D941-29B7D466FE20}"/>
              </a:ext>
            </a:extLst>
          </p:cNvPr>
          <p:cNvSpPr/>
          <p:nvPr/>
        </p:nvSpPr>
        <p:spPr>
          <a:xfrm>
            <a:off x="7880706" y="3197831"/>
            <a:ext cx="3609975" cy="1077288"/>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a:t>
            </a:r>
            <a:r>
              <a:rPr lang="en-US" sz="2000" dirty="0" err="1">
                <a:solidFill>
                  <a:srgbClr val="002060"/>
                </a:solidFill>
              </a:rPr>
              <a:t>tìm</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lít</a:t>
            </a:r>
            <a:r>
              <a:rPr lang="en-US" sz="2000" dirty="0">
                <a:solidFill>
                  <a:srgbClr val="002060"/>
                </a:solidFill>
              </a:rPr>
              <a:t> </a:t>
            </a:r>
            <a:r>
              <a:rPr lang="en-US" sz="2000" dirty="0" err="1">
                <a:solidFill>
                  <a:srgbClr val="002060"/>
                </a:solidFill>
              </a:rPr>
              <a:t>mật</a:t>
            </a:r>
            <a:r>
              <a:rPr lang="en-US" sz="2000" dirty="0">
                <a:solidFill>
                  <a:srgbClr val="002060"/>
                </a:solidFill>
              </a:rPr>
              <a:t> </a:t>
            </a:r>
            <a:r>
              <a:rPr lang="en-US" sz="2000" dirty="0" err="1">
                <a:solidFill>
                  <a:srgbClr val="002060"/>
                </a:solidFill>
              </a:rPr>
              <a:t>ong</a:t>
            </a:r>
            <a:r>
              <a:rPr lang="en-US" sz="2000" dirty="0">
                <a:solidFill>
                  <a:srgbClr val="002060"/>
                </a:solidFill>
              </a:rPr>
              <a:t> </a:t>
            </a:r>
            <a:r>
              <a:rPr lang="en-US" sz="2000" dirty="0" err="1">
                <a:solidFill>
                  <a:srgbClr val="002060"/>
                </a:solidFill>
              </a:rPr>
              <a:t>trong</a:t>
            </a:r>
            <a:r>
              <a:rPr lang="en-US" sz="2000" dirty="0">
                <a:solidFill>
                  <a:srgbClr val="002060"/>
                </a:solidFill>
              </a:rPr>
              <a:t> 1 can </a:t>
            </a:r>
            <a:r>
              <a:rPr lang="en-US" sz="2000" dirty="0" err="1">
                <a:solidFill>
                  <a:srgbClr val="002060"/>
                </a:solidFill>
              </a:rPr>
              <a:t>rồi</a:t>
            </a:r>
            <a:r>
              <a:rPr lang="en-US" sz="2000" dirty="0">
                <a:solidFill>
                  <a:srgbClr val="002060"/>
                </a:solidFill>
              </a:rPr>
              <a:t> </a:t>
            </a:r>
            <a:r>
              <a:rPr lang="en-US" sz="2000" dirty="0" err="1">
                <a:solidFill>
                  <a:srgbClr val="002060"/>
                </a:solidFill>
              </a:rPr>
              <a:t>tìm</a:t>
            </a:r>
            <a:r>
              <a:rPr lang="en-US" sz="2000" dirty="0">
                <a:solidFill>
                  <a:srgbClr val="002060"/>
                </a:solidFill>
              </a:rPr>
              <a:t> </a:t>
            </a:r>
            <a:r>
              <a:rPr lang="en-US" sz="2000" dirty="0" err="1">
                <a:solidFill>
                  <a:srgbClr val="002060"/>
                </a:solidFill>
              </a:rPr>
              <a:t>số</a:t>
            </a:r>
            <a:r>
              <a:rPr lang="en-US" sz="2000" dirty="0">
                <a:solidFill>
                  <a:srgbClr val="002060"/>
                </a:solidFill>
              </a:rPr>
              <a:t> can </a:t>
            </a:r>
            <a:r>
              <a:rPr lang="en-US" sz="2000" dirty="0" err="1">
                <a:solidFill>
                  <a:srgbClr val="002060"/>
                </a:solidFill>
              </a:rPr>
              <a:t>để</a:t>
            </a:r>
            <a:r>
              <a:rPr lang="en-US" sz="2000" dirty="0">
                <a:solidFill>
                  <a:srgbClr val="002060"/>
                </a:solidFill>
              </a:rPr>
              <a:t> </a:t>
            </a:r>
            <a:r>
              <a:rPr lang="en-US" sz="2000" dirty="0" err="1">
                <a:solidFill>
                  <a:srgbClr val="002060"/>
                </a:solidFill>
              </a:rPr>
              <a:t>đựng</a:t>
            </a:r>
            <a:r>
              <a:rPr lang="en-US" sz="2000" dirty="0">
                <a:solidFill>
                  <a:srgbClr val="002060"/>
                </a:solidFill>
              </a:rPr>
              <a:t> 12 </a:t>
            </a:r>
            <a:r>
              <a:rPr lang="en-US" sz="2000" i="1" dirty="0">
                <a:solidFill>
                  <a:srgbClr val="002060"/>
                </a:solidFill>
              </a:rPr>
              <a:t>l</a:t>
            </a:r>
            <a:r>
              <a:rPr lang="en-US" sz="2000" dirty="0">
                <a:solidFill>
                  <a:srgbClr val="002060"/>
                </a:solidFill>
              </a:rPr>
              <a:t> </a:t>
            </a:r>
            <a:r>
              <a:rPr lang="en-US" sz="2000" dirty="0" err="1">
                <a:solidFill>
                  <a:srgbClr val="002060"/>
                </a:solidFill>
              </a:rPr>
              <a:t>mật</a:t>
            </a:r>
            <a:r>
              <a:rPr lang="en-US" sz="2000" dirty="0">
                <a:solidFill>
                  <a:srgbClr val="002060"/>
                </a:solidFill>
              </a:rPr>
              <a:t> </a:t>
            </a:r>
            <a:r>
              <a:rPr lang="en-US" sz="2000" dirty="0" err="1">
                <a:solidFill>
                  <a:srgbClr val="002060"/>
                </a:solidFill>
              </a:rPr>
              <a:t>ong</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740575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E1909FBC-BBD7-B413-CD80-5AE3671DDCB3}"/>
              </a:ext>
            </a:extLst>
          </p:cNvPr>
          <p:cNvSpPr txBox="1"/>
          <p:nvPr/>
        </p:nvSpPr>
        <p:spPr>
          <a:xfrm>
            <a:off x="667820" y="698643"/>
            <a:ext cx="5034337" cy="1938992"/>
          </a:xfrm>
          <a:prstGeom prst="rect">
            <a:avLst/>
          </a:prstGeom>
          <a:noFill/>
        </p:spPr>
        <p:txBody>
          <a:bodyPr wrap="square" rtlCol="0">
            <a:spAutoFit/>
          </a:bodyPr>
          <a:lstStyle/>
          <a:p>
            <a:pPr algn="ctr"/>
            <a:r>
              <a:rPr lang="en-US" sz="4000" i="1" dirty="0" err="1">
                <a:solidFill>
                  <a:srgbClr val="002060"/>
                </a:solidFill>
              </a:rPr>
              <a:t>Tóm</a:t>
            </a:r>
            <a:r>
              <a:rPr lang="en-US" sz="4000" i="1" dirty="0">
                <a:solidFill>
                  <a:srgbClr val="002060"/>
                </a:solidFill>
              </a:rPr>
              <a:t> </a:t>
            </a:r>
            <a:r>
              <a:rPr lang="en-US" sz="4000" i="1" dirty="0" err="1">
                <a:solidFill>
                  <a:srgbClr val="002060"/>
                </a:solidFill>
              </a:rPr>
              <a:t>tắt</a:t>
            </a:r>
            <a:r>
              <a:rPr lang="en-US" sz="4000" i="1" dirty="0">
                <a:solidFill>
                  <a:srgbClr val="002060"/>
                </a:solidFill>
              </a:rPr>
              <a:t>:</a:t>
            </a:r>
          </a:p>
          <a:p>
            <a:r>
              <a:rPr lang="en-US" sz="4000" dirty="0">
                <a:solidFill>
                  <a:srgbClr val="002060"/>
                </a:solidFill>
              </a:rPr>
              <a:t>18 </a:t>
            </a:r>
            <a:r>
              <a:rPr lang="en-US" sz="4000" i="1" dirty="0">
                <a:solidFill>
                  <a:srgbClr val="002060"/>
                </a:solidFill>
              </a:rPr>
              <a:t>l</a:t>
            </a:r>
            <a:r>
              <a:rPr lang="en-US" sz="4000" dirty="0">
                <a:solidFill>
                  <a:srgbClr val="002060"/>
                </a:solidFill>
              </a:rPr>
              <a:t>: 6 can</a:t>
            </a:r>
          </a:p>
          <a:p>
            <a:r>
              <a:rPr lang="en-US" sz="4000" dirty="0">
                <a:solidFill>
                  <a:srgbClr val="002060"/>
                </a:solidFill>
              </a:rPr>
              <a:t>12 </a:t>
            </a:r>
            <a:r>
              <a:rPr lang="en-US" sz="4000" i="1" dirty="0">
                <a:solidFill>
                  <a:srgbClr val="002060"/>
                </a:solidFill>
              </a:rPr>
              <a:t>l</a:t>
            </a:r>
            <a:r>
              <a:rPr lang="en-US" sz="4000" dirty="0">
                <a:solidFill>
                  <a:srgbClr val="002060"/>
                </a:solidFill>
              </a:rPr>
              <a:t>: …can?</a:t>
            </a:r>
          </a:p>
        </p:txBody>
      </p:sp>
      <p:sp>
        <p:nvSpPr>
          <p:cNvPr id="5" name="Rectangle 4">
            <a:extLst>
              <a:ext uri="{FF2B5EF4-FFF2-40B4-BE49-F238E27FC236}">
                <a16:creationId xmlns:a16="http://schemas.microsoft.com/office/drawing/2014/main" id="{32DD612B-136C-A619-285F-9D33BCFCABEF}"/>
              </a:ext>
            </a:extLst>
          </p:cNvPr>
          <p:cNvSpPr/>
          <p:nvPr/>
        </p:nvSpPr>
        <p:spPr>
          <a:xfrm>
            <a:off x="4633645" y="2671280"/>
            <a:ext cx="6852863" cy="32158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F7F7F27-D349-7238-0B54-C6006CBA3953}"/>
              </a:ext>
            </a:extLst>
          </p:cNvPr>
          <p:cNvSpPr txBox="1"/>
          <p:nvPr/>
        </p:nvSpPr>
        <p:spPr>
          <a:xfrm>
            <a:off x="4048125" y="2890552"/>
            <a:ext cx="7324725" cy="3046988"/>
          </a:xfrm>
          <a:prstGeom prst="rect">
            <a:avLst/>
          </a:prstGeom>
          <a:noFill/>
        </p:spPr>
        <p:txBody>
          <a:bodyPr wrap="square" rtlCol="0">
            <a:spAutoFit/>
          </a:bodyPr>
          <a:lstStyle/>
          <a:p>
            <a:pPr algn="ctr"/>
            <a:r>
              <a:rPr lang="vi-VN" sz="3200" b="1" i="1" dirty="0">
                <a:solidFill>
                  <a:srgbClr val="002060"/>
                </a:solidFill>
                <a:effectLst/>
                <a:latin typeface="Calibri" panose="020F0502020204030204" pitchFamily="34" charset="0"/>
                <a:ea typeface="Arial" panose="020B0604020202020204" pitchFamily="34" charset="0"/>
                <a:cs typeface="Calibri" panose="020F0502020204030204" pitchFamily="34" charset="0"/>
              </a:rPr>
              <a:t> Bài giải</a:t>
            </a:r>
            <a:r>
              <a:rPr lang="en-US" sz="3200" b="1" i="1" dirty="0">
                <a:solidFill>
                  <a:srgbClr val="002060"/>
                </a:solidFill>
                <a:effectLst/>
                <a:latin typeface="Calibri" panose="020F0502020204030204" pitchFamily="34" charset="0"/>
                <a:ea typeface="Arial" panose="020B0604020202020204" pitchFamily="34" charset="0"/>
                <a:cs typeface="Calibri" panose="020F0502020204030204" pitchFamily="34" charset="0"/>
              </a:rPr>
              <a:t>:</a:t>
            </a: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Số </a:t>
            </a:r>
            <a:r>
              <a:rPr lang="vi-VN" sz="3200" dirty="0" smtClean="0">
                <a:solidFill>
                  <a:srgbClr val="002060"/>
                </a:solidFill>
                <a:latin typeface="Calibri" panose="020F0502020204030204" pitchFamily="34" charset="0"/>
                <a:ea typeface="Arial" panose="020B0604020202020204" pitchFamily="34" charset="0"/>
                <a:cs typeface="Calibri" panose="020F0502020204030204" pitchFamily="34" charset="0"/>
              </a:rPr>
              <a:t>l</a:t>
            </a:r>
            <a:r>
              <a:rPr lang="en-US" sz="3200" dirty="0" err="1" smtClean="0">
                <a:solidFill>
                  <a:srgbClr val="002060"/>
                </a:solidFill>
                <a:latin typeface="Calibri" panose="020F0502020204030204" pitchFamily="34" charset="0"/>
                <a:ea typeface="Arial" panose="020B0604020202020204" pitchFamily="34" charset="0"/>
                <a:cs typeface="Calibri" panose="020F0502020204030204" pitchFamily="34" charset="0"/>
              </a:rPr>
              <a:t>ít</a:t>
            </a:r>
            <a:r>
              <a:rPr lang="vi-VN" sz="3200" dirty="0" smtClean="0">
                <a:solidFill>
                  <a:srgbClr val="002060"/>
                </a:solidFill>
                <a:latin typeface="Calibri" panose="020F0502020204030204" pitchFamily="34" charset="0"/>
                <a:ea typeface="Arial" panose="020B0604020202020204" pitchFamily="34" charset="0"/>
                <a:cs typeface="Calibri" panose="020F0502020204030204" pitchFamily="34" charset="0"/>
              </a:rPr>
              <a:t> </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mật ong ở mỗi can là</a:t>
            </a:r>
            <a:endParaRPr lang="en-US"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18 : 6 = 3 (</a:t>
            </a:r>
            <a:r>
              <a:rPr lang="vi-VN" sz="3200" i="1" dirty="0">
                <a:solidFill>
                  <a:srgbClr val="002060"/>
                </a:solidFill>
                <a:latin typeface="Calibri" panose="020F0502020204030204" pitchFamily="34" charset="0"/>
                <a:ea typeface="Arial" panose="020B0604020202020204" pitchFamily="34" charset="0"/>
                <a:cs typeface="Calibri" panose="020F0502020204030204" pitchFamily="34" charset="0"/>
              </a:rPr>
              <a:t>l</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 </a:t>
            </a:r>
            <a:endParaRPr lang="en-US"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a:p>
            <a:pPr algn="ctr"/>
            <a:r>
              <a:rPr lang="en-US" sz="3200" dirty="0" smtClean="0">
                <a:solidFill>
                  <a:srgbClr val="002060"/>
                </a:solidFill>
                <a:latin typeface="Calibri" panose="020F0502020204030204" pitchFamily="34" charset="0"/>
                <a:ea typeface="Arial" panose="020B0604020202020204" pitchFamily="34" charset="0"/>
                <a:cs typeface="Calibri" panose="020F0502020204030204" pitchFamily="34" charset="0"/>
              </a:rPr>
              <a:t>       </a:t>
            </a:r>
            <a:r>
              <a:rPr lang="vi-VN" sz="3200" dirty="0" smtClean="0">
                <a:solidFill>
                  <a:srgbClr val="002060"/>
                </a:solidFill>
                <a:latin typeface="Calibri" panose="020F0502020204030204" pitchFamily="34" charset="0"/>
                <a:ea typeface="Arial" panose="020B0604020202020204" pitchFamily="34" charset="0"/>
                <a:cs typeface="Calibri" panose="020F0502020204030204" pitchFamily="34" charset="0"/>
              </a:rPr>
              <a:t>12 </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l</a:t>
            </a:r>
            <a:r>
              <a:rPr lang="en-US" sz="3200" dirty="0" err="1">
                <a:solidFill>
                  <a:srgbClr val="002060"/>
                </a:solidFill>
                <a:latin typeface="Calibri" panose="020F0502020204030204" pitchFamily="34" charset="0"/>
                <a:ea typeface="Arial" panose="020B0604020202020204" pitchFamily="34" charset="0"/>
                <a:cs typeface="Calibri" panose="020F0502020204030204" pitchFamily="34" charset="0"/>
              </a:rPr>
              <a:t>ít</a:t>
            </a:r>
            <a:r>
              <a:rPr lang="vi-VN" sz="3200" dirty="0" smtClean="0">
                <a:solidFill>
                  <a:srgbClr val="002060"/>
                </a:solidFill>
                <a:latin typeface="Calibri" panose="020F0502020204030204" pitchFamily="34" charset="0"/>
                <a:ea typeface="Arial" panose="020B0604020202020204" pitchFamily="34" charset="0"/>
                <a:cs typeface="Calibri" panose="020F0502020204030204" pitchFamily="34" charset="0"/>
              </a:rPr>
              <a:t> </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mật ong đựng  đều vào số can là</a:t>
            </a:r>
            <a:r>
              <a:rPr lang="en-US" sz="3200" dirty="0">
                <a:solidFill>
                  <a:srgbClr val="002060"/>
                </a:solidFill>
                <a:latin typeface="Calibri" panose="020F0502020204030204" pitchFamily="34" charset="0"/>
                <a:ea typeface="Arial" panose="020B0604020202020204" pitchFamily="34" charset="0"/>
                <a:cs typeface="Calibri" panose="020F0502020204030204" pitchFamily="34" charset="0"/>
              </a:rPr>
              <a:t>:</a:t>
            </a:r>
            <a:endPar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12 : 3 = 4 (can)</a:t>
            </a:r>
          </a:p>
          <a:p>
            <a:pPr algn="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Đáp số: 4 </a:t>
            </a:r>
            <a:r>
              <a:rPr lang="vi-VN" sz="3200" dirty="0" smtClean="0">
                <a:solidFill>
                  <a:srgbClr val="002060"/>
                </a:solidFill>
                <a:latin typeface="Calibri" panose="020F0502020204030204" pitchFamily="34" charset="0"/>
                <a:ea typeface="Arial" panose="020B0604020202020204" pitchFamily="34" charset="0"/>
                <a:cs typeface="Calibri" panose="020F0502020204030204" pitchFamily="34" charset="0"/>
              </a:rPr>
              <a:t>ca</a:t>
            </a:r>
            <a:r>
              <a:rPr lang="en-US" sz="3200" dirty="0" smtClean="0">
                <a:solidFill>
                  <a:srgbClr val="002060"/>
                </a:solidFill>
                <a:latin typeface="Calibri" panose="020F0502020204030204" pitchFamily="34" charset="0"/>
                <a:ea typeface="Arial" panose="020B0604020202020204" pitchFamily="34" charset="0"/>
                <a:cs typeface="Calibri" panose="020F0502020204030204" pitchFamily="34" charset="0"/>
              </a:rPr>
              <a:t>n </a:t>
            </a:r>
            <a:r>
              <a:rPr lang="en-US" sz="3200" dirty="0" err="1" smtClean="0">
                <a:solidFill>
                  <a:srgbClr val="002060"/>
                </a:solidFill>
                <a:latin typeface="Calibri" panose="020F0502020204030204" pitchFamily="34" charset="0"/>
                <a:ea typeface="Arial" panose="020B0604020202020204" pitchFamily="34" charset="0"/>
                <a:cs typeface="Calibri" panose="020F0502020204030204" pitchFamily="34" charset="0"/>
              </a:rPr>
              <a:t>mật</a:t>
            </a:r>
            <a:r>
              <a:rPr lang="en-US" sz="3200" dirty="0" smtClean="0">
                <a:solidFill>
                  <a:srgbClr val="002060"/>
                </a:solidFill>
                <a:latin typeface="Calibri" panose="020F0502020204030204" pitchFamily="34" charset="0"/>
                <a:ea typeface="Arial" panose="020B0604020202020204" pitchFamily="34" charset="0"/>
                <a:cs typeface="Calibri" panose="020F0502020204030204" pitchFamily="34" charset="0"/>
              </a:rPr>
              <a:t> </a:t>
            </a:r>
            <a:r>
              <a:rPr lang="en-US" sz="3200" dirty="0" err="1" smtClean="0">
                <a:solidFill>
                  <a:srgbClr val="002060"/>
                </a:solidFill>
                <a:latin typeface="Calibri" panose="020F0502020204030204" pitchFamily="34" charset="0"/>
                <a:ea typeface="Arial" panose="020B0604020202020204" pitchFamily="34" charset="0"/>
                <a:cs typeface="Calibri" panose="020F0502020204030204" pitchFamily="34" charset="0"/>
              </a:rPr>
              <a:t>ong</a:t>
            </a:r>
            <a:r>
              <a:rPr lang="en-US" sz="3200" dirty="0" smtClean="0">
                <a:solidFill>
                  <a:srgbClr val="002060"/>
                </a:solidFill>
                <a:latin typeface="Calibri" panose="020F0502020204030204" pitchFamily="34" charset="0"/>
                <a:ea typeface="Arial" panose="020B0604020202020204" pitchFamily="34" charset="0"/>
                <a:cs typeface="Calibri" panose="020F0502020204030204" pitchFamily="34" charset="0"/>
              </a:rPr>
              <a:t>.</a:t>
            </a:r>
            <a:endPar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964142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6442"/>
        </a:solidFill>
        <a:effectLst/>
      </p:bgPr>
    </p:bg>
    <p:spTree>
      <p:nvGrpSpPr>
        <p:cNvPr id="1" name="Shape 688"/>
        <p:cNvGrpSpPr/>
        <p:nvPr/>
      </p:nvGrpSpPr>
      <p:grpSpPr>
        <a:xfrm>
          <a:off x="0" y="0"/>
          <a:ext cx="0" cy="0"/>
          <a:chOff x="0" y="0"/>
          <a:chExt cx="0" cy="0"/>
        </a:xfrm>
      </p:grpSpPr>
      <p:sp>
        <p:nvSpPr>
          <p:cNvPr id="5" name="Rectangle 4">
            <a:extLst>
              <a:ext uri="{FF2B5EF4-FFF2-40B4-BE49-F238E27FC236}">
                <a16:creationId xmlns:a16="http://schemas.microsoft.com/office/drawing/2014/main" id="{315FA2FE-88B1-CA3A-CBB3-0C730FCB10D1}"/>
              </a:ext>
            </a:extLst>
          </p:cNvPr>
          <p:cNvSpPr/>
          <p:nvPr/>
        </p:nvSpPr>
        <p:spPr>
          <a:xfrm>
            <a:off x="446566" y="233916"/>
            <a:ext cx="11323673" cy="65283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C7C7C"/>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F266A5E6-C90A-75A7-92A4-DA3D40675104}"/>
              </a:ext>
            </a:extLst>
          </p:cNvPr>
          <p:cNvSpPr/>
          <p:nvPr/>
        </p:nvSpPr>
        <p:spPr>
          <a:xfrm>
            <a:off x="6124352" y="400932"/>
            <a:ext cx="4735432" cy="10580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Bước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1: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Phân tích đề</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Rounded Corners 2">
            <a:extLst>
              <a:ext uri="{FF2B5EF4-FFF2-40B4-BE49-F238E27FC236}">
                <a16:creationId xmlns:a16="http://schemas.microsoft.com/office/drawing/2014/main" id="{B2204EAA-A6E2-6068-00B8-5029C73A1DFC}"/>
              </a:ext>
            </a:extLst>
          </p:cNvPr>
          <p:cNvSpPr/>
          <p:nvPr/>
        </p:nvSpPr>
        <p:spPr>
          <a:xfrm>
            <a:off x="482885" y="2551544"/>
            <a:ext cx="3945278" cy="1712232"/>
          </a:xfrm>
          <a:custGeom>
            <a:avLst/>
            <a:gdLst>
              <a:gd name="connsiteX0" fmla="*/ 0 w 1431286"/>
              <a:gd name="connsiteY0" fmla="*/ 275171 h 550342"/>
              <a:gd name="connsiteX1" fmla="*/ 104267 w 1431286"/>
              <a:gd name="connsiteY1" fmla="*/ 0 h 550342"/>
              <a:gd name="connsiteX2" fmla="*/ 1327018 w 1431286"/>
              <a:gd name="connsiteY2" fmla="*/ 0 h 550342"/>
              <a:gd name="connsiteX3" fmla="*/ 1431286 w 1431286"/>
              <a:gd name="connsiteY3" fmla="*/ 275171 h 550342"/>
              <a:gd name="connsiteX4" fmla="*/ 1431285 w 1431286"/>
              <a:gd name="connsiteY4" fmla="*/ 275171 h 550342"/>
              <a:gd name="connsiteX5" fmla="*/ 1327018 w 1431286"/>
              <a:gd name="connsiteY5" fmla="*/ 550342 h 550342"/>
              <a:gd name="connsiteX6" fmla="*/ 104267 w 1431286"/>
              <a:gd name="connsiteY6" fmla="*/ 550342 h 550342"/>
              <a:gd name="connsiteX7" fmla="*/ 0 w 1431286"/>
              <a:gd name="connsiteY7" fmla="*/ 275170 h 550342"/>
              <a:gd name="connsiteX8" fmla="*/ 0 w 1431286"/>
              <a:gd name="connsiteY8" fmla="*/ 275171 h 550342"/>
              <a:gd name="connsiteX0" fmla="*/ 0 w 1431286"/>
              <a:gd name="connsiteY0" fmla="*/ 275171 h 550342"/>
              <a:gd name="connsiteX1" fmla="*/ 104267 w 1431286"/>
              <a:gd name="connsiteY1" fmla="*/ 0 h 550342"/>
              <a:gd name="connsiteX2" fmla="*/ 1327018 w 1431286"/>
              <a:gd name="connsiteY2" fmla="*/ 0 h 550342"/>
              <a:gd name="connsiteX3" fmla="*/ 1431286 w 1431286"/>
              <a:gd name="connsiteY3" fmla="*/ 275171 h 550342"/>
              <a:gd name="connsiteX4" fmla="*/ 1431285 w 1431286"/>
              <a:gd name="connsiteY4" fmla="*/ 275171 h 550342"/>
              <a:gd name="connsiteX5" fmla="*/ 1327018 w 1431286"/>
              <a:gd name="connsiteY5" fmla="*/ 550342 h 550342"/>
              <a:gd name="connsiteX6" fmla="*/ 104267 w 1431286"/>
              <a:gd name="connsiteY6" fmla="*/ 550342 h 550342"/>
              <a:gd name="connsiteX7" fmla="*/ 0 w 1431286"/>
              <a:gd name="connsiteY7" fmla="*/ 275170 h 550342"/>
              <a:gd name="connsiteX8" fmla="*/ 0 w 1431286"/>
              <a:gd name="connsiteY8" fmla="*/ 275171 h 550342"/>
              <a:gd name="connsiteX0" fmla="*/ 0 w 1431286"/>
              <a:gd name="connsiteY0" fmla="*/ 275171 h 550342"/>
              <a:gd name="connsiteX1" fmla="*/ 104267 w 1431286"/>
              <a:gd name="connsiteY1" fmla="*/ 0 h 550342"/>
              <a:gd name="connsiteX2" fmla="*/ 1327018 w 1431286"/>
              <a:gd name="connsiteY2" fmla="*/ 0 h 550342"/>
              <a:gd name="connsiteX3" fmla="*/ 1431286 w 1431286"/>
              <a:gd name="connsiteY3" fmla="*/ 275171 h 550342"/>
              <a:gd name="connsiteX4" fmla="*/ 1431285 w 1431286"/>
              <a:gd name="connsiteY4" fmla="*/ 275171 h 550342"/>
              <a:gd name="connsiteX5" fmla="*/ 1327018 w 1431286"/>
              <a:gd name="connsiteY5" fmla="*/ 550342 h 550342"/>
              <a:gd name="connsiteX6" fmla="*/ 104267 w 1431286"/>
              <a:gd name="connsiteY6" fmla="*/ 550342 h 550342"/>
              <a:gd name="connsiteX7" fmla="*/ 0 w 1431286"/>
              <a:gd name="connsiteY7" fmla="*/ 275170 h 550342"/>
              <a:gd name="connsiteX8" fmla="*/ 0 w 1431286"/>
              <a:gd name="connsiteY8" fmla="*/ 275171 h 55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286" h="550342" fill="none" extrusionOk="0">
                <a:moveTo>
                  <a:pt x="0" y="275171"/>
                </a:moveTo>
                <a:cubicBezTo>
                  <a:pt x="17286" y="148304"/>
                  <a:pt x="24013" y="-36031"/>
                  <a:pt x="104267" y="0"/>
                </a:cubicBezTo>
                <a:cubicBezTo>
                  <a:pt x="572609" y="-97596"/>
                  <a:pt x="1108331" y="10419"/>
                  <a:pt x="1327018" y="0"/>
                </a:cubicBezTo>
                <a:cubicBezTo>
                  <a:pt x="1402784" y="-27393"/>
                  <a:pt x="1395498" y="119450"/>
                  <a:pt x="1431286" y="275171"/>
                </a:cubicBezTo>
                <a:lnTo>
                  <a:pt x="1431285" y="275171"/>
                </a:lnTo>
                <a:cubicBezTo>
                  <a:pt x="1431131" y="415218"/>
                  <a:pt x="1367264" y="539392"/>
                  <a:pt x="1327018" y="550342"/>
                </a:cubicBezTo>
                <a:cubicBezTo>
                  <a:pt x="889129" y="526982"/>
                  <a:pt x="741096" y="459168"/>
                  <a:pt x="104267" y="550342"/>
                </a:cubicBezTo>
                <a:cubicBezTo>
                  <a:pt x="80543" y="555245"/>
                  <a:pt x="2641" y="475298"/>
                  <a:pt x="0" y="275170"/>
                </a:cubicBezTo>
                <a:lnTo>
                  <a:pt x="0" y="275171"/>
                </a:lnTo>
                <a:close/>
              </a:path>
              <a:path w="1431286" h="550342" stroke="0" extrusionOk="0">
                <a:moveTo>
                  <a:pt x="0" y="275171"/>
                </a:moveTo>
                <a:cubicBezTo>
                  <a:pt x="691" y="122239"/>
                  <a:pt x="51941" y="-21779"/>
                  <a:pt x="104267" y="0"/>
                </a:cubicBezTo>
                <a:cubicBezTo>
                  <a:pt x="513421" y="-22237"/>
                  <a:pt x="1007554" y="19128"/>
                  <a:pt x="1327018" y="0"/>
                </a:cubicBezTo>
                <a:cubicBezTo>
                  <a:pt x="1384019" y="25182"/>
                  <a:pt x="1463178" y="161745"/>
                  <a:pt x="1431286" y="275171"/>
                </a:cubicBezTo>
                <a:lnTo>
                  <a:pt x="1431285" y="275171"/>
                </a:lnTo>
                <a:cubicBezTo>
                  <a:pt x="1420500" y="446299"/>
                  <a:pt x="1378038" y="553991"/>
                  <a:pt x="1327018" y="550342"/>
                </a:cubicBezTo>
                <a:cubicBezTo>
                  <a:pt x="794054" y="511051"/>
                  <a:pt x="447350" y="589781"/>
                  <a:pt x="104267" y="550342"/>
                </a:cubicBezTo>
                <a:cubicBezTo>
                  <a:pt x="37158" y="513463"/>
                  <a:pt x="-3745" y="414255"/>
                  <a:pt x="0" y="275170"/>
                </a:cubicBezTo>
                <a:lnTo>
                  <a:pt x="0" y="275171"/>
                </a:lnTo>
                <a:close/>
              </a:path>
              <a:path w="1431286" h="550342" fill="none" stroke="0" extrusionOk="0">
                <a:moveTo>
                  <a:pt x="0" y="275171"/>
                </a:moveTo>
                <a:cubicBezTo>
                  <a:pt x="5644" y="137643"/>
                  <a:pt x="32181" y="-19524"/>
                  <a:pt x="104267" y="0"/>
                </a:cubicBezTo>
                <a:cubicBezTo>
                  <a:pt x="571294" y="-32588"/>
                  <a:pt x="1033347" y="-18245"/>
                  <a:pt x="1327018" y="0"/>
                </a:cubicBezTo>
                <a:cubicBezTo>
                  <a:pt x="1367674" y="1751"/>
                  <a:pt x="1429819" y="127319"/>
                  <a:pt x="1431286" y="275171"/>
                </a:cubicBezTo>
                <a:lnTo>
                  <a:pt x="1431285" y="275171"/>
                </a:lnTo>
                <a:cubicBezTo>
                  <a:pt x="1432083" y="422790"/>
                  <a:pt x="1369460" y="539935"/>
                  <a:pt x="1327018" y="550342"/>
                </a:cubicBezTo>
                <a:cubicBezTo>
                  <a:pt x="880631" y="517031"/>
                  <a:pt x="731865" y="470065"/>
                  <a:pt x="104267" y="550342"/>
                </a:cubicBezTo>
                <a:cubicBezTo>
                  <a:pt x="61272" y="524335"/>
                  <a:pt x="22704" y="470393"/>
                  <a:pt x="0" y="275170"/>
                </a:cubicBezTo>
                <a:lnTo>
                  <a:pt x="0" y="275171"/>
                </a:lnTo>
                <a:close/>
              </a:path>
              <a:path w="1431286" h="550342" fill="none" stroke="0" extrusionOk="0">
                <a:moveTo>
                  <a:pt x="0" y="275171"/>
                </a:moveTo>
                <a:cubicBezTo>
                  <a:pt x="24461" y="144841"/>
                  <a:pt x="29958" y="-30323"/>
                  <a:pt x="104267" y="0"/>
                </a:cubicBezTo>
                <a:cubicBezTo>
                  <a:pt x="545284" y="-89103"/>
                  <a:pt x="1066522" y="6255"/>
                  <a:pt x="1327018" y="0"/>
                </a:cubicBezTo>
                <a:cubicBezTo>
                  <a:pt x="1386451" y="4647"/>
                  <a:pt x="1415743" y="126489"/>
                  <a:pt x="1431286" y="275171"/>
                </a:cubicBezTo>
                <a:lnTo>
                  <a:pt x="1431285" y="275171"/>
                </a:lnTo>
                <a:cubicBezTo>
                  <a:pt x="1429276" y="424450"/>
                  <a:pt x="1366010" y="540385"/>
                  <a:pt x="1327018" y="550342"/>
                </a:cubicBezTo>
                <a:cubicBezTo>
                  <a:pt x="880465" y="524336"/>
                  <a:pt x="734113" y="478126"/>
                  <a:pt x="104267" y="550342"/>
                </a:cubicBezTo>
                <a:cubicBezTo>
                  <a:pt x="77110" y="544284"/>
                  <a:pt x="3957" y="456411"/>
                  <a:pt x="0" y="275170"/>
                </a:cubicBezTo>
                <a:lnTo>
                  <a:pt x="0" y="275171"/>
                </a:lnTo>
                <a:close/>
              </a:path>
            </a:pathLst>
          </a:custGeom>
          <a:solidFill>
            <a:schemeClr val="bg1"/>
          </a:solidFill>
          <a:ln w="76200">
            <a:solidFill>
              <a:srgbClr val="FFB655"/>
            </a:solidFill>
            <a:extLst>
              <a:ext uri="{C807C97D-BFC1-408E-A445-0C87EB9F89A2}">
                <ask:lineSketchStyleProps xmlns:ask="http://schemas.microsoft.com/office/drawing/2018/sketchyshapes" xmlns="" sd="2214188587">
                  <a:custGeom>
                    <a:avLst/>
                    <a:gdLst>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5278" h="1712232" fill="none" extrusionOk="0">
                        <a:moveTo>
                          <a:pt x="0" y="856116"/>
                        </a:moveTo>
                        <a:cubicBezTo>
                          <a:pt x="66314" y="478909"/>
                          <a:pt x="48401" y="-130232"/>
                          <a:pt x="287407" y="0"/>
                        </a:cubicBezTo>
                        <a:cubicBezTo>
                          <a:pt x="1507009" y="-373767"/>
                          <a:pt x="3102119" y="86769"/>
                          <a:pt x="3657867" y="0"/>
                        </a:cubicBezTo>
                        <a:cubicBezTo>
                          <a:pt x="3921479" y="-153360"/>
                          <a:pt x="3804805" y="368498"/>
                          <a:pt x="3945278" y="856116"/>
                        </a:cubicBezTo>
                        <a:lnTo>
                          <a:pt x="3945275" y="856116"/>
                        </a:lnTo>
                        <a:cubicBezTo>
                          <a:pt x="3944655" y="1280637"/>
                          <a:pt x="3758572" y="1674955"/>
                          <a:pt x="3657867" y="1712232"/>
                        </a:cubicBezTo>
                        <a:cubicBezTo>
                          <a:pt x="2379811" y="1601570"/>
                          <a:pt x="2104494" y="1393844"/>
                          <a:pt x="287407" y="1712232"/>
                        </a:cubicBezTo>
                        <a:cubicBezTo>
                          <a:pt x="245363" y="1730468"/>
                          <a:pt x="8914" y="1498541"/>
                          <a:pt x="0" y="856112"/>
                        </a:cubicBezTo>
                        <a:lnTo>
                          <a:pt x="0" y="856116"/>
                        </a:lnTo>
                        <a:close/>
                      </a:path>
                      <a:path w="3945278" h="1712232" stroke="0" extrusionOk="0">
                        <a:moveTo>
                          <a:pt x="0" y="856116"/>
                        </a:moveTo>
                        <a:cubicBezTo>
                          <a:pt x="-3811" y="377870"/>
                          <a:pt x="149301" y="-71537"/>
                          <a:pt x="287407" y="0"/>
                        </a:cubicBezTo>
                        <a:cubicBezTo>
                          <a:pt x="1477210" y="-12248"/>
                          <a:pt x="2797032" y="51856"/>
                          <a:pt x="3657867" y="0"/>
                        </a:cubicBezTo>
                        <a:cubicBezTo>
                          <a:pt x="3814490" y="111287"/>
                          <a:pt x="4038575" y="508871"/>
                          <a:pt x="3945278" y="856116"/>
                        </a:cubicBezTo>
                        <a:lnTo>
                          <a:pt x="3945275" y="856116"/>
                        </a:lnTo>
                        <a:cubicBezTo>
                          <a:pt x="3895657" y="1408473"/>
                          <a:pt x="3821813" y="1717121"/>
                          <a:pt x="3657867" y="1712232"/>
                        </a:cubicBezTo>
                        <a:cubicBezTo>
                          <a:pt x="2204295" y="1511033"/>
                          <a:pt x="1261357" y="1897467"/>
                          <a:pt x="287407" y="1712232"/>
                        </a:cubicBezTo>
                        <a:cubicBezTo>
                          <a:pt x="98239" y="1592544"/>
                          <a:pt x="-24293" y="1263454"/>
                          <a:pt x="0" y="856112"/>
                        </a:cubicBezTo>
                        <a:lnTo>
                          <a:pt x="0" y="856116"/>
                        </a:lnTo>
                        <a:close/>
                      </a:path>
                      <a:path w="3945278" h="1712232" fill="none" stroke="0" extrusionOk="0">
                        <a:moveTo>
                          <a:pt x="0" y="856116"/>
                        </a:moveTo>
                        <a:cubicBezTo>
                          <a:pt x="-2604" y="426373"/>
                          <a:pt x="64953" y="-48815"/>
                          <a:pt x="287407" y="0"/>
                        </a:cubicBezTo>
                        <a:cubicBezTo>
                          <a:pt x="1567985" y="-66440"/>
                          <a:pt x="2905432" y="17540"/>
                          <a:pt x="3657867" y="0"/>
                        </a:cubicBezTo>
                        <a:cubicBezTo>
                          <a:pt x="3712915" y="6997"/>
                          <a:pt x="3892082" y="386042"/>
                          <a:pt x="3945278" y="856116"/>
                        </a:cubicBezTo>
                        <a:lnTo>
                          <a:pt x="3945275" y="856116"/>
                        </a:lnTo>
                        <a:cubicBezTo>
                          <a:pt x="3952444" y="1307937"/>
                          <a:pt x="3763043" y="1671206"/>
                          <a:pt x="3657867" y="1712232"/>
                        </a:cubicBezTo>
                        <a:cubicBezTo>
                          <a:pt x="2434246" y="1570163"/>
                          <a:pt x="2041028" y="1404512"/>
                          <a:pt x="287407" y="1712232"/>
                        </a:cubicBezTo>
                        <a:cubicBezTo>
                          <a:pt x="168268" y="1626135"/>
                          <a:pt x="64765" y="1501297"/>
                          <a:pt x="0" y="856112"/>
                        </a:cubicBezTo>
                        <a:lnTo>
                          <a:pt x="0" y="856116"/>
                        </a:lnTo>
                        <a:close/>
                      </a:path>
                      <a:path w="3945278" h="1712232" fill="none" stroke="0" extrusionOk="0">
                        <a:moveTo>
                          <a:pt x="0" y="856116"/>
                        </a:moveTo>
                        <a:cubicBezTo>
                          <a:pt x="73187" y="450509"/>
                          <a:pt x="103215" y="-83470"/>
                          <a:pt x="287407" y="0"/>
                        </a:cubicBezTo>
                        <a:cubicBezTo>
                          <a:pt x="1610173" y="-361288"/>
                          <a:pt x="2984299" y="134393"/>
                          <a:pt x="3657867" y="0"/>
                        </a:cubicBezTo>
                        <a:cubicBezTo>
                          <a:pt x="3779886" y="70738"/>
                          <a:pt x="3876835" y="390277"/>
                          <a:pt x="3945278" y="856116"/>
                        </a:cubicBezTo>
                        <a:lnTo>
                          <a:pt x="3945275" y="856116"/>
                        </a:lnTo>
                        <a:cubicBezTo>
                          <a:pt x="3940046" y="1308808"/>
                          <a:pt x="3771821" y="1670849"/>
                          <a:pt x="3657867" y="1712232"/>
                        </a:cubicBezTo>
                        <a:cubicBezTo>
                          <a:pt x="2441100" y="1629717"/>
                          <a:pt x="2046656" y="1496504"/>
                          <a:pt x="287407" y="1712232"/>
                        </a:cubicBezTo>
                        <a:cubicBezTo>
                          <a:pt x="195852" y="1698645"/>
                          <a:pt x="12761" y="1461442"/>
                          <a:pt x="0" y="856112"/>
                        </a:cubicBezTo>
                        <a:lnTo>
                          <a:pt x="0" y="856116"/>
                        </a:lnTo>
                        <a:close/>
                      </a:path>
                      <a:path w="3945278" h="1712232" fill="none" stroke="0" extrusionOk="0">
                        <a:moveTo>
                          <a:pt x="0" y="856116"/>
                        </a:moveTo>
                        <a:cubicBezTo>
                          <a:pt x="82284" y="465518"/>
                          <a:pt x="49678" y="-134316"/>
                          <a:pt x="287407" y="0"/>
                        </a:cubicBezTo>
                        <a:cubicBezTo>
                          <a:pt x="1519323" y="-297432"/>
                          <a:pt x="3036144" y="103246"/>
                          <a:pt x="3657867" y="0"/>
                        </a:cubicBezTo>
                        <a:cubicBezTo>
                          <a:pt x="3843552" y="-18093"/>
                          <a:pt x="3918419" y="420397"/>
                          <a:pt x="3945278" y="856116"/>
                        </a:cubicBezTo>
                        <a:lnTo>
                          <a:pt x="3945275" y="856116"/>
                        </a:lnTo>
                        <a:cubicBezTo>
                          <a:pt x="3940491" y="1311333"/>
                          <a:pt x="3750357" y="1681239"/>
                          <a:pt x="3657867" y="1712232"/>
                        </a:cubicBezTo>
                        <a:cubicBezTo>
                          <a:pt x="2381066" y="1611468"/>
                          <a:pt x="2054899" y="1431334"/>
                          <a:pt x="287407" y="1712232"/>
                        </a:cubicBezTo>
                        <a:cubicBezTo>
                          <a:pt x="243470" y="1701716"/>
                          <a:pt x="71522" y="1484771"/>
                          <a:pt x="0" y="856112"/>
                        </a:cubicBezTo>
                        <a:lnTo>
                          <a:pt x="0" y="856116"/>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Cách</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giải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rút</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về</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đơn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vị</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110F2F5E-3E83-E256-64D3-E3A90B111998}"/>
              </a:ext>
            </a:extLst>
          </p:cNvPr>
          <p:cNvCxnSpPr>
            <a:cxnSpLocks/>
            <a:stCxn id="2" idx="3"/>
            <a:endCxn id="10" idx="1"/>
          </p:cNvCxnSpPr>
          <p:nvPr/>
        </p:nvCxnSpPr>
        <p:spPr>
          <a:xfrm flipV="1">
            <a:off x="4428163" y="929932"/>
            <a:ext cx="1696189" cy="247772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457B9944-95A5-5910-4CCE-BEBB24660B2F}"/>
              </a:ext>
            </a:extLst>
          </p:cNvPr>
          <p:cNvSpPr/>
          <p:nvPr/>
        </p:nvSpPr>
        <p:spPr>
          <a:xfrm>
            <a:off x="6042158" y="1674688"/>
            <a:ext cx="5530717" cy="323635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Bước 2</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US" sz="2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cách</a:t>
            </a:r>
            <a:r>
              <a:rPr kumimoji="0" lang="en-US" sz="2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Tìm giá trị 1 đơn vị (giá trị 1 phần - đây là bước rút về đơn vị, thực hiện phép chia).</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Tìm số phần (số đơn vị - phép chia).</a:t>
            </a:r>
          </a:p>
        </p:txBody>
      </p:sp>
      <p:cxnSp>
        <p:nvCxnSpPr>
          <p:cNvPr id="12" name="Straight Connector 11">
            <a:extLst>
              <a:ext uri="{FF2B5EF4-FFF2-40B4-BE49-F238E27FC236}">
                <a16:creationId xmlns:a16="http://schemas.microsoft.com/office/drawing/2014/main" id="{3C10D6E9-E51F-5F31-D5D0-07EB616705E0}"/>
              </a:ext>
            </a:extLst>
          </p:cNvPr>
          <p:cNvCxnSpPr>
            <a:cxnSpLocks/>
            <a:stCxn id="2" idx="3"/>
            <a:endCxn id="7" idx="1"/>
          </p:cNvCxnSpPr>
          <p:nvPr/>
        </p:nvCxnSpPr>
        <p:spPr>
          <a:xfrm flipV="1">
            <a:off x="4428163" y="3292867"/>
            <a:ext cx="1613995" cy="11479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3D04174D-A933-4AF8-5BC5-71FC49284342}"/>
              </a:ext>
            </a:extLst>
          </p:cNvPr>
          <p:cNvSpPr/>
          <p:nvPr/>
        </p:nvSpPr>
        <p:spPr>
          <a:xfrm>
            <a:off x="6381206" y="5250334"/>
            <a:ext cx="5485674" cy="1333346"/>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Bước 3: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các phép tính thích hợp và viết lời giải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23" name="Straight Connector 22">
            <a:extLst>
              <a:ext uri="{FF2B5EF4-FFF2-40B4-BE49-F238E27FC236}">
                <a16:creationId xmlns:a16="http://schemas.microsoft.com/office/drawing/2014/main" id="{25679091-0BF8-9A7D-B2E8-D5F80A853866}"/>
              </a:ext>
            </a:extLst>
          </p:cNvPr>
          <p:cNvCxnSpPr>
            <a:cxnSpLocks/>
            <a:endCxn id="22" idx="1"/>
          </p:cNvCxnSpPr>
          <p:nvPr/>
        </p:nvCxnSpPr>
        <p:spPr>
          <a:xfrm>
            <a:off x="4470400" y="3444240"/>
            <a:ext cx="1910806" cy="247276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88351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pic>
        <p:nvPicPr>
          <p:cNvPr id="3" name="Picture 2">
            <a:extLst>
              <a:ext uri="{FF2B5EF4-FFF2-40B4-BE49-F238E27FC236}">
                <a16:creationId xmlns:a16="http://schemas.microsoft.com/office/drawing/2014/main" id="{0D9B8E66-C730-C210-7665-C419A969C23A}"/>
              </a:ext>
            </a:extLst>
          </p:cNvPr>
          <p:cNvPicPr>
            <a:picLocks noChangeAspect="1"/>
          </p:cNvPicPr>
          <p:nvPr/>
        </p:nvPicPr>
        <p:blipFill>
          <a:blip r:embed="rId3"/>
          <a:stretch>
            <a:fillRect/>
          </a:stretch>
        </p:blipFill>
        <p:spPr>
          <a:xfrm>
            <a:off x="3701348" y="1151946"/>
            <a:ext cx="5147684" cy="4554107"/>
          </a:xfrm>
          <a:prstGeom prst="rect">
            <a:avLst/>
          </a:prstGeom>
        </p:spPr>
      </p:pic>
    </p:spTree>
    <p:extLst>
      <p:ext uri="{BB962C8B-B14F-4D97-AF65-F5344CB8AC3E}">
        <p14:creationId xmlns:p14="http://schemas.microsoft.com/office/powerpoint/2010/main" val="117299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Việt mua 5 chiếc thước đo góc cùng loại phải trả 40 000 đồng. Hỏi Mai có 24 000 đồng thì mua được mấy chiếc thước đo góc loại đó?</a:t>
            </a: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1</a:t>
            </a:r>
          </a:p>
        </p:txBody>
      </p:sp>
      <p:sp>
        <p:nvSpPr>
          <p:cNvPr id="15" name="TextBox 14">
            <a:extLst>
              <a:ext uri="{FF2B5EF4-FFF2-40B4-BE49-F238E27FC236}">
                <a16:creationId xmlns:a16="http://schemas.microsoft.com/office/drawing/2014/main" id="{B6C7E055-8D01-6126-1942-43C9912FD500}"/>
              </a:ext>
            </a:extLst>
          </p:cNvPr>
          <p:cNvSpPr txBox="1"/>
          <p:nvPr/>
        </p:nvSpPr>
        <p:spPr>
          <a:xfrm>
            <a:off x="542925" y="1843385"/>
            <a:ext cx="6096000" cy="1754326"/>
          </a:xfrm>
          <a:prstGeom prst="rect">
            <a:avLst/>
          </a:prstGeom>
          <a:noFill/>
        </p:spPr>
        <p:txBody>
          <a:bodyPr wrap="square">
            <a:spAutoFit/>
          </a:bodyPr>
          <a:lstStyle/>
          <a:p>
            <a:pPr algn="ctr" latinLnBrk="0"/>
            <a:r>
              <a:rPr lang="vi-VN" sz="3600" b="1" i="0" dirty="0">
                <a:solidFill>
                  <a:srgbClr val="000000"/>
                </a:solidFill>
                <a:effectLst/>
                <a:latin typeface="Calibri" panose="020F0502020204030204" pitchFamily="34" charset="0"/>
                <a:cs typeface="Calibri" panose="020F0502020204030204" pitchFamily="34" charset="0"/>
              </a:rPr>
              <a:t>Tóm tắt</a:t>
            </a:r>
            <a:r>
              <a:rPr lang="en-US" sz="3600" b="1" i="0" dirty="0">
                <a:solidFill>
                  <a:srgbClr val="000000"/>
                </a:solidFill>
                <a:effectLst/>
                <a:latin typeface="Calibri" panose="020F0502020204030204" pitchFamily="34" charset="0"/>
                <a:cs typeface="Calibri" panose="020F0502020204030204" pitchFamily="34" charset="0"/>
              </a:rPr>
              <a:t>:</a:t>
            </a:r>
            <a:endParaRPr lang="vi-VN" sz="3600" b="1" i="0" dirty="0">
              <a:solidFill>
                <a:srgbClr val="000000"/>
              </a:solidFill>
              <a:effectLst/>
              <a:latin typeface="Calibri" panose="020F0502020204030204" pitchFamily="34" charset="0"/>
              <a:cs typeface="Calibri" panose="020F0502020204030204" pitchFamily="34" charset="0"/>
            </a:endParaRPr>
          </a:p>
          <a:p>
            <a:pPr algn="just" latinLnBrk="0"/>
            <a:r>
              <a:rPr lang="vi-VN" sz="3600" b="0" i="0" dirty="0">
                <a:solidFill>
                  <a:srgbClr val="000000"/>
                </a:solidFill>
                <a:effectLst/>
                <a:latin typeface="Calibri" panose="020F0502020204030204" pitchFamily="34" charset="0"/>
                <a:cs typeface="Calibri" panose="020F0502020204030204" pitchFamily="34" charset="0"/>
              </a:rPr>
              <a:t>40 000 đồng: 5 chiếc thước</a:t>
            </a:r>
          </a:p>
          <a:p>
            <a:pPr algn="just" latinLnBrk="0"/>
            <a:r>
              <a:rPr lang="vi-VN" sz="3600" b="0" i="0" dirty="0">
                <a:solidFill>
                  <a:srgbClr val="000000"/>
                </a:solidFill>
                <a:effectLst/>
                <a:latin typeface="Calibri" panose="020F0502020204030204" pitchFamily="34" charset="0"/>
                <a:cs typeface="Calibri" panose="020F0502020204030204" pitchFamily="34" charset="0"/>
              </a:rPr>
              <a:t>24 000 đồng: </a:t>
            </a:r>
            <a:r>
              <a:rPr lang="en-US" sz="3600" b="0" i="0" dirty="0">
                <a:solidFill>
                  <a:srgbClr val="000000"/>
                </a:solidFill>
                <a:effectLst/>
                <a:latin typeface="Calibri" panose="020F0502020204030204" pitchFamily="34" charset="0"/>
                <a:cs typeface="Calibri" panose="020F0502020204030204" pitchFamily="34" charset="0"/>
              </a:rPr>
              <a:t>…</a:t>
            </a:r>
            <a:r>
              <a:rPr lang="vi-VN" sz="3600" b="0" i="0" dirty="0">
                <a:solidFill>
                  <a:srgbClr val="000000"/>
                </a:solidFill>
                <a:effectLst/>
                <a:latin typeface="Calibri" panose="020F0502020204030204" pitchFamily="34" charset="0"/>
                <a:cs typeface="Calibri" panose="020F0502020204030204" pitchFamily="34" charset="0"/>
              </a:rPr>
              <a:t>chiếc thước</a:t>
            </a:r>
            <a:r>
              <a:rPr lang="en-US" sz="3600" b="0" i="0" dirty="0">
                <a:solidFill>
                  <a:srgbClr val="000000"/>
                </a:solidFill>
                <a:effectLst/>
                <a:latin typeface="Calibri" panose="020F0502020204030204" pitchFamily="34" charset="0"/>
                <a:cs typeface="Calibri" panose="020F0502020204030204" pitchFamily="34" charset="0"/>
              </a:rPr>
              <a:t>?</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FA32836-CA50-E81C-EC71-1C6521D0B1C4}"/>
              </a:ext>
            </a:extLst>
          </p:cNvPr>
          <p:cNvSpPr txBox="1"/>
          <p:nvPr/>
        </p:nvSpPr>
        <p:spPr>
          <a:xfrm>
            <a:off x="2781300" y="3300382"/>
            <a:ext cx="9410700" cy="3416320"/>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 Bài giải</a:t>
            </a:r>
            <a:r>
              <a:rPr lang="en-US" sz="3600" b="1" dirty="0">
                <a:solidFill>
                  <a:srgbClr val="FF0000"/>
                </a:solidFill>
                <a:latin typeface="Calibri" panose="020F0502020204030204" pitchFamily="34" charset="0"/>
                <a:cs typeface="Calibri" panose="020F0502020204030204" pitchFamily="34" charset="0"/>
              </a:rPr>
              <a:t>:</a:t>
            </a:r>
            <a:endParaRPr lang="vi-VN" sz="3600" b="1" dirty="0">
              <a:solidFill>
                <a:srgbClr val="FF0000"/>
              </a:solidFill>
              <a:latin typeface="Calibri" panose="020F0502020204030204" pitchFamily="34" charset="0"/>
              <a:cs typeface="Calibri" panose="020F0502020204030204" pitchFamily="34" charset="0"/>
            </a:endParaRPr>
          </a:p>
          <a:p>
            <a:pPr algn="ctr"/>
            <a:r>
              <a:rPr lang="vi-VN" sz="3600" b="1"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Giá</a:t>
            </a:r>
            <a:r>
              <a:rPr lang="vi-VN" sz="3600" dirty="0">
                <a:solidFill>
                  <a:srgbClr val="FF0000"/>
                </a:solidFill>
                <a:latin typeface="Calibri" panose="020F0502020204030204" pitchFamily="34" charset="0"/>
                <a:cs typeface="Calibri" panose="020F0502020204030204" pitchFamily="34" charset="0"/>
              </a:rPr>
              <a:t> tiền </a:t>
            </a:r>
            <a:r>
              <a:rPr lang="en-US" sz="3600" dirty="0" err="1" smtClean="0">
                <a:solidFill>
                  <a:srgbClr val="FF0000"/>
                </a:solidFill>
                <a:latin typeface="Calibri" panose="020F0502020204030204" pitchFamily="34" charset="0"/>
                <a:cs typeface="Calibri" panose="020F0502020204030204" pitchFamily="34" charset="0"/>
              </a:rPr>
              <a:t>của</a:t>
            </a:r>
            <a:r>
              <a:rPr lang="en-US" sz="3600" dirty="0" smtClean="0">
                <a:solidFill>
                  <a:srgbClr val="FF0000"/>
                </a:solidFill>
                <a:latin typeface="Calibri" panose="020F0502020204030204" pitchFamily="34" charset="0"/>
                <a:cs typeface="Calibri" panose="020F0502020204030204" pitchFamily="34" charset="0"/>
              </a:rPr>
              <a:t> </a:t>
            </a:r>
            <a:r>
              <a:rPr lang="vi-VN" sz="3600" dirty="0" smtClean="0">
                <a:solidFill>
                  <a:srgbClr val="FF0000"/>
                </a:solidFill>
                <a:latin typeface="Calibri" panose="020F0502020204030204" pitchFamily="34" charset="0"/>
                <a:cs typeface="Calibri" panose="020F0502020204030204" pitchFamily="34" charset="0"/>
              </a:rPr>
              <a:t>1 </a:t>
            </a:r>
            <a:r>
              <a:rPr lang="vi-VN" sz="3600" dirty="0">
                <a:solidFill>
                  <a:srgbClr val="FF0000"/>
                </a:solidFill>
                <a:latin typeface="Calibri" panose="020F0502020204030204" pitchFamily="34" charset="0"/>
                <a:cs typeface="Calibri" panose="020F0502020204030204" pitchFamily="34" charset="0"/>
              </a:rPr>
              <a:t>chiếc thước đo góc </a:t>
            </a:r>
            <a:r>
              <a:rPr lang="vi-VN" sz="3600" dirty="0" smtClean="0">
                <a:solidFill>
                  <a:srgbClr val="FF0000"/>
                </a:solidFill>
                <a:latin typeface="Calibri" panose="020F0502020204030204" pitchFamily="34" charset="0"/>
                <a:cs typeface="Calibri" panose="020F0502020204030204" pitchFamily="34" charset="0"/>
              </a:rPr>
              <a:t>là</a:t>
            </a:r>
            <a:r>
              <a:rPr lang="vi-VN" sz="3600" dirty="0">
                <a:solidFill>
                  <a:srgbClr val="FF0000"/>
                </a:solidFill>
                <a:latin typeface="Calibri" panose="020F0502020204030204" pitchFamily="34" charset="0"/>
                <a:cs typeface="Calibri" panose="020F0502020204030204" pitchFamily="34" charset="0"/>
              </a:rPr>
              <a:t>:</a:t>
            </a:r>
          </a:p>
          <a:p>
            <a:pPr algn="ctr"/>
            <a:r>
              <a:rPr lang="vi-VN" sz="3600" dirty="0">
                <a:solidFill>
                  <a:srgbClr val="FF0000"/>
                </a:solidFill>
                <a:latin typeface="Calibri" panose="020F0502020204030204" pitchFamily="34" charset="0"/>
                <a:cs typeface="Calibri" panose="020F0502020204030204" pitchFamily="34" charset="0"/>
              </a:rPr>
              <a:t>        </a:t>
            </a:r>
            <a:r>
              <a:rPr lang="vi-VN" sz="3600" dirty="0" smtClean="0">
                <a:solidFill>
                  <a:srgbClr val="FF0000"/>
                </a:solidFill>
                <a:latin typeface="Calibri" panose="020F0502020204030204" pitchFamily="34" charset="0"/>
                <a:cs typeface="Calibri" panose="020F0502020204030204" pitchFamily="34" charset="0"/>
              </a:rPr>
              <a:t>40 </a:t>
            </a:r>
            <a:r>
              <a:rPr lang="vi-VN" sz="3600" dirty="0">
                <a:solidFill>
                  <a:srgbClr val="FF0000"/>
                </a:solidFill>
                <a:latin typeface="Calibri" panose="020F0502020204030204" pitchFamily="34" charset="0"/>
                <a:cs typeface="Calibri" panose="020F0502020204030204" pitchFamily="34" charset="0"/>
              </a:rPr>
              <a:t>000 : 5 = 8</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000 (đồng)</a:t>
            </a:r>
          </a:p>
          <a:p>
            <a:pPr algn="ctr"/>
            <a:r>
              <a:rPr lang="vi-VN" sz="3600" dirty="0">
                <a:solidFill>
                  <a:srgbClr val="FF0000"/>
                </a:solidFill>
                <a:latin typeface="Calibri" panose="020F0502020204030204" pitchFamily="34" charset="0"/>
                <a:cs typeface="Calibri" panose="020F0502020204030204" pitchFamily="34" charset="0"/>
              </a:rPr>
              <a:t>        Mai mua được số thước đo góc là:</a:t>
            </a:r>
          </a:p>
          <a:p>
            <a:pPr algn="ctr"/>
            <a:r>
              <a:rPr lang="vi-VN" sz="3600" dirty="0">
                <a:solidFill>
                  <a:srgbClr val="FF0000"/>
                </a:solidFill>
                <a:latin typeface="Calibri" panose="020F0502020204030204" pitchFamily="34" charset="0"/>
                <a:cs typeface="Calibri" panose="020F0502020204030204" pitchFamily="34" charset="0"/>
              </a:rPr>
              <a:t>         </a:t>
            </a:r>
            <a:r>
              <a:rPr lang="vi-VN" sz="3600" dirty="0" smtClean="0">
                <a:solidFill>
                  <a:srgbClr val="FF0000"/>
                </a:solidFill>
                <a:latin typeface="Calibri" panose="020F0502020204030204" pitchFamily="34" charset="0"/>
                <a:cs typeface="Calibri" panose="020F0502020204030204" pitchFamily="34" charset="0"/>
              </a:rPr>
              <a:t>24 </a:t>
            </a:r>
            <a:r>
              <a:rPr lang="vi-VN" sz="3600" dirty="0">
                <a:solidFill>
                  <a:srgbClr val="FF0000"/>
                </a:solidFill>
                <a:latin typeface="Calibri" panose="020F0502020204030204" pitchFamily="34" charset="0"/>
                <a:cs typeface="Calibri" panose="020F0502020204030204" pitchFamily="34" charset="0"/>
              </a:rPr>
              <a:t>000 : 8 = 3 (chiếc)</a:t>
            </a:r>
          </a:p>
          <a:p>
            <a:pPr algn="ctr"/>
            <a:r>
              <a:rPr lang="vi-VN" sz="3600" dirty="0">
                <a:solidFill>
                  <a:srgbClr val="FF0000"/>
                </a:solidFill>
                <a:latin typeface="Calibri" panose="020F0502020204030204" pitchFamily="34" charset="0"/>
                <a:cs typeface="Calibri" panose="020F0502020204030204" pitchFamily="34" charset="0"/>
              </a:rPr>
              <a:t>                 </a:t>
            </a:r>
            <a:r>
              <a:rPr lang="vi-VN" sz="3600" dirty="0" smtClean="0">
                <a:solidFill>
                  <a:srgbClr val="FF0000"/>
                </a:solidFill>
                <a:latin typeface="Calibri" panose="020F0502020204030204" pitchFamily="34" charset="0"/>
                <a:cs typeface="Calibri" panose="020F0502020204030204" pitchFamily="34" charset="0"/>
              </a:rPr>
              <a:t>Đáp </a:t>
            </a:r>
            <a:r>
              <a:rPr lang="vi-VN" sz="3600" dirty="0">
                <a:solidFill>
                  <a:srgbClr val="FF0000"/>
                </a:solidFill>
                <a:latin typeface="Calibri" panose="020F0502020204030204" pitchFamily="34" charset="0"/>
                <a:cs typeface="Calibri" panose="020F0502020204030204" pitchFamily="34" charset="0"/>
              </a:rPr>
              <a:t>số: 3 </a:t>
            </a:r>
            <a:r>
              <a:rPr lang="vi-VN" sz="3600" dirty="0">
                <a:solidFill>
                  <a:srgbClr val="FF0000"/>
                </a:solidFill>
                <a:latin typeface="Calibri" panose="020F0502020204030204" pitchFamily="34" charset="0"/>
                <a:cs typeface="Calibri" panose="020F0502020204030204" pitchFamily="34" charset="0"/>
              </a:rPr>
              <a:t>chiếc thước đo </a:t>
            </a:r>
            <a:r>
              <a:rPr lang="vi-VN" sz="3600" dirty="0" smtClean="0">
                <a:solidFill>
                  <a:srgbClr val="FF0000"/>
                </a:solidFill>
                <a:latin typeface="Calibri" panose="020F0502020204030204" pitchFamily="34" charset="0"/>
                <a:cs typeface="Calibri" panose="020F0502020204030204" pitchFamily="34" charset="0"/>
              </a:rPr>
              <a:t>góc</a:t>
            </a:r>
            <a:r>
              <a:rPr lang="en-US" sz="3600" dirty="0" smtClean="0">
                <a:solidFill>
                  <a:srgbClr val="FF0000"/>
                </a:solidFill>
                <a:latin typeface="Calibri" panose="020F0502020204030204" pitchFamily="34" charset="0"/>
                <a:cs typeface="Calibri" panose="020F0502020204030204" pitchFamily="34" charset="0"/>
              </a:rPr>
              <a:t>.</a:t>
            </a:r>
            <a:r>
              <a:rPr lang="vi-VN" sz="3600" dirty="0" smtClean="0">
                <a:solidFill>
                  <a:srgbClr val="FF0000"/>
                </a:solidFill>
                <a:latin typeface="Calibri" panose="020F0502020204030204" pitchFamily="34" charset="0"/>
                <a:cs typeface="Calibri" panose="020F0502020204030204" pitchFamily="34" charset="0"/>
              </a:rPr>
              <a:t> </a:t>
            </a:r>
            <a:endParaRPr lang="vi-VN" sz="3600" i="0" dirty="0">
              <a:solidFill>
                <a:srgbClr val="FF0000"/>
              </a:solidFill>
              <a:effectLst/>
              <a:latin typeface="Calibri" panose="020F0502020204030204" pitchFamily="34" charset="0"/>
              <a:cs typeface="Calibri" panose="020F0502020204030204" pitchFamily="34" charset="0"/>
            </a:endParaRPr>
          </a:p>
        </p:txBody>
      </p:sp>
      <p:pic>
        <p:nvPicPr>
          <p:cNvPr id="2052" name="Picture 4" descr="Cách sử dụng thước đo độ - Văn phòng phẩm Sơn Ca">
            <a:extLst>
              <a:ext uri="{FF2B5EF4-FFF2-40B4-BE49-F238E27FC236}">
                <a16:creationId xmlns:a16="http://schemas.microsoft.com/office/drawing/2014/main" id="{D0862E36-3921-80EA-7CA4-EFC0C07F0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271" y="1390650"/>
            <a:ext cx="3081742"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8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24 hộp sữa chua đóng đều được vào 6 vỉ. Hỏi 16 hộp sữa chua cùng loại sẽ đóng được mấy vỉ như vậy?</a:t>
            </a: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2</a:t>
            </a:r>
          </a:p>
        </p:txBody>
      </p:sp>
      <p:sp>
        <p:nvSpPr>
          <p:cNvPr id="15" name="TextBox 14">
            <a:extLst>
              <a:ext uri="{FF2B5EF4-FFF2-40B4-BE49-F238E27FC236}">
                <a16:creationId xmlns:a16="http://schemas.microsoft.com/office/drawing/2014/main" id="{B6C7E055-8D01-6126-1942-43C9912FD500}"/>
              </a:ext>
            </a:extLst>
          </p:cNvPr>
          <p:cNvSpPr txBox="1"/>
          <p:nvPr/>
        </p:nvSpPr>
        <p:spPr>
          <a:xfrm>
            <a:off x="542925" y="1843385"/>
            <a:ext cx="6096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Tóm tắt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lvl="0" algn="just"/>
            <a:r>
              <a:rPr lang="vi-VN" sz="3600" dirty="0">
                <a:solidFill>
                  <a:srgbClr val="000000"/>
                </a:solidFill>
                <a:latin typeface="Calibri" panose="020F0502020204030204" pitchFamily="34" charset="0"/>
                <a:cs typeface="Calibri" panose="020F0502020204030204" pitchFamily="34" charset="0"/>
              </a:rPr>
              <a:t>24 hộp: 6 vỉ</a:t>
            </a:r>
          </a:p>
          <a:p>
            <a:pPr lvl="0" algn="just"/>
            <a:r>
              <a:rPr lang="vi-VN" sz="3600" dirty="0">
                <a:solidFill>
                  <a:srgbClr val="000000"/>
                </a:solidFill>
                <a:latin typeface="Calibri" panose="020F0502020204030204" pitchFamily="34" charset="0"/>
                <a:cs typeface="Calibri" panose="020F0502020204030204" pitchFamily="34" charset="0"/>
              </a:rPr>
              <a:t>16 hộp: ... vỉ</a:t>
            </a:r>
            <a:r>
              <a:rPr lang="en-US" sz="3600" dirty="0">
                <a:solidFill>
                  <a:srgbClr val="000000"/>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6FA32836-CA50-E81C-EC71-1C6521D0B1C4}"/>
              </a:ext>
            </a:extLst>
          </p:cNvPr>
          <p:cNvSpPr txBox="1"/>
          <p:nvPr/>
        </p:nvSpPr>
        <p:spPr>
          <a:xfrm>
            <a:off x="2228850" y="3310235"/>
            <a:ext cx="8705850"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Bài giải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lvl="0" algn="ctr"/>
            <a:r>
              <a:rPr lang="vi-VN" sz="3600" dirty="0">
                <a:solidFill>
                  <a:srgbClr val="FF0000"/>
                </a:solidFill>
                <a:latin typeface="Calibri" panose="020F0502020204030204" pitchFamily="34" charset="0"/>
                <a:cs typeface="Calibri" panose="020F0502020204030204" pitchFamily="34" charset="0"/>
              </a:rPr>
              <a:t>1 vỉ </a:t>
            </a:r>
            <a:r>
              <a:rPr lang="en-US" sz="3600" dirty="0" err="1" smtClean="0">
                <a:solidFill>
                  <a:srgbClr val="FF0000"/>
                </a:solidFill>
                <a:latin typeface="Calibri" panose="020F0502020204030204" pitchFamily="34" charset="0"/>
                <a:cs typeface="Calibri" panose="020F0502020204030204" pitchFamily="34" charset="0"/>
              </a:rPr>
              <a:t>sữa</a:t>
            </a:r>
            <a:r>
              <a:rPr lang="en-US" sz="3600" dirty="0" smtClean="0">
                <a:solidFill>
                  <a:srgbClr val="FF0000"/>
                </a:solidFill>
                <a:latin typeface="Calibri" panose="020F0502020204030204" pitchFamily="34" charset="0"/>
                <a:cs typeface="Calibri" panose="020F0502020204030204" pitchFamily="34" charset="0"/>
              </a:rPr>
              <a:t> </a:t>
            </a:r>
            <a:r>
              <a:rPr lang="en-US" sz="3600" dirty="0" err="1" smtClean="0">
                <a:solidFill>
                  <a:srgbClr val="FF0000"/>
                </a:solidFill>
                <a:latin typeface="Calibri" panose="020F0502020204030204" pitchFamily="34" charset="0"/>
                <a:cs typeface="Calibri" panose="020F0502020204030204" pitchFamily="34" charset="0"/>
              </a:rPr>
              <a:t>chua</a:t>
            </a:r>
            <a:r>
              <a:rPr lang="en-US" sz="3600" dirty="0" smtClean="0">
                <a:solidFill>
                  <a:srgbClr val="FF0000"/>
                </a:solidFill>
                <a:latin typeface="Calibri" panose="020F0502020204030204" pitchFamily="34" charset="0"/>
                <a:cs typeface="Calibri" panose="020F0502020204030204" pitchFamily="34" charset="0"/>
              </a:rPr>
              <a:t> </a:t>
            </a:r>
            <a:r>
              <a:rPr lang="en-US" sz="3600" dirty="0" err="1" smtClean="0">
                <a:solidFill>
                  <a:srgbClr val="FF0000"/>
                </a:solidFill>
                <a:latin typeface="Calibri" panose="020F0502020204030204" pitchFamily="34" charset="0"/>
                <a:cs typeface="Calibri" panose="020F0502020204030204" pitchFamily="34" charset="0"/>
              </a:rPr>
              <a:t>có</a:t>
            </a:r>
            <a:r>
              <a:rPr lang="en-US" sz="3600" dirty="0" smtClean="0">
                <a:solidFill>
                  <a:srgbClr val="FF0000"/>
                </a:solidFill>
                <a:latin typeface="Calibri" panose="020F0502020204030204" pitchFamily="34" charset="0"/>
                <a:cs typeface="Calibri" panose="020F0502020204030204" pitchFamily="34" charset="0"/>
              </a:rPr>
              <a:t> s</a:t>
            </a:r>
            <a:r>
              <a:rPr lang="vi-VN" sz="3600" dirty="0" smtClean="0">
                <a:solidFill>
                  <a:srgbClr val="FF0000"/>
                </a:solidFill>
                <a:latin typeface="Calibri" panose="020F0502020204030204" pitchFamily="34" charset="0"/>
                <a:cs typeface="Calibri" panose="020F0502020204030204" pitchFamily="34" charset="0"/>
              </a:rPr>
              <a:t>ố </a:t>
            </a:r>
            <a:r>
              <a:rPr lang="vi-VN" sz="3600" dirty="0">
                <a:solidFill>
                  <a:srgbClr val="FF0000"/>
                </a:solidFill>
                <a:latin typeface="Calibri" panose="020F0502020204030204" pitchFamily="34" charset="0"/>
                <a:cs typeface="Calibri" panose="020F0502020204030204" pitchFamily="34" charset="0"/>
              </a:rPr>
              <a:t>hộp sữa </a:t>
            </a:r>
            <a:r>
              <a:rPr lang="vi-VN" sz="3600" dirty="0" smtClean="0">
                <a:solidFill>
                  <a:srgbClr val="FF0000"/>
                </a:solidFill>
                <a:latin typeface="Calibri" panose="020F0502020204030204" pitchFamily="34" charset="0"/>
                <a:cs typeface="Calibri" panose="020F0502020204030204" pitchFamily="34" charset="0"/>
              </a:rPr>
              <a:t>là</a:t>
            </a:r>
            <a:r>
              <a:rPr lang="vi-VN" sz="3600" dirty="0">
                <a:solidFill>
                  <a:srgbClr val="FF0000"/>
                </a:solidFill>
                <a:latin typeface="Calibri" panose="020F0502020204030204" pitchFamily="34" charset="0"/>
                <a:cs typeface="Calibri" panose="020F0502020204030204" pitchFamily="34" charset="0"/>
              </a:rPr>
              <a:t>: </a:t>
            </a:r>
          </a:p>
          <a:p>
            <a:pPr lvl="0" algn="ctr"/>
            <a:r>
              <a:rPr lang="vi-VN" sz="3600" dirty="0">
                <a:solidFill>
                  <a:srgbClr val="FF0000"/>
                </a:solidFill>
                <a:latin typeface="Calibri" panose="020F0502020204030204" pitchFamily="34" charset="0"/>
                <a:cs typeface="Calibri" panose="020F0502020204030204" pitchFamily="34" charset="0"/>
              </a:rPr>
              <a:t>24 : 6 = 4 (hộp)</a:t>
            </a:r>
          </a:p>
          <a:p>
            <a:pPr lvl="0" algn="ctr"/>
            <a:r>
              <a:rPr lang="vi-VN" sz="3600" dirty="0">
                <a:solidFill>
                  <a:srgbClr val="FF0000"/>
                </a:solidFill>
                <a:latin typeface="Calibri" panose="020F0502020204030204" pitchFamily="34" charset="0"/>
                <a:cs typeface="Calibri" panose="020F0502020204030204" pitchFamily="34" charset="0"/>
              </a:rPr>
              <a:t>        16 hộp </a:t>
            </a:r>
            <a:r>
              <a:rPr lang="en-US" sz="3600" dirty="0" err="1">
                <a:solidFill>
                  <a:srgbClr val="FF0000"/>
                </a:solidFill>
                <a:latin typeface="Calibri" panose="020F0502020204030204" pitchFamily="34" charset="0"/>
                <a:cs typeface="Calibri" panose="020F0502020204030204" pitchFamily="34" charset="0"/>
              </a:rPr>
              <a:t>sữa</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chua</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đóng được vào số vỉ là:</a:t>
            </a:r>
          </a:p>
          <a:p>
            <a:pPr lvl="0" algn="ctr"/>
            <a:r>
              <a:rPr lang="vi-VN" sz="3600" dirty="0">
                <a:solidFill>
                  <a:srgbClr val="FF0000"/>
                </a:solidFill>
                <a:latin typeface="Calibri" panose="020F0502020204030204" pitchFamily="34" charset="0"/>
                <a:cs typeface="Calibri" panose="020F0502020204030204" pitchFamily="34" charset="0"/>
              </a:rPr>
              <a:t>16 :</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4 =  4</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(vỉ)</a:t>
            </a:r>
          </a:p>
          <a:p>
            <a:pPr lvl="0" algn="r"/>
            <a:r>
              <a:rPr lang="vi-VN" sz="3600" dirty="0">
                <a:solidFill>
                  <a:srgbClr val="FF0000"/>
                </a:solidFill>
                <a:latin typeface="Calibri" panose="020F0502020204030204" pitchFamily="34" charset="0"/>
                <a:cs typeface="Calibri" panose="020F0502020204030204" pitchFamily="34" charset="0"/>
              </a:rPr>
              <a:t>Đáp số: 4 vỉ sữa</a:t>
            </a:r>
            <a:r>
              <a:rPr lang="en-US" sz="3600" dirty="0">
                <a:solidFill>
                  <a:srgbClr val="FF0000"/>
                </a:solidFill>
                <a:latin typeface="Calibri" panose="020F0502020204030204" pitchFamily="34" charset="0"/>
                <a:cs typeface="Calibri" panose="020F0502020204030204" pitchFamily="34" charset="0"/>
              </a:rPr>
              <a:t> </a:t>
            </a:r>
            <a:r>
              <a:rPr lang="en-US" sz="3600" dirty="0" err="1" smtClean="0">
                <a:solidFill>
                  <a:srgbClr val="FF0000"/>
                </a:solidFill>
                <a:latin typeface="Calibri" panose="020F0502020204030204" pitchFamily="34" charset="0"/>
                <a:cs typeface="Calibri" panose="020F0502020204030204" pitchFamily="34" charset="0"/>
              </a:rPr>
              <a:t>chua</a:t>
            </a:r>
            <a:r>
              <a:rPr lang="en-US" sz="3600" dirty="0" smtClean="0">
                <a:solidFill>
                  <a:srgbClr val="FF0000"/>
                </a:solidFill>
                <a:latin typeface="Calibri" panose="020F0502020204030204" pitchFamily="34" charset="0"/>
                <a:cs typeface="Calibri" panose="020F0502020204030204" pitchFamily="34" charset="0"/>
              </a:rPr>
              <a:t>.</a:t>
            </a:r>
            <a:endParaRPr lang="vi-VN" sz="3600" dirty="0">
              <a:solidFill>
                <a:srgbClr val="FF0000"/>
              </a:solidFill>
              <a:latin typeface="Calibri" panose="020F0502020204030204" pitchFamily="34" charset="0"/>
              <a:cs typeface="Calibri" panose="020F0502020204030204" pitchFamily="34" charset="0"/>
            </a:endParaRPr>
          </a:p>
        </p:txBody>
      </p:sp>
      <p:pic>
        <p:nvPicPr>
          <p:cNvPr id="3074" name="Picture 2" descr="Lốc 4 hộp sữa chua Vinamilk không đường 100g">
            <a:extLst>
              <a:ext uri="{FF2B5EF4-FFF2-40B4-BE49-F238E27FC236}">
                <a16:creationId xmlns:a16="http://schemas.microsoft.com/office/drawing/2014/main" id="{DD475FA8-634D-4F98-F955-DF3B88ECD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349" y="1331119"/>
            <a:ext cx="3114675" cy="233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97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pic>
        <p:nvPicPr>
          <p:cNvPr id="3" name="Picture 2">
            <a:extLst>
              <a:ext uri="{FF2B5EF4-FFF2-40B4-BE49-F238E27FC236}">
                <a16:creationId xmlns:a16="http://schemas.microsoft.com/office/drawing/2014/main" id="{E4E217CB-2394-3B40-F070-17BC21837382}"/>
              </a:ext>
            </a:extLst>
          </p:cNvPr>
          <p:cNvPicPr>
            <a:picLocks noChangeAspect="1"/>
          </p:cNvPicPr>
          <p:nvPr/>
        </p:nvPicPr>
        <p:blipFill>
          <a:blip r:embed="rId3"/>
          <a:stretch>
            <a:fillRect/>
          </a:stretch>
        </p:blipFill>
        <p:spPr>
          <a:xfrm>
            <a:off x="3575085" y="1327552"/>
            <a:ext cx="5041829" cy="4517528"/>
          </a:xfrm>
          <a:prstGeom prst="rect">
            <a:avLst/>
          </a:prstGeom>
        </p:spPr>
      </p:pic>
    </p:spTree>
    <p:extLst>
      <p:ext uri="{BB962C8B-B14F-4D97-AF65-F5344CB8AC3E}">
        <p14:creationId xmlns:p14="http://schemas.microsoft.com/office/powerpoint/2010/main" val="78276188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25.997"/>
  <p:tag name="ISPRING_CUSTOM_TIMING_USED" val="1"/>
  <p:tag name="GENSWF_SLIDE_TITLE" val="Trang bìa"/>
  <p:tag name="TIMING" val="|1.355|2.11|1.624|1.626|3.858|1.454|1.391|1.422|1.562|1.515"/>
  <p:tag name="ISPRING_SLIDE_ID_2" val="{80925AB4-089C-44E8-8CEE-EC25776BB75D}"/>
</p:tagLst>
</file>

<file path=ppt/theme/theme1.xml><?xml version="1.0" encoding="utf-8"?>
<a:theme xmlns:a="http://schemas.openxmlformats.org/drawingml/2006/main" name="1_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line Learning Planner by Sildesgo">
  <a:themeElements>
    <a:clrScheme name="Simple Light">
      <a:dk1>
        <a:srgbClr val="7C7C7C"/>
      </a:dk1>
      <a:lt1>
        <a:srgbClr val="FFFFFF"/>
      </a:lt1>
      <a:dk2>
        <a:srgbClr val="7C7C7C"/>
      </a:dk2>
      <a:lt2>
        <a:srgbClr val="F3F3F3"/>
      </a:lt2>
      <a:accent1>
        <a:srgbClr val="4D8CF5"/>
      </a:accent1>
      <a:accent2>
        <a:srgbClr val="34A853"/>
      </a:accent2>
      <a:accent3>
        <a:srgbClr val="FBBC05"/>
      </a:accent3>
      <a:accent4>
        <a:srgbClr val="EA4335"/>
      </a:accent4>
      <a:accent5>
        <a:srgbClr val="F1F1F1"/>
      </a:accent5>
      <a:accent6>
        <a:srgbClr val="1C1C3D"/>
      </a:accent6>
      <a:hlink>
        <a:srgbClr val="7C7C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672</Words>
  <Application>Microsoft Office PowerPoint</Application>
  <PresentationFormat>Widescreen</PresentationFormat>
  <Paragraphs>77</Paragraphs>
  <Slides>12</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Abril Fatface</vt:lpstr>
      <vt:lpstr>Aldrich</vt:lpstr>
      <vt:lpstr>Arial</vt:lpstr>
      <vt:lpstr>Calibri</vt:lpstr>
      <vt:lpstr>Cambria</vt:lpstr>
      <vt:lpstr>Griffy</vt:lpstr>
      <vt:lpstr>Times New Roman</vt:lpstr>
      <vt:lpstr>Ubuntu</vt:lpstr>
      <vt:lpstr>Ubuntu Light</vt:lpstr>
      <vt:lpstr>1_SlidesMania</vt:lpstr>
      <vt:lpstr>Online Learning Planner by Sildesgo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HaiPhong</cp:lastModifiedBy>
  <cp:revision>36</cp:revision>
  <dcterms:created xsi:type="dcterms:W3CDTF">2023-12-05T08:03:01Z</dcterms:created>
  <dcterms:modified xsi:type="dcterms:W3CDTF">2025-02-19T14:49:34Z</dcterms:modified>
</cp:coreProperties>
</file>