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</p:sldMasterIdLst>
  <p:notesMasterIdLst>
    <p:notesMasterId r:id="rId13"/>
  </p:notesMasterIdLst>
  <p:sldIdLst>
    <p:sldId id="400" r:id="rId4"/>
    <p:sldId id="407" r:id="rId5"/>
    <p:sldId id="409" r:id="rId6"/>
    <p:sldId id="296" r:id="rId7"/>
    <p:sldId id="432" r:id="rId8"/>
    <p:sldId id="433" r:id="rId9"/>
    <p:sldId id="435" r:id="rId10"/>
    <p:sldId id="390" r:id="rId11"/>
    <p:sldId id="43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3792" autoAdjust="0"/>
  </p:normalViewPr>
  <p:slideViewPr>
    <p:cSldViewPr snapToGrid="0">
      <p:cViewPr varScale="1">
        <p:scale>
          <a:sx n="79" d="100"/>
          <a:sy n="79" d="100"/>
        </p:scale>
        <p:origin x="9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A1D69-8578-4074-9517-65F8F0CC465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EEF96-0FE7-4353-91EE-47D801F5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82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EF96-0FE7-4353-91EE-47D801F54B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1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55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78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56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7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436116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6072904"/>
      </p:ext>
    </p:extLst>
  </p:cSld>
  <p:clrMapOvr>
    <a:masterClrMapping/>
  </p:clrMapOvr>
  <p:transition spd="slow"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472204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873341"/>
      </p:ext>
    </p:extLst>
  </p:cSld>
  <p:clrMapOvr>
    <a:masterClrMapping/>
  </p:clrMapOvr>
  <p:transition spd="slow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338576"/>
      </p:ext>
    </p:extLst>
  </p:cSld>
  <p:clrMapOvr>
    <a:masterClrMapping/>
  </p:clrMapOvr>
  <p:transition spd="slow"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683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5.GIF"/><Relationship Id="rId5" Type="http://schemas.openxmlformats.org/officeDocument/2006/relationships/theme" Target="../theme/theme2.xm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86BCD60-158A-09FC-D433-502195F260E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080" y="22479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0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470CF53-5EB9-ED54-D5FF-0FACFE2CCCC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080" y="22479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ACB66BE-2418-CB81-E483-8B1F9C1D6A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080" y="22479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5.G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BA95545B-41C3-1322-8930-8DBFAF9212AB}"/>
              </a:ext>
            </a:extLst>
          </p:cNvPr>
          <p:cNvSpPr/>
          <p:nvPr/>
        </p:nvSpPr>
        <p:spPr>
          <a:xfrm>
            <a:off x="2944678" y="1454925"/>
            <a:ext cx="7324580" cy="4136250"/>
          </a:xfrm>
          <a:custGeom>
            <a:avLst/>
            <a:gdLst>
              <a:gd name="connsiteX0" fmla="*/ 0 w 7324580"/>
              <a:gd name="connsiteY0" fmla="*/ 484147 h 4136250"/>
              <a:gd name="connsiteX1" fmla="*/ 409212 w 7324580"/>
              <a:gd name="connsiteY1" fmla="*/ 0 h 4136250"/>
              <a:gd name="connsiteX2" fmla="*/ 6915367 w 7324580"/>
              <a:gd name="connsiteY2" fmla="*/ 0 h 4136250"/>
              <a:gd name="connsiteX3" fmla="*/ 7324580 w 7324580"/>
              <a:gd name="connsiteY3" fmla="*/ 484147 h 4136250"/>
              <a:gd name="connsiteX4" fmla="*/ 7324580 w 7324580"/>
              <a:gd name="connsiteY4" fmla="*/ 3652101 h 4136250"/>
              <a:gd name="connsiteX5" fmla="*/ 6915367 w 7324580"/>
              <a:gd name="connsiteY5" fmla="*/ 4136250 h 4136250"/>
              <a:gd name="connsiteX6" fmla="*/ 409212 w 7324580"/>
              <a:gd name="connsiteY6" fmla="*/ 4136250 h 4136250"/>
              <a:gd name="connsiteX7" fmla="*/ 0 w 7324580"/>
              <a:gd name="connsiteY7" fmla="*/ 3652101 h 4136250"/>
              <a:gd name="connsiteX8" fmla="*/ 0 w 7324580"/>
              <a:gd name="connsiteY8" fmla="*/ 484147 h 4136250"/>
              <a:gd name="connsiteX0" fmla="*/ 0 w 7324580"/>
              <a:gd name="connsiteY0" fmla="*/ 484147 h 4136250"/>
              <a:gd name="connsiteX1" fmla="*/ 409212 w 7324580"/>
              <a:gd name="connsiteY1" fmla="*/ 0 h 4136250"/>
              <a:gd name="connsiteX2" fmla="*/ 6915367 w 7324580"/>
              <a:gd name="connsiteY2" fmla="*/ 0 h 4136250"/>
              <a:gd name="connsiteX3" fmla="*/ 7324580 w 7324580"/>
              <a:gd name="connsiteY3" fmla="*/ 484147 h 4136250"/>
              <a:gd name="connsiteX4" fmla="*/ 7324580 w 7324580"/>
              <a:gd name="connsiteY4" fmla="*/ 3652101 h 4136250"/>
              <a:gd name="connsiteX5" fmla="*/ 6915367 w 7324580"/>
              <a:gd name="connsiteY5" fmla="*/ 4136250 h 4136250"/>
              <a:gd name="connsiteX6" fmla="*/ 409212 w 7324580"/>
              <a:gd name="connsiteY6" fmla="*/ 4136250 h 4136250"/>
              <a:gd name="connsiteX7" fmla="*/ 0 w 7324580"/>
              <a:gd name="connsiteY7" fmla="*/ 3652101 h 4136250"/>
              <a:gd name="connsiteX8" fmla="*/ 0 w 7324580"/>
              <a:gd name="connsiteY8" fmla="*/ 484147 h 4136250"/>
              <a:gd name="connsiteX0" fmla="*/ 0 w 7324580"/>
              <a:gd name="connsiteY0" fmla="*/ 484147 h 4136250"/>
              <a:gd name="connsiteX1" fmla="*/ 409212 w 7324580"/>
              <a:gd name="connsiteY1" fmla="*/ 0 h 4136250"/>
              <a:gd name="connsiteX2" fmla="*/ 6915367 w 7324580"/>
              <a:gd name="connsiteY2" fmla="*/ 0 h 4136250"/>
              <a:gd name="connsiteX3" fmla="*/ 7324580 w 7324580"/>
              <a:gd name="connsiteY3" fmla="*/ 484147 h 4136250"/>
              <a:gd name="connsiteX4" fmla="*/ 7324580 w 7324580"/>
              <a:gd name="connsiteY4" fmla="*/ 3652101 h 4136250"/>
              <a:gd name="connsiteX5" fmla="*/ 6915367 w 7324580"/>
              <a:gd name="connsiteY5" fmla="*/ 4136250 h 4136250"/>
              <a:gd name="connsiteX6" fmla="*/ 409212 w 7324580"/>
              <a:gd name="connsiteY6" fmla="*/ 4136250 h 4136250"/>
              <a:gd name="connsiteX7" fmla="*/ 0 w 7324580"/>
              <a:gd name="connsiteY7" fmla="*/ 3652101 h 4136250"/>
              <a:gd name="connsiteX8" fmla="*/ 0 w 7324580"/>
              <a:gd name="connsiteY8" fmla="*/ 484147 h 413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580" h="4136250" fill="none" extrusionOk="0">
                <a:moveTo>
                  <a:pt x="0" y="484147"/>
                </a:moveTo>
                <a:cubicBezTo>
                  <a:pt x="3359" y="312360"/>
                  <a:pt x="216882" y="61298"/>
                  <a:pt x="409212" y="0"/>
                </a:cubicBezTo>
                <a:cubicBezTo>
                  <a:pt x="1251546" y="122419"/>
                  <a:pt x="5185142" y="477682"/>
                  <a:pt x="6915367" y="0"/>
                </a:cubicBezTo>
                <a:cubicBezTo>
                  <a:pt x="7125513" y="-111264"/>
                  <a:pt x="7248775" y="193513"/>
                  <a:pt x="7324580" y="484147"/>
                </a:cubicBezTo>
                <a:cubicBezTo>
                  <a:pt x="7617026" y="1780621"/>
                  <a:pt x="7083790" y="2657839"/>
                  <a:pt x="7324580" y="3652101"/>
                </a:cubicBezTo>
                <a:cubicBezTo>
                  <a:pt x="7339718" y="3835514"/>
                  <a:pt x="7082461" y="4070021"/>
                  <a:pt x="6915367" y="4136250"/>
                </a:cubicBezTo>
                <a:cubicBezTo>
                  <a:pt x="5411712" y="4255396"/>
                  <a:pt x="2068103" y="4231637"/>
                  <a:pt x="409212" y="4136250"/>
                </a:cubicBezTo>
                <a:cubicBezTo>
                  <a:pt x="276460" y="4125947"/>
                  <a:pt x="-54017" y="3930291"/>
                  <a:pt x="0" y="3652101"/>
                </a:cubicBezTo>
                <a:cubicBezTo>
                  <a:pt x="139289" y="2553317"/>
                  <a:pt x="-88079" y="992545"/>
                  <a:pt x="0" y="484147"/>
                </a:cubicBezTo>
                <a:close/>
              </a:path>
              <a:path w="7324580" h="4136250" stroke="0" extrusionOk="0">
                <a:moveTo>
                  <a:pt x="0" y="484147"/>
                </a:moveTo>
                <a:cubicBezTo>
                  <a:pt x="-16792" y="266138"/>
                  <a:pt x="194478" y="-12943"/>
                  <a:pt x="409212" y="0"/>
                </a:cubicBezTo>
                <a:cubicBezTo>
                  <a:pt x="3207033" y="-56038"/>
                  <a:pt x="5307864" y="868"/>
                  <a:pt x="6915367" y="0"/>
                </a:cubicBezTo>
                <a:cubicBezTo>
                  <a:pt x="7082236" y="-14221"/>
                  <a:pt x="7417425" y="228849"/>
                  <a:pt x="7324580" y="484147"/>
                </a:cubicBezTo>
                <a:cubicBezTo>
                  <a:pt x="7567417" y="1313040"/>
                  <a:pt x="7712594" y="3010517"/>
                  <a:pt x="7324580" y="3652101"/>
                </a:cubicBezTo>
                <a:cubicBezTo>
                  <a:pt x="7316921" y="3893077"/>
                  <a:pt x="7064528" y="4104894"/>
                  <a:pt x="6915367" y="4136250"/>
                </a:cubicBezTo>
                <a:cubicBezTo>
                  <a:pt x="6007948" y="3741369"/>
                  <a:pt x="1833677" y="4517098"/>
                  <a:pt x="409212" y="4136250"/>
                </a:cubicBezTo>
                <a:cubicBezTo>
                  <a:pt x="164762" y="4186053"/>
                  <a:pt x="-56418" y="3824175"/>
                  <a:pt x="0" y="3652101"/>
                </a:cubicBezTo>
                <a:cubicBezTo>
                  <a:pt x="49324" y="2028436"/>
                  <a:pt x="73477" y="1566386"/>
                  <a:pt x="0" y="484147"/>
                </a:cubicBezTo>
                <a:close/>
              </a:path>
              <a:path w="7324580" h="4136250" fill="none" stroke="0" extrusionOk="0">
                <a:moveTo>
                  <a:pt x="0" y="484147"/>
                </a:moveTo>
                <a:cubicBezTo>
                  <a:pt x="30856" y="261577"/>
                  <a:pt x="225999" y="32595"/>
                  <a:pt x="409212" y="0"/>
                </a:cubicBezTo>
                <a:cubicBezTo>
                  <a:pt x="1850047" y="308320"/>
                  <a:pt x="4505644" y="499180"/>
                  <a:pt x="6915367" y="0"/>
                </a:cubicBezTo>
                <a:cubicBezTo>
                  <a:pt x="7100048" y="-85598"/>
                  <a:pt x="7326181" y="143363"/>
                  <a:pt x="7324580" y="484147"/>
                </a:cubicBezTo>
                <a:cubicBezTo>
                  <a:pt x="7463841" y="1686432"/>
                  <a:pt x="7353056" y="2515228"/>
                  <a:pt x="7324580" y="3652101"/>
                </a:cubicBezTo>
                <a:cubicBezTo>
                  <a:pt x="7325704" y="3873936"/>
                  <a:pt x="7073529" y="4094659"/>
                  <a:pt x="6915367" y="4136250"/>
                </a:cubicBezTo>
                <a:cubicBezTo>
                  <a:pt x="5209272" y="4052989"/>
                  <a:pt x="1751660" y="4145818"/>
                  <a:pt x="409212" y="4136250"/>
                </a:cubicBezTo>
                <a:cubicBezTo>
                  <a:pt x="140097" y="4112581"/>
                  <a:pt x="-69806" y="3851938"/>
                  <a:pt x="0" y="3652101"/>
                </a:cubicBezTo>
                <a:cubicBezTo>
                  <a:pt x="-1571" y="2787114"/>
                  <a:pt x="-53359" y="1080751"/>
                  <a:pt x="0" y="484147"/>
                </a:cubicBezTo>
                <a:close/>
              </a:path>
              <a:path w="7324580" h="4136250" fill="none" stroke="0" extrusionOk="0">
                <a:moveTo>
                  <a:pt x="0" y="484147"/>
                </a:moveTo>
                <a:cubicBezTo>
                  <a:pt x="17868" y="294267"/>
                  <a:pt x="215833" y="65248"/>
                  <a:pt x="409212" y="0"/>
                </a:cubicBezTo>
                <a:cubicBezTo>
                  <a:pt x="1808228" y="304329"/>
                  <a:pt x="4964269" y="502844"/>
                  <a:pt x="6915367" y="0"/>
                </a:cubicBezTo>
                <a:cubicBezTo>
                  <a:pt x="7120518" y="-81785"/>
                  <a:pt x="7270935" y="196294"/>
                  <a:pt x="7324580" y="484147"/>
                </a:cubicBezTo>
                <a:cubicBezTo>
                  <a:pt x="7495810" y="1643954"/>
                  <a:pt x="7140280" y="2559059"/>
                  <a:pt x="7324580" y="3652101"/>
                </a:cubicBezTo>
                <a:cubicBezTo>
                  <a:pt x="7324121" y="3864750"/>
                  <a:pt x="7077852" y="4086907"/>
                  <a:pt x="6915367" y="4136250"/>
                </a:cubicBezTo>
                <a:cubicBezTo>
                  <a:pt x="5171214" y="3917408"/>
                  <a:pt x="1868935" y="4196799"/>
                  <a:pt x="409212" y="4136250"/>
                </a:cubicBezTo>
                <a:cubicBezTo>
                  <a:pt x="233511" y="4127645"/>
                  <a:pt x="-40624" y="3915072"/>
                  <a:pt x="0" y="3652101"/>
                </a:cubicBezTo>
                <a:cubicBezTo>
                  <a:pt x="112268" y="2619437"/>
                  <a:pt x="-59676" y="1109266"/>
                  <a:pt x="0" y="484147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324580"/>
                      <a:gd name="connsiteY0" fmla="*/ 528566 h 4515729"/>
                      <a:gd name="connsiteX1" fmla="*/ 409212 w 7324580"/>
                      <a:gd name="connsiteY1" fmla="*/ 0 h 4515729"/>
                      <a:gd name="connsiteX2" fmla="*/ 6915367 w 7324580"/>
                      <a:gd name="connsiteY2" fmla="*/ 0 h 4515729"/>
                      <a:gd name="connsiteX3" fmla="*/ 7324580 w 7324580"/>
                      <a:gd name="connsiteY3" fmla="*/ 528566 h 4515729"/>
                      <a:gd name="connsiteX4" fmla="*/ 7324580 w 7324580"/>
                      <a:gd name="connsiteY4" fmla="*/ 3987162 h 4515729"/>
                      <a:gd name="connsiteX5" fmla="*/ 6915367 w 7324580"/>
                      <a:gd name="connsiteY5" fmla="*/ 4515729 h 4515729"/>
                      <a:gd name="connsiteX6" fmla="*/ 409212 w 7324580"/>
                      <a:gd name="connsiteY6" fmla="*/ 4515729 h 4515729"/>
                      <a:gd name="connsiteX7" fmla="*/ 0 w 7324580"/>
                      <a:gd name="connsiteY7" fmla="*/ 3987162 h 4515729"/>
                      <a:gd name="connsiteX8" fmla="*/ 0 w 7324580"/>
                      <a:gd name="connsiteY8" fmla="*/ 528566 h 4515729"/>
                      <a:gd name="connsiteX0" fmla="*/ 0 w 7324580"/>
                      <a:gd name="connsiteY0" fmla="*/ 528566 h 4515729"/>
                      <a:gd name="connsiteX1" fmla="*/ 409212 w 7324580"/>
                      <a:gd name="connsiteY1" fmla="*/ 0 h 4515729"/>
                      <a:gd name="connsiteX2" fmla="*/ 6915367 w 7324580"/>
                      <a:gd name="connsiteY2" fmla="*/ 0 h 4515729"/>
                      <a:gd name="connsiteX3" fmla="*/ 7324580 w 7324580"/>
                      <a:gd name="connsiteY3" fmla="*/ 528566 h 4515729"/>
                      <a:gd name="connsiteX4" fmla="*/ 7324580 w 7324580"/>
                      <a:gd name="connsiteY4" fmla="*/ 3987162 h 4515729"/>
                      <a:gd name="connsiteX5" fmla="*/ 6915367 w 7324580"/>
                      <a:gd name="connsiteY5" fmla="*/ 4515729 h 4515729"/>
                      <a:gd name="connsiteX6" fmla="*/ 409212 w 7324580"/>
                      <a:gd name="connsiteY6" fmla="*/ 4515729 h 4515729"/>
                      <a:gd name="connsiteX7" fmla="*/ 0 w 7324580"/>
                      <a:gd name="connsiteY7" fmla="*/ 3987162 h 4515729"/>
                      <a:gd name="connsiteX8" fmla="*/ 0 w 7324580"/>
                      <a:gd name="connsiteY8" fmla="*/ 528566 h 451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24580" h="4515729" fill="none" extrusionOk="0">
                        <a:moveTo>
                          <a:pt x="0" y="528566"/>
                        </a:moveTo>
                        <a:cubicBezTo>
                          <a:pt x="2536" y="316703"/>
                          <a:pt x="201733" y="39164"/>
                          <a:pt x="409212" y="0"/>
                        </a:cubicBezTo>
                        <a:cubicBezTo>
                          <a:pt x="1514205" y="116632"/>
                          <a:pt x="5116225" y="353839"/>
                          <a:pt x="6915367" y="0"/>
                        </a:cubicBezTo>
                        <a:cubicBezTo>
                          <a:pt x="7130950" y="-80607"/>
                          <a:pt x="7269243" y="218026"/>
                          <a:pt x="7324580" y="528566"/>
                        </a:cubicBezTo>
                        <a:cubicBezTo>
                          <a:pt x="7459238" y="1828725"/>
                          <a:pt x="7130163" y="2801796"/>
                          <a:pt x="7324580" y="3987162"/>
                        </a:cubicBezTo>
                        <a:cubicBezTo>
                          <a:pt x="7334714" y="4215131"/>
                          <a:pt x="7100887" y="4465975"/>
                          <a:pt x="6915367" y="4515729"/>
                        </a:cubicBezTo>
                        <a:cubicBezTo>
                          <a:pt x="5239297" y="4578639"/>
                          <a:pt x="2057574" y="4475032"/>
                          <a:pt x="409212" y="4515729"/>
                        </a:cubicBezTo>
                        <a:cubicBezTo>
                          <a:pt x="243531" y="4508545"/>
                          <a:pt x="-21307" y="4283813"/>
                          <a:pt x="0" y="3987162"/>
                        </a:cubicBezTo>
                        <a:cubicBezTo>
                          <a:pt x="121305" y="2824125"/>
                          <a:pt x="-44949" y="1205072"/>
                          <a:pt x="0" y="528566"/>
                        </a:cubicBezTo>
                        <a:close/>
                      </a:path>
                      <a:path w="7324580" h="4515729" stroke="0" extrusionOk="0">
                        <a:moveTo>
                          <a:pt x="0" y="528566"/>
                        </a:moveTo>
                        <a:cubicBezTo>
                          <a:pt x="-11131" y="275752"/>
                          <a:pt x="196695" y="10297"/>
                          <a:pt x="409212" y="0"/>
                        </a:cubicBezTo>
                        <a:cubicBezTo>
                          <a:pt x="3199221" y="33744"/>
                          <a:pt x="5262459" y="-66625"/>
                          <a:pt x="6915367" y="0"/>
                        </a:cubicBezTo>
                        <a:cubicBezTo>
                          <a:pt x="7089035" y="-16274"/>
                          <a:pt x="7377738" y="240492"/>
                          <a:pt x="7324580" y="528566"/>
                        </a:cubicBezTo>
                        <a:cubicBezTo>
                          <a:pt x="7462249" y="1447329"/>
                          <a:pt x="7580692" y="3256207"/>
                          <a:pt x="7324580" y="3987162"/>
                        </a:cubicBezTo>
                        <a:cubicBezTo>
                          <a:pt x="7309286" y="4279832"/>
                          <a:pt x="7095076" y="4499967"/>
                          <a:pt x="6915367" y="4515729"/>
                        </a:cubicBezTo>
                        <a:cubicBezTo>
                          <a:pt x="6004797" y="4120253"/>
                          <a:pt x="1855235" y="4769638"/>
                          <a:pt x="409212" y="4515729"/>
                        </a:cubicBezTo>
                        <a:cubicBezTo>
                          <a:pt x="158657" y="4550904"/>
                          <a:pt x="-48945" y="4214389"/>
                          <a:pt x="0" y="3987162"/>
                        </a:cubicBezTo>
                        <a:cubicBezTo>
                          <a:pt x="44291" y="2291101"/>
                          <a:pt x="70432" y="1762676"/>
                          <a:pt x="0" y="528566"/>
                        </a:cubicBezTo>
                        <a:close/>
                      </a:path>
                      <a:path w="7324580" h="4515729" fill="none" stroke="0" extrusionOk="0">
                        <a:moveTo>
                          <a:pt x="0" y="528566"/>
                        </a:moveTo>
                        <a:cubicBezTo>
                          <a:pt x="19529" y="292077"/>
                          <a:pt x="207782" y="52587"/>
                          <a:pt x="409212" y="0"/>
                        </a:cubicBezTo>
                        <a:cubicBezTo>
                          <a:pt x="1693823" y="128136"/>
                          <a:pt x="4802251" y="322176"/>
                          <a:pt x="6915367" y="0"/>
                        </a:cubicBezTo>
                        <a:cubicBezTo>
                          <a:pt x="7094661" y="-71538"/>
                          <a:pt x="7318522" y="197481"/>
                          <a:pt x="7324580" y="528566"/>
                        </a:cubicBezTo>
                        <a:cubicBezTo>
                          <a:pt x="7550259" y="1723307"/>
                          <a:pt x="7220823" y="2647815"/>
                          <a:pt x="7324580" y="3987162"/>
                        </a:cubicBezTo>
                        <a:cubicBezTo>
                          <a:pt x="7320097" y="4228348"/>
                          <a:pt x="7087147" y="4489681"/>
                          <a:pt x="6915367" y="4515729"/>
                        </a:cubicBezTo>
                        <a:cubicBezTo>
                          <a:pt x="5164218" y="4466087"/>
                          <a:pt x="1776369" y="4540371"/>
                          <a:pt x="409212" y="4515729"/>
                        </a:cubicBezTo>
                        <a:cubicBezTo>
                          <a:pt x="160895" y="4507370"/>
                          <a:pt x="-58757" y="4258831"/>
                          <a:pt x="0" y="3987162"/>
                        </a:cubicBezTo>
                        <a:cubicBezTo>
                          <a:pt x="34014" y="3027976"/>
                          <a:pt x="-11534" y="1327917"/>
                          <a:pt x="0" y="5285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92BF99-6BB2-59A0-EFBC-09DE9CC87B77}"/>
              </a:ext>
            </a:extLst>
          </p:cNvPr>
          <p:cNvSpPr txBox="1"/>
          <p:nvPr/>
        </p:nvSpPr>
        <p:spPr>
          <a:xfrm>
            <a:off x="3043561" y="1672440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Sáu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28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2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1B8E5F-7155-E101-D223-26E077E25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52" y="2290149"/>
            <a:ext cx="4048095" cy="9632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A4ACD5-DE2F-1F71-911C-6B4960619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90" y="2998427"/>
            <a:ext cx="3389670" cy="975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2B449F-32D6-939D-3677-196925752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48" y="3472330"/>
            <a:ext cx="8248603" cy="2389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2BF99-6BB2-59A0-EFBC-09DE9CC87B77}"/>
              </a:ext>
            </a:extLst>
          </p:cNvPr>
          <p:cNvSpPr txBox="1"/>
          <p:nvPr/>
        </p:nvSpPr>
        <p:spPr>
          <a:xfrm>
            <a:off x="3256921" y="6067697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GV: Phạm Thị Thúy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3891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13" y="3641468"/>
            <a:ext cx="7205487" cy="120701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25234-D2DB-C3B8-03B7-E7F1B12B7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530" y="2057668"/>
            <a:ext cx="5200339" cy="2609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5992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FFF899-ABEC-A4A5-A311-D9271EC4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139" y="2743066"/>
            <a:ext cx="9339881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2237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08986" y="542112"/>
            <a:ext cx="57508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4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8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F10AC9C-6A9E-57F2-5D39-8D2DC0981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49" y="170131"/>
            <a:ext cx="11465911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6 đọc thông tin và trả lời câu hỏi: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 sao phố cổ Hội An là điểm thu hút nhiều du khách trong nước và quốc tế?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52DD71-2B8B-F9FA-26A2-D170A8D9B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12" y="2005012"/>
            <a:ext cx="9451968" cy="2757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66DC4D-744C-9EDE-8C6E-033E015088A9}"/>
              </a:ext>
            </a:extLst>
          </p:cNvPr>
          <p:cNvGrpSpPr/>
          <p:nvPr/>
        </p:nvGrpSpPr>
        <p:grpSpPr>
          <a:xfrm>
            <a:off x="4531249" y="4451083"/>
            <a:ext cx="3557636" cy="2517092"/>
            <a:chOff x="1054624" y="4498708"/>
            <a:chExt cx="3557636" cy="2517092"/>
          </a:xfrm>
        </p:grpSpPr>
        <p:pic>
          <p:nvPicPr>
            <p:cNvPr id="8" name="Picture 2" descr="C:\Users\HP\Desktop\16659604.jpg">
              <a:extLst>
                <a:ext uri="{FF2B5EF4-FFF2-40B4-BE49-F238E27FC236}">
                  <a16:creationId xmlns:a16="http://schemas.microsoft.com/office/drawing/2014/main" id="{0689AE25-0D61-0D28-896E-0994BC823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870" l="0" r="93857">
                          <a14:foregroundMark x1="31429" y1="24630" x2="36571" y2="33796"/>
                          <a14:foregroundMark x1="62000" y1="27315" x2="66429" y2="34259"/>
                          <a14:foregroundMark x1="13286" y1="71296" x2="33143" y2="90000"/>
                          <a14:foregroundMark x1="19143" y1="71111" x2="29143" y2="72407"/>
                          <a14:foregroundMark x1="55857" y1="79537" x2="43429" y2="90185"/>
                          <a14:foregroundMark x1="43429" y1="85741" x2="57857" y2="78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624" y="4518965"/>
              <a:ext cx="1601987" cy="2471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HP\Desktop\vector-illustration-boy-reading-book-260nw-560852614.jpg">
              <a:extLst>
                <a:ext uri="{FF2B5EF4-FFF2-40B4-BE49-F238E27FC236}">
                  <a16:creationId xmlns:a16="http://schemas.microsoft.com/office/drawing/2014/main" id="{0F6DBF3E-5A96-ACF9-E46A-CBC624F74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7143" l="3462" r="93846">
                          <a14:foregroundMark x1="45769" y1="23214" x2="47692" y2="33214"/>
                          <a14:foregroundMark x1="61923" y1="23214" x2="67308" y2="28929"/>
                          <a14:foregroundMark x1="61538" y1="51429" x2="73077" y2="47857"/>
                          <a14:foregroundMark x1="52692" y1="42500" x2="59615" y2="51071"/>
                          <a14:foregroundMark x1="30000" y1="48214" x2="48846" y2="52143"/>
                          <a14:foregroundMark x1="16538" y1="66786" x2="28846" y2="73929"/>
                          <a14:foregroundMark x1="83077" y1="70000" x2="74615" y2="75357"/>
                          <a14:foregroundMark x1="83462" y1="71071" x2="84231" y2="81429"/>
                          <a14:foregroundMark x1="83462" y1="71786" x2="86538" y2="76429"/>
                          <a14:foregroundMark x1="81538" y1="70357" x2="87308" y2="73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478" y="4498708"/>
              <a:ext cx="2312782" cy="2517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21">
            <a:extLst>
              <a:ext uri="{FF2B5EF4-FFF2-40B4-BE49-F238E27FC236}">
                <a16:creationId xmlns:a16="http://schemas.microsoft.com/office/drawing/2014/main" id="{1BF1D75C-1820-7406-4943-000B526C2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314" y="5939192"/>
            <a:ext cx="4618301" cy="783193"/>
          </a:xfrm>
          <a:prstGeom prst="roundRect">
            <a:avLst/>
          </a:prstGeom>
          <a:solidFill>
            <a:srgbClr val="FCCBC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7974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A758E1-3CDC-67F3-43A0-5FFD253986AE}"/>
              </a:ext>
            </a:extLst>
          </p:cNvPr>
          <p:cNvGrpSpPr/>
          <p:nvPr/>
        </p:nvGrpSpPr>
        <p:grpSpPr>
          <a:xfrm>
            <a:off x="285750" y="92353"/>
            <a:ext cx="11715750" cy="1125229"/>
            <a:chOff x="7355303" y="1404642"/>
            <a:chExt cx="4106665" cy="188591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7D11C13-7E6E-A5CC-CD1D-1448BA623EBD}"/>
                </a:ext>
              </a:extLst>
            </p:cNvPr>
            <p:cNvSpPr/>
            <p:nvPr/>
          </p:nvSpPr>
          <p:spPr>
            <a:xfrm>
              <a:off x="7355303" y="1404642"/>
              <a:ext cx="4106665" cy="1856695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28575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0F10AC9C-6A9E-57F2-5D39-8D2DC0981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4969" y="1547010"/>
              <a:ext cx="4019090" cy="1743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uan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7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biện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pháp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bảo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tồn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phát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huy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phố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r>
                <a:rPr kumimoji="0" lang="en-US" altLang="en-US" sz="28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3A5A5-554D-DF2E-6E5B-43381FF64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21" y="1994981"/>
            <a:ext cx="8767763" cy="25137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2B3FC1-9CFD-6843-FAC0-D9217BFD3C6F}"/>
              </a:ext>
            </a:extLst>
          </p:cNvPr>
          <p:cNvGrpSpPr/>
          <p:nvPr/>
        </p:nvGrpSpPr>
        <p:grpSpPr>
          <a:xfrm>
            <a:off x="4683649" y="4146283"/>
            <a:ext cx="3557636" cy="2517092"/>
            <a:chOff x="1054624" y="4498708"/>
            <a:chExt cx="3557636" cy="2517092"/>
          </a:xfrm>
        </p:grpSpPr>
        <p:pic>
          <p:nvPicPr>
            <p:cNvPr id="13" name="Picture 2" descr="C:\Users\HP\Desktop\16659604.jpg">
              <a:extLst>
                <a:ext uri="{FF2B5EF4-FFF2-40B4-BE49-F238E27FC236}">
                  <a16:creationId xmlns:a16="http://schemas.microsoft.com/office/drawing/2014/main" id="{094E6F49-7C7B-4E5F-B690-EB6820F3B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870" l="0" r="93857">
                          <a14:foregroundMark x1="31429" y1="24630" x2="36571" y2="33796"/>
                          <a14:foregroundMark x1="62000" y1="27315" x2="66429" y2="34259"/>
                          <a14:foregroundMark x1="13286" y1="71296" x2="33143" y2="90000"/>
                          <a14:foregroundMark x1="19143" y1="71111" x2="29143" y2="72407"/>
                          <a14:foregroundMark x1="55857" y1="79537" x2="43429" y2="90185"/>
                          <a14:foregroundMark x1="43429" y1="85741" x2="57857" y2="78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624" y="4518965"/>
              <a:ext cx="1601987" cy="2471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HP\Desktop\vector-illustration-boy-reading-book-260nw-560852614.jpg">
              <a:extLst>
                <a:ext uri="{FF2B5EF4-FFF2-40B4-BE49-F238E27FC236}">
                  <a16:creationId xmlns:a16="http://schemas.microsoft.com/office/drawing/2014/main" id="{289C2E71-7B5B-0836-F9AC-B33EA4302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7143" l="3462" r="93846">
                          <a14:foregroundMark x1="45769" y1="23214" x2="47692" y2="33214"/>
                          <a14:foregroundMark x1="61923" y1="23214" x2="67308" y2="28929"/>
                          <a14:foregroundMark x1="61538" y1="51429" x2="73077" y2="47857"/>
                          <a14:foregroundMark x1="52692" y1="42500" x2="59615" y2="51071"/>
                          <a14:foregroundMark x1="30000" y1="48214" x2="48846" y2="52143"/>
                          <a14:foregroundMark x1="16538" y1="66786" x2="28846" y2="73929"/>
                          <a14:foregroundMark x1="83077" y1="70000" x2="74615" y2="75357"/>
                          <a14:foregroundMark x1="83462" y1="71071" x2="84231" y2="81429"/>
                          <a14:foregroundMark x1="83462" y1="71786" x2="86538" y2="76429"/>
                          <a14:foregroundMark x1="81538" y1="70357" x2="87308" y2="73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478" y="4498708"/>
              <a:ext cx="2312782" cy="2517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 Box 21">
            <a:extLst>
              <a:ext uri="{FF2B5EF4-FFF2-40B4-BE49-F238E27FC236}">
                <a16:creationId xmlns:a16="http://schemas.microsoft.com/office/drawing/2014/main" id="{F8E1485D-1C17-44F8-6C15-F2BED355F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714" y="5634392"/>
            <a:ext cx="4618301" cy="783193"/>
          </a:xfrm>
          <a:prstGeom prst="roundRect">
            <a:avLst/>
          </a:prstGeom>
          <a:solidFill>
            <a:srgbClr val="FCCBC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0525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1BE428-D8E5-DDC9-65F5-367B8BFA9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778" y="1832477"/>
            <a:ext cx="9364268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8240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0374B40-C5C7-AF04-7E28-E38F5C73B4CE}"/>
              </a:ext>
            </a:extLst>
          </p:cNvPr>
          <p:cNvSpPr txBox="1"/>
          <p:nvPr/>
        </p:nvSpPr>
        <p:spPr>
          <a:xfrm rot="21444690">
            <a:off x="2009775" y="135049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2. Theo </a:t>
            </a:r>
            <a:r>
              <a:rPr lang="en-US" sz="5400" b="1" dirty="0" err="1">
                <a:solidFill>
                  <a:prstClr val="black"/>
                </a:solidFill>
              </a:rPr>
              <a:t>em</a:t>
            </a:r>
            <a:r>
              <a:rPr lang="en-US" sz="5400" b="1" dirty="0">
                <a:solidFill>
                  <a:prstClr val="black"/>
                </a:solidFill>
              </a:rPr>
              <a:t>, </a:t>
            </a:r>
            <a:r>
              <a:rPr lang="en-US" sz="5400" b="1" dirty="0" err="1">
                <a:solidFill>
                  <a:prstClr val="black"/>
                </a:solidFill>
              </a:rPr>
              <a:t>cần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làm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gì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để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góp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phần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bảo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tồn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và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phát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huy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giá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trị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phố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cổ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Hội</a:t>
            </a:r>
            <a:r>
              <a:rPr lang="en-US" sz="5400" b="1" dirty="0">
                <a:solidFill>
                  <a:prstClr val="black"/>
                </a:solidFill>
              </a:rPr>
              <a:t> An?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A1D5C2-02CA-3AF7-6BF2-6A32CB7E590B}"/>
              </a:ext>
            </a:extLst>
          </p:cNvPr>
          <p:cNvGrpSpPr/>
          <p:nvPr/>
        </p:nvGrpSpPr>
        <p:grpSpPr>
          <a:xfrm>
            <a:off x="5607574" y="4340908"/>
            <a:ext cx="3557636" cy="2517092"/>
            <a:chOff x="1054624" y="4498708"/>
            <a:chExt cx="3557636" cy="2517092"/>
          </a:xfrm>
        </p:grpSpPr>
        <p:pic>
          <p:nvPicPr>
            <p:cNvPr id="26" name="Picture 2" descr="C:\Users\HP\Desktop\16659604.jpg">
              <a:extLst>
                <a:ext uri="{FF2B5EF4-FFF2-40B4-BE49-F238E27FC236}">
                  <a16:creationId xmlns:a16="http://schemas.microsoft.com/office/drawing/2014/main" id="{17849309-4BE3-E722-D4C9-C0281CB19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870" l="0" r="93857">
                          <a14:foregroundMark x1="31429" y1="24630" x2="36571" y2="33796"/>
                          <a14:foregroundMark x1="62000" y1="27315" x2="66429" y2="34259"/>
                          <a14:foregroundMark x1="13286" y1="71296" x2="33143" y2="90000"/>
                          <a14:foregroundMark x1="19143" y1="71111" x2="29143" y2="72407"/>
                          <a14:foregroundMark x1="55857" y1="79537" x2="43429" y2="90185"/>
                          <a14:foregroundMark x1="43429" y1="85741" x2="57857" y2="78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624" y="4518965"/>
              <a:ext cx="1601987" cy="2471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C:\Users\HP\Desktop\vector-illustration-boy-reading-book-260nw-560852614.jpg">
              <a:extLst>
                <a:ext uri="{FF2B5EF4-FFF2-40B4-BE49-F238E27FC236}">
                  <a16:creationId xmlns:a16="http://schemas.microsoft.com/office/drawing/2014/main" id="{F1A0F03E-513A-9013-3491-A9FAEF32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7143" l="3462" r="93846">
                          <a14:foregroundMark x1="45769" y1="23214" x2="47692" y2="33214"/>
                          <a14:foregroundMark x1="61923" y1="23214" x2="67308" y2="28929"/>
                          <a14:foregroundMark x1="61538" y1="51429" x2="73077" y2="47857"/>
                          <a14:foregroundMark x1="52692" y1="42500" x2="59615" y2="51071"/>
                          <a14:foregroundMark x1="30000" y1="48214" x2="48846" y2="52143"/>
                          <a14:foregroundMark x1="16538" y1="66786" x2="28846" y2="73929"/>
                          <a14:foregroundMark x1="83077" y1="70000" x2="74615" y2="75357"/>
                          <a14:foregroundMark x1="83462" y1="71071" x2="84231" y2="81429"/>
                          <a14:foregroundMark x1="83462" y1="71786" x2="86538" y2="76429"/>
                          <a14:foregroundMark x1="81538" y1="70357" x2="87308" y2="73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478" y="4498708"/>
              <a:ext cx="2312782" cy="2517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1">
            <a:extLst>
              <a:ext uri="{FF2B5EF4-FFF2-40B4-BE49-F238E27FC236}">
                <a16:creationId xmlns:a16="http://schemas.microsoft.com/office/drawing/2014/main" id="{6E4DF02D-BC2F-4E65-A906-BCE05E3B0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639" y="5829017"/>
            <a:ext cx="4618301" cy="783193"/>
          </a:xfrm>
          <a:prstGeom prst="roundRect">
            <a:avLst/>
          </a:prstGeom>
          <a:solidFill>
            <a:srgbClr val="FCCBC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4645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408B6-0177-5A9B-4B1A-149A05695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635" y="2135454"/>
            <a:ext cx="9455716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9419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AB55698-68AC-4365-B12A-99EED1FA558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H\uFFFDL{2C649A88-6D6F-4586-9FBE-8FA70EC2B046}&quot;,&quot;C:\\Users\\ad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Pho co Hoi An T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5E95D6-C46C-4362-B87E-8B3C75E4BC57}:4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B3C0BE-29FD-49C1-8C0C-4FC4EDB926D6}:4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3EB39D-37F9-4C4E-8ADB-AACB423B9E47}:4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36CA6C-946B-4E15-864E-C9B4B46F8004}:4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347C4D-32A5-433D-9FF4-51E4D11B43AC}:2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3F171C-22AB-4D10-B761-64B492B4769F}:4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B2D92C-8C43-4666-BEB5-1840A978C223}:4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14D67A-C6FD-4892-B591-C5F1DCA3C524}:4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E37934-013B-4A6A-AF3F-7DD8BCD913AC}:390"/>
</p:tagLst>
</file>

<file path=ppt/theme/theme1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1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182</Words>
  <Application>Microsoft Office PowerPoint</Application>
  <PresentationFormat>Widescreen</PresentationFormat>
  <Paragraphs>23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宋体</vt:lpstr>
      <vt:lpstr>Arial</vt:lpstr>
      <vt:lpstr>Bodoni MT</vt:lpstr>
      <vt:lpstr>Calibri</vt:lpstr>
      <vt:lpstr>Cambria</vt:lpstr>
      <vt:lpstr>等线</vt:lpstr>
      <vt:lpstr>Tahoma</vt:lpstr>
      <vt:lpstr>Times New Roman</vt:lpstr>
      <vt:lpstr>方正正中黑简体</vt:lpstr>
      <vt:lpstr>方正行楷简体</vt:lpstr>
      <vt:lpstr>汉真广标</vt:lpstr>
      <vt:lpstr>www.33ppt.com</vt:lpstr>
      <vt:lpstr>www.33ppt.com1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 co Hoi An T2</dc:title>
  <dc:creator>Thao Tran</dc:creator>
  <cp:lastModifiedBy>STD_DELL</cp:lastModifiedBy>
  <cp:revision>35</cp:revision>
  <dcterms:created xsi:type="dcterms:W3CDTF">2023-11-15T01:17:18Z</dcterms:created>
  <dcterms:modified xsi:type="dcterms:W3CDTF">2025-02-19T16:06:33Z</dcterms:modified>
</cp:coreProperties>
</file>