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869" r:id="rId2"/>
    <p:sldId id="687" r:id="rId3"/>
    <p:sldId id="809" r:id="rId4"/>
    <p:sldId id="857" r:id="rId5"/>
    <p:sldId id="859" r:id="rId6"/>
    <p:sldId id="862" r:id="rId7"/>
    <p:sldId id="863" r:id="rId8"/>
    <p:sldId id="864" r:id="rId9"/>
    <p:sldId id="865" r:id="rId10"/>
    <p:sldId id="866" r:id="rId11"/>
    <p:sldId id="867" r:id="rId12"/>
    <p:sldId id="868" r:id="rId13"/>
    <p:sldId id="307" r:id="rId14"/>
  </p:sldIdLst>
  <p:sldSz cx="12161838" cy="6858000"/>
  <p:notesSz cx="6858000" cy="9144000"/>
  <p:embeddedFontLst>
    <p:embeddedFont>
      <p:font typeface="Calibri" panose="020F0502020204030204" pitchFamily="34" charset="0"/>
      <p:regular r:id="rId16"/>
      <p:bold r:id="rId17"/>
      <p:italic r:id="rId18"/>
      <p:boldItalic r:id="rId19"/>
    </p:embeddedFont>
    <p:embeddedFont>
      <p:font typeface="Raleway" panose="020B0503030101060003" pitchFamily="34" charset="0"/>
      <p:regular r:id="rId20"/>
      <p:bold r:id="rId21"/>
      <p:italic r:id="rId22"/>
      <p:boldItalic r:id="rId23"/>
    </p:embeddedFont>
    <p:embeddedFont>
      <p:font typeface="Yeseva On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56C523-F6C7-4340-AEEC-BA83B12C1252}">
  <a:tblStyle styleId="{7756C523-F6C7-4340-AEEC-BA83B12C12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9379" autoAdjust="0"/>
  </p:normalViewPr>
  <p:slideViewPr>
    <p:cSldViewPr snapToGrid="0">
      <p:cViewPr varScale="1">
        <p:scale>
          <a:sx n="63" d="100"/>
          <a:sy n="63" d="100"/>
        </p:scale>
        <p:origin x="936" y="64"/>
      </p:cViewPr>
      <p:guideLst>
        <p:guide orient="horz" pos="2160"/>
        <p:guide pos="3831"/>
      </p:guideLst>
    </p:cSldViewPr>
  </p:slideViewPr>
  <p:notesTextViewPr>
    <p:cViewPr>
      <p:scale>
        <a:sx n="1" d="1"/>
        <a:sy n="1" d="1"/>
      </p:scale>
      <p:origin x="0" y="0"/>
    </p:cViewPr>
  </p:notesTextViewPr>
  <p:sorterViewPr>
    <p:cViewPr>
      <p:scale>
        <a:sx n="100" d="100"/>
        <a:sy n="100" d="100"/>
      </p:scale>
      <p:origin x="0" y="-44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9840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https://www.youtube.com/watch?v=VnVqad5UUXI </a:t>
            </a:r>
          </a:p>
        </p:txBody>
      </p:sp>
    </p:spTree>
    <p:extLst>
      <p:ext uri="{BB962C8B-B14F-4D97-AF65-F5344CB8AC3E}">
        <p14:creationId xmlns:p14="http://schemas.microsoft.com/office/powerpoint/2010/main" val="40048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2"/>
        <p:cNvGrpSpPr/>
        <p:nvPr/>
      </p:nvGrpSpPr>
      <p:grpSpPr>
        <a:xfrm>
          <a:off x="0" y="0"/>
          <a:ext cx="0" cy="0"/>
          <a:chOff x="0" y="0"/>
          <a:chExt cx="0" cy="0"/>
        </a:xfrm>
      </p:grpSpPr>
      <p:sp>
        <p:nvSpPr>
          <p:cNvPr id="7583" name="Google Shape;7583;g1104839377c_0_9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4" name="Google Shape;7584;g1104839377c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66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22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344140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tổ chức cho HS thảo luận nhóm đôi</a:t>
            </a:r>
          </a:p>
        </p:txBody>
      </p:sp>
    </p:spTree>
    <p:extLst>
      <p:ext uri="{BB962C8B-B14F-4D97-AF65-F5344CB8AC3E}">
        <p14:creationId xmlns:p14="http://schemas.microsoft.com/office/powerpoint/2010/main" val="256187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4 bạn lên bảng trình bày 4 câu</a:t>
            </a:r>
          </a:p>
        </p:txBody>
      </p:sp>
    </p:spTree>
    <p:extLst>
      <p:ext uri="{BB962C8B-B14F-4D97-AF65-F5344CB8AC3E}">
        <p14:creationId xmlns:p14="http://schemas.microsoft.com/office/powerpoint/2010/main" val="86194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4 bạn lên bảng trình bày 4 câu</a:t>
            </a:r>
          </a:p>
        </p:txBody>
      </p:sp>
    </p:spTree>
    <p:extLst>
      <p:ext uri="{BB962C8B-B14F-4D97-AF65-F5344CB8AC3E}">
        <p14:creationId xmlns:p14="http://schemas.microsoft.com/office/powerpoint/2010/main" val="277321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4 bạn lên bảng trình bày 4 câu</a:t>
            </a:r>
          </a:p>
        </p:txBody>
      </p:sp>
    </p:spTree>
    <p:extLst>
      <p:ext uri="{BB962C8B-B14F-4D97-AF65-F5344CB8AC3E}">
        <p14:creationId xmlns:p14="http://schemas.microsoft.com/office/powerpoint/2010/main" val="333802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4 bạn lên bảng trình bày 4 câu</a:t>
            </a:r>
          </a:p>
        </p:txBody>
      </p:sp>
    </p:spTree>
    <p:extLst>
      <p:ext uri="{BB962C8B-B14F-4D97-AF65-F5344CB8AC3E}">
        <p14:creationId xmlns:p14="http://schemas.microsoft.com/office/powerpoint/2010/main" val="241304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4 bạn lên bảng trình bày 4 câu</a:t>
            </a:r>
          </a:p>
        </p:txBody>
      </p:sp>
    </p:spTree>
    <p:extLst>
      <p:ext uri="{BB962C8B-B14F-4D97-AF65-F5344CB8AC3E}">
        <p14:creationId xmlns:p14="http://schemas.microsoft.com/office/powerpoint/2010/main" val="127884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5">
  <p:cSld name="SECTION_HEADER_1_1_1_2">
    <p:bg>
      <p:bgPr>
        <a:solidFill>
          <a:schemeClr val="accent3"/>
        </a:solidFill>
        <a:effectLst/>
      </p:bgPr>
    </p:bg>
    <p:spTree>
      <p:nvGrpSpPr>
        <p:cNvPr id="1" name="Shape 1785"/>
        <p:cNvGrpSpPr/>
        <p:nvPr/>
      </p:nvGrpSpPr>
      <p:grpSpPr>
        <a:xfrm>
          <a:off x="0" y="0"/>
          <a:ext cx="0" cy="0"/>
          <a:chOff x="0" y="0"/>
          <a:chExt cx="0" cy="0"/>
        </a:xfrm>
      </p:grpSpPr>
      <p:sp>
        <p:nvSpPr>
          <p:cNvPr id="1786" name="Google Shape;1786;p19"/>
          <p:cNvSpPr/>
          <p:nvPr/>
        </p:nvSpPr>
        <p:spPr>
          <a:xfrm>
            <a:off x="313124" y="344567"/>
            <a:ext cx="11535584" cy="6168923"/>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87" name="Google Shape;1787;p19"/>
          <p:cNvSpPr txBox="1">
            <a:spLocks noGrp="1"/>
          </p:cNvSpPr>
          <p:nvPr>
            <p:ph type="title" hasCustomPrompt="1"/>
          </p:nvPr>
        </p:nvSpPr>
        <p:spPr>
          <a:xfrm>
            <a:off x="1763427" y="3681584"/>
            <a:ext cx="1887718" cy="16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6000"/>
              <a:buNone/>
              <a:defRPr sz="9310">
                <a:solidFill>
                  <a:schemeClr val="dk2"/>
                </a:solidFill>
              </a:defRPr>
            </a:lvl1pPr>
            <a:lvl2pPr lvl="1" algn="ctr" rtl="0">
              <a:spcBef>
                <a:spcPts val="0"/>
              </a:spcBef>
              <a:spcAft>
                <a:spcPts val="0"/>
              </a:spcAft>
              <a:buClr>
                <a:schemeClr val="dk2"/>
              </a:buClr>
              <a:buSzPts val="6000"/>
              <a:buNone/>
              <a:defRPr sz="7980">
                <a:solidFill>
                  <a:schemeClr val="dk2"/>
                </a:solidFill>
              </a:defRPr>
            </a:lvl2pPr>
            <a:lvl3pPr lvl="2" algn="ctr" rtl="0">
              <a:spcBef>
                <a:spcPts val="0"/>
              </a:spcBef>
              <a:spcAft>
                <a:spcPts val="0"/>
              </a:spcAft>
              <a:buClr>
                <a:schemeClr val="dk2"/>
              </a:buClr>
              <a:buSzPts val="6000"/>
              <a:buNone/>
              <a:defRPr sz="7980">
                <a:solidFill>
                  <a:schemeClr val="dk2"/>
                </a:solidFill>
              </a:defRPr>
            </a:lvl3pPr>
            <a:lvl4pPr lvl="3" algn="ctr" rtl="0">
              <a:spcBef>
                <a:spcPts val="0"/>
              </a:spcBef>
              <a:spcAft>
                <a:spcPts val="0"/>
              </a:spcAft>
              <a:buClr>
                <a:schemeClr val="dk2"/>
              </a:buClr>
              <a:buSzPts val="6000"/>
              <a:buNone/>
              <a:defRPr sz="7980">
                <a:solidFill>
                  <a:schemeClr val="dk2"/>
                </a:solidFill>
              </a:defRPr>
            </a:lvl4pPr>
            <a:lvl5pPr lvl="4" algn="ctr" rtl="0">
              <a:spcBef>
                <a:spcPts val="0"/>
              </a:spcBef>
              <a:spcAft>
                <a:spcPts val="0"/>
              </a:spcAft>
              <a:buClr>
                <a:schemeClr val="dk2"/>
              </a:buClr>
              <a:buSzPts val="6000"/>
              <a:buNone/>
              <a:defRPr sz="7980">
                <a:solidFill>
                  <a:schemeClr val="dk2"/>
                </a:solidFill>
              </a:defRPr>
            </a:lvl5pPr>
            <a:lvl6pPr lvl="5" algn="ctr" rtl="0">
              <a:spcBef>
                <a:spcPts val="0"/>
              </a:spcBef>
              <a:spcAft>
                <a:spcPts val="0"/>
              </a:spcAft>
              <a:buClr>
                <a:schemeClr val="dk2"/>
              </a:buClr>
              <a:buSzPts val="6000"/>
              <a:buNone/>
              <a:defRPr sz="7980">
                <a:solidFill>
                  <a:schemeClr val="dk2"/>
                </a:solidFill>
              </a:defRPr>
            </a:lvl6pPr>
            <a:lvl7pPr lvl="6" algn="ctr" rtl="0">
              <a:spcBef>
                <a:spcPts val="0"/>
              </a:spcBef>
              <a:spcAft>
                <a:spcPts val="0"/>
              </a:spcAft>
              <a:buClr>
                <a:schemeClr val="dk2"/>
              </a:buClr>
              <a:buSzPts val="6000"/>
              <a:buNone/>
              <a:defRPr sz="7980">
                <a:solidFill>
                  <a:schemeClr val="dk2"/>
                </a:solidFill>
              </a:defRPr>
            </a:lvl7pPr>
            <a:lvl8pPr lvl="7" algn="ctr" rtl="0">
              <a:spcBef>
                <a:spcPts val="0"/>
              </a:spcBef>
              <a:spcAft>
                <a:spcPts val="0"/>
              </a:spcAft>
              <a:buClr>
                <a:schemeClr val="dk2"/>
              </a:buClr>
              <a:buSzPts val="6000"/>
              <a:buNone/>
              <a:defRPr sz="7980">
                <a:solidFill>
                  <a:schemeClr val="dk2"/>
                </a:solidFill>
              </a:defRPr>
            </a:lvl8pPr>
            <a:lvl9pPr lvl="8" algn="ctr" rtl="0">
              <a:spcBef>
                <a:spcPts val="0"/>
              </a:spcBef>
              <a:spcAft>
                <a:spcPts val="0"/>
              </a:spcAft>
              <a:buClr>
                <a:schemeClr val="dk2"/>
              </a:buClr>
              <a:buSzPts val="6000"/>
              <a:buNone/>
              <a:defRPr sz="7980">
                <a:solidFill>
                  <a:schemeClr val="dk2"/>
                </a:solidFill>
              </a:defRPr>
            </a:lvl9pPr>
          </a:lstStyle>
          <a:p>
            <a:r>
              <a:t>xx%</a:t>
            </a:r>
          </a:p>
        </p:txBody>
      </p:sp>
      <p:sp>
        <p:nvSpPr>
          <p:cNvPr id="1788" name="Google Shape;1788;p19"/>
          <p:cNvSpPr txBox="1">
            <a:spLocks noGrp="1"/>
          </p:cNvSpPr>
          <p:nvPr>
            <p:ph type="subTitle" idx="1"/>
          </p:nvPr>
        </p:nvSpPr>
        <p:spPr>
          <a:xfrm rot="473">
            <a:off x="4599176" y="4888351"/>
            <a:ext cx="5799218" cy="60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2128">
                <a:solidFill>
                  <a:schemeClr val="dk2"/>
                </a:solidFill>
              </a:defRPr>
            </a:lvl1pPr>
            <a:lvl2pPr lvl="1" rtl="0">
              <a:lnSpc>
                <a:spcPct val="100000"/>
              </a:lnSpc>
              <a:spcBef>
                <a:spcPts val="2128"/>
              </a:spcBef>
              <a:spcAft>
                <a:spcPts val="0"/>
              </a:spcAft>
              <a:buClr>
                <a:schemeClr val="dk2"/>
              </a:buClr>
              <a:buSzPts val="1400"/>
              <a:buNone/>
              <a:defRPr>
                <a:solidFill>
                  <a:schemeClr val="dk2"/>
                </a:solidFill>
              </a:defRPr>
            </a:lvl2pPr>
            <a:lvl3pPr lvl="2" rtl="0">
              <a:lnSpc>
                <a:spcPct val="100000"/>
              </a:lnSpc>
              <a:spcBef>
                <a:spcPts val="2128"/>
              </a:spcBef>
              <a:spcAft>
                <a:spcPts val="0"/>
              </a:spcAft>
              <a:buClr>
                <a:schemeClr val="dk2"/>
              </a:buClr>
              <a:buSzPts val="1400"/>
              <a:buNone/>
              <a:defRPr>
                <a:solidFill>
                  <a:schemeClr val="dk2"/>
                </a:solidFill>
              </a:defRPr>
            </a:lvl3pPr>
            <a:lvl4pPr lvl="3" rtl="0">
              <a:lnSpc>
                <a:spcPct val="100000"/>
              </a:lnSpc>
              <a:spcBef>
                <a:spcPts val="2128"/>
              </a:spcBef>
              <a:spcAft>
                <a:spcPts val="0"/>
              </a:spcAft>
              <a:buClr>
                <a:schemeClr val="dk2"/>
              </a:buClr>
              <a:buSzPts val="1400"/>
              <a:buNone/>
              <a:defRPr>
                <a:solidFill>
                  <a:schemeClr val="dk2"/>
                </a:solidFill>
              </a:defRPr>
            </a:lvl4pPr>
            <a:lvl5pPr lvl="4" rtl="0">
              <a:lnSpc>
                <a:spcPct val="100000"/>
              </a:lnSpc>
              <a:spcBef>
                <a:spcPts val="2128"/>
              </a:spcBef>
              <a:spcAft>
                <a:spcPts val="0"/>
              </a:spcAft>
              <a:buClr>
                <a:schemeClr val="dk2"/>
              </a:buClr>
              <a:buSzPts val="1400"/>
              <a:buNone/>
              <a:defRPr>
                <a:solidFill>
                  <a:schemeClr val="dk2"/>
                </a:solidFill>
              </a:defRPr>
            </a:lvl5pPr>
            <a:lvl6pPr lvl="5" rtl="0">
              <a:lnSpc>
                <a:spcPct val="100000"/>
              </a:lnSpc>
              <a:spcBef>
                <a:spcPts val="2128"/>
              </a:spcBef>
              <a:spcAft>
                <a:spcPts val="0"/>
              </a:spcAft>
              <a:buClr>
                <a:schemeClr val="dk2"/>
              </a:buClr>
              <a:buSzPts val="1400"/>
              <a:buNone/>
              <a:defRPr>
                <a:solidFill>
                  <a:schemeClr val="dk2"/>
                </a:solidFill>
              </a:defRPr>
            </a:lvl6pPr>
            <a:lvl7pPr lvl="6" rtl="0">
              <a:lnSpc>
                <a:spcPct val="100000"/>
              </a:lnSpc>
              <a:spcBef>
                <a:spcPts val="2128"/>
              </a:spcBef>
              <a:spcAft>
                <a:spcPts val="0"/>
              </a:spcAft>
              <a:buClr>
                <a:schemeClr val="dk2"/>
              </a:buClr>
              <a:buSzPts val="1400"/>
              <a:buNone/>
              <a:defRPr>
                <a:solidFill>
                  <a:schemeClr val="dk2"/>
                </a:solidFill>
              </a:defRPr>
            </a:lvl7pPr>
            <a:lvl8pPr lvl="7" rtl="0">
              <a:lnSpc>
                <a:spcPct val="100000"/>
              </a:lnSpc>
              <a:spcBef>
                <a:spcPts val="2128"/>
              </a:spcBef>
              <a:spcAft>
                <a:spcPts val="0"/>
              </a:spcAft>
              <a:buClr>
                <a:schemeClr val="dk2"/>
              </a:buClr>
              <a:buSzPts val="1400"/>
              <a:buNone/>
              <a:defRPr>
                <a:solidFill>
                  <a:schemeClr val="dk2"/>
                </a:solidFill>
              </a:defRPr>
            </a:lvl8pPr>
            <a:lvl9pPr lvl="8" rtl="0">
              <a:lnSpc>
                <a:spcPct val="100000"/>
              </a:lnSpc>
              <a:spcBef>
                <a:spcPts val="2128"/>
              </a:spcBef>
              <a:spcAft>
                <a:spcPts val="2128"/>
              </a:spcAft>
              <a:buClr>
                <a:schemeClr val="dk2"/>
              </a:buClr>
              <a:buSzPts val="1400"/>
              <a:buNone/>
              <a:defRPr>
                <a:solidFill>
                  <a:schemeClr val="dk2"/>
                </a:solidFill>
              </a:defRPr>
            </a:lvl9pPr>
          </a:lstStyle>
          <a:p>
            <a:endParaRPr/>
          </a:p>
        </p:txBody>
      </p:sp>
      <p:sp>
        <p:nvSpPr>
          <p:cNvPr id="1789" name="Google Shape;1789;p19"/>
          <p:cNvSpPr txBox="1">
            <a:spLocks noGrp="1"/>
          </p:cNvSpPr>
          <p:nvPr>
            <p:ph type="title" idx="2"/>
          </p:nvPr>
        </p:nvSpPr>
        <p:spPr>
          <a:xfrm>
            <a:off x="4599178" y="3520051"/>
            <a:ext cx="5799218" cy="142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7980">
                <a:solidFill>
                  <a:schemeClr val="dk2"/>
                </a:solidFill>
              </a:defRPr>
            </a:lvl1pPr>
            <a:lvl2pPr lvl="1" rtl="0">
              <a:spcBef>
                <a:spcPts val="0"/>
              </a:spcBef>
              <a:spcAft>
                <a:spcPts val="0"/>
              </a:spcAft>
              <a:buClr>
                <a:schemeClr val="dk2"/>
              </a:buClr>
              <a:buSzPts val="3600"/>
              <a:buNone/>
              <a:defRPr sz="4788">
                <a:solidFill>
                  <a:schemeClr val="dk2"/>
                </a:solidFill>
              </a:defRPr>
            </a:lvl2pPr>
            <a:lvl3pPr lvl="2" rtl="0">
              <a:spcBef>
                <a:spcPts val="0"/>
              </a:spcBef>
              <a:spcAft>
                <a:spcPts val="0"/>
              </a:spcAft>
              <a:buClr>
                <a:schemeClr val="dk2"/>
              </a:buClr>
              <a:buSzPts val="3600"/>
              <a:buNone/>
              <a:defRPr sz="4788">
                <a:solidFill>
                  <a:schemeClr val="dk2"/>
                </a:solidFill>
              </a:defRPr>
            </a:lvl3pPr>
            <a:lvl4pPr lvl="3" rtl="0">
              <a:spcBef>
                <a:spcPts val="0"/>
              </a:spcBef>
              <a:spcAft>
                <a:spcPts val="0"/>
              </a:spcAft>
              <a:buClr>
                <a:schemeClr val="dk2"/>
              </a:buClr>
              <a:buSzPts val="3600"/>
              <a:buNone/>
              <a:defRPr sz="4788">
                <a:solidFill>
                  <a:schemeClr val="dk2"/>
                </a:solidFill>
              </a:defRPr>
            </a:lvl4pPr>
            <a:lvl5pPr lvl="4" rtl="0">
              <a:spcBef>
                <a:spcPts val="0"/>
              </a:spcBef>
              <a:spcAft>
                <a:spcPts val="0"/>
              </a:spcAft>
              <a:buClr>
                <a:schemeClr val="dk2"/>
              </a:buClr>
              <a:buSzPts val="3600"/>
              <a:buNone/>
              <a:defRPr sz="4788">
                <a:solidFill>
                  <a:schemeClr val="dk2"/>
                </a:solidFill>
              </a:defRPr>
            </a:lvl5pPr>
            <a:lvl6pPr lvl="5" rtl="0">
              <a:spcBef>
                <a:spcPts val="0"/>
              </a:spcBef>
              <a:spcAft>
                <a:spcPts val="0"/>
              </a:spcAft>
              <a:buClr>
                <a:schemeClr val="dk2"/>
              </a:buClr>
              <a:buSzPts val="3600"/>
              <a:buNone/>
              <a:defRPr sz="4788">
                <a:solidFill>
                  <a:schemeClr val="dk2"/>
                </a:solidFill>
              </a:defRPr>
            </a:lvl6pPr>
            <a:lvl7pPr lvl="6" rtl="0">
              <a:spcBef>
                <a:spcPts val="0"/>
              </a:spcBef>
              <a:spcAft>
                <a:spcPts val="0"/>
              </a:spcAft>
              <a:buClr>
                <a:schemeClr val="dk2"/>
              </a:buClr>
              <a:buSzPts val="3600"/>
              <a:buNone/>
              <a:defRPr sz="4788">
                <a:solidFill>
                  <a:schemeClr val="dk2"/>
                </a:solidFill>
              </a:defRPr>
            </a:lvl7pPr>
            <a:lvl8pPr lvl="7" rtl="0">
              <a:spcBef>
                <a:spcPts val="0"/>
              </a:spcBef>
              <a:spcAft>
                <a:spcPts val="0"/>
              </a:spcAft>
              <a:buClr>
                <a:schemeClr val="dk2"/>
              </a:buClr>
              <a:buSzPts val="3600"/>
              <a:buNone/>
              <a:defRPr sz="4788">
                <a:solidFill>
                  <a:schemeClr val="dk2"/>
                </a:solidFill>
              </a:defRPr>
            </a:lvl8pPr>
            <a:lvl9pPr lvl="8" rtl="0">
              <a:spcBef>
                <a:spcPts val="0"/>
              </a:spcBef>
              <a:spcAft>
                <a:spcPts val="0"/>
              </a:spcAft>
              <a:buClr>
                <a:schemeClr val="dk2"/>
              </a:buClr>
              <a:buSzPts val="3600"/>
              <a:buNone/>
              <a:defRPr sz="4788">
                <a:solidFill>
                  <a:schemeClr val="dk2"/>
                </a:solidFill>
              </a:defRPr>
            </a:lvl9pPr>
          </a:lstStyle>
          <a:p>
            <a:endParaRPr/>
          </a:p>
        </p:txBody>
      </p:sp>
      <p:grpSp>
        <p:nvGrpSpPr>
          <p:cNvPr id="1790" name="Google Shape;1790;p19"/>
          <p:cNvGrpSpPr/>
          <p:nvPr/>
        </p:nvGrpSpPr>
        <p:grpSpPr>
          <a:xfrm>
            <a:off x="681203" y="584030"/>
            <a:ext cx="10909876" cy="5709684"/>
            <a:chOff x="512169" y="438022"/>
            <a:chExt cx="8202700" cy="4282263"/>
          </a:xfrm>
        </p:grpSpPr>
        <p:grpSp>
          <p:nvGrpSpPr>
            <p:cNvPr id="1791" name="Google Shape;1791;p19"/>
            <p:cNvGrpSpPr/>
            <p:nvPr/>
          </p:nvGrpSpPr>
          <p:grpSpPr>
            <a:xfrm>
              <a:off x="7593721" y="2640042"/>
              <a:ext cx="564135" cy="256951"/>
              <a:chOff x="700250" y="1477300"/>
              <a:chExt cx="309675" cy="141050"/>
            </a:xfrm>
          </p:grpSpPr>
          <p:sp>
            <p:nvSpPr>
              <p:cNvPr id="1792" name="Google Shape;1792;p19"/>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19"/>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19"/>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19"/>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96" name="Google Shape;1796;p19"/>
            <p:cNvGrpSpPr/>
            <p:nvPr/>
          </p:nvGrpSpPr>
          <p:grpSpPr>
            <a:xfrm>
              <a:off x="8284853" y="1999310"/>
              <a:ext cx="139138" cy="127771"/>
              <a:chOff x="585175" y="1520600"/>
              <a:chExt cx="54425" cy="49975"/>
            </a:xfrm>
          </p:grpSpPr>
          <p:sp>
            <p:nvSpPr>
              <p:cNvPr id="1797" name="Google Shape;1797;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1" name="Google Shape;1801;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02" name="Google Shape;1802;p19"/>
            <p:cNvSpPr/>
            <p:nvPr/>
          </p:nvSpPr>
          <p:spPr>
            <a:xfrm>
              <a:off x="5371444" y="1054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803" name="Google Shape;1803;p19"/>
            <p:cNvGrpSpPr/>
            <p:nvPr/>
          </p:nvGrpSpPr>
          <p:grpSpPr>
            <a:xfrm>
              <a:off x="1071371" y="539992"/>
              <a:ext cx="564135" cy="256951"/>
              <a:chOff x="700250" y="1477300"/>
              <a:chExt cx="309675" cy="141050"/>
            </a:xfrm>
          </p:grpSpPr>
          <p:sp>
            <p:nvSpPr>
              <p:cNvPr id="1804" name="Google Shape;1804;p19"/>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19"/>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19"/>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19"/>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8" name="Google Shape;1808;p19"/>
            <p:cNvGrpSpPr/>
            <p:nvPr/>
          </p:nvGrpSpPr>
          <p:grpSpPr>
            <a:xfrm>
              <a:off x="7786878" y="796960"/>
              <a:ext cx="139138" cy="127771"/>
              <a:chOff x="585175" y="1520600"/>
              <a:chExt cx="54425" cy="49975"/>
            </a:xfrm>
          </p:grpSpPr>
          <p:sp>
            <p:nvSpPr>
              <p:cNvPr id="1809" name="Google Shape;1809;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14" name="Google Shape;1814;p19"/>
            <p:cNvGrpSpPr/>
            <p:nvPr/>
          </p:nvGrpSpPr>
          <p:grpSpPr>
            <a:xfrm>
              <a:off x="5371453" y="1284347"/>
              <a:ext cx="139138" cy="127771"/>
              <a:chOff x="585175" y="1520600"/>
              <a:chExt cx="54425" cy="49975"/>
            </a:xfrm>
          </p:grpSpPr>
          <p:sp>
            <p:nvSpPr>
              <p:cNvPr id="1815" name="Google Shape;1815;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0" name="Google Shape;1820;p19"/>
            <p:cNvGrpSpPr/>
            <p:nvPr/>
          </p:nvGrpSpPr>
          <p:grpSpPr>
            <a:xfrm>
              <a:off x="3457953" y="438022"/>
              <a:ext cx="139138" cy="127771"/>
              <a:chOff x="585175" y="1520600"/>
              <a:chExt cx="54425" cy="49975"/>
            </a:xfrm>
          </p:grpSpPr>
          <p:sp>
            <p:nvSpPr>
              <p:cNvPr id="1821" name="Google Shape;1821;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4" name="Google Shape;1824;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5" name="Google Shape;1825;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6" name="Google Shape;1826;p19"/>
            <p:cNvGrpSpPr/>
            <p:nvPr/>
          </p:nvGrpSpPr>
          <p:grpSpPr>
            <a:xfrm>
              <a:off x="3521578" y="2194272"/>
              <a:ext cx="139138" cy="127771"/>
              <a:chOff x="585175" y="1520600"/>
              <a:chExt cx="54425" cy="49975"/>
            </a:xfrm>
          </p:grpSpPr>
          <p:sp>
            <p:nvSpPr>
              <p:cNvPr id="1827" name="Google Shape;1827;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2" name="Google Shape;1832;p19"/>
            <p:cNvGrpSpPr/>
            <p:nvPr/>
          </p:nvGrpSpPr>
          <p:grpSpPr>
            <a:xfrm>
              <a:off x="1727153" y="1538847"/>
              <a:ext cx="139138" cy="127771"/>
              <a:chOff x="585175" y="1520600"/>
              <a:chExt cx="54425" cy="49975"/>
            </a:xfrm>
          </p:grpSpPr>
          <p:sp>
            <p:nvSpPr>
              <p:cNvPr id="1833" name="Google Shape;1833;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8" name="Google Shape;1838;p19"/>
            <p:cNvGrpSpPr/>
            <p:nvPr/>
          </p:nvGrpSpPr>
          <p:grpSpPr>
            <a:xfrm>
              <a:off x="842678" y="989197"/>
              <a:ext cx="139138" cy="127771"/>
              <a:chOff x="585175" y="1520600"/>
              <a:chExt cx="54425" cy="49975"/>
            </a:xfrm>
          </p:grpSpPr>
          <p:sp>
            <p:nvSpPr>
              <p:cNvPr id="1839" name="Google Shape;1839;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4" name="Google Shape;1844;p19"/>
            <p:cNvGrpSpPr/>
            <p:nvPr/>
          </p:nvGrpSpPr>
          <p:grpSpPr>
            <a:xfrm>
              <a:off x="613603" y="2322047"/>
              <a:ext cx="139138" cy="127771"/>
              <a:chOff x="585175" y="1520600"/>
              <a:chExt cx="54425" cy="49975"/>
            </a:xfrm>
          </p:grpSpPr>
          <p:sp>
            <p:nvSpPr>
              <p:cNvPr id="1845" name="Google Shape;1845;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7" name="Google Shape;1847;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8" name="Google Shape;1848;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0" name="Google Shape;1850;p19"/>
            <p:cNvGrpSpPr/>
            <p:nvPr/>
          </p:nvGrpSpPr>
          <p:grpSpPr>
            <a:xfrm>
              <a:off x="1283866" y="4205547"/>
              <a:ext cx="139138" cy="127771"/>
              <a:chOff x="585175" y="1520600"/>
              <a:chExt cx="54425" cy="49975"/>
            </a:xfrm>
          </p:grpSpPr>
          <p:sp>
            <p:nvSpPr>
              <p:cNvPr id="1851" name="Google Shape;1851;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6" name="Google Shape;1856;p19"/>
            <p:cNvGrpSpPr/>
            <p:nvPr/>
          </p:nvGrpSpPr>
          <p:grpSpPr>
            <a:xfrm>
              <a:off x="3014666" y="4370972"/>
              <a:ext cx="139138" cy="127771"/>
              <a:chOff x="585175" y="1520600"/>
              <a:chExt cx="54425" cy="49975"/>
            </a:xfrm>
          </p:grpSpPr>
          <p:sp>
            <p:nvSpPr>
              <p:cNvPr id="1857" name="Google Shape;1857;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2" name="Google Shape;1862;p19"/>
            <p:cNvGrpSpPr/>
            <p:nvPr/>
          </p:nvGrpSpPr>
          <p:grpSpPr>
            <a:xfrm>
              <a:off x="4961816" y="4121672"/>
              <a:ext cx="139138" cy="127771"/>
              <a:chOff x="585175" y="1520600"/>
              <a:chExt cx="54425" cy="49975"/>
            </a:xfrm>
          </p:grpSpPr>
          <p:sp>
            <p:nvSpPr>
              <p:cNvPr id="1863" name="Google Shape;1863;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7" name="Google Shape;1867;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8" name="Google Shape;1868;p19"/>
            <p:cNvGrpSpPr/>
            <p:nvPr/>
          </p:nvGrpSpPr>
          <p:grpSpPr>
            <a:xfrm>
              <a:off x="6431741" y="4498747"/>
              <a:ext cx="139138" cy="127771"/>
              <a:chOff x="585175" y="1520600"/>
              <a:chExt cx="54425" cy="49975"/>
            </a:xfrm>
          </p:grpSpPr>
          <p:sp>
            <p:nvSpPr>
              <p:cNvPr id="1869" name="Google Shape;1869;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1" name="Google Shape;1871;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2" name="Google Shape;1872;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3" name="Google Shape;1873;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74" name="Google Shape;1874;p19"/>
            <p:cNvGrpSpPr/>
            <p:nvPr/>
          </p:nvGrpSpPr>
          <p:grpSpPr>
            <a:xfrm>
              <a:off x="7978016" y="4027872"/>
              <a:ext cx="139138" cy="127771"/>
              <a:chOff x="585175" y="1520600"/>
              <a:chExt cx="54425" cy="49975"/>
            </a:xfrm>
          </p:grpSpPr>
          <p:sp>
            <p:nvSpPr>
              <p:cNvPr id="1875" name="Google Shape;1875;p19"/>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6" name="Google Shape;1876;p19"/>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19"/>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8" name="Google Shape;1878;p19"/>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19"/>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80" name="Google Shape;1880;p19"/>
            <p:cNvSpPr/>
            <p:nvPr/>
          </p:nvSpPr>
          <p:spPr>
            <a:xfrm>
              <a:off x="5100944" y="131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1" name="Google Shape;1881;p19"/>
            <p:cNvSpPr/>
            <p:nvPr/>
          </p:nvSpPr>
          <p:spPr>
            <a:xfrm>
              <a:off x="5163344" y="693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2" name="Google Shape;1882;p19"/>
            <p:cNvSpPr/>
            <p:nvPr/>
          </p:nvSpPr>
          <p:spPr>
            <a:xfrm>
              <a:off x="7377769" y="565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3" name="Google Shape;1883;p19"/>
            <p:cNvSpPr/>
            <p:nvPr/>
          </p:nvSpPr>
          <p:spPr>
            <a:xfrm>
              <a:off x="8157844" y="637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4" name="Google Shape;1884;p19"/>
            <p:cNvSpPr/>
            <p:nvPr/>
          </p:nvSpPr>
          <p:spPr>
            <a:xfrm>
              <a:off x="7825244" y="131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5" name="Google Shape;1885;p19"/>
            <p:cNvSpPr/>
            <p:nvPr/>
          </p:nvSpPr>
          <p:spPr>
            <a:xfrm>
              <a:off x="8251594" y="164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6" name="Google Shape;1886;p19"/>
            <p:cNvSpPr/>
            <p:nvPr/>
          </p:nvSpPr>
          <p:spPr>
            <a:xfrm>
              <a:off x="8652469" y="19369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7" name="Google Shape;1887;p19"/>
            <p:cNvSpPr/>
            <p:nvPr/>
          </p:nvSpPr>
          <p:spPr>
            <a:xfrm>
              <a:off x="8410819" y="283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8" name="Google Shape;1888;p19"/>
            <p:cNvSpPr/>
            <p:nvPr/>
          </p:nvSpPr>
          <p:spPr>
            <a:xfrm>
              <a:off x="8652469" y="3292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9" name="Google Shape;1889;p19"/>
            <p:cNvSpPr/>
            <p:nvPr/>
          </p:nvSpPr>
          <p:spPr>
            <a:xfrm>
              <a:off x="7825244" y="3612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0" name="Google Shape;1890;p19"/>
            <p:cNvSpPr/>
            <p:nvPr/>
          </p:nvSpPr>
          <p:spPr>
            <a:xfrm>
              <a:off x="8251594" y="386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1" name="Google Shape;1891;p19"/>
            <p:cNvSpPr/>
            <p:nvPr/>
          </p:nvSpPr>
          <p:spPr>
            <a:xfrm>
              <a:off x="8016382" y="4467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2" name="Google Shape;1892;p19"/>
            <p:cNvSpPr/>
            <p:nvPr/>
          </p:nvSpPr>
          <p:spPr>
            <a:xfrm>
              <a:off x="6845532" y="4333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19"/>
            <p:cNvSpPr/>
            <p:nvPr/>
          </p:nvSpPr>
          <p:spPr>
            <a:xfrm>
              <a:off x="7220957" y="4657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4" name="Google Shape;1894;p19"/>
            <p:cNvSpPr/>
            <p:nvPr/>
          </p:nvSpPr>
          <p:spPr>
            <a:xfrm>
              <a:off x="5814682" y="4333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5" name="Google Shape;1895;p19"/>
            <p:cNvSpPr/>
            <p:nvPr/>
          </p:nvSpPr>
          <p:spPr>
            <a:xfrm>
              <a:off x="5309057" y="4467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19"/>
            <p:cNvSpPr/>
            <p:nvPr/>
          </p:nvSpPr>
          <p:spPr>
            <a:xfrm>
              <a:off x="4469107" y="4175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19"/>
            <p:cNvSpPr/>
            <p:nvPr/>
          </p:nvSpPr>
          <p:spPr>
            <a:xfrm>
              <a:off x="3395557" y="4238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8" name="Google Shape;1898;p19"/>
            <p:cNvSpPr/>
            <p:nvPr/>
          </p:nvSpPr>
          <p:spPr>
            <a:xfrm>
              <a:off x="3834632" y="4498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9" name="Google Shape;1899;p19"/>
            <p:cNvSpPr/>
            <p:nvPr/>
          </p:nvSpPr>
          <p:spPr>
            <a:xfrm>
              <a:off x="2682757" y="4403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0" name="Google Shape;1900;p19"/>
            <p:cNvSpPr/>
            <p:nvPr/>
          </p:nvSpPr>
          <p:spPr>
            <a:xfrm>
              <a:off x="1423007" y="4531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1" name="Google Shape;1901;p19"/>
            <p:cNvSpPr/>
            <p:nvPr/>
          </p:nvSpPr>
          <p:spPr>
            <a:xfrm>
              <a:off x="919432" y="4175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2" name="Google Shape;1902;p19"/>
            <p:cNvSpPr/>
            <p:nvPr/>
          </p:nvSpPr>
          <p:spPr>
            <a:xfrm>
              <a:off x="3195782" y="203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3" name="Google Shape;1903;p19"/>
            <p:cNvSpPr/>
            <p:nvPr/>
          </p:nvSpPr>
          <p:spPr>
            <a:xfrm>
              <a:off x="5473807" y="2413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4" name="Google Shape;1904;p19"/>
            <p:cNvSpPr/>
            <p:nvPr/>
          </p:nvSpPr>
          <p:spPr>
            <a:xfrm>
              <a:off x="5163357" y="254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5" name="Google Shape;1905;p19"/>
            <p:cNvSpPr/>
            <p:nvPr/>
          </p:nvSpPr>
          <p:spPr>
            <a:xfrm>
              <a:off x="3014682" y="2413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6" name="Google Shape;1906;p19"/>
            <p:cNvSpPr/>
            <p:nvPr/>
          </p:nvSpPr>
          <p:spPr>
            <a:xfrm>
              <a:off x="2682757" y="2094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7" name="Google Shape;1907;p19"/>
            <p:cNvSpPr/>
            <p:nvPr/>
          </p:nvSpPr>
          <p:spPr>
            <a:xfrm>
              <a:off x="3809057" y="637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8" name="Google Shape;1908;p19"/>
            <p:cNvSpPr/>
            <p:nvPr/>
          </p:nvSpPr>
          <p:spPr>
            <a:xfrm>
              <a:off x="2004307" y="637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9" name="Google Shape;1909;p19"/>
            <p:cNvSpPr/>
            <p:nvPr/>
          </p:nvSpPr>
          <p:spPr>
            <a:xfrm>
              <a:off x="2297007" y="1412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0" name="Google Shape;1910;p19"/>
            <p:cNvSpPr/>
            <p:nvPr/>
          </p:nvSpPr>
          <p:spPr>
            <a:xfrm>
              <a:off x="1765532" y="19369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1" name="Google Shape;1911;p19"/>
            <p:cNvSpPr/>
            <p:nvPr/>
          </p:nvSpPr>
          <p:spPr>
            <a:xfrm>
              <a:off x="1322244" y="1747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2" name="Google Shape;1912;p19"/>
            <p:cNvSpPr/>
            <p:nvPr/>
          </p:nvSpPr>
          <p:spPr>
            <a:xfrm>
              <a:off x="1283869" y="1054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3" name="Google Shape;1913;p19"/>
            <p:cNvSpPr/>
            <p:nvPr/>
          </p:nvSpPr>
          <p:spPr>
            <a:xfrm>
              <a:off x="881044" y="1412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4" name="Google Shape;1914;p19"/>
            <p:cNvSpPr/>
            <p:nvPr/>
          </p:nvSpPr>
          <p:spPr>
            <a:xfrm>
              <a:off x="919419" y="2156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19"/>
            <p:cNvSpPr/>
            <p:nvPr/>
          </p:nvSpPr>
          <p:spPr>
            <a:xfrm>
              <a:off x="512169" y="2156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313124" y="344567"/>
            <a:ext cx="11535584" cy="6168923"/>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80" name="Google Shape;3780;p33"/>
          <p:cNvGrpSpPr/>
          <p:nvPr/>
        </p:nvGrpSpPr>
        <p:grpSpPr>
          <a:xfrm>
            <a:off x="461514" y="720014"/>
            <a:ext cx="10600539" cy="550316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89" name="Google Shape;3889;p34"/>
          <p:cNvGrpSpPr/>
          <p:nvPr/>
        </p:nvGrpSpPr>
        <p:grpSpPr>
          <a:xfrm>
            <a:off x="459072" y="549949"/>
            <a:ext cx="11290432" cy="5826977"/>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53" name="Google Shape;4053;p35"/>
          <p:cNvSpPr/>
          <p:nvPr/>
        </p:nvSpPr>
        <p:spPr>
          <a:xfrm rot="295541">
            <a:off x="4333945" y="4078958"/>
            <a:ext cx="4199372" cy="3503033"/>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4" name="Google Shape;4054;p35"/>
          <p:cNvGrpSpPr/>
          <p:nvPr/>
        </p:nvGrpSpPr>
        <p:grpSpPr>
          <a:xfrm>
            <a:off x="561284" y="719996"/>
            <a:ext cx="10978307" cy="5601251"/>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4">
  <p:cSld name="SECTION_HEADER_1_1_1_1_1">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313124" y="344567"/>
            <a:ext cx="11535584" cy="6168923"/>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70" name="Google Shape;4170;p36"/>
          <p:cNvGrpSpPr/>
          <p:nvPr/>
        </p:nvGrpSpPr>
        <p:grpSpPr>
          <a:xfrm>
            <a:off x="517892" y="719997"/>
            <a:ext cx="11074452" cy="558836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5">
  <p:cSld name="BLANK_1_1_1_2_3">
    <p:spTree>
      <p:nvGrpSpPr>
        <p:cNvPr id="1" name="Shape 4288"/>
        <p:cNvGrpSpPr/>
        <p:nvPr/>
      </p:nvGrpSpPr>
      <p:grpSpPr>
        <a:xfrm>
          <a:off x="0" y="0"/>
          <a:ext cx="0" cy="0"/>
          <a:chOff x="0" y="0"/>
          <a:chExt cx="0" cy="0"/>
        </a:xfrm>
      </p:grpSpPr>
      <p:sp>
        <p:nvSpPr>
          <p:cNvPr id="4289" name="Google Shape;4289;p37"/>
          <p:cNvSpPr/>
          <p:nvPr/>
        </p:nvSpPr>
        <p:spPr>
          <a:xfrm>
            <a:off x="312875" y="344567"/>
            <a:ext cx="11535791" cy="6168800"/>
          </a:xfrm>
          <a:prstGeom prst="rect">
            <a:avLst/>
          </a:pr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290" name="Google Shape;4290;p37"/>
          <p:cNvGrpSpPr/>
          <p:nvPr/>
        </p:nvGrpSpPr>
        <p:grpSpPr>
          <a:xfrm>
            <a:off x="447001" y="557731"/>
            <a:ext cx="11202701" cy="5809327"/>
            <a:chOff x="336082" y="418298"/>
            <a:chExt cx="8422863" cy="4356995"/>
          </a:xfrm>
        </p:grpSpPr>
        <p:grpSp>
          <p:nvGrpSpPr>
            <p:cNvPr id="4291" name="Google Shape;4291;p37"/>
            <p:cNvGrpSpPr/>
            <p:nvPr/>
          </p:nvGrpSpPr>
          <p:grpSpPr>
            <a:xfrm>
              <a:off x="3009028" y="2873585"/>
              <a:ext cx="139138" cy="127771"/>
              <a:chOff x="585175" y="1520600"/>
              <a:chExt cx="54425" cy="49975"/>
            </a:xfrm>
          </p:grpSpPr>
          <p:sp>
            <p:nvSpPr>
              <p:cNvPr id="4292" name="Google Shape;4292;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3" name="Google Shape;4293;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4" name="Google Shape;4294;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5" name="Google Shape;4295;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6" name="Google Shape;4296;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97" name="Google Shape;4297;p37"/>
            <p:cNvSpPr/>
            <p:nvPr/>
          </p:nvSpPr>
          <p:spPr>
            <a:xfrm>
              <a:off x="3239719" y="3001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298" name="Google Shape;4298;p37"/>
            <p:cNvGrpSpPr/>
            <p:nvPr/>
          </p:nvGrpSpPr>
          <p:grpSpPr>
            <a:xfrm>
              <a:off x="3264653" y="1282785"/>
              <a:ext cx="139138" cy="127771"/>
              <a:chOff x="585175" y="1520600"/>
              <a:chExt cx="54425" cy="49975"/>
            </a:xfrm>
          </p:grpSpPr>
          <p:sp>
            <p:nvSpPr>
              <p:cNvPr id="4299" name="Google Shape;429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0" name="Google Shape;430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1" name="Google Shape;430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2" name="Google Shape;430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3" name="Google Shape;430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04" name="Google Shape;4304;p37"/>
            <p:cNvGrpSpPr/>
            <p:nvPr/>
          </p:nvGrpSpPr>
          <p:grpSpPr>
            <a:xfrm>
              <a:off x="1708478" y="1371885"/>
              <a:ext cx="139138" cy="127771"/>
              <a:chOff x="585175" y="1520600"/>
              <a:chExt cx="54425" cy="49975"/>
            </a:xfrm>
          </p:grpSpPr>
          <p:sp>
            <p:nvSpPr>
              <p:cNvPr id="4305" name="Google Shape;430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6" name="Google Shape;430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7" name="Google Shape;430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8" name="Google Shape;430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9" name="Google Shape;430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10" name="Google Shape;4310;p37"/>
            <p:cNvGrpSpPr/>
            <p:nvPr/>
          </p:nvGrpSpPr>
          <p:grpSpPr>
            <a:xfrm>
              <a:off x="461278" y="1327335"/>
              <a:ext cx="139138" cy="127771"/>
              <a:chOff x="585175" y="1520600"/>
              <a:chExt cx="54425" cy="49975"/>
            </a:xfrm>
          </p:grpSpPr>
          <p:sp>
            <p:nvSpPr>
              <p:cNvPr id="4311" name="Google Shape;431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2" name="Google Shape;431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3" name="Google Shape;431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4" name="Google Shape;431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5" name="Google Shape;431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16" name="Google Shape;4316;p37"/>
            <p:cNvGrpSpPr/>
            <p:nvPr/>
          </p:nvGrpSpPr>
          <p:grpSpPr>
            <a:xfrm>
              <a:off x="537628" y="2745810"/>
              <a:ext cx="139138" cy="127771"/>
              <a:chOff x="585175" y="1520600"/>
              <a:chExt cx="54425" cy="49975"/>
            </a:xfrm>
          </p:grpSpPr>
          <p:sp>
            <p:nvSpPr>
              <p:cNvPr id="4317" name="Google Shape;431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8" name="Google Shape;431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9" name="Google Shape;431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0" name="Google Shape;432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1" name="Google Shape;432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22" name="Google Shape;4322;p37"/>
            <p:cNvGrpSpPr/>
            <p:nvPr/>
          </p:nvGrpSpPr>
          <p:grpSpPr>
            <a:xfrm>
              <a:off x="398478" y="3933472"/>
              <a:ext cx="139138" cy="127771"/>
              <a:chOff x="585175" y="1520600"/>
              <a:chExt cx="54425" cy="49975"/>
            </a:xfrm>
          </p:grpSpPr>
          <p:sp>
            <p:nvSpPr>
              <p:cNvPr id="4323" name="Google Shape;432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4" name="Google Shape;432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5" name="Google Shape;432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6" name="Google Shape;432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7" name="Google Shape;432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28" name="Google Shape;4328;p37"/>
            <p:cNvGrpSpPr/>
            <p:nvPr/>
          </p:nvGrpSpPr>
          <p:grpSpPr>
            <a:xfrm>
              <a:off x="1034803" y="4475722"/>
              <a:ext cx="139138" cy="127771"/>
              <a:chOff x="585175" y="1520600"/>
              <a:chExt cx="54425" cy="49975"/>
            </a:xfrm>
          </p:grpSpPr>
          <p:sp>
            <p:nvSpPr>
              <p:cNvPr id="4329" name="Google Shape;432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0" name="Google Shape;433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1" name="Google Shape;433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2" name="Google Shape;433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3" name="Google Shape;433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34" name="Google Shape;4334;p37"/>
            <p:cNvGrpSpPr/>
            <p:nvPr/>
          </p:nvGrpSpPr>
          <p:grpSpPr>
            <a:xfrm>
              <a:off x="2447453" y="4647522"/>
              <a:ext cx="139138" cy="127771"/>
              <a:chOff x="585175" y="1520600"/>
              <a:chExt cx="54425" cy="49975"/>
            </a:xfrm>
          </p:grpSpPr>
          <p:sp>
            <p:nvSpPr>
              <p:cNvPr id="4335" name="Google Shape;433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6" name="Google Shape;433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7" name="Google Shape;433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8" name="Google Shape;433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9" name="Google Shape;433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40" name="Google Shape;4340;p37"/>
            <p:cNvGrpSpPr/>
            <p:nvPr/>
          </p:nvGrpSpPr>
          <p:grpSpPr>
            <a:xfrm>
              <a:off x="3993728" y="4392997"/>
              <a:ext cx="139138" cy="127771"/>
              <a:chOff x="585175" y="1520600"/>
              <a:chExt cx="54425" cy="49975"/>
            </a:xfrm>
          </p:grpSpPr>
          <p:sp>
            <p:nvSpPr>
              <p:cNvPr id="4341" name="Google Shape;434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2" name="Google Shape;434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3" name="Google Shape;434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4" name="Google Shape;434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5" name="Google Shape;434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46" name="Google Shape;4346;p37"/>
            <p:cNvGrpSpPr/>
            <p:nvPr/>
          </p:nvGrpSpPr>
          <p:grpSpPr>
            <a:xfrm>
              <a:off x="5310903" y="4647522"/>
              <a:ext cx="139138" cy="127771"/>
              <a:chOff x="585175" y="1520600"/>
              <a:chExt cx="54425" cy="49975"/>
            </a:xfrm>
          </p:grpSpPr>
          <p:sp>
            <p:nvSpPr>
              <p:cNvPr id="4347" name="Google Shape;434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8" name="Google Shape;434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9" name="Google Shape;434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0" name="Google Shape;435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1" name="Google Shape;435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52" name="Google Shape;4352;p37"/>
            <p:cNvGrpSpPr/>
            <p:nvPr/>
          </p:nvGrpSpPr>
          <p:grpSpPr>
            <a:xfrm>
              <a:off x="6278128" y="4392997"/>
              <a:ext cx="139138" cy="127771"/>
              <a:chOff x="585175" y="1520600"/>
              <a:chExt cx="54425" cy="49975"/>
            </a:xfrm>
          </p:grpSpPr>
          <p:sp>
            <p:nvSpPr>
              <p:cNvPr id="4353" name="Google Shape;435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4" name="Google Shape;435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5" name="Google Shape;435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6" name="Google Shape;435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7" name="Google Shape;435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58" name="Google Shape;4358;p37"/>
            <p:cNvGrpSpPr/>
            <p:nvPr/>
          </p:nvGrpSpPr>
          <p:grpSpPr>
            <a:xfrm>
              <a:off x="7671678" y="4539610"/>
              <a:ext cx="139138" cy="127771"/>
              <a:chOff x="585175" y="1520600"/>
              <a:chExt cx="54425" cy="49975"/>
            </a:xfrm>
          </p:grpSpPr>
          <p:sp>
            <p:nvSpPr>
              <p:cNvPr id="4359" name="Google Shape;435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0" name="Google Shape;436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1" name="Google Shape;436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2" name="Google Shape;436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3" name="Google Shape;436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64" name="Google Shape;4364;p37"/>
            <p:cNvGrpSpPr/>
            <p:nvPr/>
          </p:nvGrpSpPr>
          <p:grpSpPr>
            <a:xfrm>
              <a:off x="8619803" y="3203460"/>
              <a:ext cx="139138" cy="127771"/>
              <a:chOff x="585175" y="1520600"/>
              <a:chExt cx="54425" cy="49975"/>
            </a:xfrm>
          </p:grpSpPr>
          <p:sp>
            <p:nvSpPr>
              <p:cNvPr id="4365" name="Google Shape;436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6" name="Google Shape;436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7" name="Google Shape;436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8" name="Google Shape;436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9" name="Google Shape;436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70" name="Google Shape;4370;p37"/>
            <p:cNvGrpSpPr/>
            <p:nvPr/>
          </p:nvGrpSpPr>
          <p:grpSpPr>
            <a:xfrm>
              <a:off x="8480653" y="2038985"/>
              <a:ext cx="139138" cy="127771"/>
              <a:chOff x="585175" y="1520600"/>
              <a:chExt cx="54425" cy="49975"/>
            </a:xfrm>
          </p:grpSpPr>
          <p:sp>
            <p:nvSpPr>
              <p:cNvPr id="4371" name="Google Shape;437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2" name="Google Shape;437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3" name="Google Shape;437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4" name="Google Shape;437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5" name="Google Shape;437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76" name="Google Shape;4376;p37"/>
            <p:cNvGrpSpPr/>
            <p:nvPr/>
          </p:nvGrpSpPr>
          <p:grpSpPr>
            <a:xfrm>
              <a:off x="8576103" y="1020860"/>
              <a:ext cx="139138" cy="127771"/>
              <a:chOff x="585175" y="1520600"/>
              <a:chExt cx="54425" cy="49975"/>
            </a:xfrm>
          </p:grpSpPr>
          <p:sp>
            <p:nvSpPr>
              <p:cNvPr id="4377" name="Google Shape;437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8" name="Google Shape;437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9" name="Google Shape;437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0" name="Google Shape;438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1" name="Google Shape;438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82" name="Google Shape;4382;p37"/>
            <p:cNvGrpSpPr/>
            <p:nvPr/>
          </p:nvGrpSpPr>
          <p:grpSpPr>
            <a:xfrm>
              <a:off x="7671678" y="1174510"/>
              <a:ext cx="139138" cy="127771"/>
              <a:chOff x="585175" y="1520600"/>
              <a:chExt cx="54425" cy="49975"/>
            </a:xfrm>
          </p:grpSpPr>
          <p:sp>
            <p:nvSpPr>
              <p:cNvPr id="4383" name="Google Shape;438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4" name="Google Shape;438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5" name="Google Shape;438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6" name="Google Shape;438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7" name="Google Shape;438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88" name="Google Shape;4388;p37"/>
            <p:cNvGrpSpPr/>
            <p:nvPr/>
          </p:nvGrpSpPr>
          <p:grpSpPr>
            <a:xfrm>
              <a:off x="7003553" y="540010"/>
              <a:ext cx="139138" cy="127771"/>
              <a:chOff x="585175" y="1520600"/>
              <a:chExt cx="54425" cy="49975"/>
            </a:xfrm>
          </p:grpSpPr>
          <p:sp>
            <p:nvSpPr>
              <p:cNvPr id="4389" name="Google Shape;438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0" name="Google Shape;439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1" name="Google Shape;439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2" name="Google Shape;439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3" name="Google Shape;439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94" name="Google Shape;4394;p37"/>
            <p:cNvGrpSpPr/>
            <p:nvPr/>
          </p:nvGrpSpPr>
          <p:grpSpPr>
            <a:xfrm>
              <a:off x="6322678" y="1174510"/>
              <a:ext cx="139138" cy="127771"/>
              <a:chOff x="585175" y="1520600"/>
              <a:chExt cx="54425" cy="49975"/>
            </a:xfrm>
          </p:grpSpPr>
          <p:sp>
            <p:nvSpPr>
              <p:cNvPr id="4395" name="Google Shape;439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6" name="Google Shape;439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7" name="Google Shape;439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8" name="Google Shape;439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9" name="Google Shape;439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00" name="Google Shape;4400;p37"/>
            <p:cNvGrpSpPr/>
            <p:nvPr/>
          </p:nvGrpSpPr>
          <p:grpSpPr>
            <a:xfrm>
              <a:off x="5450053" y="1410560"/>
              <a:ext cx="139138" cy="127771"/>
              <a:chOff x="585175" y="1520600"/>
              <a:chExt cx="54425" cy="49975"/>
            </a:xfrm>
          </p:grpSpPr>
          <p:sp>
            <p:nvSpPr>
              <p:cNvPr id="4401" name="Google Shape;440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2" name="Google Shape;440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3" name="Google Shape;440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4" name="Google Shape;440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5" name="Google Shape;440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06" name="Google Shape;4406;p37"/>
            <p:cNvGrpSpPr/>
            <p:nvPr/>
          </p:nvGrpSpPr>
          <p:grpSpPr>
            <a:xfrm>
              <a:off x="4502416" y="1327410"/>
              <a:ext cx="139138" cy="127771"/>
              <a:chOff x="585175" y="1520600"/>
              <a:chExt cx="54425" cy="49975"/>
            </a:xfrm>
          </p:grpSpPr>
          <p:sp>
            <p:nvSpPr>
              <p:cNvPr id="4407" name="Google Shape;440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8" name="Google Shape;440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9" name="Google Shape;440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0" name="Google Shape;441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1" name="Google Shape;441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12" name="Google Shape;4412;p37"/>
            <p:cNvGrpSpPr/>
            <p:nvPr/>
          </p:nvGrpSpPr>
          <p:grpSpPr>
            <a:xfrm>
              <a:off x="5997791" y="2618035"/>
              <a:ext cx="139138" cy="127771"/>
              <a:chOff x="585175" y="1520600"/>
              <a:chExt cx="54425" cy="49975"/>
            </a:xfrm>
          </p:grpSpPr>
          <p:sp>
            <p:nvSpPr>
              <p:cNvPr id="4413" name="Google Shape;441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4" name="Google Shape;441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5" name="Google Shape;441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6" name="Google Shape;441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7" name="Google Shape;441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18" name="Google Shape;4418;p37"/>
            <p:cNvGrpSpPr/>
            <p:nvPr/>
          </p:nvGrpSpPr>
          <p:grpSpPr>
            <a:xfrm>
              <a:off x="5752591" y="3146185"/>
              <a:ext cx="139138" cy="127771"/>
              <a:chOff x="585175" y="1520600"/>
              <a:chExt cx="54425" cy="49975"/>
            </a:xfrm>
          </p:grpSpPr>
          <p:sp>
            <p:nvSpPr>
              <p:cNvPr id="4419" name="Google Shape;441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0" name="Google Shape;442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1" name="Google Shape;442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2" name="Google Shape;442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3" name="Google Shape;442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424" name="Google Shape;4424;p37"/>
            <p:cNvSpPr/>
            <p:nvPr/>
          </p:nvSpPr>
          <p:spPr>
            <a:xfrm>
              <a:off x="3085769" y="247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5" name="Google Shape;4425;p37"/>
            <p:cNvSpPr/>
            <p:nvPr/>
          </p:nvSpPr>
          <p:spPr>
            <a:xfrm>
              <a:off x="3148169" y="353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6" name="Google Shape;4426;p37"/>
            <p:cNvSpPr/>
            <p:nvPr/>
          </p:nvSpPr>
          <p:spPr>
            <a:xfrm>
              <a:off x="2994032" y="1443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7" name="Google Shape;4427;p37"/>
            <p:cNvSpPr/>
            <p:nvPr/>
          </p:nvSpPr>
          <p:spPr>
            <a:xfrm>
              <a:off x="2485832" y="120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8" name="Google Shape;4428;p37"/>
            <p:cNvSpPr/>
            <p:nvPr/>
          </p:nvSpPr>
          <p:spPr>
            <a:xfrm>
              <a:off x="2103632" y="1381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9" name="Google Shape;4429;p37"/>
            <p:cNvSpPr/>
            <p:nvPr/>
          </p:nvSpPr>
          <p:spPr>
            <a:xfrm>
              <a:off x="1338857" y="128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0" name="Google Shape;4430;p37"/>
            <p:cNvSpPr/>
            <p:nvPr/>
          </p:nvSpPr>
          <p:spPr>
            <a:xfrm>
              <a:off x="778882" y="1404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1" name="Google Shape;4431;p37"/>
            <p:cNvSpPr/>
            <p:nvPr/>
          </p:nvSpPr>
          <p:spPr>
            <a:xfrm>
              <a:off x="436857" y="990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2" name="Google Shape;4432;p37"/>
            <p:cNvSpPr/>
            <p:nvPr/>
          </p:nvSpPr>
          <p:spPr>
            <a:xfrm>
              <a:off x="336082" y="1741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3" name="Google Shape;4433;p37"/>
            <p:cNvSpPr/>
            <p:nvPr/>
          </p:nvSpPr>
          <p:spPr>
            <a:xfrm>
              <a:off x="576007" y="241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4" name="Google Shape;4434;p37"/>
            <p:cNvSpPr/>
            <p:nvPr/>
          </p:nvSpPr>
          <p:spPr>
            <a:xfrm>
              <a:off x="374457" y="2938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5" name="Google Shape;4435;p37"/>
            <p:cNvSpPr/>
            <p:nvPr/>
          </p:nvSpPr>
          <p:spPr>
            <a:xfrm>
              <a:off x="576007" y="363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6" name="Google Shape;4436;p37"/>
            <p:cNvSpPr/>
            <p:nvPr/>
          </p:nvSpPr>
          <p:spPr>
            <a:xfrm>
              <a:off x="778882" y="4425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7" name="Google Shape;4437;p37"/>
            <p:cNvSpPr/>
            <p:nvPr/>
          </p:nvSpPr>
          <p:spPr>
            <a:xfrm>
              <a:off x="1587032" y="4463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8" name="Google Shape;4438;p37"/>
            <p:cNvSpPr/>
            <p:nvPr/>
          </p:nvSpPr>
          <p:spPr>
            <a:xfrm>
              <a:off x="2166032" y="468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9" name="Google Shape;4439;p37"/>
            <p:cNvSpPr/>
            <p:nvPr/>
          </p:nvSpPr>
          <p:spPr>
            <a:xfrm>
              <a:off x="2853257" y="446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0" name="Google Shape;4440;p37"/>
            <p:cNvSpPr/>
            <p:nvPr/>
          </p:nvSpPr>
          <p:spPr>
            <a:xfrm>
              <a:off x="35850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1" name="Google Shape;4441;p37"/>
            <p:cNvSpPr/>
            <p:nvPr/>
          </p:nvSpPr>
          <p:spPr>
            <a:xfrm>
              <a:off x="4208607" y="464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2" name="Google Shape;4442;p37"/>
            <p:cNvSpPr/>
            <p:nvPr/>
          </p:nvSpPr>
          <p:spPr>
            <a:xfrm>
              <a:off x="50930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3" name="Google Shape;4443;p37"/>
            <p:cNvSpPr/>
            <p:nvPr/>
          </p:nvSpPr>
          <p:spPr>
            <a:xfrm>
              <a:off x="55829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4" name="Google Shape;4444;p37"/>
            <p:cNvSpPr/>
            <p:nvPr/>
          </p:nvSpPr>
          <p:spPr>
            <a:xfrm>
              <a:off x="6136932" y="4603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5" name="Google Shape;4445;p37"/>
            <p:cNvSpPr/>
            <p:nvPr/>
          </p:nvSpPr>
          <p:spPr>
            <a:xfrm>
              <a:off x="6855982"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6" name="Google Shape;4446;p37"/>
            <p:cNvSpPr/>
            <p:nvPr/>
          </p:nvSpPr>
          <p:spPr>
            <a:xfrm>
              <a:off x="7931357"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7" name="Google Shape;4447;p37"/>
            <p:cNvSpPr/>
            <p:nvPr/>
          </p:nvSpPr>
          <p:spPr>
            <a:xfrm>
              <a:off x="75050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8" name="Google Shape;4448;p37"/>
            <p:cNvSpPr/>
            <p:nvPr/>
          </p:nvSpPr>
          <p:spPr>
            <a:xfrm>
              <a:off x="5882682" y="3382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9" name="Google Shape;4449;p37"/>
            <p:cNvSpPr/>
            <p:nvPr/>
          </p:nvSpPr>
          <p:spPr>
            <a:xfrm>
              <a:off x="5790969" y="2683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0" name="Google Shape;4450;p37"/>
            <p:cNvSpPr/>
            <p:nvPr/>
          </p:nvSpPr>
          <p:spPr>
            <a:xfrm>
              <a:off x="5997794" y="224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1" name="Google Shape;4451;p37"/>
            <p:cNvSpPr/>
            <p:nvPr/>
          </p:nvSpPr>
          <p:spPr>
            <a:xfrm>
              <a:off x="4820819" y="138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2" name="Google Shape;4452;p37"/>
            <p:cNvSpPr/>
            <p:nvPr/>
          </p:nvSpPr>
          <p:spPr>
            <a:xfrm>
              <a:off x="5267194" y="12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3" name="Google Shape;4453;p37"/>
            <p:cNvSpPr/>
            <p:nvPr/>
          </p:nvSpPr>
          <p:spPr>
            <a:xfrm>
              <a:off x="6068019"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4" name="Google Shape;4454;p37"/>
            <p:cNvSpPr/>
            <p:nvPr/>
          </p:nvSpPr>
          <p:spPr>
            <a:xfrm>
              <a:off x="6706394" y="9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5" name="Google Shape;4455;p37"/>
            <p:cNvSpPr/>
            <p:nvPr/>
          </p:nvSpPr>
          <p:spPr>
            <a:xfrm>
              <a:off x="6643994"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6" name="Google Shape;4456;p37"/>
            <p:cNvSpPr/>
            <p:nvPr/>
          </p:nvSpPr>
          <p:spPr>
            <a:xfrm>
              <a:off x="7343944" y="780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7" name="Google Shape;4457;p37"/>
            <p:cNvSpPr/>
            <p:nvPr/>
          </p:nvSpPr>
          <p:spPr>
            <a:xfrm>
              <a:off x="7671669" y="418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8" name="Google Shape;4458;p37"/>
            <p:cNvSpPr/>
            <p:nvPr/>
          </p:nvSpPr>
          <p:spPr>
            <a:xfrm>
              <a:off x="799374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9" name="Google Shape;4459;p37"/>
            <p:cNvSpPr/>
            <p:nvPr/>
          </p:nvSpPr>
          <p:spPr>
            <a:xfrm>
              <a:off x="8248269"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0" name="Google Shape;4460;p37"/>
            <p:cNvSpPr/>
            <p:nvPr/>
          </p:nvSpPr>
          <p:spPr>
            <a:xfrm>
              <a:off x="8392794" y="1315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1" name="Google Shape;4461;p37"/>
            <p:cNvSpPr/>
            <p:nvPr/>
          </p:nvSpPr>
          <p:spPr>
            <a:xfrm>
              <a:off x="8696544" y="167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2" name="Google Shape;4462;p37"/>
            <p:cNvSpPr/>
            <p:nvPr/>
          </p:nvSpPr>
          <p:spPr>
            <a:xfrm>
              <a:off x="8519019" y="247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3" name="Google Shape;4463;p37"/>
            <p:cNvSpPr/>
            <p:nvPr/>
          </p:nvSpPr>
          <p:spPr>
            <a:xfrm>
              <a:off x="8658169" y="2906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4" name="Google Shape;4464;p37"/>
            <p:cNvSpPr/>
            <p:nvPr/>
          </p:nvSpPr>
          <p:spPr>
            <a:xfrm>
              <a:off x="8519019" y="3822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6" userDrawn="1">
  <p:cSld name="Title only 6">
    <p:spTree>
      <p:nvGrpSpPr>
        <p:cNvPr id="1" name="Shape 861"/>
        <p:cNvGrpSpPr/>
        <p:nvPr/>
      </p:nvGrpSpPr>
      <p:grpSpPr>
        <a:xfrm>
          <a:off x="0" y="0"/>
          <a:ext cx="0" cy="0"/>
          <a:chOff x="0" y="0"/>
          <a:chExt cx="0" cy="0"/>
        </a:xfrm>
      </p:grpSpPr>
      <p:grpSp>
        <p:nvGrpSpPr>
          <p:cNvPr id="863" name="Google Shape;863;p19"/>
          <p:cNvGrpSpPr/>
          <p:nvPr/>
        </p:nvGrpSpPr>
        <p:grpSpPr>
          <a:xfrm rot="-5400000">
            <a:off x="-3780295" y="2911700"/>
            <a:ext cx="8451360" cy="537706"/>
            <a:chOff x="1617120" y="691200"/>
            <a:chExt cx="6338520" cy="404280"/>
          </a:xfrm>
        </p:grpSpPr>
        <p:sp>
          <p:nvSpPr>
            <p:cNvPr id="864" name="Google Shape;864;p19"/>
            <p:cNvSpPr/>
            <p:nvPr/>
          </p:nvSpPr>
          <p:spPr>
            <a:xfrm>
              <a:off x="1859400" y="1005840"/>
              <a:ext cx="48600" cy="46440"/>
            </a:xfrm>
            <a:custGeom>
              <a:avLst/>
              <a:gdLst/>
              <a:ahLst/>
              <a:cxnLst/>
              <a:rect l="l" t="t" r="r" b="b"/>
              <a:pathLst>
                <a:path w="135" h="129" extrusionOk="0">
                  <a:moveTo>
                    <a:pt x="85" y="1"/>
                  </a:moveTo>
                  <a:cubicBezTo>
                    <a:pt x="46" y="-6"/>
                    <a:pt x="2" y="20"/>
                    <a:pt x="0" y="61"/>
                  </a:cubicBezTo>
                  <a:cubicBezTo>
                    <a:pt x="-1" y="89"/>
                    <a:pt x="13" y="119"/>
                    <a:pt x="41" y="127"/>
                  </a:cubicBezTo>
                  <a:cubicBezTo>
                    <a:pt x="79" y="135"/>
                    <a:pt x="131" y="115"/>
                    <a:pt x="135" y="72"/>
                  </a:cubicBezTo>
                  <a:cubicBezTo>
                    <a:pt x="138" y="40"/>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5" name="Google Shape;865;p19"/>
            <p:cNvSpPr/>
            <p:nvPr/>
          </p:nvSpPr>
          <p:spPr>
            <a:xfrm>
              <a:off x="2114280" y="1005840"/>
              <a:ext cx="48600" cy="46440"/>
            </a:xfrm>
            <a:custGeom>
              <a:avLst/>
              <a:gdLst/>
              <a:ahLst/>
              <a:cxnLst/>
              <a:rect l="l" t="t" r="r" b="b"/>
              <a:pathLst>
                <a:path w="135" h="129" extrusionOk="0">
                  <a:moveTo>
                    <a:pt x="84" y="1"/>
                  </a:moveTo>
                  <a:cubicBezTo>
                    <a:pt x="47" y="-6"/>
                    <a:pt x="2" y="20"/>
                    <a:pt x="0" y="61"/>
                  </a:cubicBezTo>
                  <a:cubicBezTo>
                    <a:pt x="-1" y="89"/>
                    <a:pt x="13" y="119"/>
                    <a:pt x="42" y="127"/>
                  </a:cubicBezTo>
                  <a:cubicBezTo>
                    <a:pt x="79" y="135"/>
                    <a:pt x="132" y="115"/>
                    <a:pt x="134" y="72"/>
                  </a:cubicBezTo>
                  <a:cubicBezTo>
                    <a:pt x="138" y="40"/>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6" name="Google Shape;866;p19"/>
            <p:cNvSpPr/>
            <p:nvPr/>
          </p:nvSpPr>
          <p:spPr>
            <a:xfrm>
              <a:off x="2401920" y="1005840"/>
              <a:ext cx="48600" cy="46440"/>
            </a:xfrm>
            <a:custGeom>
              <a:avLst/>
              <a:gdLst/>
              <a:ahLst/>
              <a:cxnLst/>
              <a:rect l="l" t="t" r="r" b="b"/>
              <a:pathLst>
                <a:path w="135" h="129" extrusionOk="0">
                  <a:moveTo>
                    <a:pt x="85" y="1"/>
                  </a:moveTo>
                  <a:cubicBezTo>
                    <a:pt x="47" y="-6"/>
                    <a:pt x="2" y="20"/>
                    <a:pt x="0" y="61"/>
                  </a:cubicBezTo>
                  <a:cubicBezTo>
                    <a:pt x="-1" y="89"/>
                    <a:pt x="13" y="119"/>
                    <a:pt x="42" y="127"/>
                  </a:cubicBezTo>
                  <a:cubicBezTo>
                    <a:pt x="79" y="135"/>
                    <a:pt x="132" y="115"/>
                    <a:pt x="134"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7" name="Google Shape;867;p19"/>
            <p:cNvSpPr/>
            <p:nvPr/>
          </p:nvSpPr>
          <p:spPr>
            <a:xfrm>
              <a:off x="2695680" y="1005840"/>
              <a:ext cx="48600" cy="46440"/>
            </a:xfrm>
            <a:custGeom>
              <a:avLst/>
              <a:gdLst/>
              <a:ahLst/>
              <a:cxnLst/>
              <a:rect l="l" t="t" r="r" b="b"/>
              <a:pathLst>
                <a:path w="135" h="129" extrusionOk="0">
                  <a:moveTo>
                    <a:pt x="85" y="1"/>
                  </a:moveTo>
                  <a:cubicBezTo>
                    <a:pt x="46" y="-6"/>
                    <a:pt x="2" y="20"/>
                    <a:pt x="0" y="61"/>
                  </a:cubicBezTo>
                  <a:cubicBezTo>
                    <a:pt x="-1"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8" name="Google Shape;868;p19"/>
            <p:cNvSpPr/>
            <p:nvPr/>
          </p:nvSpPr>
          <p:spPr>
            <a:xfrm>
              <a:off x="2989800" y="1005840"/>
              <a:ext cx="48600" cy="46440"/>
            </a:xfrm>
            <a:custGeom>
              <a:avLst/>
              <a:gdLst/>
              <a:ahLst/>
              <a:cxnLst/>
              <a:rect l="l" t="t" r="r" b="b"/>
              <a:pathLst>
                <a:path w="135" h="129" extrusionOk="0">
                  <a:moveTo>
                    <a:pt x="85" y="1"/>
                  </a:moveTo>
                  <a:cubicBezTo>
                    <a:pt x="47" y="-6"/>
                    <a:pt x="2" y="20"/>
                    <a:pt x="0" y="61"/>
                  </a:cubicBezTo>
                  <a:cubicBezTo>
                    <a:pt x="0"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69" name="Google Shape;869;p19"/>
            <p:cNvSpPr/>
            <p:nvPr/>
          </p:nvSpPr>
          <p:spPr>
            <a:xfrm>
              <a:off x="3293280" y="1005840"/>
              <a:ext cx="48600" cy="46440"/>
            </a:xfrm>
            <a:custGeom>
              <a:avLst/>
              <a:gdLst/>
              <a:ahLst/>
              <a:cxnLst/>
              <a:rect l="l" t="t" r="r" b="b"/>
              <a:pathLst>
                <a:path w="135" h="129" extrusionOk="0">
                  <a:moveTo>
                    <a:pt x="85" y="1"/>
                  </a:moveTo>
                  <a:cubicBezTo>
                    <a:pt x="47" y="-6"/>
                    <a:pt x="2" y="20"/>
                    <a:pt x="0" y="61"/>
                  </a:cubicBezTo>
                  <a:cubicBezTo>
                    <a:pt x="-1" y="89"/>
                    <a:pt x="13" y="119"/>
                    <a:pt x="41"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0" name="Google Shape;870;p19"/>
            <p:cNvSpPr/>
            <p:nvPr/>
          </p:nvSpPr>
          <p:spPr>
            <a:xfrm>
              <a:off x="3645000" y="1005840"/>
              <a:ext cx="48600" cy="46440"/>
            </a:xfrm>
            <a:custGeom>
              <a:avLst/>
              <a:gdLst/>
              <a:ahLst/>
              <a:cxnLst/>
              <a:rect l="l" t="t" r="r" b="b"/>
              <a:pathLst>
                <a:path w="135" h="129" extrusionOk="0">
                  <a:moveTo>
                    <a:pt x="85" y="1"/>
                  </a:moveTo>
                  <a:cubicBezTo>
                    <a:pt x="47" y="-6"/>
                    <a:pt x="2" y="20"/>
                    <a:pt x="0" y="61"/>
                  </a:cubicBezTo>
                  <a:cubicBezTo>
                    <a:pt x="-1" y="89"/>
                    <a:pt x="13" y="119"/>
                    <a:pt x="42" y="127"/>
                  </a:cubicBezTo>
                  <a:cubicBezTo>
                    <a:pt x="79" y="135"/>
                    <a:pt x="132" y="115"/>
                    <a:pt x="135" y="72"/>
                  </a:cubicBezTo>
                  <a:cubicBezTo>
                    <a:pt x="138"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1" name="Google Shape;871;p19"/>
            <p:cNvSpPr/>
            <p:nvPr/>
          </p:nvSpPr>
          <p:spPr>
            <a:xfrm>
              <a:off x="3995640" y="1005840"/>
              <a:ext cx="48960" cy="46440"/>
            </a:xfrm>
            <a:custGeom>
              <a:avLst/>
              <a:gdLst/>
              <a:ahLst/>
              <a:cxnLst/>
              <a:rect l="l" t="t" r="r" b="b"/>
              <a:pathLst>
                <a:path w="136" h="129" extrusionOk="0">
                  <a:moveTo>
                    <a:pt x="85" y="1"/>
                  </a:moveTo>
                  <a:cubicBezTo>
                    <a:pt x="47" y="-6"/>
                    <a:pt x="2" y="20"/>
                    <a:pt x="1" y="61"/>
                  </a:cubicBezTo>
                  <a:cubicBezTo>
                    <a:pt x="0" y="89"/>
                    <a:pt x="13" y="119"/>
                    <a:pt x="42" y="127"/>
                  </a:cubicBezTo>
                  <a:cubicBezTo>
                    <a:pt x="80" y="135"/>
                    <a:pt x="133" y="115"/>
                    <a:pt x="135" y="72"/>
                  </a:cubicBezTo>
                  <a:cubicBezTo>
                    <a:pt x="139" y="40"/>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2" name="Google Shape;872;p19"/>
            <p:cNvSpPr/>
            <p:nvPr/>
          </p:nvSpPr>
          <p:spPr>
            <a:xfrm>
              <a:off x="4359600" y="1005840"/>
              <a:ext cx="48600" cy="46440"/>
            </a:xfrm>
            <a:custGeom>
              <a:avLst/>
              <a:gdLst/>
              <a:ahLst/>
              <a:cxnLst/>
              <a:rect l="l" t="t" r="r" b="b"/>
              <a:pathLst>
                <a:path w="135" h="129" extrusionOk="0">
                  <a:moveTo>
                    <a:pt x="84" y="1"/>
                  </a:moveTo>
                  <a:cubicBezTo>
                    <a:pt x="47" y="-6"/>
                    <a:pt x="2" y="20"/>
                    <a:pt x="0" y="61"/>
                  </a:cubicBezTo>
                  <a:cubicBezTo>
                    <a:pt x="-1" y="89"/>
                    <a:pt x="13" y="119"/>
                    <a:pt x="42" y="127"/>
                  </a:cubicBezTo>
                  <a:cubicBezTo>
                    <a:pt x="79" y="135"/>
                    <a:pt x="132" y="115"/>
                    <a:pt x="134" y="72"/>
                  </a:cubicBezTo>
                  <a:cubicBezTo>
                    <a:pt x="138" y="40"/>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3" name="Google Shape;873;p19"/>
            <p:cNvSpPr/>
            <p:nvPr/>
          </p:nvSpPr>
          <p:spPr>
            <a:xfrm>
              <a:off x="1618560" y="691200"/>
              <a:ext cx="6337080" cy="75600"/>
            </a:xfrm>
            <a:custGeom>
              <a:avLst/>
              <a:gdLst/>
              <a:ahLst/>
              <a:cxnLst/>
              <a:rect l="l" t="t" r="r" b="b"/>
              <a:pathLst>
                <a:path w="17603" h="210" extrusionOk="0">
                  <a:moveTo>
                    <a:pt x="17477" y="144"/>
                  </a:moveTo>
                  <a:cubicBezTo>
                    <a:pt x="17477" y="143"/>
                    <a:pt x="17476" y="143"/>
                    <a:pt x="17476" y="142"/>
                  </a:cubicBezTo>
                  <a:cubicBezTo>
                    <a:pt x="17478" y="142"/>
                    <a:pt x="17480" y="142"/>
                    <a:pt x="17483" y="142"/>
                  </a:cubicBezTo>
                  <a:cubicBezTo>
                    <a:pt x="17485" y="142"/>
                    <a:pt x="17488" y="142"/>
                    <a:pt x="17491" y="141"/>
                  </a:cubicBezTo>
                  <a:cubicBezTo>
                    <a:pt x="17486" y="142"/>
                    <a:pt x="17482" y="143"/>
                    <a:pt x="17477" y="144"/>
                  </a:cubicBezTo>
                  <a:moveTo>
                    <a:pt x="16723" y="80"/>
                  </a:moveTo>
                  <a:cubicBezTo>
                    <a:pt x="16719" y="80"/>
                    <a:pt x="16715" y="80"/>
                    <a:pt x="16711" y="80"/>
                  </a:cubicBezTo>
                  <a:cubicBezTo>
                    <a:pt x="16715" y="80"/>
                    <a:pt x="16719" y="80"/>
                    <a:pt x="16723" y="80"/>
                  </a:cubicBezTo>
                  <a:moveTo>
                    <a:pt x="16558" y="123"/>
                  </a:moveTo>
                  <a:cubicBezTo>
                    <a:pt x="16578" y="122"/>
                    <a:pt x="16598" y="122"/>
                    <a:pt x="16618" y="122"/>
                  </a:cubicBezTo>
                  <a:cubicBezTo>
                    <a:pt x="16618" y="124"/>
                    <a:pt x="16619" y="124"/>
                    <a:pt x="16620" y="126"/>
                  </a:cubicBezTo>
                  <a:cubicBezTo>
                    <a:pt x="16600" y="125"/>
                    <a:pt x="16579" y="124"/>
                    <a:pt x="16558" y="123"/>
                  </a:cubicBezTo>
                  <a:moveTo>
                    <a:pt x="12886" y="118"/>
                  </a:moveTo>
                  <a:cubicBezTo>
                    <a:pt x="12886" y="117"/>
                    <a:pt x="12887" y="117"/>
                    <a:pt x="12887" y="117"/>
                  </a:cubicBezTo>
                  <a:cubicBezTo>
                    <a:pt x="12892" y="116"/>
                    <a:pt x="12897" y="116"/>
                    <a:pt x="12902" y="116"/>
                  </a:cubicBezTo>
                  <a:cubicBezTo>
                    <a:pt x="12902" y="117"/>
                    <a:pt x="12902" y="117"/>
                    <a:pt x="12902" y="118"/>
                  </a:cubicBezTo>
                  <a:cubicBezTo>
                    <a:pt x="12898" y="118"/>
                    <a:pt x="12892" y="118"/>
                    <a:pt x="12886" y="118"/>
                  </a:cubicBezTo>
                  <a:moveTo>
                    <a:pt x="11288" y="44"/>
                  </a:moveTo>
                  <a:cubicBezTo>
                    <a:pt x="11288" y="43"/>
                    <a:pt x="11288" y="43"/>
                    <a:pt x="11288" y="43"/>
                  </a:cubicBezTo>
                  <a:cubicBezTo>
                    <a:pt x="11296" y="43"/>
                    <a:pt x="11305" y="43"/>
                    <a:pt x="11314" y="43"/>
                  </a:cubicBezTo>
                  <a:cubicBezTo>
                    <a:pt x="11305" y="43"/>
                    <a:pt x="11296" y="44"/>
                    <a:pt x="11288" y="44"/>
                  </a:cubicBezTo>
                  <a:moveTo>
                    <a:pt x="8176" y="90"/>
                  </a:moveTo>
                  <a:cubicBezTo>
                    <a:pt x="8172" y="90"/>
                    <a:pt x="8168" y="90"/>
                    <a:pt x="8165" y="90"/>
                  </a:cubicBezTo>
                  <a:cubicBezTo>
                    <a:pt x="8168" y="90"/>
                    <a:pt x="8173" y="90"/>
                    <a:pt x="8176" y="90"/>
                  </a:cubicBezTo>
                  <a:moveTo>
                    <a:pt x="8012" y="134"/>
                  </a:moveTo>
                  <a:cubicBezTo>
                    <a:pt x="8031" y="133"/>
                    <a:pt x="8051" y="133"/>
                    <a:pt x="8071" y="133"/>
                  </a:cubicBezTo>
                  <a:cubicBezTo>
                    <a:pt x="8071" y="134"/>
                    <a:pt x="8073" y="135"/>
                    <a:pt x="8073" y="136"/>
                  </a:cubicBezTo>
                  <a:cubicBezTo>
                    <a:pt x="8053" y="135"/>
                    <a:pt x="8032" y="135"/>
                    <a:pt x="8012" y="134"/>
                  </a:cubicBezTo>
                  <a:moveTo>
                    <a:pt x="4340" y="128"/>
                  </a:moveTo>
                  <a:cubicBezTo>
                    <a:pt x="4340" y="127"/>
                    <a:pt x="4340" y="127"/>
                    <a:pt x="4340" y="127"/>
                  </a:cubicBezTo>
                  <a:cubicBezTo>
                    <a:pt x="4345" y="127"/>
                    <a:pt x="4350" y="127"/>
                    <a:pt x="4355" y="127"/>
                  </a:cubicBezTo>
                  <a:lnTo>
                    <a:pt x="4356" y="127"/>
                  </a:lnTo>
                  <a:cubicBezTo>
                    <a:pt x="4351" y="128"/>
                    <a:pt x="4345" y="128"/>
                    <a:pt x="4340" y="128"/>
                  </a:cubicBezTo>
                  <a:moveTo>
                    <a:pt x="2741" y="55"/>
                  </a:moveTo>
                  <a:cubicBezTo>
                    <a:pt x="2741" y="54"/>
                    <a:pt x="2741" y="54"/>
                    <a:pt x="2741" y="53"/>
                  </a:cubicBezTo>
                  <a:cubicBezTo>
                    <a:pt x="2749" y="53"/>
                    <a:pt x="2758" y="53"/>
                    <a:pt x="2767" y="53"/>
                  </a:cubicBezTo>
                  <a:cubicBezTo>
                    <a:pt x="2758" y="54"/>
                    <a:pt x="2749" y="54"/>
                    <a:pt x="2741" y="55"/>
                  </a:cubicBezTo>
                  <a:moveTo>
                    <a:pt x="17559" y="34"/>
                  </a:moveTo>
                  <a:cubicBezTo>
                    <a:pt x="17444" y="13"/>
                    <a:pt x="17327" y="35"/>
                    <a:pt x="17212" y="35"/>
                  </a:cubicBezTo>
                  <a:cubicBezTo>
                    <a:pt x="16894" y="40"/>
                    <a:pt x="16576" y="40"/>
                    <a:pt x="16259" y="48"/>
                  </a:cubicBezTo>
                  <a:cubicBezTo>
                    <a:pt x="15463" y="56"/>
                    <a:pt x="14668" y="14"/>
                    <a:pt x="13872" y="23"/>
                  </a:cubicBezTo>
                  <a:cubicBezTo>
                    <a:pt x="13503" y="22"/>
                    <a:pt x="13135" y="3"/>
                    <a:pt x="12766" y="0"/>
                  </a:cubicBezTo>
                  <a:cubicBezTo>
                    <a:pt x="12297" y="2"/>
                    <a:pt x="11827" y="7"/>
                    <a:pt x="11357" y="1"/>
                  </a:cubicBezTo>
                  <a:cubicBezTo>
                    <a:pt x="10703" y="-4"/>
                    <a:pt x="10048" y="3"/>
                    <a:pt x="9394" y="25"/>
                  </a:cubicBezTo>
                  <a:cubicBezTo>
                    <a:pt x="9253" y="30"/>
                    <a:pt x="9113" y="35"/>
                    <a:pt x="8973" y="39"/>
                  </a:cubicBezTo>
                  <a:cubicBezTo>
                    <a:pt x="8871" y="28"/>
                    <a:pt x="8767" y="46"/>
                    <a:pt x="8665" y="45"/>
                  </a:cubicBezTo>
                  <a:cubicBezTo>
                    <a:pt x="8654" y="45"/>
                    <a:pt x="8643" y="46"/>
                    <a:pt x="8633" y="46"/>
                  </a:cubicBezTo>
                  <a:cubicBezTo>
                    <a:pt x="8623" y="45"/>
                    <a:pt x="8614" y="44"/>
                    <a:pt x="8605" y="46"/>
                  </a:cubicBezTo>
                  <a:cubicBezTo>
                    <a:pt x="8604" y="46"/>
                    <a:pt x="8603" y="46"/>
                    <a:pt x="8602" y="46"/>
                  </a:cubicBezTo>
                  <a:cubicBezTo>
                    <a:pt x="8305" y="50"/>
                    <a:pt x="8008" y="51"/>
                    <a:pt x="7712" y="59"/>
                  </a:cubicBezTo>
                  <a:cubicBezTo>
                    <a:pt x="6916" y="66"/>
                    <a:pt x="6121" y="24"/>
                    <a:pt x="5325" y="34"/>
                  </a:cubicBezTo>
                  <a:cubicBezTo>
                    <a:pt x="4957" y="33"/>
                    <a:pt x="4588" y="14"/>
                    <a:pt x="4219" y="11"/>
                  </a:cubicBezTo>
                  <a:cubicBezTo>
                    <a:pt x="3750" y="13"/>
                    <a:pt x="3280" y="17"/>
                    <a:pt x="2811" y="12"/>
                  </a:cubicBezTo>
                  <a:cubicBezTo>
                    <a:pt x="2156" y="6"/>
                    <a:pt x="1501" y="14"/>
                    <a:pt x="847" y="35"/>
                  </a:cubicBezTo>
                  <a:cubicBezTo>
                    <a:pt x="654" y="42"/>
                    <a:pt x="461" y="50"/>
                    <a:pt x="268" y="55"/>
                  </a:cubicBezTo>
                  <a:cubicBezTo>
                    <a:pt x="212" y="56"/>
                    <a:pt x="156" y="57"/>
                    <a:pt x="100" y="59"/>
                  </a:cubicBezTo>
                  <a:cubicBezTo>
                    <a:pt x="87" y="56"/>
                    <a:pt x="72" y="53"/>
                    <a:pt x="58" y="56"/>
                  </a:cubicBezTo>
                  <a:cubicBezTo>
                    <a:pt x="16" y="60"/>
                    <a:pt x="-20" y="114"/>
                    <a:pt x="14" y="149"/>
                  </a:cubicBezTo>
                  <a:cubicBezTo>
                    <a:pt x="22" y="156"/>
                    <a:pt x="30" y="162"/>
                    <a:pt x="40" y="166"/>
                  </a:cubicBezTo>
                  <a:cubicBezTo>
                    <a:pt x="92" y="235"/>
                    <a:pt x="245" y="179"/>
                    <a:pt x="324" y="181"/>
                  </a:cubicBezTo>
                  <a:cubicBezTo>
                    <a:pt x="453" y="174"/>
                    <a:pt x="582" y="173"/>
                    <a:pt x="712" y="167"/>
                  </a:cubicBezTo>
                  <a:cubicBezTo>
                    <a:pt x="1185" y="140"/>
                    <a:pt x="1658" y="102"/>
                    <a:pt x="2133" y="110"/>
                  </a:cubicBezTo>
                  <a:cubicBezTo>
                    <a:pt x="2735" y="85"/>
                    <a:pt x="3334" y="157"/>
                    <a:pt x="3936" y="169"/>
                  </a:cubicBezTo>
                  <a:cubicBezTo>
                    <a:pt x="4384" y="175"/>
                    <a:pt x="4832" y="153"/>
                    <a:pt x="5281" y="165"/>
                  </a:cubicBezTo>
                  <a:cubicBezTo>
                    <a:pt x="5644" y="181"/>
                    <a:pt x="6008" y="208"/>
                    <a:pt x="6371" y="209"/>
                  </a:cubicBezTo>
                  <a:cubicBezTo>
                    <a:pt x="6794" y="216"/>
                    <a:pt x="7213" y="172"/>
                    <a:pt x="7634" y="147"/>
                  </a:cubicBezTo>
                  <a:cubicBezTo>
                    <a:pt x="7642" y="147"/>
                    <a:pt x="7651" y="147"/>
                    <a:pt x="7660" y="146"/>
                  </a:cubicBezTo>
                  <a:cubicBezTo>
                    <a:pt x="7663" y="146"/>
                    <a:pt x="7667" y="145"/>
                    <a:pt x="7671" y="145"/>
                  </a:cubicBezTo>
                  <a:cubicBezTo>
                    <a:pt x="7745" y="151"/>
                    <a:pt x="7818" y="160"/>
                    <a:pt x="7891" y="166"/>
                  </a:cubicBezTo>
                  <a:cubicBezTo>
                    <a:pt x="8202" y="183"/>
                    <a:pt x="8514" y="201"/>
                    <a:pt x="8825" y="203"/>
                  </a:cubicBezTo>
                  <a:cubicBezTo>
                    <a:pt x="8883" y="204"/>
                    <a:pt x="8943" y="199"/>
                    <a:pt x="8996" y="177"/>
                  </a:cubicBezTo>
                  <a:cubicBezTo>
                    <a:pt x="9003" y="174"/>
                    <a:pt x="9011" y="170"/>
                    <a:pt x="9018" y="164"/>
                  </a:cubicBezTo>
                  <a:cubicBezTo>
                    <a:pt x="9098" y="162"/>
                    <a:pt x="9178" y="160"/>
                    <a:pt x="9258" y="156"/>
                  </a:cubicBezTo>
                  <a:cubicBezTo>
                    <a:pt x="9731" y="130"/>
                    <a:pt x="10205" y="92"/>
                    <a:pt x="10680" y="100"/>
                  </a:cubicBezTo>
                  <a:cubicBezTo>
                    <a:pt x="11282" y="75"/>
                    <a:pt x="11881" y="147"/>
                    <a:pt x="12483" y="158"/>
                  </a:cubicBezTo>
                  <a:cubicBezTo>
                    <a:pt x="12931" y="164"/>
                    <a:pt x="13379" y="143"/>
                    <a:pt x="13828" y="155"/>
                  </a:cubicBezTo>
                  <a:cubicBezTo>
                    <a:pt x="14191" y="170"/>
                    <a:pt x="14554" y="198"/>
                    <a:pt x="14918" y="198"/>
                  </a:cubicBezTo>
                  <a:cubicBezTo>
                    <a:pt x="15341" y="205"/>
                    <a:pt x="15760" y="161"/>
                    <a:pt x="16180" y="136"/>
                  </a:cubicBezTo>
                  <a:cubicBezTo>
                    <a:pt x="16189" y="136"/>
                    <a:pt x="16198" y="136"/>
                    <a:pt x="16206" y="136"/>
                  </a:cubicBezTo>
                  <a:cubicBezTo>
                    <a:pt x="16210" y="135"/>
                    <a:pt x="16214" y="135"/>
                    <a:pt x="16218" y="135"/>
                  </a:cubicBezTo>
                  <a:cubicBezTo>
                    <a:pt x="16292" y="140"/>
                    <a:pt x="16364" y="150"/>
                    <a:pt x="16438" y="156"/>
                  </a:cubicBezTo>
                  <a:cubicBezTo>
                    <a:pt x="16749" y="172"/>
                    <a:pt x="17060" y="190"/>
                    <a:pt x="17372" y="192"/>
                  </a:cubicBezTo>
                  <a:cubicBezTo>
                    <a:pt x="17430" y="194"/>
                    <a:pt x="17490" y="189"/>
                    <a:pt x="17543" y="167"/>
                  </a:cubicBezTo>
                  <a:cubicBezTo>
                    <a:pt x="17566" y="156"/>
                    <a:pt x="17599" y="134"/>
                    <a:pt x="17599" y="105"/>
                  </a:cubicBezTo>
                  <a:cubicBezTo>
                    <a:pt x="17613" y="78"/>
                    <a:pt x="17586" y="43"/>
                    <a:pt x="17559" y="34"/>
                  </a:cubicBezTo>
                  <a:close/>
                </a:path>
              </a:pathLst>
            </a:custGeom>
            <a:solidFill>
              <a:schemeClr val="dk2"/>
            </a:solidFill>
            <a:ln>
              <a:noFill/>
            </a:ln>
          </p:spPr>
          <p:txBody>
            <a:bodyPr spcFirstLastPara="1" wrap="square" lIns="90000" tIns="30600" rIns="90000" bIns="306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4" name="Google Shape;874;p19"/>
            <p:cNvSpPr/>
            <p:nvPr/>
          </p:nvSpPr>
          <p:spPr>
            <a:xfrm>
              <a:off x="7809480" y="86436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5" name="Google Shape;875;p19"/>
            <p:cNvSpPr/>
            <p:nvPr/>
          </p:nvSpPr>
          <p:spPr>
            <a:xfrm>
              <a:off x="1617120" y="820800"/>
              <a:ext cx="6194520" cy="274680"/>
            </a:xfrm>
            <a:custGeom>
              <a:avLst/>
              <a:gdLst/>
              <a:ahLst/>
              <a:cxnLst/>
              <a:rect l="l" t="t" r="r" b="b"/>
              <a:pathLst>
                <a:path w="17207" h="763" extrusionOk="0">
                  <a:moveTo>
                    <a:pt x="17017" y="174"/>
                  </a:moveTo>
                  <a:cubicBezTo>
                    <a:pt x="16917" y="321"/>
                    <a:pt x="16836" y="479"/>
                    <a:pt x="16732" y="623"/>
                  </a:cubicBezTo>
                  <a:cubicBezTo>
                    <a:pt x="16677" y="545"/>
                    <a:pt x="16627" y="464"/>
                    <a:pt x="16568" y="387"/>
                  </a:cubicBezTo>
                  <a:cubicBezTo>
                    <a:pt x="16520" y="321"/>
                    <a:pt x="16467" y="258"/>
                    <a:pt x="16419" y="191"/>
                  </a:cubicBezTo>
                  <a:cubicBezTo>
                    <a:pt x="16402" y="168"/>
                    <a:pt x="16386" y="144"/>
                    <a:pt x="16369" y="121"/>
                  </a:cubicBezTo>
                  <a:cubicBezTo>
                    <a:pt x="16517" y="122"/>
                    <a:pt x="16664" y="126"/>
                    <a:pt x="16811" y="130"/>
                  </a:cubicBezTo>
                  <a:cubicBezTo>
                    <a:pt x="16888" y="133"/>
                    <a:pt x="16964" y="135"/>
                    <a:pt x="17041" y="137"/>
                  </a:cubicBezTo>
                  <a:cubicBezTo>
                    <a:pt x="17032" y="152"/>
                    <a:pt x="17024" y="166"/>
                    <a:pt x="17017" y="174"/>
                  </a:cubicBezTo>
                  <a:moveTo>
                    <a:pt x="16677" y="679"/>
                  </a:moveTo>
                  <a:lnTo>
                    <a:pt x="16676" y="678"/>
                  </a:lnTo>
                  <a:cubicBezTo>
                    <a:pt x="16676" y="678"/>
                    <a:pt x="16677" y="677"/>
                    <a:pt x="16677" y="676"/>
                  </a:cubicBezTo>
                  <a:cubicBezTo>
                    <a:pt x="16677" y="677"/>
                    <a:pt x="16678" y="678"/>
                    <a:pt x="16678" y="678"/>
                  </a:cubicBezTo>
                  <a:lnTo>
                    <a:pt x="16677" y="679"/>
                  </a:lnTo>
                  <a:moveTo>
                    <a:pt x="16525" y="475"/>
                  </a:moveTo>
                  <a:cubicBezTo>
                    <a:pt x="16523" y="471"/>
                    <a:pt x="16520" y="466"/>
                    <a:pt x="16517" y="462"/>
                  </a:cubicBezTo>
                  <a:cubicBezTo>
                    <a:pt x="16518" y="465"/>
                    <a:pt x="16520" y="467"/>
                    <a:pt x="16522" y="469"/>
                  </a:cubicBezTo>
                  <a:lnTo>
                    <a:pt x="16526" y="474"/>
                  </a:lnTo>
                  <a:cubicBezTo>
                    <a:pt x="16525" y="475"/>
                    <a:pt x="16525" y="475"/>
                    <a:pt x="16525" y="475"/>
                  </a:cubicBezTo>
                  <a:moveTo>
                    <a:pt x="16103" y="122"/>
                  </a:moveTo>
                  <a:cubicBezTo>
                    <a:pt x="16082" y="150"/>
                    <a:pt x="16061" y="177"/>
                    <a:pt x="16040" y="205"/>
                  </a:cubicBezTo>
                  <a:cubicBezTo>
                    <a:pt x="15946" y="331"/>
                    <a:pt x="15858" y="461"/>
                    <a:pt x="15758" y="582"/>
                  </a:cubicBezTo>
                  <a:cubicBezTo>
                    <a:pt x="15671" y="469"/>
                    <a:pt x="15579" y="359"/>
                    <a:pt x="15483" y="252"/>
                  </a:cubicBezTo>
                  <a:cubicBezTo>
                    <a:pt x="15453" y="216"/>
                    <a:pt x="15419" y="182"/>
                    <a:pt x="15385" y="150"/>
                  </a:cubicBezTo>
                  <a:cubicBezTo>
                    <a:pt x="15377" y="142"/>
                    <a:pt x="15371" y="130"/>
                    <a:pt x="15363" y="121"/>
                  </a:cubicBezTo>
                  <a:cubicBezTo>
                    <a:pt x="15579" y="125"/>
                    <a:pt x="15793" y="127"/>
                    <a:pt x="16009" y="126"/>
                  </a:cubicBezTo>
                  <a:cubicBezTo>
                    <a:pt x="16040" y="124"/>
                    <a:pt x="16071" y="123"/>
                    <a:pt x="16103" y="122"/>
                  </a:cubicBezTo>
                  <a:moveTo>
                    <a:pt x="15055" y="116"/>
                  </a:moveTo>
                  <a:cubicBezTo>
                    <a:pt x="15034" y="141"/>
                    <a:pt x="15013" y="167"/>
                    <a:pt x="14993" y="192"/>
                  </a:cubicBezTo>
                  <a:cubicBezTo>
                    <a:pt x="14952" y="242"/>
                    <a:pt x="14913" y="292"/>
                    <a:pt x="14875" y="344"/>
                  </a:cubicBezTo>
                  <a:cubicBezTo>
                    <a:pt x="14829" y="408"/>
                    <a:pt x="14790" y="477"/>
                    <a:pt x="14739" y="537"/>
                  </a:cubicBezTo>
                  <a:cubicBezTo>
                    <a:pt x="14677" y="464"/>
                    <a:pt x="14627" y="382"/>
                    <a:pt x="14567" y="307"/>
                  </a:cubicBezTo>
                  <a:cubicBezTo>
                    <a:pt x="14527" y="260"/>
                    <a:pt x="14483" y="217"/>
                    <a:pt x="14440" y="173"/>
                  </a:cubicBezTo>
                  <a:cubicBezTo>
                    <a:pt x="14416" y="150"/>
                    <a:pt x="14393" y="125"/>
                    <a:pt x="14369" y="102"/>
                  </a:cubicBezTo>
                  <a:cubicBezTo>
                    <a:pt x="14367" y="100"/>
                    <a:pt x="14364" y="97"/>
                    <a:pt x="14361" y="94"/>
                  </a:cubicBezTo>
                  <a:cubicBezTo>
                    <a:pt x="14373" y="94"/>
                    <a:pt x="14386" y="94"/>
                    <a:pt x="14398" y="94"/>
                  </a:cubicBezTo>
                  <a:cubicBezTo>
                    <a:pt x="14618" y="101"/>
                    <a:pt x="14837" y="108"/>
                    <a:pt x="15057" y="114"/>
                  </a:cubicBezTo>
                  <a:cubicBezTo>
                    <a:pt x="15056" y="115"/>
                    <a:pt x="15055" y="116"/>
                    <a:pt x="15055" y="116"/>
                  </a:cubicBezTo>
                  <a:moveTo>
                    <a:pt x="14955" y="400"/>
                  </a:moveTo>
                  <a:lnTo>
                    <a:pt x="14955" y="400"/>
                  </a:lnTo>
                  <a:cubicBezTo>
                    <a:pt x="14957" y="397"/>
                    <a:pt x="14959" y="395"/>
                    <a:pt x="14961" y="393"/>
                  </a:cubicBezTo>
                  <a:cubicBezTo>
                    <a:pt x="14960" y="395"/>
                    <a:pt x="14957" y="398"/>
                    <a:pt x="14955" y="400"/>
                  </a:cubicBezTo>
                  <a:moveTo>
                    <a:pt x="14114" y="108"/>
                  </a:moveTo>
                  <a:cubicBezTo>
                    <a:pt x="14074" y="160"/>
                    <a:pt x="14039" y="213"/>
                    <a:pt x="14003" y="266"/>
                  </a:cubicBezTo>
                  <a:cubicBezTo>
                    <a:pt x="13963" y="327"/>
                    <a:pt x="13916" y="382"/>
                    <a:pt x="13871" y="439"/>
                  </a:cubicBezTo>
                  <a:cubicBezTo>
                    <a:pt x="13836" y="480"/>
                    <a:pt x="13811" y="534"/>
                    <a:pt x="13763" y="561"/>
                  </a:cubicBezTo>
                  <a:cubicBezTo>
                    <a:pt x="13720" y="518"/>
                    <a:pt x="13688" y="465"/>
                    <a:pt x="13646" y="421"/>
                  </a:cubicBezTo>
                  <a:cubicBezTo>
                    <a:pt x="13578" y="341"/>
                    <a:pt x="13505" y="266"/>
                    <a:pt x="13437" y="187"/>
                  </a:cubicBezTo>
                  <a:cubicBezTo>
                    <a:pt x="13417" y="164"/>
                    <a:pt x="13397" y="140"/>
                    <a:pt x="13377" y="117"/>
                  </a:cubicBezTo>
                  <a:cubicBezTo>
                    <a:pt x="13543" y="114"/>
                    <a:pt x="13708" y="112"/>
                    <a:pt x="13874" y="111"/>
                  </a:cubicBezTo>
                  <a:cubicBezTo>
                    <a:pt x="13956" y="108"/>
                    <a:pt x="14038" y="103"/>
                    <a:pt x="14121" y="100"/>
                  </a:cubicBezTo>
                  <a:cubicBezTo>
                    <a:pt x="14119" y="103"/>
                    <a:pt x="14116" y="106"/>
                    <a:pt x="14114" y="108"/>
                  </a:cubicBezTo>
                  <a:moveTo>
                    <a:pt x="13606" y="437"/>
                  </a:moveTo>
                  <a:cubicBezTo>
                    <a:pt x="13605" y="436"/>
                    <a:pt x="13603" y="434"/>
                    <a:pt x="13602" y="432"/>
                  </a:cubicBezTo>
                  <a:cubicBezTo>
                    <a:pt x="13604" y="434"/>
                    <a:pt x="13606" y="436"/>
                    <a:pt x="13607" y="437"/>
                  </a:cubicBezTo>
                  <a:lnTo>
                    <a:pt x="13606" y="437"/>
                  </a:lnTo>
                  <a:moveTo>
                    <a:pt x="13011" y="347"/>
                  </a:moveTo>
                  <a:cubicBezTo>
                    <a:pt x="12956" y="407"/>
                    <a:pt x="12907" y="470"/>
                    <a:pt x="12861" y="536"/>
                  </a:cubicBezTo>
                  <a:cubicBezTo>
                    <a:pt x="12766" y="422"/>
                    <a:pt x="12653" y="323"/>
                    <a:pt x="12558" y="208"/>
                  </a:cubicBezTo>
                  <a:cubicBezTo>
                    <a:pt x="12546" y="198"/>
                    <a:pt x="12524" y="162"/>
                    <a:pt x="12501" y="136"/>
                  </a:cubicBezTo>
                  <a:cubicBezTo>
                    <a:pt x="12599" y="131"/>
                    <a:pt x="12696" y="127"/>
                    <a:pt x="12793" y="126"/>
                  </a:cubicBezTo>
                  <a:cubicBezTo>
                    <a:pt x="12921" y="124"/>
                    <a:pt x="13049" y="122"/>
                    <a:pt x="13178" y="120"/>
                  </a:cubicBezTo>
                  <a:cubicBezTo>
                    <a:pt x="13121" y="196"/>
                    <a:pt x="13060" y="266"/>
                    <a:pt x="13011" y="347"/>
                  </a:cubicBezTo>
                  <a:moveTo>
                    <a:pt x="12305" y="211"/>
                  </a:moveTo>
                  <a:cubicBezTo>
                    <a:pt x="12198" y="323"/>
                    <a:pt x="12096" y="440"/>
                    <a:pt x="12002" y="563"/>
                  </a:cubicBezTo>
                  <a:cubicBezTo>
                    <a:pt x="11906" y="453"/>
                    <a:pt x="11840" y="320"/>
                    <a:pt x="11747" y="206"/>
                  </a:cubicBezTo>
                  <a:cubicBezTo>
                    <a:pt x="11742" y="201"/>
                    <a:pt x="11734" y="190"/>
                    <a:pt x="11723" y="177"/>
                  </a:cubicBezTo>
                  <a:cubicBezTo>
                    <a:pt x="11938" y="171"/>
                    <a:pt x="12152" y="156"/>
                    <a:pt x="12366" y="143"/>
                  </a:cubicBezTo>
                  <a:cubicBezTo>
                    <a:pt x="12347" y="167"/>
                    <a:pt x="12327" y="190"/>
                    <a:pt x="12305" y="211"/>
                  </a:cubicBezTo>
                  <a:moveTo>
                    <a:pt x="11393" y="260"/>
                  </a:moveTo>
                  <a:cubicBezTo>
                    <a:pt x="11319" y="345"/>
                    <a:pt x="11237" y="423"/>
                    <a:pt x="11163" y="508"/>
                  </a:cubicBezTo>
                  <a:cubicBezTo>
                    <a:pt x="11085" y="405"/>
                    <a:pt x="11000" y="310"/>
                    <a:pt x="10913" y="216"/>
                  </a:cubicBezTo>
                  <a:cubicBezTo>
                    <a:pt x="10897" y="199"/>
                    <a:pt x="10882" y="182"/>
                    <a:pt x="10865" y="166"/>
                  </a:cubicBezTo>
                  <a:cubicBezTo>
                    <a:pt x="11066" y="171"/>
                    <a:pt x="11266" y="176"/>
                    <a:pt x="11466" y="179"/>
                  </a:cubicBezTo>
                  <a:cubicBezTo>
                    <a:pt x="11442" y="206"/>
                    <a:pt x="11417" y="233"/>
                    <a:pt x="11393" y="260"/>
                  </a:cubicBezTo>
                  <a:moveTo>
                    <a:pt x="10639" y="228"/>
                  </a:moveTo>
                  <a:cubicBezTo>
                    <a:pt x="10561" y="324"/>
                    <a:pt x="10462" y="400"/>
                    <a:pt x="10385" y="497"/>
                  </a:cubicBezTo>
                  <a:cubicBezTo>
                    <a:pt x="10328" y="435"/>
                    <a:pt x="10270" y="375"/>
                    <a:pt x="10215" y="311"/>
                  </a:cubicBezTo>
                  <a:cubicBezTo>
                    <a:pt x="10196" y="286"/>
                    <a:pt x="10135" y="186"/>
                    <a:pt x="10086" y="143"/>
                  </a:cubicBezTo>
                  <a:cubicBezTo>
                    <a:pt x="10290" y="148"/>
                    <a:pt x="10495" y="155"/>
                    <a:pt x="10699" y="161"/>
                  </a:cubicBezTo>
                  <a:cubicBezTo>
                    <a:pt x="10680" y="184"/>
                    <a:pt x="10660" y="206"/>
                    <a:pt x="10639" y="228"/>
                  </a:cubicBezTo>
                  <a:moveTo>
                    <a:pt x="10384" y="612"/>
                  </a:moveTo>
                  <a:cubicBezTo>
                    <a:pt x="10381" y="612"/>
                    <a:pt x="10379" y="610"/>
                    <a:pt x="10377" y="609"/>
                  </a:cubicBezTo>
                  <a:cubicBezTo>
                    <a:pt x="10379" y="610"/>
                    <a:pt x="10381" y="610"/>
                    <a:pt x="10383" y="611"/>
                  </a:cubicBezTo>
                  <a:cubicBezTo>
                    <a:pt x="10385" y="612"/>
                    <a:pt x="10387" y="612"/>
                    <a:pt x="10389" y="612"/>
                  </a:cubicBezTo>
                  <a:cubicBezTo>
                    <a:pt x="10387" y="612"/>
                    <a:pt x="10385" y="612"/>
                    <a:pt x="10384" y="612"/>
                  </a:cubicBezTo>
                  <a:moveTo>
                    <a:pt x="9923" y="160"/>
                  </a:moveTo>
                  <a:cubicBezTo>
                    <a:pt x="9876" y="208"/>
                    <a:pt x="9830" y="256"/>
                    <a:pt x="9787" y="308"/>
                  </a:cubicBezTo>
                  <a:cubicBezTo>
                    <a:pt x="9739" y="366"/>
                    <a:pt x="9696" y="430"/>
                    <a:pt x="9637" y="476"/>
                  </a:cubicBezTo>
                  <a:cubicBezTo>
                    <a:pt x="9579" y="377"/>
                    <a:pt x="9517" y="280"/>
                    <a:pt x="9453" y="184"/>
                  </a:cubicBezTo>
                  <a:cubicBezTo>
                    <a:pt x="9443" y="171"/>
                    <a:pt x="9430" y="150"/>
                    <a:pt x="9416" y="132"/>
                  </a:cubicBezTo>
                  <a:cubicBezTo>
                    <a:pt x="9591" y="134"/>
                    <a:pt x="9767" y="136"/>
                    <a:pt x="9942" y="140"/>
                  </a:cubicBezTo>
                  <a:cubicBezTo>
                    <a:pt x="9935" y="148"/>
                    <a:pt x="9928" y="156"/>
                    <a:pt x="9923" y="160"/>
                  </a:cubicBezTo>
                  <a:moveTo>
                    <a:pt x="9263" y="134"/>
                  </a:moveTo>
                  <a:cubicBezTo>
                    <a:pt x="9204" y="195"/>
                    <a:pt x="9147" y="258"/>
                    <a:pt x="9091" y="323"/>
                  </a:cubicBezTo>
                  <a:cubicBezTo>
                    <a:pt x="9043" y="371"/>
                    <a:pt x="8985" y="471"/>
                    <a:pt x="8924" y="493"/>
                  </a:cubicBezTo>
                  <a:cubicBezTo>
                    <a:pt x="8853" y="383"/>
                    <a:pt x="8798" y="263"/>
                    <a:pt x="8723" y="156"/>
                  </a:cubicBezTo>
                  <a:cubicBezTo>
                    <a:pt x="8742" y="155"/>
                    <a:pt x="8760" y="153"/>
                    <a:pt x="8775" y="153"/>
                  </a:cubicBezTo>
                  <a:cubicBezTo>
                    <a:pt x="8939" y="150"/>
                    <a:pt x="9102" y="131"/>
                    <a:pt x="9266" y="131"/>
                  </a:cubicBezTo>
                  <a:cubicBezTo>
                    <a:pt x="9265" y="132"/>
                    <a:pt x="9264" y="132"/>
                    <a:pt x="9263" y="134"/>
                  </a:cubicBezTo>
                  <a:moveTo>
                    <a:pt x="8936" y="577"/>
                  </a:moveTo>
                  <a:cubicBezTo>
                    <a:pt x="8936" y="577"/>
                    <a:pt x="8936" y="576"/>
                    <a:pt x="8935" y="576"/>
                  </a:cubicBezTo>
                  <a:cubicBezTo>
                    <a:pt x="8936" y="576"/>
                    <a:pt x="8936" y="576"/>
                    <a:pt x="8937" y="576"/>
                  </a:cubicBezTo>
                  <a:cubicBezTo>
                    <a:pt x="8936" y="576"/>
                    <a:pt x="8936" y="577"/>
                    <a:pt x="8936" y="577"/>
                  </a:cubicBezTo>
                  <a:moveTo>
                    <a:pt x="8471" y="185"/>
                  </a:moveTo>
                  <a:cubicBezTo>
                    <a:pt x="8371" y="332"/>
                    <a:pt x="8289" y="490"/>
                    <a:pt x="8185" y="634"/>
                  </a:cubicBezTo>
                  <a:cubicBezTo>
                    <a:pt x="8130" y="556"/>
                    <a:pt x="8080" y="474"/>
                    <a:pt x="8022" y="398"/>
                  </a:cubicBezTo>
                  <a:cubicBezTo>
                    <a:pt x="7973" y="332"/>
                    <a:pt x="7920" y="268"/>
                    <a:pt x="7872" y="201"/>
                  </a:cubicBezTo>
                  <a:cubicBezTo>
                    <a:pt x="7856" y="178"/>
                    <a:pt x="7839" y="155"/>
                    <a:pt x="7823" y="131"/>
                  </a:cubicBezTo>
                  <a:cubicBezTo>
                    <a:pt x="7970" y="132"/>
                    <a:pt x="8117" y="137"/>
                    <a:pt x="8265" y="141"/>
                  </a:cubicBezTo>
                  <a:cubicBezTo>
                    <a:pt x="8341" y="143"/>
                    <a:pt x="8418" y="145"/>
                    <a:pt x="8494" y="147"/>
                  </a:cubicBezTo>
                  <a:cubicBezTo>
                    <a:pt x="8485" y="163"/>
                    <a:pt x="8477" y="177"/>
                    <a:pt x="8471" y="185"/>
                  </a:cubicBezTo>
                  <a:moveTo>
                    <a:pt x="8130" y="690"/>
                  </a:moveTo>
                  <a:cubicBezTo>
                    <a:pt x="8130" y="689"/>
                    <a:pt x="8129" y="689"/>
                    <a:pt x="8129" y="688"/>
                  </a:cubicBezTo>
                  <a:lnTo>
                    <a:pt x="8130" y="687"/>
                  </a:lnTo>
                  <a:cubicBezTo>
                    <a:pt x="8130" y="687"/>
                    <a:pt x="8131" y="688"/>
                    <a:pt x="8132" y="689"/>
                  </a:cubicBezTo>
                  <a:lnTo>
                    <a:pt x="8130" y="690"/>
                  </a:lnTo>
                  <a:moveTo>
                    <a:pt x="7978" y="486"/>
                  </a:moveTo>
                  <a:cubicBezTo>
                    <a:pt x="7976" y="481"/>
                    <a:pt x="7974" y="477"/>
                    <a:pt x="7970" y="473"/>
                  </a:cubicBezTo>
                  <a:cubicBezTo>
                    <a:pt x="7972" y="475"/>
                    <a:pt x="7974" y="477"/>
                    <a:pt x="7975" y="479"/>
                  </a:cubicBezTo>
                  <a:lnTo>
                    <a:pt x="7979" y="485"/>
                  </a:lnTo>
                  <a:lnTo>
                    <a:pt x="7978" y="486"/>
                  </a:lnTo>
                  <a:moveTo>
                    <a:pt x="7556" y="133"/>
                  </a:moveTo>
                  <a:cubicBezTo>
                    <a:pt x="7535" y="161"/>
                    <a:pt x="7514" y="187"/>
                    <a:pt x="7494" y="215"/>
                  </a:cubicBezTo>
                  <a:cubicBezTo>
                    <a:pt x="7399" y="340"/>
                    <a:pt x="7311" y="472"/>
                    <a:pt x="7211" y="593"/>
                  </a:cubicBezTo>
                  <a:cubicBezTo>
                    <a:pt x="7124" y="479"/>
                    <a:pt x="7032" y="369"/>
                    <a:pt x="6937" y="263"/>
                  </a:cubicBezTo>
                  <a:cubicBezTo>
                    <a:pt x="6906" y="226"/>
                    <a:pt x="6872" y="193"/>
                    <a:pt x="6838" y="161"/>
                  </a:cubicBezTo>
                  <a:cubicBezTo>
                    <a:pt x="6830" y="153"/>
                    <a:pt x="6824" y="140"/>
                    <a:pt x="6816" y="132"/>
                  </a:cubicBezTo>
                  <a:cubicBezTo>
                    <a:pt x="7032" y="135"/>
                    <a:pt x="7247" y="137"/>
                    <a:pt x="7462" y="136"/>
                  </a:cubicBezTo>
                  <a:cubicBezTo>
                    <a:pt x="7494" y="135"/>
                    <a:pt x="7525" y="134"/>
                    <a:pt x="7556" y="133"/>
                  </a:cubicBezTo>
                  <a:moveTo>
                    <a:pt x="6508" y="127"/>
                  </a:moveTo>
                  <a:cubicBezTo>
                    <a:pt x="6487" y="151"/>
                    <a:pt x="6467" y="177"/>
                    <a:pt x="6446" y="203"/>
                  </a:cubicBezTo>
                  <a:cubicBezTo>
                    <a:pt x="6406" y="252"/>
                    <a:pt x="6367" y="303"/>
                    <a:pt x="6328" y="355"/>
                  </a:cubicBezTo>
                  <a:cubicBezTo>
                    <a:pt x="6282" y="418"/>
                    <a:pt x="6243" y="487"/>
                    <a:pt x="6192" y="547"/>
                  </a:cubicBezTo>
                  <a:cubicBezTo>
                    <a:pt x="6130" y="474"/>
                    <a:pt x="6080" y="392"/>
                    <a:pt x="6020" y="318"/>
                  </a:cubicBezTo>
                  <a:cubicBezTo>
                    <a:pt x="5981" y="270"/>
                    <a:pt x="5936" y="227"/>
                    <a:pt x="5893" y="184"/>
                  </a:cubicBezTo>
                  <a:cubicBezTo>
                    <a:pt x="5870" y="160"/>
                    <a:pt x="5847" y="135"/>
                    <a:pt x="5823" y="113"/>
                  </a:cubicBezTo>
                  <a:cubicBezTo>
                    <a:pt x="5820" y="110"/>
                    <a:pt x="5818" y="107"/>
                    <a:pt x="5814" y="104"/>
                  </a:cubicBezTo>
                  <a:cubicBezTo>
                    <a:pt x="5827" y="104"/>
                    <a:pt x="5839" y="104"/>
                    <a:pt x="5852" y="105"/>
                  </a:cubicBezTo>
                  <a:cubicBezTo>
                    <a:pt x="6071" y="111"/>
                    <a:pt x="6290" y="119"/>
                    <a:pt x="6510" y="124"/>
                  </a:cubicBezTo>
                  <a:cubicBezTo>
                    <a:pt x="6509" y="125"/>
                    <a:pt x="6509" y="126"/>
                    <a:pt x="6508" y="127"/>
                  </a:cubicBezTo>
                  <a:moveTo>
                    <a:pt x="6409" y="410"/>
                  </a:moveTo>
                  <a:lnTo>
                    <a:pt x="6408" y="410"/>
                  </a:lnTo>
                  <a:cubicBezTo>
                    <a:pt x="6410" y="408"/>
                    <a:pt x="6412" y="405"/>
                    <a:pt x="6414" y="403"/>
                  </a:cubicBezTo>
                  <a:cubicBezTo>
                    <a:pt x="6413" y="406"/>
                    <a:pt x="6411" y="408"/>
                    <a:pt x="6409" y="410"/>
                  </a:cubicBezTo>
                  <a:moveTo>
                    <a:pt x="5567" y="119"/>
                  </a:moveTo>
                  <a:cubicBezTo>
                    <a:pt x="5528" y="169"/>
                    <a:pt x="5492" y="223"/>
                    <a:pt x="5456" y="276"/>
                  </a:cubicBezTo>
                  <a:cubicBezTo>
                    <a:pt x="5416" y="337"/>
                    <a:pt x="5369" y="393"/>
                    <a:pt x="5324" y="450"/>
                  </a:cubicBezTo>
                  <a:cubicBezTo>
                    <a:pt x="5289" y="490"/>
                    <a:pt x="5264" y="545"/>
                    <a:pt x="5216" y="571"/>
                  </a:cubicBezTo>
                  <a:cubicBezTo>
                    <a:pt x="5173" y="529"/>
                    <a:pt x="5141" y="476"/>
                    <a:pt x="5099" y="431"/>
                  </a:cubicBezTo>
                  <a:cubicBezTo>
                    <a:pt x="5032" y="352"/>
                    <a:pt x="4959" y="276"/>
                    <a:pt x="4890" y="198"/>
                  </a:cubicBezTo>
                  <a:cubicBezTo>
                    <a:pt x="4870" y="174"/>
                    <a:pt x="4851" y="151"/>
                    <a:pt x="4831" y="127"/>
                  </a:cubicBezTo>
                  <a:cubicBezTo>
                    <a:pt x="4996" y="125"/>
                    <a:pt x="5161" y="122"/>
                    <a:pt x="5327" y="122"/>
                  </a:cubicBezTo>
                  <a:cubicBezTo>
                    <a:pt x="5409" y="118"/>
                    <a:pt x="5492" y="113"/>
                    <a:pt x="5574" y="110"/>
                  </a:cubicBezTo>
                  <a:cubicBezTo>
                    <a:pt x="5572" y="113"/>
                    <a:pt x="5569" y="116"/>
                    <a:pt x="5567" y="119"/>
                  </a:cubicBezTo>
                  <a:moveTo>
                    <a:pt x="5059" y="448"/>
                  </a:moveTo>
                  <a:cubicBezTo>
                    <a:pt x="5058" y="446"/>
                    <a:pt x="5057" y="444"/>
                    <a:pt x="5055" y="442"/>
                  </a:cubicBezTo>
                  <a:cubicBezTo>
                    <a:pt x="5057" y="444"/>
                    <a:pt x="5059" y="446"/>
                    <a:pt x="5060" y="448"/>
                  </a:cubicBezTo>
                  <a:lnTo>
                    <a:pt x="5059" y="448"/>
                  </a:lnTo>
                  <a:moveTo>
                    <a:pt x="4464" y="357"/>
                  </a:moveTo>
                  <a:cubicBezTo>
                    <a:pt x="4409" y="416"/>
                    <a:pt x="4360" y="481"/>
                    <a:pt x="4315" y="547"/>
                  </a:cubicBezTo>
                  <a:cubicBezTo>
                    <a:pt x="4219" y="432"/>
                    <a:pt x="4106" y="334"/>
                    <a:pt x="4011" y="218"/>
                  </a:cubicBezTo>
                  <a:cubicBezTo>
                    <a:pt x="4000" y="208"/>
                    <a:pt x="3977" y="172"/>
                    <a:pt x="3955" y="147"/>
                  </a:cubicBezTo>
                  <a:cubicBezTo>
                    <a:pt x="4052" y="142"/>
                    <a:pt x="4149" y="138"/>
                    <a:pt x="4246" y="137"/>
                  </a:cubicBezTo>
                  <a:cubicBezTo>
                    <a:pt x="4374" y="135"/>
                    <a:pt x="4502" y="133"/>
                    <a:pt x="4631" y="130"/>
                  </a:cubicBezTo>
                  <a:cubicBezTo>
                    <a:pt x="4575" y="206"/>
                    <a:pt x="4513" y="277"/>
                    <a:pt x="4464" y="357"/>
                  </a:cubicBezTo>
                  <a:moveTo>
                    <a:pt x="3758" y="221"/>
                  </a:moveTo>
                  <a:cubicBezTo>
                    <a:pt x="3651" y="333"/>
                    <a:pt x="3549" y="450"/>
                    <a:pt x="3456" y="574"/>
                  </a:cubicBezTo>
                  <a:cubicBezTo>
                    <a:pt x="3359" y="463"/>
                    <a:pt x="3294" y="331"/>
                    <a:pt x="3201" y="217"/>
                  </a:cubicBezTo>
                  <a:cubicBezTo>
                    <a:pt x="3196" y="211"/>
                    <a:pt x="3187" y="200"/>
                    <a:pt x="3176" y="188"/>
                  </a:cubicBezTo>
                  <a:cubicBezTo>
                    <a:pt x="3391" y="181"/>
                    <a:pt x="3605" y="166"/>
                    <a:pt x="3820" y="153"/>
                  </a:cubicBezTo>
                  <a:cubicBezTo>
                    <a:pt x="3800" y="177"/>
                    <a:pt x="3780" y="200"/>
                    <a:pt x="3758" y="221"/>
                  </a:cubicBezTo>
                  <a:moveTo>
                    <a:pt x="2846" y="271"/>
                  </a:moveTo>
                  <a:cubicBezTo>
                    <a:pt x="2773" y="356"/>
                    <a:pt x="2690" y="433"/>
                    <a:pt x="2616" y="518"/>
                  </a:cubicBezTo>
                  <a:cubicBezTo>
                    <a:pt x="2539" y="416"/>
                    <a:pt x="2453" y="321"/>
                    <a:pt x="2366" y="227"/>
                  </a:cubicBezTo>
                  <a:cubicBezTo>
                    <a:pt x="2351" y="210"/>
                    <a:pt x="2335" y="193"/>
                    <a:pt x="2319" y="176"/>
                  </a:cubicBezTo>
                  <a:cubicBezTo>
                    <a:pt x="2519" y="181"/>
                    <a:pt x="2719" y="186"/>
                    <a:pt x="2920" y="189"/>
                  </a:cubicBezTo>
                  <a:cubicBezTo>
                    <a:pt x="2895" y="216"/>
                    <a:pt x="2871" y="243"/>
                    <a:pt x="2846" y="271"/>
                  </a:cubicBezTo>
                  <a:moveTo>
                    <a:pt x="2093" y="239"/>
                  </a:moveTo>
                  <a:cubicBezTo>
                    <a:pt x="2014" y="334"/>
                    <a:pt x="1915" y="410"/>
                    <a:pt x="1838" y="507"/>
                  </a:cubicBezTo>
                  <a:cubicBezTo>
                    <a:pt x="1781" y="445"/>
                    <a:pt x="1723" y="386"/>
                    <a:pt x="1668" y="321"/>
                  </a:cubicBezTo>
                  <a:cubicBezTo>
                    <a:pt x="1649" y="296"/>
                    <a:pt x="1588" y="197"/>
                    <a:pt x="1539" y="154"/>
                  </a:cubicBezTo>
                  <a:cubicBezTo>
                    <a:pt x="1743" y="159"/>
                    <a:pt x="1948" y="165"/>
                    <a:pt x="2153" y="171"/>
                  </a:cubicBezTo>
                  <a:cubicBezTo>
                    <a:pt x="2133" y="194"/>
                    <a:pt x="2113" y="216"/>
                    <a:pt x="2093" y="239"/>
                  </a:cubicBezTo>
                  <a:moveTo>
                    <a:pt x="1837" y="623"/>
                  </a:moveTo>
                  <a:cubicBezTo>
                    <a:pt x="1835" y="622"/>
                    <a:pt x="1833" y="621"/>
                    <a:pt x="1830" y="620"/>
                  </a:cubicBezTo>
                  <a:cubicBezTo>
                    <a:pt x="1833" y="620"/>
                    <a:pt x="1835" y="621"/>
                    <a:pt x="1836" y="621"/>
                  </a:cubicBezTo>
                  <a:cubicBezTo>
                    <a:pt x="1838" y="622"/>
                    <a:pt x="1840" y="622"/>
                    <a:pt x="1842" y="622"/>
                  </a:cubicBezTo>
                  <a:cubicBezTo>
                    <a:pt x="1840" y="623"/>
                    <a:pt x="1839" y="623"/>
                    <a:pt x="1837" y="623"/>
                  </a:cubicBezTo>
                  <a:moveTo>
                    <a:pt x="1376" y="171"/>
                  </a:moveTo>
                  <a:cubicBezTo>
                    <a:pt x="1329" y="219"/>
                    <a:pt x="1283" y="267"/>
                    <a:pt x="1240" y="319"/>
                  </a:cubicBezTo>
                  <a:cubicBezTo>
                    <a:pt x="1192" y="376"/>
                    <a:pt x="1150" y="440"/>
                    <a:pt x="1090" y="487"/>
                  </a:cubicBezTo>
                  <a:cubicBezTo>
                    <a:pt x="1032" y="387"/>
                    <a:pt x="971" y="290"/>
                    <a:pt x="906" y="195"/>
                  </a:cubicBezTo>
                  <a:cubicBezTo>
                    <a:pt x="896" y="182"/>
                    <a:pt x="884" y="161"/>
                    <a:pt x="869" y="143"/>
                  </a:cubicBezTo>
                  <a:cubicBezTo>
                    <a:pt x="1045" y="143"/>
                    <a:pt x="1220" y="147"/>
                    <a:pt x="1395" y="150"/>
                  </a:cubicBezTo>
                  <a:cubicBezTo>
                    <a:pt x="1388" y="158"/>
                    <a:pt x="1381" y="166"/>
                    <a:pt x="1376" y="171"/>
                  </a:cubicBezTo>
                  <a:moveTo>
                    <a:pt x="717" y="144"/>
                  </a:moveTo>
                  <a:cubicBezTo>
                    <a:pt x="657" y="206"/>
                    <a:pt x="600" y="269"/>
                    <a:pt x="544" y="334"/>
                  </a:cubicBezTo>
                  <a:cubicBezTo>
                    <a:pt x="496" y="381"/>
                    <a:pt x="439" y="481"/>
                    <a:pt x="378" y="503"/>
                  </a:cubicBezTo>
                  <a:cubicBezTo>
                    <a:pt x="306" y="394"/>
                    <a:pt x="251" y="274"/>
                    <a:pt x="177" y="166"/>
                  </a:cubicBezTo>
                  <a:cubicBezTo>
                    <a:pt x="196" y="165"/>
                    <a:pt x="213" y="164"/>
                    <a:pt x="228" y="163"/>
                  </a:cubicBezTo>
                  <a:cubicBezTo>
                    <a:pt x="392" y="160"/>
                    <a:pt x="555" y="142"/>
                    <a:pt x="719" y="142"/>
                  </a:cubicBezTo>
                  <a:cubicBezTo>
                    <a:pt x="718" y="142"/>
                    <a:pt x="717" y="143"/>
                    <a:pt x="717" y="144"/>
                  </a:cubicBezTo>
                  <a:moveTo>
                    <a:pt x="389" y="587"/>
                  </a:moveTo>
                  <a:lnTo>
                    <a:pt x="388" y="587"/>
                  </a:lnTo>
                  <a:cubicBezTo>
                    <a:pt x="389" y="587"/>
                    <a:pt x="389" y="587"/>
                    <a:pt x="390" y="587"/>
                  </a:cubicBezTo>
                  <a:lnTo>
                    <a:pt x="389" y="587"/>
                  </a:lnTo>
                  <a:moveTo>
                    <a:pt x="17203" y="69"/>
                  </a:moveTo>
                  <a:cubicBezTo>
                    <a:pt x="17202" y="68"/>
                    <a:pt x="17201" y="66"/>
                    <a:pt x="17201" y="65"/>
                  </a:cubicBezTo>
                  <a:cubicBezTo>
                    <a:pt x="17200" y="63"/>
                    <a:pt x="17200" y="62"/>
                    <a:pt x="17199" y="61"/>
                  </a:cubicBezTo>
                  <a:cubicBezTo>
                    <a:pt x="17197" y="58"/>
                    <a:pt x="17196" y="56"/>
                    <a:pt x="17194" y="54"/>
                  </a:cubicBezTo>
                  <a:cubicBezTo>
                    <a:pt x="17191" y="50"/>
                    <a:pt x="17188" y="47"/>
                    <a:pt x="17185" y="43"/>
                  </a:cubicBezTo>
                  <a:cubicBezTo>
                    <a:pt x="17183" y="42"/>
                    <a:pt x="17182" y="41"/>
                    <a:pt x="17180" y="40"/>
                  </a:cubicBezTo>
                  <a:cubicBezTo>
                    <a:pt x="17178" y="38"/>
                    <a:pt x="17175" y="37"/>
                    <a:pt x="17172" y="35"/>
                  </a:cubicBezTo>
                  <a:cubicBezTo>
                    <a:pt x="17172" y="35"/>
                    <a:pt x="17171" y="35"/>
                    <a:pt x="17171" y="34"/>
                  </a:cubicBezTo>
                  <a:cubicBezTo>
                    <a:pt x="17158" y="29"/>
                    <a:pt x="17145" y="26"/>
                    <a:pt x="17132" y="23"/>
                  </a:cubicBezTo>
                  <a:cubicBezTo>
                    <a:pt x="17124" y="21"/>
                    <a:pt x="17116" y="20"/>
                    <a:pt x="17108" y="19"/>
                  </a:cubicBezTo>
                  <a:cubicBezTo>
                    <a:pt x="17102" y="18"/>
                    <a:pt x="17095" y="17"/>
                    <a:pt x="17088" y="17"/>
                  </a:cubicBezTo>
                  <a:cubicBezTo>
                    <a:pt x="17081" y="17"/>
                    <a:pt x="17074" y="16"/>
                    <a:pt x="17066" y="16"/>
                  </a:cubicBezTo>
                  <a:cubicBezTo>
                    <a:pt x="17061" y="15"/>
                    <a:pt x="17056" y="14"/>
                    <a:pt x="17051" y="14"/>
                  </a:cubicBezTo>
                  <a:cubicBezTo>
                    <a:pt x="16977" y="15"/>
                    <a:pt x="16904" y="16"/>
                    <a:pt x="16830" y="19"/>
                  </a:cubicBezTo>
                  <a:cubicBezTo>
                    <a:pt x="16565" y="29"/>
                    <a:pt x="16301" y="42"/>
                    <a:pt x="16036" y="37"/>
                  </a:cubicBezTo>
                  <a:cubicBezTo>
                    <a:pt x="15692" y="32"/>
                    <a:pt x="15348" y="-5"/>
                    <a:pt x="15003" y="6"/>
                  </a:cubicBezTo>
                  <a:cubicBezTo>
                    <a:pt x="14682" y="6"/>
                    <a:pt x="14361" y="30"/>
                    <a:pt x="14040" y="27"/>
                  </a:cubicBezTo>
                  <a:cubicBezTo>
                    <a:pt x="13895" y="27"/>
                    <a:pt x="13750" y="26"/>
                    <a:pt x="13605" y="25"/>
                  </a:cubicBezTo>
                  <a:cubicBezTo>
                    <a:pt x="13363" y="23"/>
                    <a:pt x="13121" y="21"/>
                    <a:pt x="12879" y="27"/>
                  </a:cubicBezTo>
                  <a:cubicBezTo>
                    <a:pt x="12300" y="27"/>
                    <a:pt x="11720" y="46"/>
                    <a:pt x="11141" y="25"/>
                  </a:cubicBezTo>
                  <a:cubicBezTo>
                    <a:pt x="11049" y="27"/>
                    <a:pt x="10958" y="28"/>
                    <a:pt x="10866" y="29"/>
                  </a:cubicBezTo>
                  <a:cubicBezTo>
                    <a:pt x="10823" y="28"/>
                    <a:pt x="10780" y="26"/>
                    <a:pt x="10737" y="25"/>
                  </a:cubicBezTo>
                  <a:cubicBezTo>
                    <a:pt x="10585" y="15"/>
                    <a:pt x="10433" y="14"/>
                    <a:pt x="10280" y="11"/>
                  </a:cubicBezTo>
                  <a:cubicBezTo>
                    <a:pt x="10153" y="4"/>
                    <a:pt x="10026" y="6"/>
                    <a:pt x="9900" y="10"/>
                  </a:cubicBezTo>
                  <a:cubicBezTo>
                    <a:pt x="9847" y="11"/>
                    <a:pt x="9795" y="13"/>
                    <a:pt x="9743" y="14"/>
                  </a:cubicBezTo>
                  <a:cubicBezTo>
                    <a:pt x="9736" y="9"/>
                    <a:pt x="9726" y="8"/>
                    <a:pt x="9717" y="10"/>
                  </a:cubicBezTo>
                  <a:cubicBezTo>
                    <a:pt x="9693" y="11"/>
                    <a:pt x="9670" y="11"/>
                    <a:pt x="9646" y="10"/>
                  </a:cubicBezTo>
                  <a:cubicBezTo>
                    <a:pt x="9600" y="9"/>
                    <a:pt x="9553" y="8"/>
                    <a:pt x="9506" y="8"/>
                  </a:cubicBezTo>
                  <a:cubicBezTo>
                    <a:pt x="9387" y="11"/>
                    <a:pt x="9268" y="-4"/>
                    <a:pt x="9149" y="0"/>
                  </a:cubicBezTo>
                  <a:cubicBezTo>
                    <a:pt x="9069" y="4"/>
                    <a:pt x="8988" y="14"/>
                    <a:pt x="8906" y="12"/>
                  </a:cubicBezTo>
                  <a:cubicBezTo>
                    <a:pt x="8828" y="11"/>
                    <a:pt x="8749" y="5"/>
                    <a:pt x="8671" y="8"/>
                  </a:cubicBezTo>
                  <a:cubicBezTo>
                    <a:pt x="8669" y="8"/>
                    <a:pt x="8669" y="8"/>
                    <a:pt x="8668" y="8"/>
                  </a:cubicBezTo>
                  <a:cubicBezTo>
                    <a:pt x="8634" y="6"/>
                    <a:pt x="8599" y="14"/>
                    <a:pt x="8582" y="33"/>
                  </a:cubicBezTo>
                  <a:cubicBezTo>
                    <a:pt x="8576" y="31"/>
                    <a:pt x="8569" y="30"/>
                    <a:pt x="8561" y="29"/>
                  </a:cubicBezTo>
                  <a:cubicBezTo>
                    <a:pt x="8555" y="29"/>
                    <a:pt x="8548" y="28"/>
                    <a:pt x="8542" y="28"/>
                  </a:cubicBezTo>
                  <a:cubicBezTo>
                    <a:pt x="8534" y="27"/>
                    <a:pt x="8527" y="27"/>
                    <a:pt x="8519" y="26"/>
                  </a:cubicBezTo>
                  <a:cubicBezTo>
                    <a:pt x="8514" y="26"/>
                    <a:pt x="8510" y="25"/>
                    <a:pt x="8505" y="25"/>
                  </a:cubicBezTo>
                  <a:cubicBezTo>
                    <a:pt x="8430" y="26"/>
                    <a:pt x="8357" y="27"/>
                    <a:pt x="8284" y="29"/>
                  </a:cubicBezTo>
                  <a:cubicBezTo>
                    <a:pt x="8019" y="40"/>
                    <a:pt x="7754" y="52"/>
                    <a:pt x="7489" y="47"/>
                  </a:cubicBezTo>
                  <a:cubicBezTo>
                    <a:pt x="7145" y="43"/>
                    <a:pt x="6801" y="6"/>
                    <a:pt x="6456" y="16"/>
                  </a:cubicBezTo>
                  <a:cubicBezTo>
                    <a:pt x="6135" y="16"/>
                    <a:pt x="5815" y="41"/>
                    <a:pt x="5493" y="37"/>
                  </a:cubicBezTo>
                  <a:cubicBezTo>
                    <a:pt x="5348" y="38"/>
                    <a:pt x="5203" y="37"/>
                    <a:pt x="5058" y="35"/>
                  </a:cubicBezTo>
                  <a:cubicBezTo>
                    <a:pt x="4816" y="33"/>
                    <a:pt x="4575" y="31"/>
                    <a:pt x="4332" y="37"/>
                  </a:cubicBezTo>
                  <a:cubicBezTo>
                    <a:pt x="3753" y="37"/>
                    <a:pt x="3173" y="56"/>
                    <a:pt x="2594" y="35"/>
                  </a:cubicBezTo>
                  <a:cubicBezTo>
                    <a:pt x="2503" y="37"/>
                    <a:pt x="2411" y="38"/>
                    <a:pt x="2319" y="39"/>
                  </a:cubicBezTo>
                  <a:cubicBezTo>
                    <a:pt x="2277" y="38"/>
                    <a:pt x="2233" y="37"/>
                    <a:pt x="2190" y="35"/>
                  </a:cubicBezTo>
                  <a:cubicBezTo>
                    <a:pt x="2038" y="25"/>
                    <a:pt x="1886" y="25"/>
                    <a:pt x="1734" y="21"/>
                  </a:cubicBezTo>
                  <a:cubicBezTo>
                    <a:pt x="1607" y="14"/>
                    <a:pt x="1480" y="16"/>
                    <a:pt x="1353" y="21"/>
                  </a:cubicBezTo>
                  <a:cubicBezTo>
                    <a:pt x="1300" y="21"/>
                    <a:pt x="1248" y="22"/>
                    <a:pt x="1196" y="24"/>
                  </a:cubicBezTo>
                  <a:cubicBezTo>
                    <a:pt x="1189" y="19"/>
                    <a:pt x="1179" y="19"/>
                    <a:pt x="1171" y="21"/>
                  </a:cubicBezTo>
                  <a:cubicBezTo>
                    <a:pt x="1147" y="22"/>
                    <a:pt x="1123" y="21"/>
                    <a:pt x="1100" y="21"/>
                  </a:cubicBezTo>
                  <a:cubicBezTo>
                    <a:pt x="1053" y="20"/>
                    <a:pt x="1006" y="19"/>
                    <a:pt x="959" y="19"/>
                  </a:cubicBezTo>
                  <a:cubicBezTo>
                    <a:pt x="840" y="21"/>
                    <a:pt x="722" y="7"/>
                    <a:pt x="603" y="11"/>
                  </a:cubicBezTo>
                  <a:cubicBezTo>
                    <a:pt x="522" y="14"/>
                    <a:pt x="441" y="25"/>
                    <a:pt x="359" y="22"/>
                  </a:cubicBezTo>
                  <a:cubicBezTo>
                    <a:pt x="281" y="21"/>
                    <a:pt x="202" y="16"/>
                    <a:pt x="124" y="19"/>
                  </a:cubicBezTo>
                  <a:cubicBezTo>
                    <a:pt x="123" y="19"/>
                    <a:pt x="122" y="19"/>
                    <a:pt x="121" y="19"/>
                  </a:cubicBezTo>
                  <a:cubicBezTo>
                    <a:pt x="83" y="17"/>
                    <a:pt x="45" y="26"/>
                    <a:pt x="31" y="50"/>
                  </a:cubicBezTo>
                  <a:cubicBezTo>
                    <a:pt x="28" y="53"/>
                    <a:pt x="24" y="56"/>
                    <a:pt x="21" y="59"/>
                  </a:cubicBezTo>
                  <a:cubicBezTo>
                    <a:pt x="9" y="72"/>
                    <a:pt x="0" y="87"/>
                    <a:pt x="0" y="105"/>
                  </a:cubicBezTo>
                  <a:cubicBezTo>
                    <a:pt x="0" y="124"/>
                    <a:pt x="8" y="147"/>
                    <a:pt x="23" y="161"/>
                  </a:cubicBezTo>
                  <a:cubicBezTo>
                    <a:pt x="26" y="166"/>
                    <a:pt x="28" y="169"/>
                    <a:pt x="31" y="174"/>
                  </a:cubicBezTo>
                  <a:cubicBezTo>
                    <a:pt x="37" y="188"/>
                    <a:pt x="44" y="202"/>
                    <a:pt x="51" y="214"/>
                  </a:cubicBezTo>
                  <a:cubicBezTo>
                    <a:pt x="107" y="299"/>
                    <a:pt x="166" y="382"/>
                    <a:pt x="216" y="471"/>
                  </a:cubicBezTo>
                  <a:cubicBezTo>
                    <a:pt x="251" y="524"/>
                    <a:pt x="278" y="612"/>
                    <a:pt x="336" y="641"/>
                  </a:cubicBezTo>
                  <a:cubicBezTo>
                    <a:pt x="402" y="654"/>
                    <a:pt x="455" y="604"/>
                    <a:pt x="495" y="559"/>
                  </a:cubicBezTo>
                  <a:cubicBezTo>
                    <a:pt x="554" y="498"/>
                    <a:pt x="607" y="431"/>
                    <a:pt x="663" y="368"/>
                  </a:cubicBezTo>
                  <a:cubicBezTo>
                    <a:pt x="705" y="320"/>
                    <a:pt x="745" y="271"/>
                    <a:pt x="785" y="221"/>
                  </a:cubicBezTo>
                  <a:cubicBezTo>
                    <a:pt x="788" y="217"/>
                    <a:pt x="791" y="212"/>
                    <a:pt x="796" y="207"/>
                  </a:cubicBezTo>
                  <a:cubicBezTo>
                    <a:pt x="798" y="210"/>
                    <a:pt x="799" y="213"/>
                    <a:pt x="800" y="216"/>
                  </a:cubicBezTo>
                  <a:cubicBezTo>
                    <a:pt x="825" y="258"/>
                    <a:pt x="848" y="302"/>
                    <a:pt x="872" y="344"/>
                  </a:cubicBezTo>
                  <a:cubicBezTo>
                    <a:pt x="903" y="402"/>
                    <a:pt x="938" y="457"/>
                    <a:pt x="978" y="510"/>
                  </a:cubicBezTo>
                  <a:cubicBezTo>
                    <a:pt x="1013" y="560"/>
                    <a:pt x="1050" y="624"/>
                    <a:pt x="1120" y="621"/>
                  </a:cubicBezTo>
                  <a:cubicBezTo>
                    <a:pt x="1163" y="626"/>
                    <a:pt x="1189" y="587"/>
                    <a:pt x="1215" y="560"/>
                  </a:cubicBezTo>
                  <a:cubicBezTo>
                    <a:pt x="1271" y="500"/>
                    <a:pt x="1323" y="435"/>
                    <a:pt x="1374" y="369"/>
                  </a:cubicBezTo>
                  <a:cubicBezTo>
                    <a:pt x="1412" y="321"/>
                    <a:pt x="1447" y="271"/>
                    <a:pt x="1485" y="222"/>
                  </a:cubicBezTo>
                  <a:cubicBezTo>
                    <a:pt x="1500" y="256"/>
                    <a:pt x="1524" y="294"/>
                    <a:pt x="1533" y="310"/>
                  </a:cubicBezTo>
                  <a:cubicBezTo>
                    <a:pt x="1554" y="341"/>
                    <a:pt x="1580" y="368"/>
                    <a:pt x="1602" y="398"/>
                  </a:cubicBezTo>
                  <a:cubicBezTo>
                    <a:pt x="1628" y="434"/>
                    <a:pt x="1660" y="467"/>
                    <a:pt x="1683" y="505"/>
                  </a:cubicBezTo>
                  <a:cubicBezTo>
                    <a:pt x="1720" y="563"/>
                    <a:pt x="1754" y="634"/>
                    <a:pt x="1822" y="661"/>
                  </a:cubicBezTo>
                  <a:cubicBezTo>
                    <a:pt x="1881" y="675"/>
                    <a:pt x="1930" y="605"/>
                    <a:pt x="1966" y="566"/>
                  </a:cubicBezTo>
                  <a:cubicBezTo>
                    <a:pt x="2020" y="516"/>
                    <a:pt x="2065" y="455"/>
                    <a:pt x="2114" y="400"/>
                  </a:cubicBezTo>
                  <a:cubicBezTo>
                    <a:pt x="2135" y="376"/>
                    <a:pt x="2154" y="350"/>
                    <a:pt x="2173" y="324"/>
                  </a:cubicBezTo>
                  <a:cubicBezTo>
                    <a:pt x="2201" y="297"/>
                    <a:pt x="2230" y="270"/>
                    <a:pt x="2259" y="244"/>
                  </a:cubicBezTo>
                  <a:cubicBezTo>
                    <a:pt x="2272" y="263"/>
                    <a:pt x="2287" y="282"/>
                    <a:pt x="2302" y="300"/>
                  </a:cubicBezTo>
                  <a:cubicBezTo>
                    <a:pt x="2362" y="372"/>
                    <a:pt x="2422" y="443"/>
                    <a:pt x="2481" y="515"/>
                  </a:cubicBezTo>
                  <a:cubicBezTo>
                    <a:pt x="2503" y="545"/>
                    <a:pt x="2525" y="574"/>
                    <a:pt x="2547" y="605"/>
                  </a:cubicBezTo>
                  <a:cubicBezTo>
                    <a:pt x="2563" y="626"/>
                    <a:pt x="2577" y="651"/>
                    <a:pt x="2599" y="666"/>
                  </a:cubicBezTo>
                  <a:cubicBezTo>
                    <a:pt x="2668" y="695"/>
                    <a:pt x="2743" y="577"/>
                    <a:pt x="2789" y="536"/>
                  </a:cubicBezTo>
                  <a:cubicBezTo>
                    <a:pt x="2849" y="474"/>
                    <a:pt x="2907" y="410"/>
                    <a:pt x="2965" y="345"/>
                  </a:cubicBezTo>
                  <a:cubicBezTo>
                    <a:pt x="3000" y="306"/>
                    <a:pt x="3034" y="265"/>
                    <a:pt x="3068" y="224"/>
                  </a:cubicBezTo>
                  <a:cubicBezTo>
                    <a:pt x="3081" y="240"/>
                    <a:pt x="3092" y="256"/>
                    <a:pt x="3104" y="271"/>
                  </a:cubicBezTo>
                  <a:cubicBezTo>
                    <a:pt x="3130" y="304"/>
                    <a:pt x="3152" y="339"/>
                    <a:pt x="3174" y="375"/>
                  </a:cubicBezTo>
                  <a:cubicBezTo>
                    <a:pt x="3227" y="450"/>
                    <a:pt x="3274" y="531"/>
                    <a:pt x="3339" y="597"/>
                  </a:cubicBezTo>
                  <a:cubicBezTo>
                    <a:pt x="3361" y="633"/>
                    <a:pt x="3386" y="671"/>
                    <a:pt x="3428" y="685"/>
                  </a:cubicBezTo>
                  <a:cubicBezTo>
                    <a:pt x="3439" y="692"/>
                    <a:pt x="3451" y="699"/>
                    <a:pt x="3463" y="703"/>
                  </a:cubicBezTo>
                  <a:cubicBezTo>
                    <a:pt x="3511" y="718"/>
                    <a:pt x="3538" y="663"/>
                    <a:pt x="3565" y="633"/>
                  </a:cubicBezTo>
                  <a:cubicBezTo>
                    <a:pt x="3598" y="592"/>
                    <a:pt x="3630" y="551"/>
                    <a:pt x="3661" y="508"/>
                  </a:cubicBezTo>
                  <a:cubicBezTo>
                    <a:pt x="3731" y="419"/>
                    <a:pt x="3806" y="334"/>
                    <a:pt x="3875" y="245"/>
                  </a:cubicBezTo>
                  <a:cubicBezTo>
                    <a:pt x="3883" y="236"/>
                    <a:pt x="3890" y="227"/>
                    <a:pt x="3897" y="218"/>
                  </a:cubicBezTo>
                  <a:cubicBezTo>
                    <a:pt x="3913" y="241"/>
                    <a:pt x="3930" y="263"/>
                    <a:pt x="3948" y="284"/>
                  </a:cubicBezTo>
                  <a:cubicBezTo>
                    <a:pt x="3982" y="325"/>
                    <a:pt x="4014" y="367"/>
                    <a:pt x="4045" y="410"/>
                  </a:cubicBezTo>
                  <a:cubicBezTo>
                    <a:pt x="4067" y="442"/>
                    <a:pt x="4092" y="471"/>
                    <a:pt x="4114" y="502"/>
                  </a:cubicBezTo>
                  <a:cubicBezTo>
                    <a:pt x="4144" y="547"/>
                    <a:pt x="4174" y="594"/>
                    <a:pt x="4214" y="632"/>
                  </a:cubicBezTo>
                  <a:cubicBezTo>
                    <a:pt x="4244" y="657"/>
                    <a:pt x="4268" y="694"/>
                    <a:pt x="4311" y="694"/>
                  </a:cubicBezTo>
                  <a:cubicBezTo>
                    <a:pt x="4391" y="691"/>
                    <a:pt x="4441" y="591"/>
                    <a:pt x="4484" y="532"/>
                  </a:cubicBezTo>
                  <a:cubicBezTo>
                    <a:pt x="4519" y="482"/>
                    <a:pt x="4555" y="431"/>
                    <a:pt x="4592" y="382"/>
                  </a:cubicBezTo>
                  <a:cubicBezTo>
                    <a:pt x="4637" y="318"/>
                    <a:pt x="4696" y="265"/>
                    <a:pt x="4743" y="203"/>
                  </a:cubicBezTo>
                  <a:cubicBezTo>
                    <a:pt x="4750" y="211"/>
                    <a:pt x="4757" y="219"/>
                    <a:pt x="4765" y="227"/>
                  </a:cubicBezTo>
                  <a:cubicBezTo>
                    <a:pt x="4800" y="262"/>
                    <a:pt x="4832" y="298"/>
                    <a:pt x="4864" y="336"/>
                  </a:cubicBezTo>
                  <a:cubicBezTo>
                    <a:pt x="4929" y="413"/>
                    <a:pt x="4983" y="498"/>
                    <a:pt x="5051" y="573"/>
                  </a:cubicBezTo>
                  <a:cubicBezTo>
                    <a:pt x="5096" y="627"/>
                    <a:pt x="5143" y="691"/>
                    <a:pt x="5214" y="710"/>
                  </a:cubicBezTo>
                  <a:cubicBezTo>
                    <a:pt x="5229" y="716"/>
                    <a:pt x="5244" y="713"/>
                    <a:pt x="5258" y="705"/>
                  </a:cubicBezTo>
                  <a:cubicBezTo>
                    <a:pt x="5295" y="692"/>
                    <a:pt x="5320" y="660"/>
                    <a:pt x="5343" y="629"/>
                  </a:cubicBezTo>
                  <a:cubicBezTo>
                    <a:pt x="5377" y="581"/>
                    <a:pt x="5408" y="531"/>
                    <a:pt x="5442" y="482"/>
                  </a:cubicBezTo>
                  <a:cubicBezTo>
                    <a:pt x="5511" y="381"/>
                    <a:pt x="5592" y="290"/>
                    <a:pt x="5676" y="199"/>
                  </a:cubicBezTo>
                  <a:cubicBezTo>
                    <a:pt x="5686" y="187"/>
                    <a:pt x="5696" y="176"/>
                    <a:pt x="5707" y="163"/>
                  </a:cubicBezTo>
                  <a:lnTo>
                    <a:pt x="5708" y="162"/>
                  </a:lnTo>
                  <a:cubicBezTo>
                    <a:pt x="5715" y="169"/>
                    <a:pt x="5724" y="176"/>
                    <a:pt x="5729" y="183"/>
                  </a:cubicBezTo>
                  <a:cubicBezTo>
                    <a:pt x="5745" y="202"/>
                    <a:pt x="5761" y="219"/>
                    <a:pt x="5777" y="239"/>
                  </a:cubicBezTo>
                  <a:cubicBezTo>
                    <a:pt x="5835" y="313"/>
                    <a:pt x="5885" y="393"/>
                    <a:pt x="5941" y="469"/>
                  </a:cubicBezTo>
                  <a:cubicBezTo>
                    <a:pt x="5975" y="516"/>
                    <a:pt x="6007" y="564"/>
                    <a:pt x="6041" y="611"/>
                  </a:cubicBezTo>
                  <a:cubicBezTo>
                    <a:pt x="6078" y="661"/>
                    <a:pt x="6116" y="727"/>
                    <a:pt x="6183" y="737"/>
                  </a:cubicBezTo>
                  <a:cubicBezTo>
                    <a:pt x="6329" y="732"/>
                    <a:pt x="6383" y="589"/>
                    <a:pt x="6450" y="484"/>
                  </a:cubicBezTo>
                  <a:cubicBezTo>
                    <a:pt x="6509" y="396"/>
                    <a:pt x="6576" y="314"/>
                    <a:pt x="6635" y="226"/>
                  </a:cubicBezTo>
                  <a:cubicBezTo>
                    <a:pt x="6648" y="208"/>
                    <a:pt x="6661" y="191"/>
                    <a:pt x="6674" y="173"/>
                  </a:cubicBezTo>
                  <a:cubicBezTo>
                    <a:pt x="6675" y="171"/>
                    <a:pt x="6677" y="168"/>
                    <a:pt x="6679" y="165"/>
                  </a:cubicBezTo>
                  <a:cubicBezTo>
                    <a:pt x="6700" y="192"/>
                    <a:pt x="6727" y="220"/>
                    <a:pt x="6737" y="235"/>
                  </a:cubicBezTo>
                  <a:cubicBezTo>
                    <a:pt x="6804" y="313"/>
                    <a:pt x="6877" y="385"/>
                    <a:pt x="6947" y="461"/>
                  </a:cubicBezTo>
                  <a:cubicBezTo>
                    <a:pt x="6983" y="510"/>
                    <a:pt x="7020" y="557"/>
                    <a:pt x="7059" y="603"/>
                  </a:cubicBezTo>
                  <a:cubicBezTo>
                    <a:pt x="7082" y="631"/>
                    <a:pt x="7103" y="658"/>
                    <a:pt x="7128" y="684"/>
                  </a:cubicBezTo>
                  <a:cubicBezTo>
                    <a:pt x="7145" y="700"/>
                    <a:pt x="7171" y="700"/>
                    <a:pt x="7193" y="707"/>
                  </a:cubicBezTo>
                  <a:cubicBezTo>
                    <a:pt x="7308" y="727"/>
                    <a:pt x="7472" y="455"/>
                    <a:pt x="7542" y="371"/>
                  </a:cubicBezTo>
                  <a:cubicBezTo>
                    <a:pt x="7599" y="297"/>
                    <a:pt x="7659" y="225"/>
                    <a:pt x="7714" y="150"/>
                  </a:cubicBezTo>
                  <a:cubicBezTo>
                    <a:pt x="7717" y="154"/>
                    <a:pt x="7720" y="158"/>
                    <a:pt x="7723" y="163"/>
                  </a:cubicBezTo>
                  <a:cubicBezTo>
                    <a:pt x="7765" y="235"/>
                    <a:pt x="7810" y="305"/>
                    <a:pt x="7858" y="373"/>
                  </a:cubicBezTo>
                  <a:cubicBezTo>
                    <a:pt x="7917" y="461"/>
                    <a:pt x="7969" y="554"/>
                    <a:pt x="8032" y="639"/>
                  </a:cubicBezTo>
                  <a:cubicBezTo>
                    <a:pt x="8066" y="687"/>
                    <a:pt x="8096" y="751"/>
                    <a:pt x="8161" y="762"/>
                  </a:cubicBezTo>
                  <a:cubicBezTo>
                    <a:pt x="8166" y="763"/>
                    <a:pt x="8171" y="763"/>
                    <a:pt x="8175" y="763"/>
                  </a:cubicBezTo>
                  <a:cubicBezTo>
                    <a:pt x="8261" y="763"/>
                    <a:pt x="8305" y="663"/>
                    <a:pt x="8348" y="601"/>
                  </a:cubicBezTo>
                  <a:cubicBezTo>
                    <a:pt x="8374" y="561"/>
                    <a:pt x="8400" y="521"/>
                    <a:pt x="8426" y="482"/>
                  </a:cubicBezTo>
                  <a:cubicBezTo>
                    <a:pt x="8484" y="395"/>
                    <a:pt x="8547" y="311"/>
                    <a:pt x="8603" y="224"/>
                  </a:cubicBezTo>
                  <a:cubicBezTo>
                    <a:pt x="8603" y="222"/>
                    <a:pt x="8605" y="219"/>
                    <a:pt x="8606" y="217"/>
                  </a:cubicBezTo>
                  <a:cubicBezTo>
                    <a:pt x="8660" y="297"/>
                    <a:pt x="8715" y="376"/>
                    <a:pt x="8763" y="460"/>
                  </a:cubicBezTo>
                  <a:cubicBezTo>
                    <a:pt x="8797" y="513"/>
                    <a:pt x="8824" y="602"/>
                    <a:pt x="8883" y="630"/>
                  </a:cubicBezTo>
                  <a:cubicBezTo>
                    <a:pt x="8948" y="644"/>
                    <a:pt x="9002" y="594"/>
                    <a:pt x="9042" y="549"/>
                  </a:cubicBezTo>
                  <a:cubicBezTo>
                    <a:pt x="9101" y="487"/>
                    <a:pt x="9154" y="421"/>
                    <a:pt x="9210" y="357"/>
                  </a:cubicBezTo>
                  <a:cubicBezTo>
                    <a:pt x="9252" y="310"/>
                    <a:pt x="9292" y="261"/>
                    <a:pt x="9331" y="211"/>
                  </a:cubicBezTo>
                  <a:cubicBezTo>
                    <a:pt x="9335" y="206"/>
                    <a:pt x="9338" y="202"/>
                    <a:pt x="9343" y="197"/>
                  </a:cubicBezTo>
                  <a:cubicBezTo>
                    <a:pt x="9344" y="200"/>
                    <a:pt x="9346" y="203"/>
                    <a:pt x="9347" y="205"/>
                  </a:cubicBezTo>
                  <a:cubicBezTo>
                    <a:pt x="9372" y="248"/>
                    <a:pt x="9394" y="291"/>
                    <a:pt x="9419" y="334"/>
                  </a:cubicBezTo>
                  <a:cubicBezTo>
                    <a:pt x="9449" y="392"/>
                    <a:pt x="9485" y="447"/>
                    <a:pt x="9524" y="499"/>
                  </a:cubicBezTo>
                  <a:cubicBezTo>
                    <a:pt x="9559" y="550"/>
                    <a:pt x="9597" y="613"/>
                    <a:pt x="9667" y="611"/>
                  </a:cubicBezTo>
                  <a:cubicBezTo>
                    <a:pt x="9709" y="615"/>
                    <a:pt x="9735" y="577"/>
                    <a:pt x="9761" y="550"/>
                  </a:cubicBezTo>
                  <a:cubicBezTo>
                    <a:pt x="9818" y="489"/>
                    <a:pt x="9870" y="424"/>
                    <a:pt x="9921" y="359"/>
                  </a:cubicBezTo>
                  <a:cubicBezTo>
                    <a:pt x="9958" y="310"/>
                    <a:pt x="9994" y="260"/>
                    <a:pt x="10031" y="212"/>
                  </a:cubicBezTo>
                  <a:cubicBezTo>
                    <a:pt x="10047" y="246"/>
                    <a:pt x="10071" y="283"/>
                    <a:pt x="10080" y="300"/>
                  </a:cubicBezTo>
                  <a:cubicBezTo>
                    <a:pt x="10100" y="331"/>
                    <a:pt x="10127" y="358"/>
                    <a:pt x="10148" y="388"/>
                  </a:cubicBezTo>
                  <a:cubicBezTo>
                    <a:pt x="10175" y="424"/>
                    <a:pt x="10207" y="457"/>
                    <a:pt x="10229" y="495"/>
                  </a:cubicBezTo>
                  <a:cubicBezTo>
                    <a:pt x="10267" y="553"/>
                    <a:pt x="10301" y="624"/>
                    <a:pt x="10369" y="650"/>
                  </a:cubicBezTo>
                  <a:cubicBezTo>
                    <a:pt x="10428" y="665"/>
                    <a:pt x="10477" y="595"/>
                    <a:pt x="10513" y="557"/>
                  </a:cubicBezTo>
                  <a:cubicBezTo>
                    <a:pt x="10567" y="505"/>
                    <a:pt x="10612" y="445"/>
                    <a:pt x="10661" y="389"/>
                  </a:cubicBezTo>
                  <a:cubicBezTo>
                    <a:pt x="10682" y="365"/>
                    <a:pt x="10701" y="340"/>
                    <a:pt x="10720" y="314"/>
                  </a:cubicBezTo>
                  <a:cubicBezTo>
                    <a:pt x="10748" y="287"/>
                    <a:pt x="10777" y="260"/>
                    <a:pt x="10806" y="234"/>
                  </a:cubicBezTo>
                  <a:cubicBezTo>
                    <a:pt x="10819" y="253"/>
                    <a:pt x="10834" y="272"/>
                    <a:pt x="10848" y="290"/>
                  </a:cubicBezTo>
                  <a:cubicBezTo>
                    <a:pt x="10909" y="361"/>
                    <a:pt x="10969" y="432"/>
                    <a:pt x="11028" y="505"/>
                  </a:cubicBezTo>
                  <a:cubicBezTo>
                    <a:pt x="11050" y="534"/>
                    <a:pt x="11072" y="565"/>
                    <a:pt x="11093" y="594"/>
                  </a:cubicBezTo>
                  <a:cubicBezTo>
                    <a:pt x="11110" y="615"/>
                    <a:pt x="11124" y="641"/>
                    <a:pt x="11146" y="656"/>
                  </a:cubicBezTo>
                  <a:cubicBezTo>
                    <a:pt x="11215" y="684"/>
                    <a:pt x="11290" y="566"/>
                    <a:pt x="11336" y="526"/>
                  </a:cubicBezTo>
                  <a:cubicBezTo>
                    <a:pt x="11396" y="463"/>
                    <a:pt x="11454" y="400"/>
                    <a:pt x="11511" y="335"/>
                  </a:cubicBezTo>
                  <a:cubicBezTo>
                    <a:pt x="11547" y="295"/>
                    <a:pt x="11581" y="255"/>
                    <a:pt x="11615" y="214"/>
                  </a:cubicBezTo>
                  <a:cubicBezTo>
                    <a:pt x="11628" y="229"/>
                    <a:pt x="11639" y="245"/>
                    <a:pt x="11650" y="261"/>
                  </a:cubicBezTo>
                  <a:cubicBezTo>
                    <a:pt x="11677" y="294"/>
                    <a:pt x="11699" y="329"/>
                    <a:pt x="11721" y="365"/>
                  </a:cubicBezTo>
                  <a:cubicBezTo>
                    <a:pt x="11773" y="440"/>
                    <a:pt x="11821" y="520"/>
                    <a:pt x="11886" y="587"/>
                  </a:cubicBezTo>
                  <a:cubicBezTo>
                    <a:pt x="11908" y="622"/>
                    <a:pt x="11933" y="661"/>
                    <a:pt x="11975" y="674"/>
                  </a:cubicBezTo>
                  <a:cubicBezTo>
                    <a:pt x="11986" y="682"/>
                    <a:pt x="11997" y="688"/>
                    <a:pt x="12010" y="692"/>
                  </a:cubicBezTo>
                  <a:cubicBezTo>
                    <a:pt x="12058" y="708"/>
                    <a:pt x="12085" y="653"/>
                    <a:pt x="12112" y="623"/>
                  </a:cubicBezTo>
                  <a:cubicBezTo>
                    <a:pt x="12145" y="582"/>
                    <a:pt x="12177" y="540"/>
                    <a:pt x="12207" y="497"/>
                  </a:cubicBezTo>
                  <a:cubicBezTo>
                    <a:pt x="12278" y="409"/>
                    <a:pt x="12353" y="324"/>
                    <a:pt x="12422" y="234"/>
                  </a:cubicBezTo>
                  <a:cubicBezTo>
                    <a:pt x="12430" y="226"/>
                    <a:pt x="12436" y="216"/>
                    <a:pt x="12444" y="207"/>
                  </a:cubicBezTo>
                  <a:cubicBezTo>
                    <a:pt x="12459" y="231"/>
                    <a:pt x="12477" y="252"/>
                    <a:pt x="12495" y="273"/>
                  </a:cubicBezTo>
                  <a:cubicBezTo>
                    <a:pt x="12529" y="314"/>
                    <a:pt x="12561" y="356"/>
                    <a:pt x="12592" y="400"/>
                  </a:cubicBezTo>
                  <a:cubicBezTo>
                    <a:pt x="12614" y="431"/>
                    <a:pt x="12639" y="460"/>
                    <a:pt x="12661" y="492"/>
                  </a:cubicBezTo>
                  <a:cubicBezTo>
                    <a:pt x="12691" y="537"/>
                    <a:pt x="12721" y="584"/>
                    <a:pt x="12761" y="621"/>
                  </a:cubicBezTo>
                  <a:cubicBezTo>
                    <a:pt x="12790" y="646"/>
                    <a:pt x="12815" y="684"/>
                    <a:pt x="12857" y="684"/>
                  </a:cubicBezTo>
                  <a:cubicBezTo>
                    <a:pt x="12938" y="681"/>
                    <a:pt x="12988" y="581"/>
                    <a:pt x="13031" y="522"/>
                  </a:cubicBezTo>
                  <a:cubicBezTo>
                    <a:pt x="13066" y="471"/>
                    <a:pt x="13102" y="421"/>
                    <a:pt x="13139" y="371"/>
                  </a:cubicBezTo>
                  <a:cubicBezTo>
                    <a:pt x="13184" y="308"/>
                    <a:pt x="13242" y="255"/>
                    <a:pt x="13289" y="193"/>
                  </a:cubicBezTo>
                  <a:cubicBezTo>
                    <a:pt x="13297" y="201"/>
                    <a:pt x="13304" y="209"/>
                    <a:pt x="13312" y="217"/>
                  </a:cubicBezTo>
                  <a:cubicBezTo>
                    <a:pt x="13347" y="252"/>
                    <a:pt x="13379" y="288"/>
                    <a:pt x="13410" y="326"/>
                  </a:cubicBezTo>
                  <a:cubicBezTo>
                    <a:pt x="13475" y="402"/>
                    <a:pt x="13530" y="487"/>
                    <a:pt x="13597" y="563"/>
                  </a:cubicBezTo>
                  <a:cubicBezTo>
                    <a:pt x="13643" y="616"/>
                    <a:pt x="13689" y="680"/>
                    <a:pt x="13761" y="700"/>
                  </a:cubicBezTo>
                  <a:cubicBezTo>
                    <a:pt x="13775" y="705"/>
                    <a:pt x="13791" y="702"/>
                    <a:pt x="13804" y="695"/>
                  </a:cubicBezTo>
                  <a:cubicBezTo>
                    <a:pt x="13841" y="681"/>
                    <a:pt x="13867" y="649"/>
                    <a:pt x="13890" y="618"/>
                  </a:cubicBezTo>
                  <a:cubicBezTo>
                    <a:pt x="13924" y="571"/>
                    <a:pt x="13955" y="521"/>
                    <a:pt x="13988" y="471"/>
                  </a:cubicBezTo>
                  <a:cubicBezTo>
                    <a:pt x="14058" y="371"/>
                    <a:pt x="14138" y="279"/>
                    <a:pt x="14222" y="189"/>
                  </a:cubicBezTo>
                  <a:cubicBezTo>
                    <a:pt x="14233" y="177"/>
                    <a:pt x="14243" y="165"/>
                    <a:pt x="14253" y="153"/>
                  </a:cubicBezTo>
                  <a:cubicBezTo>
                    <a:pt x="14253" y="153"/>
                    <a:pt x="14254" y="152"/>
                    <a:pt x="14255" y="151"/>
                  </a:cubicBezTo>
                  <a:cubicBezTo>
                    <a:pt x="14262" y="159"/>
                    <a:pt x="14271" y="166"/>
                    <a:pt x="14276" y="172"/>
                  </a:cubicBezTo>
                  <a:cubicBezTo>
                    <a:pt x="14292" y="191"/>
                    <a:pt x="14308" y="209"/>
                    <a:pt x="14324" y="229"/>
                  </a:cubicBezTo>
                  <a:cubicBezTo>
                    <a:pt x="14382" y="303"/>
                    <a:pt x="14432" y="383"/>
                    <a:pt x="14488" y="458"/>
                  </a:cubicBezTo>
                  <a:cubicBezTo>
                    <a:pt x="14522" y="505"/>
                    <a:pt x="14553" y="553"/>
                    <a:pt x="14587" y="600"/>
                  </a:cubicBezTo>
                  <a:cubicBezTo>
                    <a:pt x="14624" y="650"/>
                    <a:pt x="14663" y="716"/>
                    <a:pt x="14730" y="727"/>
                  </a:cubicBezTo>
                  <a:cubicBezTo>
                    <a:pt x="14876" y="721"/>
                    <a:pt x="14930" y="579"/>
                    <a:pt x="14997" y="474"/>
                  </a:cubicBezTo>
                  <a:cubicBezTo>
                    <a:pt x="15055" y="386"/>
                    <a:pt x="15123" y="303"/>
                    <a:pt x="15182" y="216"/>
                  </a:cubicBezTo>
                  <a:cubicBezTo>
                    <a:pt x="15195" y="198"/>
                    <a:pt x="15207" y="181"/>
                    <a:pt x="15220" y="163"/>
                  </a:cubicBezTo>
                  <a:cubicBezTo>
                    <a:pt x="15222" y="160"/>
                    <a:pt x="15224" y="157"/>
                    <a:pt x="15226" y="155"/>
                  </a:cubicBezTo>
                  <a:cubicBezTo>
                    <a:pt x="15246" y="182"/>
                    <a:pt x="15273" y="210"/>
                    <a:pt x="15283" y="225"/>
                  </a:cubicBezTo>
                  <a:cubicBezTo>
                    <a:pt x="15351" y="303"/>
                    <a:pt x="15424" y="374"/>
                    <a:pt x="15493" y="451"/>
                  </a:cubicBezTo>
                  <a:cubicBezTo>
                    <a:pt x="15530" y="499"/>
                    <a:pt x="15567" y="547"/>
                    <a:pt x="15606" y="593"/>
                  </a:cubicBezTo>
                  <a:cubicBezTo>
                    <a:pt x="15629" y="620"/>
                    <a:pt x="15650" y="649"/>
                    <a:pt x="15675" y="673"/>
                  </a:cubicBezTo>
                  <a:cubicBezTo>
                    <a:pt x="15692" y="690"/>
                    <a:pt x="15717" y="690"/>
                    <a:pt x="15740" y="697"/>
                  </a:cubicBezTo>
                  <a:cubicBezTo>
                    <a:pt x="15855" y="716"/>
                    <a:pt x="16019" y="444"/>
                    <a:pt x="16089" y="361"/>
                  </a:cubicBezTo>
                  <a:cubicBezTo>
                    <a:pt x="16146" y="287"/>
                    <a:pt x="16206" y="214"/>
                    <a:pt x="16261" y="139"/>
                  </a:cubicBezTo>
                  <a:cubicBezTo>
                    <a:pt x="16264" y="143"/>
                    <a:pt x="16266" y="148"/>
                    <a:pt x="16270" y="152"/>
                  </a:cubicBezTo>
                  <a:cubicBezTo>
                    <a:pt x="16312" y="224"/>
                    <a:pt x="16357" y="294"/>
                    <a:pt x="16405" y="362"/>
                  </a:cubicBezTo>
                  <a:cubicBezTo>
                    <a:pt x="16463" y="450"/>
                    <a:pt x="16515" y="544"/>
                    <a:pt x="16579" y="629"/>
                  </a:cubicBezTo>
                  <a:cubicBezTo>
                    <a:pt x="16613" y="677"/>
                    <a:pt x="16643" y="741"/>
                    <a:pt x="16707" y="752"/>
                  </a:cubicBezTo>
                  <a:cubicBezTo>
                    <a:pt x="16712" y="752"/>
                    <a:pt x="16717" y="753"/>
                    <a:pt x="16722" y="753"/>
                  </a:cubicBezTo>
                  <a:cubicBezTo>
                    <a:pt x="16807" y="753"/>
                    <a:pt x="16852" y="652"/>
                    <a:pt x="16895" y="591"/>
                  </a:cubicBezTo>
                  <a:cubicBezTo>
                    <a:pt x="16920" y="551"/>
                    <a:pt x="16946" y="511"/>
                    <a:pt x="16973" y="472"/>
                  </a:cubicBezTo>
                  <a:cubicBezTo>
                    <a:pt x="17031" y="385"/>
                    <a:pt x="17093" y="301"/>
                    <a:pt x="17150" y="213"/>
                  </a:cubicBezTo>
                  <a:cubicBezTo>
                    <a:pt x="17153" y="205"/>
                    <a:pt x="17163" y="192"/>
                    <a:pt x="17173" y="177"/>
                  </a:cubicBezTo>
                  <a:cubicBezTo>
                    <a:pt x="17177" y="169"/>
                    <a:pt x="17182" y="161"/>
                    <a:pt x="17186" y="153"/>
                  </a:cubicBezTo>
                  <a:cubicBezTo>
                    <a:pt x="17188" y="149"/>
                    <a:pt x="17191" y="144"/>
                    <a:pt x="17193" y="140"/>
                  </a:cubicBezTo>
                  <a:lnTo>
                    <a:pt x="17193" y="140"/>
                  </a:lnTo>
                  <a:cubicBezTo>
                    <a:pt x="17193" y="139"/>
                    <a:pt x="17194" y="138"/>
                    <a:pt x="17194" y="137"/>
                  </a:cubicBezTo>
                  <a:cubicBezTo>
                    <a:pt x="17195" y="135"/>
                    <a:pt x="17196" y="133"/>
                    <a:pt x="17197" y="130"/>
                  </a:cubicBezTo>
                  <a:lnTo>
                    <a:pt x="17197" y="130"/>
                  </a:lnTo>
                  <a:cubicBezTo>
                    <a:pt x="17199" y="127"/>
                    <a:pt x="17200" y="124"/>
                    <a:pt x="17201" y="121"/>
                  </a:cubicBezTo>
                  <a:cubicBezTo>
                    <a:pt x="17203" y="119"/>
                    <a:pt x="17203" y="117"/>
                    <a:pt x="17204" y="115"/>
                  </a:cubicBezTo>
                  <a:cubicBezTo>
                    <a:pt x="17204" y="114"/>
                    <a:pt x="17204" y="114"/>
                    <a:pt x="17205" y="114"/>
                  </a:cubicBezTo>
                  <a:cubicBezTo>
                    <a:pt x="17205" y="109"/>
                    <a:pt x="17206" y="105"/>
                    <a:pt x="17206" y="100"/>
                  </a:cubicBezTo>
                  <a:cubicBezTo>
                    <a:pt x="17207" y="97"/>
                    <a:pt x="17207" y="95"/>
                    <a:pt x="17207" y="92"/>
                  </a:cubicBezTo>
                  <a:cubicBezTo>
                    <a:pt x="17207" y="90"/>
                    <a:pt x="17206" y="87"/>
                    <a:pt x="17206" y="85"/>
                  </a:cubicBezTo>
                  <a:cubicBezTo>
                    <a:pt x="17205" y="80"/>
                    <a:pt x="17204" y="74"/>
                    <a:pt x="17203" y="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6" name="Google Shape;876;p19"/>
            <p:cNvSpPr/>
            <p:nvPr/>
          </p:nvSpPr>
          <p:spPr>
            <a:xfrm>
              <a:off x="4936320" y="1001880"/>
              <a:ext cx="48240" cy="46440"/>
            </a:xfrm>
            <a:custGeom>
              <a:avLst/>
              <a:gdLst/>
              <a:ahLst/>
              <a:cxnLst/>
              <a:rect l="l" t="t" r="r" b="b"/>
              <a:pathLst>
                <a:path w="134" h="129" extrusionOk="0">
                  <a:moveTo>
                    <a:pt x="84" y="1"/>
                  </a:moveTo>
                  <a:cubicBezTo>
                    <a:pt x="46" y="-5"/>
                    <a:pt x="2" y="20"/>
                    <a:pt x="0" y="62"/>
                  </a:cubicBezTo>
                  <a:cubicBezTo>
                    <a:pt x="-2" y="89"/>
                    <a:pt x="13" y="119"/>
                    <a:pt x="41" y="127"/>
                  </a:cubicBezTo>
                  <a:cubicBezTo>
                    <a:pt x="79" y="136"/>
                    <a:pt x="131"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7" name="Google Shape;877;p19"/>
            <p:cNvSpPr/>
            <p:nvPr/>
          </p:nvSpPr>
          <p:spPr>
            <a:xfrm>
              <a:off x="4693680" y="1001880"/>
              <a:ext cx="48240" cy="46440"/>
            </a:xfrm>
            <a:custGeom>
              <a:avLst/>
              <a:gdLst/>
              <a:ahLst/>
              <a:cxnLst/>
              <a:rect l="l" t="t" r="r" b="b"/>
              <a:pathLst>
                <a:path w="134" h="129" extrusionOk="0">
                  <a:moveTo>
                    <a:pt x="85" y="1"/>
                  </a:moveTo>
                  <a:cubicBezTo>
                    <a:pt x="46" y="-5"/>
                    <a:pt x="2" y="20"/>
                    <a:pt x="0" y="62"/>
                  </a:cubicBezTo>
                  <a:cubicBezTo>
                    <a:pt x="-1" y="89"/>
                    <a:pt x="13" y="119"/>
                    <a:pt x="41" y="127"/>
                  </a:cubicBezTo>
                  <a:cubicBezTo>
                    <a:pt x="79" y="136"/>
                    <a:pt x="132" y="117"/>
                    <a:pt x="134" y="73"/>
                  </a:cubicBezTo>
                  <a:cubicBezTo>
                    <a:pt x="138"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8" name="Google Shape;878;p19"/>
            <p:cNvSpPr/>
            <p:nvPr/>
          </p:nvSpPr>
          <p:spPr>
            <a:xfrm>
              <a:off x="5190840" y="1001880"/>
              <a:ext cx="48600" cy="46440"/>
            </a:xfrm>
            <a:custGeom>
              <a:avLst/>
              <a:gdLst/>
              <a:ahLst/>
              <a:cxnLst/>
              <a:rect l="l" t="t" r="r" b="b"/>
              <a:pathLst>
                <a:path w="135" h="129" extrusionOk="0">
                  <a:moveTo>
                    <a:pt x="85" y="1"/>
                  </a:moveTo>
                  <a:cubicBezTo>
                    <a:pt x="47" y="-5"/>
                    <a:pt x="3" y="20"/>
                    <a:pt x="0" y="62"/>
                  </a:cubicBezTo>
                  <a:cubicBezTo>
                    <a:pt x="0" y="89"/>
                    <a:pt x="13" y="119"/>
                    <a:pt x="42" y="127"/>
                  </a:cubicBezTo>
                  <a:cubicBezTo>
                    <a:pt x="79" y="136"/>
                    <a:pt x="133" y="117"/>
                    <a:pt x="135" y="73"/>
                  </a:cubicBezTo>
                  <a:cubicBezTo>
                    <a:pt x="139"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79" name="Google Shape;879;p19"/>
            <p:cNvSpPr/>
            <p:nvPr/>
          </p:nvSpPr>
          <p:spPr>
            <a:xfrm>
              <a:off x="5478480" y="1001880"/>
              <a:ext cx="48960" cy="46440"/>
            </a:xfrm>
            <a:custGeom>
              <a:avLst/>
              <a:gdLst/>
              <a:ahLst/>
              <a:cxnLst/>
              <a:rect l="l" t="t" r="r" b="b"/>
              <a:pathLst>
                <a:path w="136" h="129" extrusionOk="0">
                  <a:moveTo>
                    <a:pt x="86" y="1"/>
                  </a:moveTo>
                  <a:cubicBezTo>
                    <a:pt x="47" y="-5"/>
                    <a:pt x="3" y="20"/>
                    <a:pt x="1" y="62"/>
                  </a:cubicBezTo>
                  <a:cubicBezTo>
                    <a:pt x="0" y="89"/>
                    <a:pt x="13" y="119"/>
                    <a:pt x="43" y="127"/>
                  </a:cubicBezTo>
                  <a:cubicBezTo>
                    <a:pt x="80" y="136"/>
                    <a:pt x="133" y="117"/>
                    <a:pt x="135" y="73"/>
                  </a:cubicBezTo>
                  <a:cubicBezTo>
                    <a:pt x="139" y="41"/>
                    <a:pt x="120" y="5"/>
                    <a:pt x="86"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0" name="Google Shape;880;p19"/>
            <p:cNvSpPr/>
            <p:nvPr/>
          </p:nvSpPr>
          <p:spPr>
            <a:xfrm>
              <a:off x="5772600" y="1001880"/>
              <a:ext cx="48600" cy="46440"/>
            </a:xfrm>
            <a:custGeom>
              <a:avLst/>
              <a:gdLst/>
              <a:ahLst/>
              <a:cxnLst/>
              <a:rect l="l" t="t" r="r" b="b"/>
              <a:pathLst>
                <a:path w="135" h="129" extrusionOk="0">
                  <a:moveTo>
                    <a:pt x="85" y="1"/>
                  </a:moveTo>
                  <a:cubicBezTo>
                    <a:pt x="46" y="-5"/>
                    <a:pt x="2" y="20"/>
                    <a:pt x="0" y="62"/>
                  </a:cubicBezTo>
                  <a:cubicBezTo>
                    <a:pt x="-1" y="89"/>
                    <a:pt x="13" y="119"/>
                    <a:pt x="41" y="127"/>
                  </a:cubicBezTo>
                  <a:cubicBezTo>
                    <a:pt x="79" y="136"/>
                    <a:pt x="131" y="117"/>
                    <a:pt x="134" y="73"/>
                  </a:cubicBezTo>
                  <a:cubicBezTo>
                    <a:pt x="138" y="41"/>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1" name="Google Shape;881;p19"/>
            <p:cNvSpPr/>
            <p:nvPr/>
          </p:nvSpPr>
          <p:spPr>
            <a:xfrm>
              <a:off x="6066720" y="1001880"/>
              <a:ext cx="48600" cy="46440"/>
            </a:xfrm>
            <a:custGeom>
              <a:avLst/>
              <a:gdLst/>
              <a:ahLst/>
              <a:cxnLst/>
              <a:rect l="l" t="t" r="r" b="b"/>
              <a:pathLst>
                <a:path w="135" h="129" extrusionOk="0">
                  <a:moveTo>
                    <a:pt x="85" y="1"/>
                  </a:moveTo>
                  <a:cubicBezTo>
                    <a:pt x="46" y="-5"/>
                    <a:pt x="2" y="20"/>
                    <a:pt x="0" y="62"/>
                  </a:cubicBezTo>
                  <a:cubicBezTo>
                    <a:pt x="-1" y="89"/>
                    <a:pt x="13" y="119"/>
                    <a:pt x="41" y="127"/>
                  </a:cubicBezTo>
                  <a:cubicBezTo>
                    <a:pt x="79" y="136"/>
                    <a:pt x="131" y="117"/>
                    <a:pt x="135" y="73"/>
                  </a:cubicBezTo>
                  <a:cubicBezTo>
                    <a:pt x="138" y="41"/>
                    <a:pt x="118"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2" name="Google Shape;882;p19"/>
            <p:cNvSpPr/>
            <p:nvPr/>
          </p:nvSpPr>
          <p:spPr>
            <a:xfrm>
              <a:off x="6370200" y="1001880"/>
              <a:ext cx="48600" cy="46440"/>
            </a:xfrm>
            <a:custGeom>
              <a:avLst/>
              <a:gdLst/>
              <a:ahLst/>
              <a:cxnLst/>
              <a:rect l="l" t="t" r="r" b="b"/>
              <a:pathLst>
                <a:path w="135" h="129" extrusionOk="0">
                  <a:moveTo>
                    <a:pt x="84" y="1"/>
                  </a:moveTo>
                  <a:cubicBezTo>
                    <a:pt x="47" y="-5"/>
                    <a:pt x="2" y="20"/>
                    <a:pt x="0" y="62"/>
                  </a:cubicBezTo>
                  <a:cubicBezTo>
                    <a:pt x="-1" y="89"/>
                    <a:pt x="13" y="119"/>
                    <a:pt x="41"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3" name="Google Shape;883;p19"/>
            <p:cNvSpPr/>
            <p:nvPr/>
          </p:nvSpPr>
          <p:spPr>
            <a:xfrm>
              <a:off x="6721920" y="1001880"/>
              <a:ext cx="48600" cy="46440"/>
            </a:xfrm>
            <a:custGeom>
              <a:avLst/>
              <a:gdLst/>
              <a:ahLst/>
              <a:cxnLst/>
              <a:rect l="l" t="t" r="r" b="b"/>
              <a:pathLst>
                <a:path w="135" h="129" extrusionOk="0">
                  <a:moveTo>
                    <a:pt x="84" y="1"/>
                  </a:moveTo>
                  <a:cubicBezTo>
                    <a:pt x="47" y="-5"/>
                    <a:pt x="2" y="20"/>
                    <a:pt x="0" y="62"/>
                  </a:cubicBezTo>
                  <a:cubicBezTo>
                    <a:pt x="-1" y="89"/>
                    <a:pt x="13" y="119"/>
                    <a:pt x="42"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4" name="Google Shape;884;p19"/>
            <p:cNvSpPr/>
            <p:nvPr/>
          </p:nvSpPr>
          <p:spPr>
            <a:xfrm>
              <a:off x="7072560" y="1001880"/>
              <a:ext cx="48600" cy="46440"/>
            </a:xfrm>
            <a:custGeom>
              <a:avLst/>
              <a:gdLst/>
              <a:ahLst/>
              <a:cxnLst/>
              <a:rect l="l" t="t" r="r" b="b"/>
              <a:pathLst>
                <a:path w="135" h="129" extrusionOk="0">
                  <a:moveTo>
                    <a:pt x="85" y="1"/>
                  </a:moveTo>
                  <a:cubicBezTo>
                    <a:pt x="47" y="-5"/>
                    <a:pt x="2" y="20"/>
                    <a:pt x="0" y="62"/>
                  </a:cubicBezTo>
                  <a:cubicBezTo>
                    <a:pt x="0" y="89"/>
                    <a:pt x="13" y="119"/>
                    <a:pt x="42" y="127"/>
                  </a:cubicBezTo>
                  <a:cubicBezTo>
                    <a:pt x="79" y="136"/>
                    <a:pt x="132" y="117"/>
                    <a:pt x="135" y="73"/>
                  </a:cubicBezTo>
                  <a:cubicBezTo>
                    <a:pt x="139" y="41"/>
                    <a:pt x="119" y="5"/>
                    <a:pt x="85"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5" name="Google Shape;885;p19"/>
            <p:cNvSpPr/>
            <p:nvPr/>
          </p:nvSpPr>
          <p:spPr>
            <a:xfrm>
              <a:off x="7436520" y="1001880"/>
              <a:ext cx="48600" cy="46440"/>
            </a:xfrm>
            <a:custGeom>
              <a:avLst/>
              <a:gdLst/>
              <a:ahLst/>
              <a:cxnLst/>
              <a:rect l="l" t="t" r="r" b="b"/>
              <a:pathLst>
                <a:path w="135" h="129" extrusionOk="0">
                  <a:moveTo>
                    <a:pt x="84" y="1"/>
                  </a:moveTo>
                  <a:cubicBezTo>
                    <a:pt x="47" y="-5"/>
                    <a:pt x="1" y="20"/>
                    <a:pt x="0" y="62"/>
                  </a:cubicBezTo>
                  <a:cubicBezTo>
                    <a:pt x="-1" y="89"/>
                    <a:pt x="13" y="119"/>
                    <a:pt x="41" y="127"/>
                  </a:cubicBezTo>
                  <a:cubicBezTo>
                    <a:pt x="79" y="136"/>
                    <a:pt x="132" y="117"/>
                    <a:pt x="134" y="73"/>
                  </a:cubicBezTo>
                  <a:cubicBezTo>
                    <a:pt x="138" y="41"/>
                    <a:pt x="118" y="5"/>
                    <a:pt x="84" y="1"/>
                  </a:cubicBezTo>
                  <a:close/>
                </a:path>
              </a:pathLst>
            </a:custGeom>
            <a:solidFill>
              <a:schemeClr val="dk2"/>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6" name="Google Shape;886;p19"/>
            <p:cNvSpPr/>
            <p:nvPr/>
          </p:nvSpPr>
          <p:spPr>
            <a:xfrm>
              <a:off x="3886200" y="1035000"/>
              <a:ext cx="1080" cy="0"/>
            </a:xfrm>
            <a:custGeom>
              <a:avLst/>
              <a:gdLst/>
              <a:ahLst/>
              <a:cxnLst/>
              <a:rect l="l" t="t" r="r" b="b"/>
              <a:pathLst>
                <a:path w="3" h="120000" extrusionOk="0">
                  <a:moveTo>
                    <a:pt x="3" y="0"/>
                  </a:moveTo>
                  <a:cubicBezTo>
                    <a:pt x="3" y="0"/>
                    <a:pt x="2" y="0"/>
                    <a:pt x="1" y="0"/>
                  </a:cubicBezTo>
                  <a:lnTo>
                    <a:pt x="0" y="0"/>
                  </a:lnTo>
                  <a:cubicBezTo>
                    <a:pt x="1" y="0"/>
                    <a:pt x="2" y="0"/>
                    <a:pt x="3"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7" name="Google Shape;887;p19"/>
            <p:cNvSpPr/>
            <p:nvPr/>
          </p:nvSpPr>
          <p:spPr>
            <a:xfrm>
              <a:off x="3956400" y="1029240"/>
              <a:ext cx="1080" cy="360"/>
            </a:xfrm>
            <a:custGeom>
              <a:avLst/>
              <a:gdLst/>
              <a:ahLst/>
              <a:cxnLst/>
              <a:rect l="l" t="t" r="r" b="b"/>
              <a:pathLst>
                <a:path w="3" h="1" extrusionOk="0">
                  <a:moveTo>
                    <a:pt x="3" y="0"/>
                  </a:moveTo>
                  <a:cubicBezTo>
                    <a:pt x="3" y="0"/>
                    <a:pt x="1" y="0"/>
                    <a:pt x="1" y="1"/>
                  </a:cubicBezTo>
                  <a:lnTo>
                    <a:pt x="0" y="1"/>
                  </a:lnTo>
                  <a:cubicBezTo>
                    <a:pt x="1" y="1"/>
                    <a:pt x="2" y="0"/>
                    <a:pt x="3"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8" name="Google Shape;888;p19"/>
            <p:cNvSpPr/>
            <p:nvPr/>
          </p:nvSpPr>
          <p:spPr>
            <a:xfrm>
              <a:off x="3711600" y="877680"/>
              <a:ext cx="720" cy="0"/>
            </a:xfrm>
            <a:custGeom>
              <a:avLst/>
              <a:gdLst/>
              <a:ahLst/>
              <a:cxnLst/>
              <a:rect l="l" t="t" r="r" b="b"/>
              <a:pathLst>
                <a:path w="2" h="120000" extrusionOk="0">
                  <a:moveTo>
                    <a:pt x="0" y="0"/>
                  </a:moveTo>
                  <a:cubicBezTo>
                    <a:pt x="0" y="0"/>
                    <a:pt x="1" y="0"/>
                    <a:pt x="2" y="0"/>
                  </a:cubicBezTo>
                  <a:lnTo>
                    <a:pt x="2" y="0"/>
                  </a:lnTo>
                  <a:cubicBezTo>
                    <a:pt x="2" y="0"/>
                    <a:pt x="1" y="0"/>
                    <a:pt x="0"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89" name="Google Shape;889;p19"/>
            <p:cNvSpPr/>
            <p:nvPr/>
          </p:nvSpPr>
          <p:spPr>
            <a:xfrm>
              <a:off x="3719880" y="711360"/>
              <a:ext cx="1080" cy="360"/>
            </a:xfrm>
            <a:custGeom>
              <a:avLst/>
              <a:gdLst/>
              <a:ahLst/>
              <a:cxnLst/>
              <a:rect l="l" t="t" r="r" b="b"/>
              <a:pathLst>
                <a:path w="3" h="1" extrusionOk="0">
                  <a:moveTo>
                    <a:pt x="3" y="1"/>
                  </a:moveTo>
                  <a:cubicBezTo>
                    <a:pt x="2" y="0"/>
                    <a:pt x="1" y="0"/>
                    <a:pt x="1" y="0"/>
                  </a:cubicBezTo>
                  <a:lnTo>
                    <a:pt x="0" y="0"/>
                  </a:lnTo>
                  <a:lnTo>
                    <a:pt x="3" y="1"/>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0" name="Google Shape;890;p19"/>
            <p:cNvSpPr/>
            <p:nvPr/>
          </p:nvSpPr>
          <p:spPr>
            <a:xfrm>
              <a:off x="3863520" y="869760"/>
              <a:ext cx="1080" cy="360"/>
            </a:xfrm>
            <a:custGeom>
              <a:avLst/>
              <a:gdLst/>
              <a:ahLst/>
              <a:cxnLst/>
              <a:rect l="l" t="t" r="r" b="b"/>
              <a:pathLst>
                <a:path w="3" h="1" extrusionOk="0">
                  <a:moveTo>
                    <a:pt x="0" y="1"/>
                  </a:moveTo>
                  <a:cubicBezTo>
                    <a:pt x="1" y="1"/>
                    <a:pt x="2" y="1"/>
                    <a:pt x="3" y="0"/>
                  </a:cubicBezTo>
                  <a:lnTo>
                    <a:pt x="3" y="0"/>
                  </a:lnTo>
                  <a:cubicBezTo>
                    <a:pt x="2" y="0"/>
                    <a:pt x="1" y="1"/>
                    <a:pt x="0" y="1"/>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1" name="Google Shape;891;p19"/>
            <p:cNvSpPr/>
            <p:nvPr/>
          </p:nvSpPr>
          <p:spPr>
            <a:xfrm>
              <a:off x="3711600" y="87768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2" name="Google Shape;892;p19"/>
            <p:cNvSpPr/>
            <p:nvPr/>
          </p:nvSpPr>
          <p:spPr>
            <a:xfrm>
              <a:off x="3257640" y="1029240"/>
              <a:ext cx="720" cy="0"/>
            </a:xfrm>
            <a:custGeom>
              <a:avLst/>
              <a:gdLst/>
              <a:ahLst/>
              <a:cxnLst/>
              <a:rect l="l" t="t" r="r" b="b"/>
              <a:pathLst>
                <a:path w="2" h="120000" extrusionOk="0">
                  <a:moveTo>
                    <a:pt x="2" y="0"/>
                  </a:moveTo>
                  <a:cubicBezTo>
                    <a:pt x="1" y="0"/>
                    <a:pt x="1" y="0"/>
                    <a:pt x="1" y="0"/>
                  </a:cubicBezTo>
                  <a:lnTo>
                    <a:pt x="0" y="0"/>
                  </a:lnTo>
                  <a:lnTo>
                    <a:pt x="0" y="0"/>
                  </a:lnTo>
                  <a:lnTo>
                    <a:pt x="0" y="0"/>
                  </a:lnTo>
                  <a:cubicBezTo>
                    <a:pt x="1" y="0"/>
                    <a:pt x="1" y="0"/>
                    <a:pt x="2"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3" name="Google Shape;893;p19"/>
            <p:cNvSpPr/>
            <p:nvPr/>
          </p:nvSpPr>
          <p:spPr>
            <a:xfrm>
              <a:off x="3649680" y="735480"/>
              <a:ext cx="360" cy="0"/>
            </a:xfrm>
            <a:custGeom>
              <a:avLst/>
              <a:gdLst/>
              <a:ahLst/>
              <a:cxnLst/>
              <a:rect l="l" t="t" r="r" b="b"/>
              <a:pathLst>
                <a:path w="1" h="120000" extrusionOk="0">
                  <a:moveTo>
                    <a:pt x="1" y="0"/>
                  </a:moveTo>
                  <a:cubicBezTo>
                    <a:pt x="0" y="0"/>
                    <a:pt x="0" y="0"/>
                    <a:pt x="0" y="0"/>
                  </a:cubicBezTo>
                  <a:lnTo>
                    <a:pt x="0" y="0"/>
                  </a:lnTo>
                  <a:lnTo>
                    <a:pt x="1"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4" name="Google Shape;894;p19"/>
            <p:cNvSpPr/>
            <p:nvPr/>
          </p:nvSpPr>
          <p:spPr>
            <a:xfrm>
              <a:off x="3685320" y="735840"/>
              <a:ext cx="360" cy="0"/>
            </a:xfrm>
            <a:custGeom>
              <a:avLst/>
              <a:gdLst/>
              <a:ahLst/>
              <a:cxnLst/>
              <a:rect l="l" t="t" r="r" b="b"/>
              <a:pathLst>
                <a:path w="1" h="120000" extrusionOk="0">
                  <a:moveTo>
                    <a:pt x="0" y="0"/>
                  </a:moveTo>
                  <a:lnTo>
                    <a:pt x="1" y="0"/>
                  </a:lnTo>
                  <a:cubicBezTo>
                    <a:pt x="0" y="0"/>
                    <a:pt x="0" y="0"/>
                    <a:pt x="0" y="0"/>
                  </a:cubicBez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5" name="Google Shape;895;p19"/>
            <p:cNvSpPr/>
            <p:nvPr/>
          </p:nvSpPr>
          <p:spPr>
            <a:xfrm>
              <a:off x="3685680" y="73584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6" name="Google Shape;896;p19"/>
            <p:cNvSpPr/>
            <p:nvPr/>
          </p:nvSpPr>
          <p:spPr>
            <a:xfrm>
              <a:off x="3257640" y="102924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7" name="Google Shape;897;p19"/>
            <p:cNvSpPr/>
            <p:nvPr/>
          </p:nvSpPr>
          <p:spPr>
            <a:xfrm>
              <a:off x="3692520" y="735120"/>
              <a:ext cx="0" cy="0"/>
            </a:xfrm>
            <a:custGeom>
              <a:avLst/>
              <a:gdLst/>
              <a:ahLst/>
              <a:cxnLst/>
              <a:rect l="l" t="t" r="r" b="b"/>
              <a:pathLst>
                <a:path w="120000" h="120000" extrusionOk="0">
                  <a:moveTo>
                    <a:pt x="0" y="0"/>
                  </a:move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sp>
        <p:nvSpPr>
          <p:cNvPr id="898" name="Google Shape;898;p19"/>
          <p:cNvSpPr/>
          <p:nvPr/>
        </p:nvSpPr>
        <p:spPr>
          <a:xfrm flipH="1">
            <a:off x="10666847" y="-294593"/>
            <a:ext cx="1276993" cy="1242240"/>
          </a:xfrm>
          <a:custGeom>
            <a:avLst/>
            <a:gdLst/>
            <a:ahLst/>
            <a:cxnLst/>
            <a:rect l="l" t="t" r="r" b="b"/>
            <a:pathLst>
              <a:path w="2667" h="2588" extrusionOk="0">
                <a:moveTo>
                  <a:pt x="2663" y="1247"/>
                </a:moveTo>
                <a:cubicBezTo>
                  <a:pt x="2655" y="1077"/>
                  <a:pt x="2619" y="911"/>
                  <a:pt x="2560" y="751"/>
                </a:cubicBezTo>
                <a:cubicBezTo>
                  <a:pt x="2489" y="520"/>
                  <a:pt x="2343" y="315"/>
                  <a:pt x="2150" y="171"/>
                </a:cubicBezTo>
                <a:cubicBezTo>
                  <a:pt x="1887" y="-39"/>
                  <a:pt x="1524" y="-30"/>
                  <a:pt x="1216" y="62"/>
                </a:cubicBezTo>
                <a:cubicBezTo>
                  <a:pt x="1119" y="90"/>
                  <a:pt x="1023" y="126"/>
                  <a:pt x="929" y="170"/>
                </a:cubicBezTo>
                <a:cubicBezTo>
                  <a:pt x="890" y="179"/>
                  <a:pt x="852" y="194"/>
                  <a:pt x="816" y="213"/>
                </a:cubicBezTo>
                <a:cubicBezTo>
                  <a:pt x="571" y="358"/>
                  <a:pt x="314" y="534"/>
                  <a:pt x="195" y="801"/>
                </a:cubicBezTo>
                <a:cubicBezTo>
                  <a:pt x="125" y="919"/>
                  <a:pt x="73" y="1048"/>
                  <a:pt x="46" y="1187"/>
                </a:cubicBezTo>
                <a:cubicBezTo>
                  <a:pt x="-3" y="1314"/>
                  <a:pt x="-11" y="1450"/>
                  <a:pt x="12" y="1583"/>
                </a:cubicBezTo>
                <a:cubicBezTo>
                  <a:pt x="39" y="1718"/>
                  <a:pt x="92" y="1846"/>
                  <a:pt x="144" y="1973"/>
                </a:cubicBezTo>
                <a:cubicBezTo>
                  <a:pt x="160" y="2011"/>
                  <a:pt x="179" y="2045"/>
                  <a:pt x="201" y="2079"/>
                </a:cubicBezTo>
                <a:cubicBezTo>
                  <a:pt x="211" y="2100"/>
                  <a:pt x="221" y="2120"/>
                  <a:pt x="233" y="2141"/>
                </a:cubicBezTo>
                <a:cubicBezTo>
                  <a:pt x="272" y="2199"/>
                  <a:pt x="319" y="2257"/>
                  <a:pt x="375" y="2302"/>
                </a:cubicBezTo>
                <a:cubicBezTo>
                  <a:pt x="427" y="2362"/>
                  <a:pt x="486" y="2413"/>
                  <a:pt x="552" y="2459"/>
                </a:cubicBezTo>
                <a:cubicBezTo>
                  <a:pt x="635" y="2520"/>
                  <a:pt x="724" y="2579"/>
                  <a:pt x="829" y="2585"/>
                </a:cubicBezTo>
                <a:cubicBezTo>
                  <a:pt x="888" y="2595"/>
                  <a:pt x="1016" y="2577"/>
                  <a:pt x="986" y="2492"/>
                </a:cubicBezTo>
                <a:cubicBezTo>
                  <a:pt x="914" y="2403"/>
                  <a:pt x="794" y="2371"/>
                  <a:pt x="704" y="2303"/>
                </a:cubicBezTo>
                <a:cubicBezTo>
                  <a:pt x="635" y="2247"/>
                  <a:pt x="577" y="2181"/>
                  <a:pt x="512" y="2118"/>
                </a:cubicBezTo>
                <a:cubicBezTo>
                  <a:pt x="491" y="2103"/>
                  <a:pt x="472" y="2069"/>
                  <a:pt x="447" y="2058"/>
                </a:cubicBezTo>
                <a:cubicBezTo>
                  <a:pt x="440" y="2048"/>
                  <a:pt x="433" y="2038"/>
                  <a:pt x="427" y="2028"/>
                </a:cubicBezTo>
                <a:cubicBezTo>
                  <a:pt x="349" y="1885"/>
                  <a:pt x="276" y="1735"/>
                  <a:pt x="260" y="1571"/>
                </a:cubicBezTo>
                <a:cubicBezTo>
                  <a:pt x="246" y="1437"/>
                  <a:pt x="226" y="1290"/>
                  <a:pt x="264" y="1157"/>
                </a:cubicBezTo>
                <a:cubicBezTo>
                  <a:pt x="325" y="992"/>
                  <a:pt x="375" y="810"/>
                  <a:pt x="504" y="685"/>
                </a:cubicBezTo>
                <a:cubicBezTo>
                  <a:pt x="701" y="499"/>
                  <a:pt x="955" y="381"/>
                  <a:pt x="1203" y="278"/>
                </a:cubicBezTo>
                <a:cubicBezTo>
                  <a:pt x="1291" y="242"/>
                  <a:pt x="1376" y="191"/>
                  <a:pt x="1472" y="179"/>
                </a:cubicBezTo>
                <a:cubicBezTo>
                  <a:pt x="1706" y="158"/>
                  <a:pt x="1957" y="210"/>
                  <a:pt x="2129" y="379"/>
                </a:cubicBezTo>
                <a:cubicBezTo>
                  <a:pt x="2250" y="506"/>
                  <a:pt x="2346" y="658"/>
                  <a:pt x="2399" y="827"/>
                </a:cubicBezTo>
                <a:cubicBezTo>
                  <a:pt x="2430" y="917"/>
                  <a:pt x="2460" y="1011"/>
                  <a:pt x="2460" y="1107"/>
                </a:cubicBezTo>
                <a:cubicBezTo>
                  <a:pt x="2453" y="1375"/>
                  <a:pt x="2390" y="1751"/>
                  <a:pt x="2166" y="1923"/>
                </a:cubicBezTo>
                <a:cubicBezTo>
                  <a:pt x="2028" y="2031"/>
                  <a:pt x="1919" y="2047"/>
                  <a:pt x="1751" y="2066"/>
                </a:cubicBezTo>
                <a:cubicBezTo>
                  <a:pt x="1576" y="2087"/>
                  <a:pt x="1378" y="2142"/>
                  <a:pt x="1216" y="2043"/>
                </a:cubicBezTo>
                <a:cubicBezTo>
                  <a:pt x="1143" y="2003"/>
                  <a:pt x="1084" y="1945"/>
                  <a:pt x="1031" y="1881"/>
                </a:cubicBezTo>
                <a:cubicBezTo>
                  <a:pt x="931" y="1774"/>
                  <a:pt x="861" y="1645"/>
                  <a:pt x="813" y="1508"/>
                </a:cubicBezTo>
                <a:cubicBezTo>
                  <a:pt x="680" y="1166"/>
                  <a:pt x="787" y="814"/>
                  <a:pt x="1136" y="665"/>
                </a:cubicBezTo>
                <a:cubicBezTo>
                  <a:pt x="1247" y="611"/>
                  <a:pt x="1365" y="570"/>
                  <a:pt x="1489" y="573"/>
                </a:cubicBezTo>
                <a:cubicBezTo>
                  <a:pt x="1679" y="570"/>
                  <a:pt x="1864" y="670"/>
                  <a:pt x="1947" y="843"/>
                </a:cubicBezTo>
                <a:cubicBezTo>
                  <a:pt x="1980" y="951"/>
                  <a:pt x="2016" y="1062"/>
                  <a:pt x="2019" y="1176"/>
                </a:cubicBezTo>
                <a:cubicBezTo>
                  <a:pt x="2033" y="1404"/>
                  <a:pt x="1810" y="1550"/>
                  <a:pt x="1611" y="1596"/>
                </a:cubicBezTo>
                <a:cubicBezTo>
                  <a:pt x="1310" y="1638"/>
                  <a:pt x="1027" y="1078"/>
                  <a:pt x="1449" y="1056"/>
                </a:cubicBezTo>
                <a:cubicBezTo>
                  <a:pt x="1505" y="1053"/>
                  <a:pt x="1554" y="1085"/>
                  <a:pt x="1595" y="1120"/>
                </a:cubicBezTo>
                <a:cubicBezTo>
                  <a:pt x="1638" y="1166"/>
                  <a:pt x="1731" y="1226"/>
                  <a:pt x="1739" y="1121"/>
                </a:cubicBezTo>
                <a:cubicBezTo>
                  <a:pt x="1734" y="974"/>
                  <a:pt x="1579" y="868"/>
                  <a:pt x="1439" y="879"/>
                </a:cubicBezTo>
                <a:cubicBezTo>
                  <a:pt x="1354" y="890"/>
                  <a:pt x="1274" y="933"/>
                  <a:pt x="1202" y="977"/>
                </a:cubicBezTo>
                <a:cubicBezTo>
                  <a:pt x="1011" y="1124"/>
                  <a:pt x="944" y="1208"/>
                  <a:pt x="1084" y="1429"/>
                </a:cubicBezTo>
                <a:cubicBezTo>
                  <a:pt x="1232" y="1658"/>
                  <a:pt x="1370" y="1756"/>
                  <a:pt x="1651" y="1716"/>
                </a:cubicBezTo>
                <a:cubicBezTo>
                  <a:pt x="2067" y="1666"/>
                  <a:pt x="2278" y="1356"/>
                  <a:pt x="2170" y="951"/>
                </a:cubicBezTo>
                <a:cubicBezTo>
                  <a:pt x="2046" y="498"/>
                  <a:pt x="1613" y="274"/>
                  <a:pt x="1179" y="468"/>
                </a:cubicBezTo>
                <a:cubicBezTo>
                  <a:pt x="973" y="553"/>
                  <a:pt x="693" y="736"/>
                  <a:pt x="585" y="935"/>
                </a:cubicBezTo>
                <a:cubicBezTo>
                  <a:pt x="392" y="1318"/>
                  <a:pt x="729" y="2013"/>
                  <a:pt x="1097" y="2191"/>
                </a:cubicBezTo>
                <a:cubicBezTo>
                  <a:pt x="1274" y="2288"/>
                  <a:pt x="1479" y="2311"/>
                  <a:pt x="1678" y="2309"/>
                </a:cubicBezTo>
                <a:cubicBezTo>
                  <a:pt x="1940" y="2316"/>
                  <a:pt x="2192" y="2204"/>
                  <a:pt x="2389" y="2037"/>
                </a:cubicBezTo>
                <a:cubicBezTo>
                  <a:pt x="2623" y="1850"/>
                  <a:pt x="2682" y="1532"/>
                  <a:pt x="2663" y="1247"/>
                </a:cubicBezTo>
                <a:close/>
              </a:path>
            </a:pathLst>
          </a:custGeom>
          <a:solidFill>
            <a:schemeClr val="dk2"/>
          </a:solidFill>
          <a:ln>
            <a:noFill/>
          </a:ln>
        </p:spPr>
        <p:txBody>
          <a:bodyPr spcFirstLastPara="1" wrap="square" lIns="119407" tIns="59704" rIns="119407" bIns="59704"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899" name="Google Shape;899;p19"/>
          <p:cNvSpPr/>
          <p:nvPr/>
        </p:nvSpPr>
        <p:spPr>
          <a:xfrm rot="1714646" flipH="1">
            <a:off x="10574890" y="4991233"/>
            <a:ext cx="1331580" cy="2663527"/>
          </a:xfrm>
          <a:custGeom>
            <a:avLst/>
            <a:gdLst/>
            <a:ahLst/>
            <a:cxnLst/>
            <a:rect l="l" t="t" r="r" b="b"/>
            <a:pathLst>
              <a:path w="2781" h="5549" extrusionOk="0">
                <a:moveTo>
                  <a:pt x="2728" y="2396"/>
                </a:moveTo>
                <a:cubicBezTo>
                  <a:pt x="2473" y="2503"/>
                  <a:pt x="2221" y="2628"/>
                  <a:pt x="1997" y="2791"/>
                </a:cubicBezTo>
                <a:cubicBezTo>
                  <a:pt x="1823" y="2923"/>
                  <a:pt x="1674" y="3086"/>
                  <a:pt x="1518" y="3238"/>
                </a:cubicBezTo>
                <a:cubicBezTo>
                  <a:pt x="1329" y="3430"/>
                  <a:pt x="1125" y="3606"/>
                  <a:pt x="947" y="3808"/>
                </a:cubicBezTo>
                <a:cubicBezTo>
                  <a:pt x="878" y="3889"/>
                  <a:pt x="831" y="3986"/>
                  <a:pt x="792" y="4085"/>
                </a:cubicBezTo>
                <a:cubicBezTo>
                  <a:pt x="792" y="4035"/>
                  <a:pt x="790" y="3985"/>
                  <a:pt x="788" y="3935"/>
                </a:cubicBezTo>
                <a:cubicBezTo>
                  <a:pt x="807" y="3706"/>
                  <a:pt x="830" y="3475"/>
                  <a:pt x="930" y="3267"/>
                </a:cubicBezTo>
                <a:cubicBezTo>
                  <a:pt x="1008" y="3128"/>
                  <a:pt x="1103" y="2988"/>
                  <a:pt x="1226" y="2886"/>
                </a:cubicBezTo>
                <a:cubicBezTo>
                  <a:pt x="1395" y="2789"/>
                  <a:pt x="1563" y="2691"/>
                  <a:pt x="1723" y="2580"/>
                </a:cubicBezTo>
                <a:cubicBezTo>
                  <a:pt x="1935" y="2436"/>
                  <a:pt x="2120" y="2249"/>
                  <a:pt x="2260" y="2035"/>
                </a:cubicBezTo>
                <a:cubicBezTo>
                  <a:pt x="2341" y="1901"/>
                  <a:pt x="2401" y="1757"/>
                  <a:pt x="2486" y="1625"/>
                </a:cubicBezTo>
                <a:cubicBezTo>
                  <a:pt x="2509" y="1572"/>
                  <a:pt x="2643" y="1424"/>
                  <a:pt x="2604" y="1375"/>
                </a:cubicBezTo>
                <a:cubicBezTo>
                  <a:pt x="2567" y="1337"/>
                  <a:pt x="2444" y="1443"/>
                  <a:pt x="2399" y="1462"/>
                </a:cubicBezTo>
                <a:cubicBezTo>
                  <a:pt x="1947" y="1734"/>
                  <a:pt x="1639" y="2166"/>
                  <a:pt x="1321" y="2576"/>
                </a:cubicBezTo>
                <a:cubicBezTo>
                  <a:pt x="1179" y="2755"/>
                  <a:pt x="1015" y="2921"/>
                  <a:pt x="887" y="3111"/>
                </a:cubicBezTo>
                <a:cubicBezTo>
                  <a:pt x="952" y="2933"/>
                  <a:pt x="1028" y="2758"/>
                  <a:pt x="1099" y="2582"/>
                </a:cubicBezTo>
                <a:cubicBezTo>
                  <a:pt x="1216" y="2264"/>
                  <a:pt x="1341" y="1949"/>
                  <a:pt x="1465" y="1632"/>
                </a:cubicBezTo>
                <a:cubicBezTo>
                  <a:pt x="1582" y="1392"/>
                  <a:pt x="1812" y="1230"/>
                  <a:pt x="1973" y="1020"/>
                </a:cubicBezTo>
                <a:cubicBezTo>
                  <a:pt x="2198" y="756"/>
                  <a:pt x="2302" y="417"/>
                  <a:pt x="2506" y="138"/>
                </a:cubicBezTo>
                <a:cubicBezTo>
                  <a:pt x="2525" y="101"/>
                  <a:pt x="2567" y="59"/>
                  <a:pt x="2551" y="16"/>
                </a:cubicBezTo>
                <a:cubicBezTo>
                  <a:pt x="2541" y="-5"/>
                  <a:pt x="2512" y="-2"/>
                  <a:pt x="2496" y="9"/>
                </a:cubicBezTo>
                <a:cubicBezTo>
                  <a:pt x="2378" y="81"/>
                  <a:pt x="2260" y="155"/>
                  <a:pt x="2152" y="241"/>
                </a:cubicBezTo>
                <a:cubicBezTo>
                  <a:pt x="1960" y="396"/>
                  <a:pt x="1789" y="577"/>
                  <a:pt x="1634" y="768"/>
                </a:cubicBezTo>
                <a:cubicBezTo>
                  <a:pt x="1514" y="910"/>
                  <a:pt x="1409" y="1064"/>
                  <a:pt x="1337" y="1236"/>
                </a:cubicBezTo>
                <a:cubicBezTo>
                  <a:pt x="1183" y="1556"/>
                  <a:pt x="1163" y="1906"/>
                  <a:pt x="1120" y="2251"/>
                </a:cubicBezTo>
                <a:cubicBezTo>
                  <a:pt x="1102" y="2357"/>
                  <a:pt x="1069" y="2458"/>
                  <a:pt x="1030" y="2557"/>
                </a:cubicBezTo>
                <a:cubicBezTo>
                  <a:pt x="1050" y="2453"/>
                  <a:pt x="1052" y="2345"/>
                  <a:pt x="1059" y="2239"/>
                </a:cubicBezTo>
                <a:cubicBezTo>
                  <a:pt x="1069" y="2071"/>
                  <a:pt x="1090" y="1903"/>
                  <a:pt x="1087" y="1734"/>
                </a:cubicBezTo>
                <a:cubicBezTo>
                  <a:pt x="1083" y="1606"/>
                  <a:pt x="1046" y="1483"/>
                  <a:pt x="1022" y="1359"/>
                </a:cubicBezTo>
                <a:cubicBezTo>
                  <a:pt x="996" y="1189"/>
                  <a:pt x="949" y="1024"/>
                  <a:pt x="908" y="858"/>
                </a:cubicBezTo>
                <a:cubicBezTo>
                  <a:pt x="856" y="666"/>
                  <a:pt x="856" y="464"/>
                  <a:pt x="801" y="274"/>
                </a:cubicBezTo>
                <a:cubicBezTo>
                  <a:pt x="790" y="237"/>
                  <a:pt x="757" y="168"/>
                  <a:pt x="711" y="204"/>
                </a:cubicBezTo>
                <a:cubicBezTo>
                  <a:pt x="685" y="238"/>
                  <a:pt x="688" y="287"/>
                  <a:pt x="676" y="327"/>
                </a:cubicBezTo>
                <a:cubicBezTo>
                  <a:pt x="645" y="477"/>
                  <a:pt x="620" y="631"/>
                  <a:pt x="623" y="784"/>
                </a:cubicBezTo>
                <a:cubicBezTo>
                  <a:pt x="623" y="1033"/>
                  <a:pt x="741" y="1259"/>
                  <a:pt x="765" y="1504"/>
                </a:cubicBezTo>
                <a:cubicBezTo>
                  <a:pt x="781" y="1650"/>
                  <a:pt x="767" y="1799"/>
                  <a:pt x="804" y="1943"/>
                </a:cubicBezTo>
                <a:cubicBezTo>
                  <a:pt x="843" y="2132"/>
                  <a:pt x="917" y="2314"/>
                  <a:pt x="936" y="2507"/>
                </a:cubicBezTo>
                <a:cubicBezTo>
                  <a:pt x="942" y="2576"/>
                  <a:pt x="942" y="2646"/>
                  <a:pt x="931" y="2715"/>
                </a:cubicBezTo>
                <a:cubicBezTo>
                  <a:pt x="912" y="2768"/>
                  <a:pt x="891" y="2820"/>
                  <a:pt x="872" y="2872"/>
                </a:cubicBezTo>
                <a:cubicBezTo>
                  <a:pt x="802" y="3071"/>
                  <a:pt x="726" y="3270"/>
                  <a:pt x="700" y="3480"/>
                </a:cubicBezTo>
                <a:cubicBezTo>
                  <a:pt x="684" y="3372"/>
                  <a:pt x="665" y="3263"/>
                  <a:pt x="626" y="3160"/>
                </a:cubicBezTo>
                <a:cubicBezTo>
                  <a:pt x="576" y="3041"/>
                  <a:pt x="523" y="2921"/>
                  <a:pt x="507" y="2791"/>
                </a:cubicBezTo>
                <a:cubicBezTo>
                  <a:pt x="491" y="2570"/>
                  <a:pt x="404" y="2368"/>
                  <a:pt x="327" y="2164"/>
                </a:cubicBezTo>
                <a:cubicBezTo>
                  <a:pt x="272" y="1972"/>
                  <a:pt x="219" y="1779"/>
                  <a:pt x="172" y="1585"/>
                </a:cubicBezTo>
                <a:cubicBezTo>
                  <a:pt x="158" y="1520"/>
                  <a:pt x="81" y="1480"/>
                  <a:pt x="50" y="1557"/>
                </a:cubicBezTo>
                <a:cubicBezTo>
                  <a:pt x="-8" y="1718"/>
                  <a:pt x="-2" y="1898"/>
                  <a:pt x="4" y="2067"/>
                </a:cubicBezTo>
                <a:cubicBezTo>
                  <a:pt x="17" y="2244"/>
                  <a:pt x="70" y="2415"/>
                  <a:pt x="96" y="2590"/>
                </a:cubicBezTo>
                <a:cubicBezTo>
                  <a:pt x="118" y="2756"/>
                  <a:pt x="114" y="2930"/>
                  <a:pt x="150" y="3095"/>
                </a:cubicBezTo>
                <a:cubicBezTo>
                  <a:pt x="179" y="3247"/>
                  <a:pt x="248" y="3389"/>
                  <a:pt x="329" y="3520"/>
                </a:cubicBezTo>
                <a:cubicBezTo>
                  <a:pt x="444" y="3712"/>
                  <a:pt x="616" y="3894"/>
                  <a:pt x="670" y="4114"/>
                </a:cubicBezTo>
                <a:cubicBezTo>
                  <a:pt x="671" y="4161"/>
                  <a:pt x="671" y="4208"/>
                  <a:pt x="671" y="4255"/>
                </a:cubicBezTo>
                <a:cubicBezTo>
                  <a:pt x="668" y="4406"/>
                  <a:pt x="648" y="4557"/>
                  <a:pt x="629" y="4707"/>
                </a:cubicBezTo>
                <a:cubicBezTo>
                  <a:pt x="620" y="4793"/>
                  <a:pt x="606" y="4879"/>
                  <a:pt x="590" y="4964"/>
                </a:cubicBezTo>
                <a:cubicBezTo>
                  <a:pt x="577" y="5025"/>
                  <a:pt x="579" y="5088"/>
                  <a:pt x="553" y="5145"/>
                </a:cubicBezTo>
                <a:cubicBezTo>
                  <a:pt x="524" y="5239"/>
                  <a:pt x="376" y="5451"/>
                  <a:pt x="437" y="5537"/>
                </a:cubicBezTo>
                <a:cubicBezTo>
                  <a:pt x="476" y="5561"/>
                  <a:pt x="533" y="5546"/>
                  <a:pt x="568" y="5520"/>
                </a:cubicBezTo>
                <a:cubicBezTo>
                  <a:pt x="594" y="5499"/>
                  <a:pt x="599" y="5465"/>
                  <a:pt x="609" y="5435"/>
                </a:cubicBezTo>
                <a:cubicBezTo>
                  <a:pt x="641" y="5329"/>
                  <a:pt x="679" y="5225"/>
                  <a:pt x="703" y="5117"/>
                </a:cubicBezTo>
                <a:cubicBezTo>
                  <a:pt x="741" y="4952"/>
                  <a:pt x="747" y="4782"/>
                  <a:pt x="763" y="4614"/>
                </a:cubicBezTo>
                <a:cubicBezTo>
                  <a:pt x="773" y="4538"/>
                  <a:pt x="780" y="4461"/>
                  <a:pt x="785" y="4386"/>
                </a:cubicBezTo>
                <a:cubicBezTo>
                  <a:pt x="788" y="4370"/>
                  <a:pt x="791" y="4355"/>
                  <a:pt x="795" y="4339"/>
                </a:cubicBezTo>
                <a:cubicBezTo>
                  <a:pt x="841" y="4229"/>
                  <a:pt x="899" y="4118"/>
                  <a:pt x="964" y="4016"/>
                </a:cubicBezTo>
                <a:cubicBezTo>
                  <a:pt x="1119" y="3827"/>
                  <a:pt x="1403" y="3853"/>
                  <a:pt x="1601" y="3730"/>
                </a:cubicBezTo>
                <a:cubicBezTo>
                  <a:pt x="1710" y="3664"/>
                  <a:pt x="1816" y="3591"/>
                  <a:pt x="1907" y="3501"/>
                </a:cubicBezTo>
                <a:cubicBezTo>
                  <a:pt x="2042" y="3370"/>
                  <a:pt x="2151" y="3212"/>
                  <a:pt x="2304" y="3099"/>
                </a:cubicBezTo>
                <a:cubicBezTo>
                  <a:pt x="2410" y="3021"/>
                  <a:pt x="2505" y="2925"/>
                  <a:pt x="2575" y="2813"/>
                </a:cubicBezTo>
                <a:cubicBezTo>
                  <a:pt x="2620" y="2743"/>
                  <a:pt x="2662" y="2673"/>
                  <a:pt x="2703" y="2601"/>
                </a:cubicBezTo>
                <a:cubicBezTo>
                  <a:pt x="2728" y="2553"/>
                  <a:pt x="2848" y="2392"/>
                  <a:pt x="2728" y="2396"/>
                </a:cubicBezTo>
                <a:close/>
              </a:path>
            </a:pathLst>
          </a:custGeom>
          <a:solidFill>
            <a:srgbClr val="5F6C37"/>
          </a:solidFill>
          <a:ln>
            <a:noFill/>
          </a:ln>
        </p:spPr>
        <p:txBody>
          <a:bodyPr spcFirstLastPara="1" wrap="square" lIns="119407" tIns="59704" rIns="119407" bIns="59704"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nvGrpSpPr>
          <p:cNvPr id="905" name="Google Shape;905;p19"/>
          <p:cNvGrpSpPr/>
          <p:nvPr/>
        </p:nvGrpSpPr>
        <p:grpSpPr>
          <a:xfrm rot="-2823271">
            <a:off x="1512270" y="6044826"/>
            <a:ext cx="649917" cy="1273158"/>
            <a:chOff x="8973360" y="2846880"/>
            <a:chExt cx="487440" cy="957240"/>
          </a:xfrm>
        </p:grpSpPr>
        <p:sp>
          <p:nvSpPr>
            <p:cNvPr id="906" name="Google Shape;906;p19"/>
            <p:cNvSpPr/>
            <p:nvPr/>
          </p:nvSpPr>
          <p:spPr>
            <a:xfrm>
              <a:off x="8973360" y="2846880"/>
              <a:ext cx="487440" cy="957240"/>
            </a:xfrm>
            <a:custGeom>
              <a:avLst/>
              <a:gdLst/>
              <a:ahLst/>
              <a:cxnLst/>
              <a:rect l="l" t="t" r="r" b="b"/>
              <a:pathLst>
                <a:path w="1354" h="2659" extrusionOk="0">
                  <a:moveTo>
                    <a:pt x="1161" y="995"/>
                  </a:moveTo>
                  <a:cubicBezTo>
                    <a:pt x="1162" y="1181"/>
                    <a:pt x="1164" y="1367"/>
                    <a:pt x="1164" y="1554"/>
                  </a:cubicBezTo>
                  <a:cubicBezTo>
                    <a:pt x="1170" y="1702"/>
                    <a:pt x="1159" y="1850"/>
                    <a:pt x="1162" y="1997"/>
                  </a:cubicBezTo>
                  <a:cubicBezTo>
                    <a:pt x="1167" y="2099"/>
                    <a:pt x="1186" y="2199"/>
                    <a:pt x="1194" y="2301"/>
                  </a:cubicBezTo>
                  <a:cubicBezTo>
                    <a:pt x="1056" y="2096"/>
                    <a:pt x="920" y="1888"/>
                    <a:pt x="781" y="1684"/>
                  </a:cubicBezTo>
                  <a:cubicBezTo>
                    <a:pt x="652" y="1510"/>
                    <a:pt x="538" y="1327"/>
                    <a:pt x="425" y="1143"/>
                  </a:cubicBezTo>
                  <a:cubicBezTo>
                    <a:pt x="349" y="1026"/>
                    <a:pt x="261" y="909"/>
                    <a:pt x="227" y="771"/>
                  </a:cubicBezTo>
                  <a:cubicBezTo>
                    <a:pt x="221" y="691"/>
                    <a:pt x="294" y="639"/>
                    <a:pt x="346" y="589"/>
                  </a:cubicBezTo>
                  <a:cubicBezTo>
                    <a:pt x="484" y="456"/>
                    <a:pt x="665" y="369"/>
                    <a:pt x="838" y="289"/>
                  </a:cubicBezTo>
                  <a:cubicBezTo>
                    <a:pt x="942" y="248"/>
                    <a:pt x="1045" y="190"/>
                    <a:pt x="1158" y="177"/>
                  </a:cubicBezTo>
                  <a:cubicBezTo>
                    <a:pt x="1178" y="449"/>
                    <a:pt x="1164" y="722"/>
                    <a:pt x="1161" y="995"/>
                  </a:cubicBezTo>
                  <a:moveTo>
                    <a:pt x="923" y="118"/>
                  </a:moveTo>
                  <a:cubicBezTo>
                    <a:pt x="728" y="182"/>
                    <a:pt x="544" y="275"/>
                    <a:pt x="363" y="372"/>
                  </a:cubicBezTo>
                  <a:cubicBezTo>
                    <a:pt x="244" y="441"/>
                    <a:pt x="107" y="500"/>
                    <a:pt x="20" y="610"/>
                  </a:cubicBezTo>
                  <a:cubicBezTo>
                    <a:pt x="-87" y="830"/>
                    <a:pt x="266" y="1115"/>
                    <a:pt x="350" y="1315"/>
                  </a:cubicBezTo>
                  <a:cubicBezTo>
                    <a:pt x="432" y="1470"/>
                    <a:pt x="521" y="1621"/>
                    <a:pt x="627" y="1760"/>
                  </a:cubicBezTo>
                  <a:cubicBezTo>
                    <a:pt x="689" y="1836"/>
                    <a:pt x="758" y="1907"/>
                    <a:pt x="802" y="1994"/>
                  </a:cubicBezTo>
                  <a:cubicBezTo>
                    <a:pt x="856" y="2099"/>
                    <a:pt x="890" y="2212"/>
                    <a:pt x="958" y="2309"/>
                  </a:cubicBezTo>
                  <a:cubicBezTo>
                    <a:pt x="1008" y="2376"/>
                    <a:pt x="1195" y="2712"/>
                    <a:pt x="1287" y="2651"/>
                  </a:cubicBezTo>
                  <a:cubicBezTo>
                    <a:pt x="1408" y="2577"/>
                    <a:pt x="1331" y="2304"/>
                    <a:pt x="1322" y="2183"/>
                  </a:cubicBezTo>
                  <a:cubicBezTo>
                    <a:pt x="1301" y="2068"/>
                    <a:pt x="1305" y="1952"/>
                    <a:pt x="1300" y="1836"/>
                  </a:cubicBezTo>
                  <a:cubicBezTo>
                    <a:pt x="1281" y="1541"/>
                    <a:pt x="1308" y="1249"/>
                    <a:pt x="1321" y="953"/>
                  </a:cubicBezTo>
                  <a:cubicBezTo>
                    <a:pt x="1321" y="664"/>
                    <a:pt x="1344" y="372"/>
                    <a:pt x="1311" y="85"/>
                  </a:cubicBezTo>
                  <a:cubicBezTo>
                    <a:pt x="1264" y="-107"/>
                    <a:pt x="1027" y="82"/>
                    <a:pt x="923" y="11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sp>
          <p:nvSpPr>
            <p:cNvPr id="907" name="Google Shape;907;p19"/>
            <p:cNvSpPr/>
            <p:nvPr/>
          </p:nvSpPr>
          <p:spPr>
            <a:xfrm>
              <a:off x="9148320" y="3075480"/>
              <a:ext cx="131760" cy="130320"/>
            </a:xfrm>
            <a:custGeom>
              <a:avLst/>
              <a:gdLst/>
              <a:ahLst/>
              <a:cxnLst/>
              <a:rect l="l" t="t" r="r" b="b"/>
              <a:pathLst>
                <a:path w="366" h="362" extrusionOk="0">
                  <a:moveTo>
                    <a:pt x="50" y="50"/>
                  </a:moveTo>
                  <a:cubicBezTo>
                    <a:pt x="-87" y="182"/>
                    <a:pt x="82" y="438"/>
                    <a:pt x="258" y="340"/>
                  </a:cubicBezTo>
                  <a:cubicBezTo>
                    <a:pt x="515" y="205"/>
                    <a:pt x="257" y="-124"/>
                    <a:pt x="50" y="5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387"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61766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2382"/>
        <p:cNvGrpSpPr/>
        <p:nvPr/>
      </p:nvGrpSpPr>
      <p:grpSpPr>
        <a:xfrm>
          <a:off x="0" y="0"/>
          <a:ext cx="0" cy="0"/>
          <a:chOff x="0" y="0"/>
          <a:chExt cx="0" cy="0"/>
        </a:xfrm>
      </p:grpSpPr>
      <p:pic>
        <p:nvPicPr>
          <p:cNvPr id="2383" name="Google Shape;2383;p24"/>
          <p:cNvPicPr preferRelativeResize="0"/>
          <p:nvPr/>
        </p:nvPicPr>
        <p:blipFill>
          <a:blip r:embed="rId2">
            <a:alphaModFix/>
          </a:blip>
          <a:stretch>
            <a:fillRect/>
          </a:stretch>
        </p:blipFill>
        <p:spPr>
          <a:xfrm>
            <a:off x="-5" y="0"/>
            <a:ext cx="12161838" cy="6857968"/>
          </a:xfrm>
          <a:prstGeom prst="rect">
            <a:avLst/>
          </a:prstGeom>
          <a:noFill/>
          <a:ln>
            <a:noFill/>
          </a:ln>
        </p:spPr>
      </p:pic>
      <p:grpSp>
        <p:nvGrpSpPr>
          <p:cNvPr id="2391" name="Google Shape;2391;p24"/>
          <p:cNvGrpSpPr/>
          <p:nvPr/>
        </p:nvGrpSpPr>
        <p:grpSpPr>
          <a:xfrm>
            <a:off x="-1520185" y="591508"/>
            <a:ext cx="14570853" cy="3741441"/>
            <a:chOff x="-1142966" y="443629"/>
            <a:chExt cx="10955242" cy="2806081"/>
          </a:xfrm>
        </p:grpSpPr>
        <p:sp>
          <p:nvSpPr>
            <p:cNvPr id="2392" name="Google Shape;2392;p24"/>
            <p:cNvSpPr/>
            <p:nvPr/>
          </p:nvSpPr>
          <p:spPr>
            <a:xfrm rot="10087305">
              <a:off x="8591828" y="1783175"/>
              <a:ext cx="1102738" cy="1258464"/>
            </a:xfrm>
            <a:custGeom>
              <a:avLst/>
              <a:gdLst/>
              <a:ahLst/>
              <a:cxnLst/>
              <a:rect l="l" t="t" r="r" b="b"/>
              <a:pathLst>
                <a:path w="12456" h="14215" extrusionOk="0">
                  <a:moveTo>
                    <a:pt x="8677" y="1"/>
                  </a:moveTo>
                  <a:lnTo>
                    <a:pt x="8539" y="18"/>
                  </a:lnTo>
                  <a:lnTo>
                    <a:pt x="8419" y="52"/>
                  </a:lnTo>
                  <a:lnTo>
                    <a:pt x="7987" y="242"/>
                  </a:lnTo>
                  <a:lnTo>
                    <a:pt x="7556" y="449"/>
                  </a:lnTo>
                  <a:lnTo>
                    <a:pt x="7142" y="708"/>
                  </a:lnTo>
                  <a:lnTo>
                    <a:pt x="6745" y="967"/>
                  </a:lnTo>
                  <a:lnTo>
                    <a:pt x="6366" y="1243"/>
                  </a:lnTo>
                  <a:lnTo>
                    <a:pt x="5969" y="1536"/>
                  </a:lnTo>
                  <a:lnTo>
                    <a:pt x="5228" y="2140"/>
                  </a:lnTo>
                  <a:lnTo>
                    <a:pt x="3779" y="3261"/>
                  </a:lnTo>
                  <a:lnTo>
                    <a:pt x="2330" y="4365"/>
                  </a:lnTo>
                  <a:lnTo>
                    <a:pt x="1847" y="4727"/>
                  </a:lnTo>
                  <a:lnTo>
                    <a:pt x="1381" y="5089"/>
                  </a:lnTo>
                  <a:lnTo>
                    <a:pt x="1157" y="5279"/>
                  </a:lnTo>
                  <a:lnTo>
                    <a:pt x="932" y="5486"/>
                  </a:lnTo>
                  <a:lnTo>
                    <a:pt x="725" y="5693"/>
                  </a:lnTo>
                  <a:lnTo>
                    <a:pt x="518" y="5917"/>
                  </a:lnTo>
                  <a:lnTo>
                    <a:pt x="363" y="6124"/>
                  </a:lnTo>
                  <a:lnTo>
                    <a:pt x="242" y="6348"/>
                  </a:lnTo>
                  <a:lnTo>
                    <a:pt x="139" y="6573"/>
                  </a:lnTo>
                  <a:lnTo>
                    <a:pt x="70" y="6814"/>
                  </a:lnTo>
                  <a:lnTo>
                    <a:pt x="35" y="7056"/>
                  </a:lnTo>
                  <a:lnTo>
                    <a:pt x="1" y="7297"/>
                  </a:lnTo>
                  <a:lnTo>
                    <a:pt x="1" y="7556"/>
                  </a:lnTo>
                  <a:lnTo>
                    <a:pt x="1" y="7815"/>
                  </a:lnTo>
                  <a:lnTo>
                    <a:pt x="70" y="9436"/>
                  </a:lnTo>
                  <a:lnTo>
                    <a:pt x="122" y="10247"/>
                  </a:lnTo>
                  <a:lnTo>
                    <a:pt x="156" y="10644"/>
                  </a:lnTo>
                  <a:lnTo>
                    <a:pt x="208" y="11040"/>
                  </a:lnTo>
                  <a:lnTo>
                    <a:pt x="277" y="11506"/>
                  </a:lnTo>
                  <a:lnTo>
                    <a:pt x="380" y="11972"/>
                  </a:lnTo>
                  <a:lnTo>
                    <a:pt x="501" y="12420"/>
                  </a:lnTo>
                  <a:lnTo>
                    <a:pt x="656" y="12869"/>
                  </a:lnTo>
                  <a:lnTo>
                    <a:pt x="760" y="13110"/>
                  </a:lnTo>
                  <a:lnTo>
                    <a:pt x="863" y="13352"/>
                  </a:lnTo>
                  <a:lnTo>
                    <a:pt x="1001" y="13593"/>
                  </a:lnTo>
                  <a:lnTo>
                    <a:pt x="1157" y="13800"/>
                  </a:lnTo>
                  <a:lnTo>
                    <a:pt x="1260" y="13921"/>
                  </a:lnTo>
                  <a:lnTo>
                    <a:pt x="1415" y="14059"/>
                  </a:lnTo>
                  <a:lnTo>
                    <a:pt x="1502" y="14128"/>
                  </a:lnTo>
                  <a:lnTo>
                    <a:pt x="1588" y="14180"/>
                  </a:lnTo>
                  <a:lnTo>
                    <a:pt x="1657" y="14197"/>
                  </a:lnTo>
                  <a:lnTo>
                    <a:pt x="1743" y="14214"/>
                  </a:lnTo>
                  <a:lnTo>
                    <a:pt x="1778" y="14197"/>
                  </a:lnTo>
                  <a:lnTo>
                    <a:pt x="1812" y="14163"/>
                  </a:lnTo>
                  <a:lnTo>
                    <a:pt x="1829" y="14111"/>
                  </a:lnTo>
                  <a:lnTo>
                    <a:pt x="1847" y="13956"/>
                  </a:lnTo>
                  <a:lnTo>
                    <a:pt x="1847" y="13766"/>
                  </a:lnTo>
                  <a:lnTo>
                    <a:pt x="1812" y="13542"/>
                  </a:lnTo>
                  <a:lnTo>
                    <a:pt x="1743" y="13128"/>
                  </a:lnTo>
                  <a:lnTo>
                    <a:pt x="1691" y="12834"/>
                  </a:lnTo>
                  <a:lnTo>
                    <a:pt x="1622" y="11196"/>
                  </a:lnTo>
                  <a:lnTo>
                    <a:pt x="1622" y="11006"/>
                  </a:lnTo>
                  <a:lnTo>
                    <a:pt x="1640" y="10799"/>
                  </a:lnTo>
                  <a:lnTo>
                    <a:pt x="1657" y="10713"/>
                  </a:lnTo>
                  <a:lnTo>
                    <a:pt x="1691" y="10626"/>
                  </a:lnTo>
                  <a:lnTo>
                    <a:pt x="1743" y="10540"/>
                  </a:lnTo>
                  <a:lnTo>
                    <a:pt x="1795" y="10471"/>
                  </a:lnTo>
                  <a:lnTo>
                    <a:pt x="1864" y="10419"/>
                  </a:lnTo>
                  <a:lnTo>
                    <a:pt x="1916" y="10385"/>
                  </a:lnTo>
                  <a:lnTo>
                    <a:pt x="1985" y="10350"/>
                  </a:lnTo>
                  <a:lnTo>
                    <a:pt x="2054" y="10333"/>
                  </a:lnTo>
                  <a:lnTo>
                    <a:pt x="2209" y="10333"/>
                  </a:lnTo>
                  <a:lnTo>
                    <a:pt x="2364" y="10350"/>
                  </a:lnTo>
                  <a:lnTo>
                    <a:pt x="2502" y="10402"/>
                  </a:lnTo>
                  <a:lnTo>
                    <a:pt x="2657" y="10488"/>
                  </a:lnTo>
                  <a:lnTo>
                    <a:pt x="2795" y="10575"/>
                  </a:lnTo>
                  <a:lnTo>
                    <a:pt x="2933" y="10661"/>
                  </a:lnTo>
                  <a:lnTo>
                    <a:pt x="3175" y="10868"/>
                  </a:lnTo>
                  <a:lnTo>
                    <a:pt x="3416" y="11092"/>
                  </a:lnTo>
                  <a:lnTo>
                    <a:pt x="3882" y="11558"/>
                  </a:lnTo>
                  <a:lnTo>
                    <a:pt x="4365" y="12024"/>
                  </a:lnTo>
                  <a:lnTo>
                    <a:pt x="4848" y="12489"/>
                  </a:lnTo>
                  <a:lnTo>
                    <a:pt x="5107" y="12696"/>
                  </a:lnTo>
                  <a:lnTo>
                    <a:pt x="5366" y="12903"/>
                  </a:lnTo>
                  <a:lnTo>
                    <a:pt x="5624" y="13093"/>
                  </a:lnTo>
                  <a:lnTo>
                    <a:pt x="5918" y="13266"/>
                  </a:lnTo>
                  <a:lnTo>
                    <a:pt x="6194" y="13404"/>
                  </a:lnTo>
                  <a:lnTo>
                    <a:pt x="6504" y="13524"/>
                  </a:lnTo>
                  <a:lnTo>
                    <a:pt x="6814" y="13611"/>
                  </a:lnTo>
                  <a:lnTo>
                    <a:pt x="7159" y="13680"/>
                  </a:lnTo>
                  <a:lnTo>
                    <a:pt x="7315" y="13680"/>
                  </a:lnTo>
                  <a:lnTo>
                    <a:pt x="7384" y="13662"/>
                  </a:lnTo>
                  <a:lnTo>
                    <a:pt x="7435" y="13645"/>
                  </a:lnTo>
                  <a:lnTo>
                    <a:pt x="7470" y="13611"/>
                  </a:lnTo>
                  <a:lnTo>
                    <a:pt x="7504" y="13576"/>
                  </a:lnTo>
                  <a:lnTo>
                    <a:pt x="7539" y="13542"/>
                  </a:lnTo>
                  <a:lnTo>
                    <a:pt x="7556" y="13490"/>
                  </a:lnTo>
                  <a:lnTo>
                    <a:pt x="7556" y="13369"/>
                  </a:lnTo>
                  <a:lnTo>
                    <a:pt x="7539" y="13248"/>
                  </a:lnTo>
                  <a:lnTo>
                    <a:pt x="7504" y="13093"/>
                  </a:lnTo>
                  <a:lnTo>
                    <a:pt x="7435" y="12938"/>
                  </a:lnTo>
                  <a:lnTo>
                    <a:pt x="7280" y="12627"/>
                  </a:lnTo>
                  <a:lnTo>
                    <a:pt x="7090" y="12317"/>
                  </a:lnTo>
                  <a:lnTo>
                    <a:pt x="6918" y="12075"/>
                  </a:lnTo>
                  <a:lnTo>
                    <a:pt x="6797" y="11920"/>
                  </a:lnTo>
                  <a:lnTo>
                    <a:pt x="6608" y="11713"/>
                  </a:lnTo>
                  <a:lnTo>
                    <a:pt x="6418" y="11523"/>
                  </a:lnTo>
                  <a:lnTo>
                    <a:pt x="6021" y="11161"/>
                  </a:lnTo>
                  <a:lnTo>
                    <a:pt x="5607" y="10782"/>
                  </a:lnTo>
                  <a:lnTo>
                    <a:pt x="5210" y="10402"/>
                  </a:lnTo>
                  <a:lnTo>
                    <a:pt x="5141" y="10316"/>
                  </a:lnTo>
                  <a:lnTo>
                    <a:pt x="5055" y="10212"/>
                  </a:lnTo>
                  <a:lnTo>
                    <a:pt x="5003" y="10109"/>
                  </a:lnTo>
                  <a:lnTo>
                    <a:pt x="4952" y="9988"/>
                  </a:lnTo>
                  <a:lnTo>
                    <a:pt x="4900" y="9885"/>
                  </a:lnTo>
                  <a:lnTo>
                    <a:pt x="4865" y="9764"/>
                  </a:lnTo>
                  <a:lnTo>
                    <a:pt x="4848" y="9660"/>
                  </a:lnTo>
                  <a:lnTo>
                    <a:pt x="4848" y="9540"/>
                  </a:lnTo>
                  <a:lnTo>
                    <a:pt x="4865" y="9453"/>
                  </a:lnTo>
                  <a:lnTo>
                    <a:pt x="4900" y="9350"/>
                  </a:lnTo>
                  <a:lnTo>
                    <a:pt x="4952" y="9281"/>
                  </a:lnTo>
                  <a:lnTo>
                    <a:pt x="5021" y="9212"/>
                  </a:lnTo>
                  <a:lnTo>
                    <a:pt x="5107" y="9160"/>
                  </a:lnTo>
                  <a:lnTo>
                    <a:pt x="5228" y="9126"/>
                  </a:lnTo>
                  <a:lnTo>
                    <a:pt x="5366" y="9108"/>
                  </a:lnTo>
                  <a:lnTo>
                    <a:pt x="5538" y="9126"/>
                  </a:lnTo>
                  <a:lnTo>
                    <a:pt x="5745" y="9160"/>
                  </a:lnTo>
                  <a:lnTo>
                    <a:pt x="5969" y="9212"/>
                  </a:lnTo>
                  <a:lnTo>
                    <a:pt x="6176" y="9264"/>
                  </a:lnTo>
                  <a:lnTo>
                    <a:pt x="6383" y="9333"/>
                  </a:lnTo>
                  <a:lnTo>
                    <a:pt x="6814" y="9522"/>
                  </a:lnTo>
                  <a:lnTo>
                    <a:pt x="7228" y="9729"/>
                  </a:lnTo>
                  <a:lnTo>
                    <a:pt x="7625" y="9954"/>
                  </a:lnTo>
                  <a:lnTo>
                    <a:pt x="8039" y="10178"/>
                  </a:lnTo>
                  <a:lnTo>
                    <a:pt x="8798" y="10626"/>
                  </a:lnTo>
                  <a:lnTo>
                    <a:pt x="9212" y="10851"/>
                  </a:lnTo>
                  <a:lnTo>
                    <a:pt x="9643" y="11075"/>
                  </a:lnTo>
                  <a:lnTo>
                    <a:pt x="10092" y="11265"/>
                  </a:lnTo>
                  <a:lnTo>
                    <a:pt x="10540" y="11437"/>
                  </a:lnTo>
                  <a:lnTo>
                    <a:pt x="10954" y="11592"/>
                  </a:lnTo>
                  <a:lnTo>
                    <a:pt x="11196" y="11679"/>
                  </a:lnTo>
                  <a:lnTo>
                    <a:pt x="11455" y="11748"/>
                  </a:lnTo>
                  <a:lnTo>
                    <a:pt x="11713" y="11799"/>
                  </a:lnTo>
                  <a:lnTo>
                    <a:pt x="11834" y="11817"/>
                  </a:lnTo>
                  <a:lnTo>
                    <a:pt x="11955" y="11817"/>
                  </a:lnTo>
                  <a:lnTo>
                    <a:pt x="12058" y="11799"/>
                  </a:lnTo>
                  <a:lnTo>
                    <a:pt x="12162" y="11782"/>
                  </a:lnTo>
                  <a:lnTo>
                    <a:pt x="12265" y="11730"/>
                  </a:lnTo>
                  <a:lnTo>
                    <a:pt x="12352" y="11679"/>
                  </a:lnTo>
                  <a:lnTo>
                    <a:pt x="12403" y="11610"/>
                  </a:lnTo>
                  <a:lnTo>
                    <a:pt x="12438" y="11541"/>
                  </a:lnTo>
                  <a:lnTo>
                    <a:pt x="12455" y="11454"/>
                  </a:lnTo>
                  <a:lnTo>
                    <a:pt x="12455" y="11385"/>
                  </a:lnTo>
                  <a:lnTo>
                    <a:pt x="12421" y="11299"/>
                  </a:lnTo>
                  <a:lnTo>
                    <a:pt x="12386" y="11213"/>
                  </a:lnTo>
                  <a:lnTo>
                    <a:pt x="12265" y="11058"/>
                  </a:lnTo>
                  <a:lnTo>
                    <a:pt x="12127" y="10885"/>
                  </a:lnTo>
                  <a:lnTo>
                    <a:pt x="11972" y="10747"/>
                  </a:lnTo>
                  <a:lnTo>
                    <a:pt x="11731" y="10523"/>
                  </a:lnTo>
                  <a:lnTo>
                    <a:pt x="11437" y="10230"/>
                  </a:lnTo>
                  <a:lnTo>
                    <a:pt x="11127" y="9954"/>
                  </a:lnTo>
                  <a:lnTo>
                    <a:pt x="10799" y="9678"/>
                  </a:lnTo>
                  <a:lnTo>
                    <a:pt x="10471" y="9436"/>
                  </a:lnTo>
                  <a:lnTo>
                    <a:pt x="7573" y="7228"/>
                  </a:lnTo>
                  <a:lnTo>
                    <a:pt x="7453" y="7142"/>
                  </a:lnTo>
                  <a:lnTo>
                    <a:pt x="7349" y="7038"/>
                  </a:lnTo>
                  <a:lnTo>
                    <a:pt x="7246" y="6918"/>
                  </a:lnTo>
                  <a:lnTo>
                    <a:pt x="7159" y="6797"/>
                  </a:lnTo>
                  <a:lnTo>
                    <a:pt x="7108" y="6676"/>
                  </a:lnTo>
                  <a:lnTo>
                    <a:pt x="7090" y="6555"/>
                  </a:lnTo>
                  <a:lnTo>
                    <a:pt x="7090" y="6486"/>
                  </a:lnTo>
                  <a:lnTo>
                    <a:pt x="7108" y="6417"/>
                  </a:lnTo>
                  <a:lnTo>
                    <a:pt x="7125" y="6331"/>
                  </a:lnTo>
                  <a:lnTo>
                    <a:pt x="7159" y="6262"/>
                  </a:lnTo>
                  <a:lnTo>
                    <a:pt x="7280" y="6124"/>
                  </a:lnTo>
                  <a:lnTo>
                    <a:pt x="7401" y="6003"/>
                  </a:lnTo>
                  <a:lnTo>
                    <a:pt x="7539" y="5883"/>
                  </a:lnTo>
                  <a:lnTo>
                    <a:pt x="7694" y="5796"/>
                  </a:lnTo>
                  <a:lnTo>
                    <a:pt x="7867" y="5710"/>
                  </a:lnTo>
                  <a:lnTo>
                    <a:pt x="8039" y="5641"/>
                  </a:lnTo>
                  <a:lnTo>
                    <a:pt x="8212" y="5589"/>
                  </a:lnTo>
                  <a:lnTo>
                    <a:pt x="8367" y="5555"/>
                  </a:lnTo>
                  <a:lnTo>
                    <a:pt x="8591" y="5520"/>
                  </a:lnTo>
                  <a:lnTo>
                    <a:pt x="8798" y="5486"/>
                  </a:lnTo>
                  <a:lnTo>
                    <a:pt x="9229" y="5469"/>
                  </a:lnTo>
                  <a:lnTo>
                    <a:pt x="9661" y="5434"/>
                  </a:lnTo>
                  <a:lnTo>
                    <a:pt x="10092" y="5382"/>
                  </a:lnTo>
                  <a:lnTo>
                    <a:pt x="10385" y="5331"/>
                  </a:lnTo>
                  <a:lnTo>
                    <a:pt x="10661" y="5262"/>
                  </a:lnTo>
                  <a:lnTo>
                    <a:pt x="10937" y="5158"/>
                  </a:lnTo>
                  <a:lnTo>
                    <a:pt x="11213" y="5037"/>
                  </a:lnTo>
                  <a:lnTo>
                    <a:pt x="11472" y="4899"/>
                  </a:lnTo>
                  <a:lnTo>
                    <a:pt x="11713" y="4744"/>
                  </a:lnTo>
                  <a:lnTo>
                    <a:pt x="11955" y="4572"/>
                  </a:lnTo>
                  <a:lnTo>
                    <a:pt x="12179" y="4365"/>
                  </a:lnTo>
                  <a:lnTo>
                    <a:pt x="12265" y="4279"/>
                  </a:lnTo>
                  <a:lnTo>
                    <a:pt x="12334" y="4175"/>
                  </a:lnTo>
                  <a:lnTo>
                    <a:pt x="12386" y="4072"/>
                  </a:lnTo>
                  <a:lnTo>
                    <a:pt x="12403" y="4020"/>
                  </a:lnTo>
                  <a:lnTo>
                    <a:pt x="12403" y="3951"/>
                  </a:lnTo>
                  <a:lnTo>
                    <a:pt x="12386" y="3882"/>
                  </a:lnTo>
                  <a:lnTo>
                    <a:pt x="12352" y="3830"/>
                  </a:lnTo>
                  <a:lnTo>
                    <a:pt x="12317" y="3778"/>
                  </a:lnTo>
                  <a:lnTo>
                    <a:pt x="12265" y="3727"/>
                  </a:lnTo>
                  <a:lnTo>
                    <a:pt x="12145" y="3658"/>
                  </a:lnTo>
                  <a:lnTo>
                    <a:pt x="12024" y="3589"/>
                  </a:lnTo>
                  <a:lnTo>
                    <a:pt x="11869" y="3554"/>
                  </a:lnTo>
                  <a:lnTo>
                    <a:pt x="11731" y="3520"/>
                  </a:lnTo>
                  <a:lnTo>
                    <a:pt x="11455" y="3485"/>
                  </a:lnTo>
                  <a:lnTo>
                    <a:pt x="11161" y="3502"/>
                  </a:lnTo>
                  <a:lnTo>
                    <a:pt x="10868" y="3520"/>
                  </a:lnTo>
                  <a:lnTo>
                    <a:pt x="10592" y="3571"/>
                  </a:lnTo>
                  <a:lnTo>
                    <a:pt x="10299" y="3640"/>
                  </a:lnTo>
                  <a:lnTo>
                    <a:pt x="9747" y="3778"/>
                  </a:lnTo>
                  <a:lnTo>
                    <a:pt x="9091" y="3916"/>
                  </a:lnTo>
                  <a:lnTo>
                    <a:pt x="8436" y="4054"/>
                  </a:lnTo>
                  <a:lnTo>
                    <a:pt x="7763" y="4175"/>
                  </a:lnTo>
                  <a:lnTo>
                    <a:pt x="7435" y="4210"/>
                  </a:lnTo>
                  <a:lnTo>
                    <a:pt x="7090" y="4244"/>
                  </a:lnTo>
                  <a:lnTo>
                    <a:pt x="6987" y="4261"/>
                  </a:lnTo>
                  <a:lnTo>
                    <a:pt x="6866" y="4244"/>
                  </a:lnTo>
                  <a:lnTo>
                    <a:pt x="6763" y="4227"/>
                  </a:lnTo>
                  <a:lnTo>
                    <a:pt x="6659" y="4192"/>
                  </a:lnTo>
                  <a:lnTo>
                    <a:pt x="6590" y="4158"/>
                  </a:lnTo>
                  <a:lnTo>
                    <a:pt x="6539" y="4106"/>
                  </a:lnTo>
                  <a:lnTo>
                    <a:pt x="6487" y="4037"/>
                  </a:lnTo>
                  <a:lnTo>
                    <a:pt x="6452" y="3985"/>
                  </a:lnTo>
                  <a:lnTo>
                    <a:pt x="6435" y="3865"/>
                  </a:lnTo>
                  <a:lnTo>
                    <a:pt x="6435" y="3744"/>
                  </a:lnTo>
                  <a:lnTo>
                    <a:pt x="6470" y="3640"/>
                  </a:lnTo>
                  <a:lnTo>
                    <a:pt x="6539" y="3537"/>
                  </a:lnTo>
                  <a:lnTo>
                    <a:pt x="6677" y="3330"/>
                  </a:lnTo>
                  <a:lnTo>
                    <a:pt x="6866" y="3140"/>
                  </a:lnTo>
                  <a:lnTo>
                    <a:pt x="7056" y="2950"/>
                  </a:lnTo>
                  <a:lnTo>
                    <a:pt x="7263" y="2761"/>
                  </a:lnTo>
                  <a:lnTo>
                    <a:pt x="7677" y="2416"/>
                  </a:lnTo>
                  <a:lnTo>
                    <a:pt x="8056" y="2071"/>
                  </a:lnTo>
                  <a:lnTo>
                    <a:pt x="8246" y="1898"/>
                  </a:lnTo>
                  <a:lnTo>
                    <a:pt x="8419" y="1708"/>
                  </a:lnTo>
                  <a:lnTo>
                    <a:pt x="8591" y="1519"/>
                  </a:lnTo>
                  <a:lnTo>
                    <a:pt x="8729" y="1294"/>
                  </a:lnTo>
                  <a:lnTo>
                    <a:pt x="8850" y="1087"/>
                  </a:lnTo>
                  <a:lnTo>
                    <a:pt x="8902" y="967"/>
                  </a:lnTo>
                  <a:lnTo>
                    <a:pt x="8936" y="846"/>
                  </a:lnTo>
                  <a:lnTo>
                    <a:pt x="8971" y="725"/>
                  </a:lnTo>
                  <a:lnTo>
                    <a:pt x="8988" y="604"/>
                  </a:lnTo>
                  <a:lnTo>
                    <a:pt x="8988" y="466"/>
                  </a:lnTo>
                  <a:lnTo>
                    <a:pt x="8971" y="346"/>
                  </a:lnTo>
                  <a:lnTo>
                    <a:pt x="8953" y="225"/>
                  </a:lnTo>
                  <a:lnTo>
                    <a:pt x="8919" y="173"/>
                  </a:lnTo>
                  <a:lnTo>
                    <a:pt x="8902" y="121"/>
                  </a:lnTo>
                  <a:lnTo>
                    <a:pt x="8850" y="70"/>
                  </a:lnTo>
                  <a:lnTo>
                    <a:pt x="8798" y="35"/>
                  </a:lnTo>
                  <a:lnTo>
                    <a:pt x="8729" y="18"/>
                  </a:lnTo>
                  <a:lnTo>
                    <a:pt x="8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3" name="Google Shape;2393;p24"/>
            <p:cNvSpPr/>
            <p:nvPr/>
          </p:nvSpPr>
          <p:spPr>
            <a:xfrm rot="5400000">
              <a:off x="-1763712" y="1064375"/>
              <a:ext cx="2806081" cy="1564589"/>
            </a:xfrm>
            <a:custGeom>
              <a:avLst/>
              <a:gdLst/>
              <a:ahLst/>
              <a:cxnLst/>
              <a:rect l="l" t="t" r="r" b="b"/>
              <a:pathLst>
                <a:path w="27566" h="15370" extrusionOk="0">
                  <a:moveTo>
                    <a:pt x="24115" y="0"/>
                  </a:moveTo>
                  <a:lnTo>
                    <a:pt x="23236" y="52"/>
                  </a:lnTo>
                  <a:lnTo>
                    <a:pt x="22339" y="104"/>
                  </a:lnTo>
                  <a:lnTo>
                    <a:pt x="21459" y="173"/>
                  </a:lnTo>
                  <a:lnTo>
                    <a:pt x="20579" y="259"/>
                  </a:lnTo>
                  <a:lnTo>
                    <a:pt x="19682" y="345"/>
                  </a:lnTo>
                  <a:lnTo>
                    <a:pt x="18803" y="466"/>
                  </a:lnTo>
                  <a:lnTo>
                    <a:pt x="17923" y="587"/>
                  </a:lnTo>
                  <a:lnTo>
                    <a:pt x="17043" y="725"/>
                  </a:lnTo>
                  <a:lnTo>
                    <a:pt x="16060" y="880"/>
                  </a:lnTo>
                  <a:lnTo>
                    <a:pt x="15059" y="1052"/>
                  </a:lnTo>
                  <a:lnTo>
                    <a:pt x="14559" y="1121"/>
                  </a:lnTo>
                  <a:lnTo>
                    <a:pt x="14059" y="1173"/>
                  </a:lnTo>
                  <a:lnTo>
                    <a:pt x="13559" y="1225"/>
                  </a:lnTo>
                  <a:lnTo>
                    <a:pt x="13058" y="1242"/>
                  </a:lnTo>
                  <a:lnTo>
                    <a:pt x="12644" y="1259"/>
                  </a:lnTo>
                  <a:lnTo>
                    <a:pt x="12248" y="1242"/>
                  </a:lnTo>
                  <a:lnTo>
                    <a:pt x="11437" y="1208"/>
                  </a:lnTo>
                  <a:lnTo>
                    <a:pt x="10643" y="1139"/>
                  </a:lnTo>
                  <a:lnTo>
                    <a:pt x="9833" y="1035"/>
                  </a:lnTo>
                  <a:lnTo>
                    <a:pt x="9039" y="914"/>
                  </a:lnTo>
                  <a:lnTo>
                    <a:pt x="8246" y="776"/>
                  </a:lnTo>
                  <a:lnTo>
                    <a:pt x="6641" y="518"/>
                  </a:lnTo>
                  <a:lnTo>
                    <a:pt x="5279" y="276"/>
                  </a:lnTo>
                  <a:lnTo>
                    <a:pt x="4485" y="156"/>
                  </a:lnTo>
                  <a:lnTo>
                    <a:pt x="4071" y="104"/>
                  </a:lnTo>
                  <a:lnTo>
                    <a:pt x="3657" y="69"/>
                  </a:lnTo>
                  <a:lnTo>
                    <a:pt x="3243" y="52"/>
                  </a:lnTo>
                  <a:lnTo>
                    <a:pt x="2846" y="69"/>
                  </a:lnTo>
                  <a:lnTo>
                    <a:pt x="2450" y="87"/>
                  </a:lnTo>
                  <a:lnTo>
                    <a:pt x="2070" y="138"/>
                  </a:lnTo>
                  <a:lnTo>
                    <a:pt x="1725" y="225"/>
                  </a:lnTo>
                  <a:lnTo>
                    <a:pt x="1553" y="276"/>
                  </a:lnTo>
                  <a:lnTo>
                    <a:pt x="1398" y="345"/>
                  </a:lnTo>
                  <a:lnTo>
                    <a:pt x="1242" y="414"/>
                  </a:lnTo>
                  <a:lnTo>
                    <a:pt x="1087" y="501"/>
                  </a:lnTo>
                  <a:lnTo>
                    <a:pt x="949" y="587"/>
                  </a:lnTo>
                  <a:lnTo>
                    <a:pt x="828" y="690"/>
                  </a:lnTo>
                  <a:lnTo>
                    <a:pt x="570" y="949"/>
                  </a:lnTo>
                  <a:lnTo>
                    <a:pt x="363" y="1190"/>
                  </a:lnTo>
                  <a:lnTo>
                    <a:pt x="276" y="1328"/>
                  </a:lnTo>
                  <a:lnTo>
                    <a:pt x="190" y="1449"/>
                  </a:lnTo>
                  <a:lnTo>
                    <a:pt x="138" y="1587"/>
                  </a:lnTo>
                  <a:lnTo>
                    <a:pt x="87" y="1708"/>
                  </a:lnTo>
                  <a:lnTo>
                    <a:pt x="52" y="1846"/>
                  </a:lnTo>
                  <a:lnTo>
                    <a:pt x="18" y="1967"/>
                  </a:lnTo>
                  <a:lnTo>
                    <a:pt x="0" y="2087"/>
                  </a:lnTo>
                  <a:lnTo>
                    <a:pt x="0" y="2225"/>
                  </a:lnTo>
                  <a:lnTo>
                    <a:pt x="18" y="2484"/>
                  </a:lnTo>
                  <a:lnTo>
                    <a:pt x="69" y="2726"/>
                  </a:lnTo>
                  <a:lnTo>
                    <a:pt x="156" y="2984"/>
                  </a:lnTo>
                  <a:lnTo>
                    <a:pt x="276" y="3243"/>
                  </a:lnTo>
                  <a:lnTo>
                    <a:pt x="432" y="3485"/>
                  </a:lnTo>
                  <a:lnTo>
                    <a:pt x="604" y="3743"/>
                  </a:lnTo>
                  <a:lnTo>
                    <a:pt x="811" y="3985"/>
                  </a:lnTo>
                  <a:lnTo>
                    <a:pt x="1035" y="4226"/>
                  </a:lnTo>
                  <a:lnTo>
                    <a:pt x="1260" y="4468"/>
                  </a:lnTo>
                  <a:lnTo>
                    <a:pt x="1518" y="4709"/>
                  </a:lnTo>
                  <a:lnTo>
                    <a:pt x="2070" y="5158"/>
                  </a:lnTo>
                  <a:lnTo>
                    <a:pt x="2639" y="5606"/>
                  </a:lnTo>
                  <a:lnTo>
                    <a:pt x="3226" y="6038"/>
                  </a:lnTo>
                  <a:lnTo>
                    <a:pt x="3795" y="6434"/>
                  </a:lnTo>
                  <a:lnTo>
                    <a:pt x="4330" y="6814"/>
                  </a:lnTo>
                  <a:lnTo>
                    <a:pt x="4796" y="7159"/>
                  </a:lnTo>
                  <a:lnTo>
                    <a:pt x="5192" y="7469"/>
                  </a:lnTo>
                  <a:lnTo>
                    <a:pt x="5365" y="7625"/>
                  </a:lnTo>
                  <a:lnTo>
                    <a:pt x="5503" y="7763"/>
                  </a:lnTo>
                  <a:lnTo>
                    <a:pt x="5710" y="8021"/>
                  </a:lnTo>
                  <a:lnTo>
                    <a:pt x="5917" y="8297"/>
                  </a:lnTo>
                  <a:lnTo>
                    <a:pt x="6072" y="8591"/>
                  </a:lnTo>
                  <a:lnTo>
                    <a:pt x="6210" y="8901"/>
                  </a:lnTo>
                  <a:lnTo>
                    <a:pt x="6331" y="9229"/>
                  </a:lnTo>
                  <a:lnTo>
                    <a:pt x="6434" y="9557"/>
                  </a:lnTo>
                  <a:lnTo>
                    <a:pt x="6503" y="9884"/>
                  </a:lnTo>
                  <a:lnTo>
                    <a:pt x="6555" y="10229"/>
                  </a:lnTo>
                  <a:lnTo>
                    <a:pt x="6590" y="10574"/>
                  </a:lnTo>
                  <a:lnTo>
                    <a:pt x="6607" y="10919"/>
                  </a:lnTo>
                  <a:lnTo>
                    <a:pt x="6607" y="11282"/>
                  </a:lnTo>
                  <a:lnTo>
                    <a:pt x="6590" y="11627"/>
                  </a:lnTo>
                  <a:lnTo>
                    <a:pt x="6555" y="11989"/>
                  </a:lnTo>
                  <a:lnTo>
                    <a:pt x="6503" y="12334"/>
                  </a:lnTo>
                  <a:lnTo>
                    <a:pt x="6452" y="12679"/>
                  </a:lnTo>
                  <a:lnTo>
                    <a:pt x="6383" y="13024"/>
                  </a:lnTo>
                  <a:lnTo>
                    <a:pt x="6279" y="13490"/>
                  </a:lnTo>
                  <a:lnTo>
                    <a:pt x="6245" y="13731"/>
                  </a:lnTo>
                  <a:lnTo>
                    <a:pt x="6227" y="13973"/>
                  </a:lnTo>
                  <a:lnTo>
                    <a:pt x="6227" y="14197"/>
                  </a:lnTo>
                  <a:lnTo>
                    <a:pt x="6262" y="14421"/>
                  </a:lnTo>
                  <a:lnTo>
                    <a:pt x="6331" y="14645"/>
                  </a:lnTo>
                  <a:lnTo>
                    <a:pt x="6383" y="14749"/>
                  </a:lnTo>
                  <a:lnTo>
                    <a:pt x="6434" y="14835"/>
                  </a:lnTo>
                  <a:lnTo>
                    <a:pt x="6538" y="14956"/>
                  </a:lnTo>
                  <a:lnTo>
                    <a:pt x="6641" y="15059"/>
                  </a:lnTo>
                  <a:lnTo>
                    <a:pt x="6745" y="15146"/>
                  </a:lnTo>
                  <a:lnTo>
                    <a:pt x="6883" y="15215"/>
                  </a:lnTo>
                  <a:lnTo>
                    <a:pt x="7004" y="15284"/>
                  </a:lnTo>
                  <a:lnTo>
                    <a:pt x="7159" y="15318"/>
                  </a:lnTo>
                  <a:lnTo>
                    <a:pt x="7297" y="15353"/>
                  </a:lnTo>
                  <a:lnTo>
                    <a:pt x="7452" y="15370"/>
                  </a:lnTo>
                  <a:lnTo>
                    <a:pt x="7763" y="15370"/>
                  </a:lnTo>
                  <a:lnTo>
                    <a:pt x="7918" y="15335"/>
                  </a:lnTo>
                  <a:lnTo>
                    <a:pt x="8073" y="15318"/>
                  </a:lnTo>
                  <a:lnTo>
                    <a:pt x="8384" y="15232"/>
                  </a:lnTo>
                  <a:lnTo>
                    <a:pt x="8677" y="15094"/>
                  </a:lnTo>
                  <a:lnTo>
                    <a:pt x="8936" y="14956"/>
                  </a:lnTo>
                  <a:lnTo>
                    <a:pt x="9194" y="14783"/>
                  </a:lnTo>
                  <a:lnTo>
                    <a:pt x="9712" y="14438"/>
                  </a:lnTo>
                  <a:lnTo>
                    <a:pt x="9971" y="14266"/>
                  </a:lnTo>
                  <a:lnTo>
                    <a:pt x="10229" y="14128"/>
                  </a:lnTo>
                  <a:lnTo>
                    <a:pt x="10505" y="13990"/>
                  </a:lnTo>
                  <a:lnTo>
                    <a:pt x="10799" y="13886"/>
                  </a:lnTo>
                  <a:lnTo>
                    <a:pt x="11075" y="13817"/>
                  </a:lnTo>
                  <a:lnTo>
                    <a:pt x="11333" y="13766"/>
                  </a:lnTo>
                  <a:lnTo>
                    <a:pt x="11609" y="13748"/>
                  </a:lnTo>
                  <a:lnTo>
                    <a:pt x="11885" y="13766"/>
                  </a:lnTo>
                  <a:lnTo>
                    <a:pt x="12161" y="13800"/>
                  </a:lnTo>
                  <a:lnTo>
                    <a:pt x="12437" y="13852"/>
                  </a:lnTo>
                  <a:lnTo>
                    <a:pt x="12713" y="13921"/>
                  </a:lnTo>
                  <a:lnTo>
                    <a:pt x="12989" y="14007"/>
                  </a:lnTo>
                  <a:lnTo>
                    <a:pt x="13541" y="14197"/>
                  </a:lnTo>
                  <a:lnTo>
                    <a:pt x="14076" y="14404"/>
                  </a:lnTo>
                  <a:lnTo>
                    <a:pt x="14628" y="14628"/>
                  </a:lnTo>
                  <a:lnTo>
                    <a:pt x="15163" y="14818"/>
                  </a:lnTo>
                  <a:lnTo>
                    <a:pt x="15577" y="14956"/>
                  </a:lnTo>
                  <a:lnTo>
                    <a:pt x="15801" y="14990"/>
                  </a:lnTo>
                  <a:lnTo>
                    <a:pt x="16008" y="15042"/>
                  </a:lnTo>
                  <a:lnTo>
                    <a:pt x="16215" y="15059"/>
                  </a:lnTo>
                  <a:lnTo>
                    <a:pt x="16439" y="15059"/>
                  </a:lnTo>
                  <a:lnTo>
                    <a:pt x="16646" y="15042"/>
                  </a:lnTo>
                  <a:lnTo>
                    <a:pt x="16853" y="15025"/>
                  </a:lnTo>
                  <a:lnTo>
                    <a:pt x="17078" y="14956"/>
                  </a:lnTo>
                  <a:lnTo>
                    <a:pt x="17267" y="14887"/>
                  </a:lnTo>
                  <a:lnTo>
                    <a:pt x="17457" y="14783"/>
                  </a:lnTo>
                  <a:lnTo>
                    <a:pt x="17630" y="14645"/>
                  </a:lnTo>
                  <a:lnTo>
                    <a:pt x="17785" y="14490"/>
                  </a:lnTo>
                  <a:lnTo>
                    <a:pt x="17923" y="14335"/>
                  </a:lnTo>
                  <a:lnTo>
                    <a:pt x="18026" y="14145"/>
                  </a:lnTo>
                  <a:lnTo>
                    <a:pt x="18095" y="13938"/>
                  </a:lnTo>
                  <a:lnTo>
                    <a:pt x="18113" y="13731"/>
                  </a:lnTo>
                  <a:lnTo>
                    <a:pt x="18130" y="13507"/>
                  </a:lnTo>
                  <a:lnTo>
                    <a:pt x="18113" y="13076"/>
                  </a:lnTo>
                  <a:lnTo>
                    <a:pt x="18130" y="12851"/>
                  </a:lnTo>
                  <a:lnTo>
                    <a:pt x="18164" y="12662"/>
                  </a:lnTo>
                  <a:lnTo>
                    <a:pt x="18182" y="12558"/>
                  </a:lnTo>
                  <a:lnTo>
                    <a:pt x="18216" y="12472"/>
                  </a:lnTo>
                  <a:lnTo>
                    <a:pt x="18268" y="12386"/>
                  </a:lnTo>
                  <a:lnTo>
                    <a:pt x="18337" y="12299"/>
                  </a:lnTo>
                  <a:lnTo>
                    <a:pt x="18406" y="12230"/>
                  </a:lnTo>
                  <a:lnTo>
                    <a:pt x="18475" y="12179"/>
                  </a:lnTo>
                  <a:lnTo>
                    <a:pt x="18630" y="12075"/>
                  </a:lnTo>
                  <a:lnTo>
                    <a:pt x="18803" y="12006"/>
                  </a:lnTo>
                  <a:lnTo>
                    <a:pt x="18975" y="11954"/>
                  </a:lnTo>
                  <a:lnTo>
                    <a:pt x="19389" y="11868"/>
                  </a:lnTo>
                  <a:lnTo>
                    <a:pt x="19820" y="11782"/>
                  </a:lnTo>
                  <a:lnTo>
                    <a:pt x="20251" y="11747"/>
                  </a:lnTo>
                  <a:lnTo>
                    <a:pt x="20683" y="11713"/>
                  </a:lnTo>
                  <a:lnTo>
                    <a:pt x="21562" y="11678"/>
                  </a:lnTo>
                  <a:lnTo>
                    <a:pt x="22442" y="11644"/>
                  </a:lnTo>
                  <a:lnTo>
                    <a:pt x="22873" y="11609"/>
                  </a:lnTo>
                  <a:lnTo>
                    <a:pt x="23287" y="11575"/>
                  </a:lnTo>
                  <a:lnTo>
                    <a:pt x="23719" y="11506"/>
                  </a:lnTo>
                  <a:lnTo>
                    <a:pt x="24115" y="11420"/>
                  </a:lnTo>
                  <a:lnTo>
                    <a:pt x="24512" y="11316"/>
                  </a:lnTo>
                  <a:lnTo>
                    <a:pt x="24892" y="11161"/>
                  </a:lnTo>
                  <a:lnTo>
                    <a:pt x="25081" y="11075"/>
                  </a:lnTo>
                  <a:lnTo>
                    <a:pt x="25271" y="10971"/>
                  </a:lnTo>
                  <a:lnTo>
                    <a:pt x="25444" y="10868"/>
                  </a:lnTo>
                  <a:lnTo>
                    <a:pt x="25616" y="10747"/>
                  </a:lnTo>
                  <a:lnTo>
                    <a:pt x="25771" y="10626"/>
                  </a:lnTo>
                  <a:lnTo>
                    <a:pt x="25909" y="10505"/>
                  </a:lnTo>
                  <a:lnTo>
                    <a:pt x="26185" y="10229"/>
                  </a:lnTo>
                  <a:lnTo>
                    <a:pt x="26410" y="9936"/>
                  </a:lnTo>
                  <a:lnTo>
                    <a:pt x="26617" y="9626"/>
                  </a:lnTo>
                  <a:lnTo>
                    <a:pt x="26789" y="9298"/>
                  </a:lnTo>
                  <a:lnTo>
                    <a:pt x="26944" y="8936"/>
                  </a:lnTo>
                  <a:lnTo>
                    <a:pt x="27082" y="8573"/>
                  </a:lnTo>
                  <a:lnTo>
                    <a:pt x="27186" y="8211"/>
                  </a:lnTo>
                  <a:lnTo>
                    <a:pt x="27272" y="7814"/>
                  </a:lnTo>
                  <a:lnTo>
                    <a:pt x="27341" y="7435"/>
                  </a:lnTo>
                  <a:lnTo>
                    <a:pt x="27393" y="7038"/>
                  </a:lnTo>
                  <a:lnTo>
                    <a:pt x="27445" y="6624"/>
                  </a:lnTo>
                  <a:lnTo>
                    <a:pt x="27496" y="5831"/>
                  </a:lnTo>
                  <a:lnTo>
                    <a:pt x="27514" y="5037"/>
                  </a:lnTo>
                  <a:lnTo>
                    <a:pt x="27565" y="2864"/>
                  </a:lnTo>
                  <a:lnTo>
                    <a:pt x="27565" y="2398"/>
                  </a:lnTo>
                  <a:lnTo>
                    <a:pt x="27565" y="2156"/>
                  </a:lnTo>
                  <a:lnTo>
                    <a:pt x="27531" y="1932"/>
                  </a:lnTo>
                  <a:lnTo>
                    <a:pt x="27496" y="1691"/>
                  </a:lnTo>
                  <a:lnTo>
                    <a:pt x="27445" y="1466"/>
                  </a:lnTo>
                  <a:lnTo>
                    <a:pt x="27358" y="1259"/>
                  </a:lnTo>
                  <a:lnTo>
                    <a:pt x="27255" y="1052"/>
                  </a:lnTo>
                  <a:lnTo>
                    <a:pt x="27134" y="880"/>
                  </a:lnTo>
                  <a:lnTo>
                    <a:pt x="26996" y="725"/>
                  </a:lnTo>
                  <a:lnTo>
                    <a:pt x="26841" y="587"/>
                  </a:lnTo>
                  <a:lnTo>
                    <a:pt x="26686" y="466"/>
                  </a:lnTo>
                  <a:lnTo>
                    <a:pt x="26496" y="363"/>
                  </a:lnTo>
                  <a:lnTo>
                    <a:pt x="26306" y="276"/>
                  </a:lnTo>
                  <a:lnTo>
                    <a:pt x="26116" y="190"/>
                  </a:lnTo>
                  <a:lnTo>
                    <a:pt x="25892" y="138"/>
                  </a:lnTo>
                  <a:lnTo>
                    <a:pt x="25685" y="87"/>
                  </a:lnTo>
                  <a:lnTo>
                    <a:pt x="25461" y="52"/>
                  </a:lnTo>
                  <a:lnTo>
                    <a:pt x="25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394" name="Google Shape;2394;p24"/>
          <p:cNvGrpSpPr/>
          <p:nvPr/>
        </p:nvGrpSpPr>
        <p:grpSpPr>
          <a:xfrm>
            <a:off x="2950" y="-13"/>
            <a:ext cx="802234" cy="2174704"/>
            <a:chOff x="-2113056" y="-307825"/>
            <a:chExt cx="1538301" cy="4159725"/>
          </a:xfrm>
        </p:grpSpPr>
        <p:sp>
          <p:nvSpPr>
            <p:cNvPr id="2395" name="Google Shape;2395;p2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6" name="Google Shape;2396;p24"/>
            <p:cNvSpPr/>
            <p:nvPr/>
          </p:nvSpPr>
          <p:spPr>
            <a:xfrm>
              <a:off x="-1350750" y="-307825"/>
              <a:ext cx="13787" cy="2243496"/>
            </a:xfrm>
            <a:custGeom>
              <a:avLst/>
              <a:gdLst/>
              <a:ahLst/>
              <a:cxnLst/>
              <a:rect l="l" t="t" r="r" b="b"/>
              <a:pathLst>
                <a:path w="126" h="20504" extrusionOk="0">
                  <a:moveTo>
                    <a:pt x="0" y="0"/>
                  </a:moveTo>
                  <a:lnTo>
                    <a:pt x="0" y="20503"/>
                  </a:lnTo>
                  <a:lnTo>
                    <a:pt x="125" y="20503"/>
                  </a:lnTo>
                  <a:lnTo>
                    <a:pt x="125" y="0"/>
                  </a:lnTo>
                  <a:close/>
                </a:path>
              </a:pathLst>
            </a:cu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7" name="Google Shape;2397;p24"/>
            <p:cNvSpPr/>
            <p:nvPr/>
          </p:nvSpPr>
          <p:spPr>
            <a:xfrm>
              <a:off x="-151870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8" name="Google Shape;2398;p24"/>
            <p:cNvSpPr/>
            <p:nvPr/>
          </p:nvSpPr>
          <p:spPr>
            <a:xfrm>
              <a:off x="-1501307" y="3397927"/>
              <a:ext cx="8863" cy="453973"/>
            </a:xfrm>
            <a:custGeom>
              <a:avLst/>
              <a:gdLst/>
              <a:ahLst/>
              <a:cxnLst/>
              <a:rect l="l" t="t" r="r" b="b"/>
              <a:pathLst>
                <a:path w="81" h="4149" extrusionOk="0">
                  <a:moveTo>
                    <a:pt x="1" y="0"/>
                  </a:moveTo>
                  <a:lnTo>
                    <a:pt x="1" y="4149"/>
                  </a:lnTo>
                  <a:lnTo>
                    <a:pt x="81" y="4149"/>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99" name="Google Shape;2399;p24"/>
            <p:cNvSpPr/>
            <p:nvPr/>
          </p:nvSpPr>
          <p:spPr>
            <a:xfrm>
              <a:off x="-148511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0" name="Google Shape;2400;p24"/>
            <p:cNvSpPr/>
            <p:nvPr/>
          </p:nvSpPr>
          <p:spPr>
            <a:xfrm>
              <a:off x="-1467716"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1" name="Google Shape;2401;p24"/>
            <p:cNvSpPr/>
            <p:nvPr/>
          </p:nvSpPr>
          <p:spPr>
            <a:xfrm>
              <a:off x="-145031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2" name="Google Shape;2402;p24"/>
            <p:cNvSpPr/>
            <p:nvPr/>
          </p:nvSpPr>
          <p:spPr>
            <a:xfrm>
              <a:off x="-143412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3" name="Google Shape;2403;p24"/>
            <p:cNvSpPr/>
            <p:nvPr/>
          </p:nvSpPr>
          <p:spPr>
            <a:xfrm>
              <a:off x="-1416728"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4" name="Google Shape;2404;p24"/>
            <p:cNvSpPr/>
            <p:nvPr/>
          </p:nvSpPr>
          <p:spPr>
            <a:xfrm>
              <a:off x="-139933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5" name="Google Shape;2405;p24"/>
            <p:cNvSpPr/>
            <p:nvPr/>
          </p:nvSpPr>
          <p:spPr>
            <a:xfrm>
              <a:off x="-1383137"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6" name="Google Shape;2406;p24"/>
            <p:cNvSpPr/>
            <p:nvPr/>
          </p:nvSpPr>
          <p:spPr>
            <a:xfrm>
              <a:off x="-1365740"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7" name="Google Shape;2407;p24"/>
            <p:cNvSpPr/>
            <p:nvPr/>
          </p:nvSpPr>
          <p:spPr>
            <a:xfrm>
              <a:off x="-1348343" y="3397927"/>
              <a:ext cx="7659" cy="453973"/>
            </a:xfrm>
            <a:custGeom>
              <a:avLst/>
              <a:gdLst/>
              <a:ahLst/>
              <a:cxnLst/>
              <a:rect l="l" t="t" r="r" b="b"/>
              <a:pathLst>
                <a:path w="70"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8" name="Google Shape;2408;p24"/>
            <p:cNvSpPr/>
            <p:nvPr/>
          </p:nvSpPr>
          <p:spPr>
            <a:xfrm>
              <a:off x="-1332149"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09" name="Google Shape;2409;p24"/>
            <p:cNvSpPr/>
            <p:nvPr/>
          </p:nvSpPr>
          <p:spPr>
            <a:xfrm>
              <a:off x="-131475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0" name="Google Shape;2410;p24"/>
            <p:cNvSpPr/>
            <p:nvPr/>
          </p:nvSpPr>
          <p:spPr>
            <a:xfrm>
              <a:off x="-1297354" y="3397927"/>
              <a:ext cx="7550" cy="453973"/>
            </a:xfrm>
            <a:custGeom>
              <a:avLst/>
              <a:gdLst/>
              <a:ahLst/>
              <a:cxnLst/>
              <a:rect l="l" t="t" r="r" b="b"/>
              <a:pathLst>
                <a:path w="69" h="4149" extrusionOk="0">
                  <a:moveTo>
                    <a:pt x="1" y="0"/>
                  </a:moveTo>
                  <a:lnTo>
                    <a:pt x="1" y="4149"/>
                  </a:lnTo>
                  <a:lnTo>
                    <a:pt x="69" y="4149"/>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1" name="Google Shape;2411;p24"/>
            <p:cNvSpPr/>
            <p:nvPr/>
          </p:nvSpPr>
          <p:spPr>
            <a:xfrm>
              <a:off x="-1281161"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2" name="Google Shape;2412;p24"/>
            <p:cNvSpPr/>
            <p:nvPr/>
          </p:nvSpPr>
          <p:spPr>
            <a:xfrm>
              <a:off x="-1263763"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3" name="Google Shape;2413;p24"/>
            <p:cNvSpPr/>
            <p:nvPr/>
          </p:nvSpPr>
          <p:spPr>
            <a:xfrm>
              <a:off x="-1247570"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4" name="Google Shape;2414;p24"/>
            <p:cNvSpPr/>
            <p:nvPr/>
          </p:nvSpPr>
          <p:spPr>
            <a:xfrm>
              <a:off x="-1230172"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5" name="Google Shape;2415;p24"/>
            <p:cNvSpPr/>
            <p:nvPr/>
          </p:nvSpPr>
          <p:spPr>
            <a:xfrm>
              <a:off x="-1212775"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6" name="Google Shape;2416;p24"/>
            <p:cNvSpPr/>
            <p:nvPr/>
          </p:nvSpPr>
          <p:spPr>
            <a:xfrm>
              <a:off x="-1196582" y="3397927"/>
              <a:ext cx="8753" cy="453973"/>
            </a:xfrm>
            <a:custGeom>
              <a:avLst/>
              <a:gdLst/>
              <a:ahLst/>
              <a:cxnLst/>
              <a:rect l="l" t="t" r="r" b="b"/>
              <a:pathLst>
                <a:path w="80" h="4149" extrusionOk="0">
                  <a:moveTo>
                    <a:pt x="0" y="0"/>
                  </a:moveTo>
                  <a:lnTo>
                    <a:pt x="0"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7" name="Google Shape;2417;p24"/>
            <p:cNvSpPr/>
            <p:nvPr/>
          </p:nvSpPr>
          <p:spPr>
            <a:xfrm>
              <a:off x="-1179184" y="3397927"/>
              <a:ext cx="8863" cy="453973"/>
            </a:xfrm>
            <a:custGeom>
              <a:avLst/>
              <a:gdLst/>
              <a:ahLst/>
              <a:cxnLst/>
              <a:rect l="l" t="t" r="r" b="b"/>
              <a:pathLst>
                <a:path w="81" h="4149" extrusionOk="0">
                  <a:moveTo>
                    <a:pt x="1" y="0"/>
                  </a:moveTo>
                  <a:lnTo>
                    <a:pt x="1" y="4149"/>
                  </a:lnTo>
                  <a:lnTo>
                    <a:pt x="80" y="4149"/>
                  </a:ln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8" name="Google Shape;2418;p24"/>
            <p:cNvSpPr/>
            <p:nvPr/>
          </p:nvSpPr>
          <p:spPr>
            <a:xfrm>
              <a:off x="-2113056" y="2025065"/>
              <a:ext cx="1538301" cy="1331939"/>
            </a:xfrm>
            <a:custGeom>
              <a:avLst/>
              <a:gdLst/>
              <a:ahLst/>
              <a:cxnLst/>
              <a:rect l="l" t="t" r="r" b="b"/>
              <a:pathLst>
                <a:path w="14059" h="12173" extrusionOk="0">
                  <a:moveTo>
                    <a:pt x="7035" y="0"/>
                  </a:moveTo>
                  <a:lnTo>
                    <a:pt x="6672" y="12"/>
                  </a:lnTo>
                  <a:lnTo>
                    <a:pt x="6308" y="34"/>
                  </a:lnTo>
                  <a:lnTo>
                    <a:pt x="5956" y="80"/>
                  </a:lnTo>
                  <a:lnTo>
                    <a:pt x="5615" y="125"/>
                  </a:lnTo>
                  <a:lnTo>
                    <a:pt x="5274" y="194"/>
                  </a:lnTo>
                  <a:lnTo>
                    <a:pt x="4944" y="284"/>
                  </a:lnTo>
                  <a:lnTo>
                    <a:pt x="4615" y="375"/>
                  </a:lnTo>
                  <a:lnTo>
                    <a:pt x="4296" y="489"/>
                  </a:lnTo>
                  <a:lnTo>
                    <a:pt x="3978" y="603"/>
                  </a:lnTo>
                  <a:lnTo>
                    <a:pt x="3683" y="739"/>
                  </a:lnTo>
                  <a:lnTo>
                    <a:pt x="3387" y="887"/>
                  </a:lnTo>
                  <a:lnTo>
                    <a:pt x="3103" y="1046"/>
                  </a:lnTo>
                  <a:lnTo>
                    <a:pt x="2819" y="1216"/>
                  </a:lnTo>
                  <a:lnTo>
                    <a:pt x="2557" y="1398"/>
                  </a:lnTo>
                  <a:lnTo>
                    <a:pt x="2307" y="1591"/>
                  </a:lnTo>
                  <a:lnTo>
                    <a:pt x="2057" y="1785"/>
                  </a:lnTo>
                  <a:lnTo>
                    <a:pt x="1830" y="2001"/>
                  </a:lnTo>
                  <a:lnTo>
                    <a:pt x="1603" y="2217"/>
                  </a:lnTo>
                  <a:lnTo>
                    <a:pt x="1398" y="2455"/>
                  </a:lnTo>
                  <a:lnTo>
                    <a:pt x="1205" y="2694"/>
                  </a:lnTo>
                  <a:lnTo>
                    <a:pt x="1023" y="2933"/>
                  </a:lnTo>
                  <a:lnTo>
                    <a:pt x="853" y="3194"/>
                  </a:lnTo>
                  <a:lnTo>
                    <a:pt x="694" y="3455"/>
                  </a:lnTo>
                  <a:lnTo>
                    <a:pt x="557" y="3717"/>
                  </a:lnTo>
                  <a:lnTo>
                    <a:pt x="421" y="4001"/>
                  </a:lnTo>
                  <a:lnTo>
                    <a:pt x="319" y="4285"/>
                  </a:lnTo>
                  <a:lnTo>
                    <a:pt x="216" y="4569"/>
                  </a:lnTo>
                  <a:lnTo>
                    <a:pt x="148" y="4865"/>
                  </a:lnTo>
                  <a:lnTo>
                    <a:pt x="80" y="5160"/>
                  </a:lnTo>
                  <a:lnTo>
                    <a:pt x="34" y="5467"/>
                  </a:lnTo>
                  <a:lnTo>
                    <a:pt x="12" y="5774"/>
                  </a:lnTo>
                  <a:lnTo>
                    <a:pt x="0" y="6092"/>
                  </a:lnTo>
                  <a:lnTo>
                    <a:pt x="12" y="6399"/>
                  </a:lnTo>
                  <a:lnTo>
                    <a:pt x="34" y="6717"/>
                  </a:lnTo>
                  <a:lnTo>
                    <a:pt x="80" y="7013"/>
                  </a:lnTo>
                  <a:lnTo>
                    <a:pt x="148" y="7319"/>
                  </a:lnTo>
                  <a:lnTo>
                    <a:pt x="216" y="7615"/>
                  </a:lnTo>
                  <a:lnTo>
                    <a:pt x="319" y="7899"/>
                  </a:lnTo>
                  <a:lnTo>
                    <a:pt x="421" y="8183"/>
                  </a:lnTo>
                  <a:lnTo>
                    <a:pt x="557" y="8456"/>
                  </a:lnTo>
                  <a:lnTo>
                    <a:pt x="694" y="8729"/>
                  </a:lnTo>
                  <a:lnTo>
                    <a:pt x="853" y="8990"/>
                  </a:lnTo>
                  <a:lnTo>
                    <a:pt x="1023" y="9252"/>
                  </a:lnTo>
                  <a:lnTo>
                    <a:pt x="1205" y="9490"/>
                  </a:lnTo>
                  <a:lnTo>
                    <a:pt x="1398" y="9729"/>
                  </a:lnTo>
                  <a:lnTo>
                    <a:pt x="1603" y="9956"/>
                  </a:lnTo>
                  <a:lnTo>
                    <a:pt x="1830" y="10183"/>
                  </a:lnTo>
                  <a:lnTo>
                    <a:pt x="2057" y="10399"/>
                  </a:lnTo>
                  <a:lnTo>
                    <a:pt x="2307" y="10593"/>
                  </a:lnTo>
                  <a:lnTo>
                    <a:pt x="2557" y="10786"/>
                  </a:lnTo>
                  <a:lnTo>
                    <a:pt x="2819" y="10968"/>
                  </a:lnTo>
                  <a:lnTo>
                    <a:pt x="3103" y="11138"/>
                  </a:lnTo>
                  <a:lnTo>
                    <a:pt x="3387" y="11297"/>
                  </a:lnTo>
                  <a:lnTo>
                    <a:pt x="3683" y="11445"/>
                  </a:lnTo>
                  <a:lnTo>
                    <a:pt x="3978" y="11581"/>
                  </a:lnTo>
                  <a:lnTo>
                    <a:pt x="4296" y="11695"/>
                  </a:lnTo>
                  <a:lnTo>
                    <a:pt x="4615" y="11809"/>
                  </a:lnTo>
                  <a:lnTo>
                    <a:pt x="4944" y="11900"/>
                  </a:lnTo>
                  <a:lnTo>
                    <a:pt x="5274" y="11979"/>
                  </a:lnTo>
                  <a:lnTo>
                    <a:pt x="5615" y="12047"/>
                  </a:lnTo>
                  <a:lnTo>
                    <a:pt x="5956" y="12104"/>
                  </a:lnTo>
                  <a:lnTo>
                    <a:pt x="6308" y="12150"/>
                  </a:lnTo>
                  <a:lnTo>
                    <a:pt x="6672" y="12172"/>
                  </a:lnTo>
                  <a:lnTo>
                    <a:pt x="7388" y="12172"/>
                  </a:lnTo>
                  <a:lnTo>
                    <a:pt x="7751" y="12150"/>
                  </a:lnTo>
                  <a:lnTo>
                    <a:pt x="8104" y="12104"/>
                  </a:lnTo>
                  <a:lnTo>
                    <a:pt x="8445" y="12047"/>
                  </a:lnTo>
                  <a:lnTo>
                    <a:pt x="8786" y="11979"/>
                  </a:lnTo>
                  <a:lnTo>
                    <a:pt x="9126" y="11900"/>
                  </a:lnTo>
                  <a:lnTo>
                    <a:pt x="9445" y="11809"/>
                  </a:lnTo>
                  <a:lnTo>
                    <a:pt x="9763" y="11695"/>
                  </a:lnTo>
                  <a:lnTo>
                    <a:pt x="10081" y="11581"/>
                  </a:lnTo>
                  <a:lnTo>
                    <a:pt x="10377" y="11445"/>
                  </a:lnTo>
                  <a:lnTo>
                    <a:pt x="10672" y="11297"/>
                  </a:lnTo>
                  <a:lnTo>
                    <a:pt x="10956" y="11138"/>
                  </a:lnTo>
                  <a:lnTo>
                    <a:pt x="11240" y="10968"/>
                  </a:lnTo>
                  <a:lnTo>
                    <a:pt x="11502" y="10786"/>
                  </a:lnTo>
                  <a:lnTo>
                    <a:pt x="11763" y="10593"/>
                  </a:lnTo>
                  <a:lnTo>
                    <a:pt x="12002" y="10399"/>
                  </a:lnTo>
                  <a:lnTo>
                    <a:pt x="12241" y="10183"/>
                  </a:lnTo>
                  <a:lnTo>
                    <a:pt x="12456" y="9956"/>
                  </a:lnTo>
                  <a:lnTo>
                    <a:pt x="12661" y="9729"/>
                  </a:lnTo>
                  <a:lnTo>
                    <a:pt x="12866" y="9490"/>
                  </a:lnTo>
                  <a:lnTo>
                    <a:pt x="13047" y="9252"/>
                  </a:lnTo>
                  <a:lnTo>
                    <a:pt x="13218" y="8990"/>
                  </a:lnTo>
                  <a:lnTo>
                    <a:pt x="13366" y="8729"/>
                  </a:lnTo>
                  <a:lnTo>
                    <a:pt x="13513" y="8456"/>
                  </a:lnTo>
                  <a:lnTo>
                    <a:pt x="13638" y="8183"/>
                  </a:lnTo>
                  <a:lnTo>
                    <a:pt x="13741" y="7899"/>
                  </a:lnTo>
                  <a:lnTo>
                    <a:pt x="13843" y="7615"/>
                  </a:lnTo>
                  <a:lnTo>
                    <a:pt x="13923" y="7319"/>
                  </a:lnTo>
                  <a:lnTo>
                    <a:pt x="13979" y="7013"/>
                  </a:lnTo>
                  <a:lnTo>
                    <a:pt x="14025" y="6717"/>
                  </a:lnTo>
                  <a:lnTo>
                    <a:pt x="14048" y="6399"/>
                  </a:lnTo>
                  <a:lnTo>
                    <a:pt x="14059" y="6092"/>
                  </a:lnTo>
                  <a:lnTo>
                    <a:pt x="14048" y="5774"/>
                  </a:lnTo>
                  <a:lnTo>
                    <a:pt x="14025" y="5467"/>
                  </a:lnTo>
                  <a:lnTo>
                    <a:pt x="13979" y="5160"/>
                  </a:lnTo>
                  <a:lnTo>
                    <a:pt x="13923" y="4865"/>
                  </a:lnTo>
                  <a:lnTo>
                    <a:pt x="13843" y="4569"/>
                  </a:lnTo>
                  <a:lnTo>
                    <a:pt x="13741" y="4285"/>
                  </a:lnTo>
                  <a:lnTo>
                    <a:pt x="13638" y="4001"/>
                  </a:lnTo>
                  <a:lnTo>
                    <a:pt x="13513" y="3717"/>
                  </a:lnTo>
                  <a:lnTo>
                    <a:pt x="13366" y="3455"/>
                  </a:lnTo>
                  <a:lnTo>
                    <a:pt x="13218" y="3194"/>
                  </a:lnTo>
                  <a:lnTo>
                    <a:pt x="13047" y="2933"/>
                  </a:lnTo>
                  <a:lnTo>
                    <a:pt x="12866" y="2694"/>
                  </a:lnTo>
                  <a:lnTo>
                    <a:pt x="12661" y="2455"/>
                  </a:lnTo>
                  <a:lnTo>
                    <a:pt x="12456" y="2217"/>
                  </a:lnTo>
                  <a:lnTo>
                    <a:pt x="12241" y="2001"/>
                  </a:lnTo>
                  <a:lnTo>
                    <a:pt x="12002" y="1785"/>
                  </a:lnTo>
                  <a:lnTo>
                    <a:pt x="11763" y="1591"/>
                  </a:lnTo>
                  <a:lnTo>
                    <a:pt x="11502" y="1398"/>
                  </a:lnTo>
                  <a:lnTo>
                    <a:pt x="11240" y="1216"/>
                  </a:lnTo>
                  <a:lnTo>
                    <a:pt x="10956" y="1046"/>
                  </a:lnTo>
                  <a:lnTo>
                    <a:pt x="10672" y="887"/>
                  </a:lnTo>
                  <a:lnTo>
                    <a:pt x="10377" y="739"/>
                  </a:lnTo>
                  <a:lnTo>
                    <a:pt x="10081" y="603"/>
                  </a:lnTo>
                  <a:lnTo>
                    <a:pt x="9763" y="489"/>
                  </a:lnTo>
                  <a:lnTo>
                    <a:pt x="9445" y="375"/>
                  </a:lnTo>
                  <a:lnTo>
                    <a:pt x="9126" y="284"/>
                  </a:lnTo>
                  <a:lnTo>
                    <a:pt x="8786" y="194"/>
                  </a:lnTo>
                  <a:lnTo>
                    <a:pt x="8445" y="125"/>
                  </a:lnTo>
                  <a:lnTo>
                    <a:pt x="8104" y="80"/>
                  </a:lnTo>
                  <a:lnTo>
                    <a:pt x="7751" y="34"/>
                  </a:lnTo>
                  <a:lnTo>
                    <a:pt x="7388" y="12"/>
                  </a:lnTo>
                  <a:lnTo>
                    <a:pt x="7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19" name="Google Shape;2419;p24"/>
            <p:cNvSpPr/>
            <p:nvPr/>
          </p:nvSpPr>
          <p:spPr>
            <a:xfrm>
              <a:off x="-1747437" y="2031390"/>
              <a:ext cx="810893" cy="1331939"/>
            </a:xfrm>
            <a:custGeom>
              <a:avLst/>
              <a:gdLst/>
              <a:ahLst/>
              <a:cxnLst/>
              <a:rect l="l" t="t" r="r" b="b"/>
              <a:pathLst>
                <a:path w="7411" h="12173" extrusionOk="0">
                  <a:moveTo>
                    <a:pt x="3706" y="0"/>
                  </a:moveTo>
                  <a:lnTo>
                    <a:pt x="3513" y="12"/>
                  </a:lnTo>
                  <a:lnTo>
                    <a:pt x="3331" y="34"/>
                  </a:lnTo>
                  <a:lnTo>
                    <a:pt x="3138" y="80"/>
                  </a:lnTo>
                  <a:lnTo>
                    <a:pt x="2956" y="125"/>
                  </a:lnTo>
                  <a:lnTo>
                    <a:pt x="2785" y="194"/>
                  </a:lnTo>
                  <a:lnTo>
                    <a:pt x="2603" y="284"/>
                  </a:lnTo>
                  <a:lnTo>
                    <a:pt x="2433" y="375"/>
                  </a:lnTo>
                  <a:lnTo>
                    <a:pt x="2262" y="489"/>
                  </a:lnTo>
                  <a:lnTo>
                    <a:pt x="2103" y="603"/>
                  </a:lnTo>
                  <a:lnTo>
                    <a:pt x="1944" y="739"/>
                  </a:lnTo>
                  <a:lnTo>
                    <a:pt x="1785" y="887"/>
                  </a:lnTo>
                  <a:lnTo>
                    <a:pt x="1637" y="1046"/>
                  </a:lnTo>
                  <a:lnTo>
                    <a:pt x="1490" y="1216"/>
                  </a:lnTo>
                  <a:lnTo>
                    <a:pt x="1353" y="1398"/>
                  </a:lnTo>
                  <a:lnTo>
                    <a:pt x="1217" y="1591"/>
                  </a:lnTo>
                  <a:lnTo>
                    <a:pt x="1092" y="1785"/>
                  </a:lnTo>
                  <a:lnTo>
                    <a:pt x="967" y="2001"/>
                  </a:lnTo>
                  <a:lnTo>
                    <a:pt x="853" y="2217"/>
                  </a:lnTo>
                  <a:lnTo>
                    <a:pt x="739" y="2455"/>
                  </a:lnTo>
                  <a:lnTo>
                    <a:pt x="637" y="2694"/>
                  </a:lnTo>
                  <a:lnTo>
                    <a:pt x="535" y="2933"/>
                  </a:lnTo>
                  <a:lnTo>
                    <a:pt x="444" y="3194"/>
                  </a:lnTo>
                  <a:lnTo>
                    <a:pt x="364" y="3455"/>
                  </a:lnTo>
                  <a:lnTo>
                    <a:pt x="296" y="3717"/>
                  </a:lnTo>
                  <a:lnTo>
                    <a:pt x="228" y="4001"/>
                  </a:lnTo>
                  <a:lnTo>
                    <a:pt x="171" y="4285"/>
                  </a:lnTo>
                  <a:lnTo>
                    <a:pt x="114" y="4569"/>
                  </a:lnTo>
                  <a:lnTo>
                    <a:pt x="80" y="4865"/>
                  </a:lnTo>
                  <a:lnTo>
                    <a:pt x="46" y="5160"/>
                  </a:lnTo>
                  <a:lnTo>
                    <a:pt x="23" y="5467"/>
                  </a:lnTo>
                  <a:lnTo>
                    <a:pt x="12" y="5774"/>
                  </a:lnTo>
                  <a:lnTo>
                    <a:pt x="1" y="6092"/>
                  </a:lnTo>
                  <a:lnTo>
                    <a:pt x="12" y="6399"/>
                  </a:lnTo>
                  <a:lnTo>
                    <a:pt x="23" y="6717"/>
                  </a:lnTo>
                  <a:lnTo>
                    <a:pt x="46" y="7013"/>
                  </a:lnTo>
                  <a:lnTo>
                    <a:pt x="80" y="7319"/>
                  </a:lnTo>
                  <a:lnTo>
                    <a:pt x="114" y="7615"/>
                  </a:lnTo>
                  <a:lnTo>
                    <a:pt x="171" y="7899"/>
                  </a:lnTo>
                  <a:lnTo>
                    <a:pt x="228" y="8183"/>
                  </a:lnTo>
                  <a:lnTo>
                    <a:pt x="296" y="8456"/>
                  </a:lnTo>
                  <a:lnTo>
                    <a:pt x="364" y="8729"/>
                  </a:lnTo>
                  <a:lnTo>
                    <a:pt x="444" y="8990"/>
                  </a:lnTo>
                  <a:lnTo>
                    <a:pt x="535" y="9252"/>
                  </a:lnTo>
                  <a:lnTo>
                    <a:pt x="637" y="9490"/>
                  </a:lnTo>
                  <a:lnTo>
                    <a:pt x="739" y="9729"/>
                  </a:lnTo>
                  <a:lnTo>
                    <a:pt x="853" y="9956"/>
                  </a:lnTo>
                  <a:lnTo>
                    <a:pt x="967" y="10183"/>
                  </a:lnTo>
                  <a:lnTo>
                    <a:pt x="1092" y="10399"/>
                  </a:lnTo>
                  <a:lnTo>
                    <a:pt x="1217" y="10593"/>
                  </a:lnTo>
                  <a:lnTo>
                    <a:pt x="1353" y="10786"/>
                  </a:lnTo>
                  <a:lnTo>
                    <a:pt x="1490" y="10968"/>
                  </a:lnTo>
                  <a:lnTo>
                    <a:pt x="1637" y="11138"/>
                  </a:lnTo>
                  <a:lnTo>
                    <a:pt x="1785" y="11297"/>
                  </a:lnTo>
                  <a:lnTo>
                    <a:pt x="1944" y="11445"/>
                  </a:lnTo>
                  <a:lnTo>
                    <a:pt x="2103" y="11581"/>
                  </a:lnTo>
                  <a:lnTo>
                    <a:pt x="2262" y="11695"/>
                  </a:lnTo>
                  <a:lnTo>
                    <a:pt x="2433" y="11809"/>
                  </a:lnTo>
                  <a:lnTo>
                    <a:pt x="2603" y="11900"/>
                  </a:lnTo>
                  <a:lnTo>
                    <a:pt x="2785" y="11979"/>
                  </a:lnTo>
                  <a:lnTo>
                    <a:pt x="2956" y="12047"/>
                  </a:lnTo>
                  <a:lnTo>
                    <a:pt x="3138" y="12104"/>
                  </a:lnTo>
                  <a:lnTo>
                    <a:pt x="3331" y="12150"/>
                  </a:lnTo>
                  <a:lnTo>
                    <a:pt x="3513" y="12172"/>
                  </a:lnTo>
                  <a:lnTo>
                    <a:pt x="3899" y="12172"/>
                  </a:lnTo>
                  <a:lnTo>
                    <a:pt x="4081" y="12150"/>
                  </a:lnTo>
                  <a:lnTo>
                    <a:pt x="4274" y="12104"/>
                  </a:lnTo>
                  <a:lnTo>
                    <a:pt x="4456" y="12047"/>
                  </a:lnTo>
                  <a:lnTo>
                    <a:pt x="4638" y="11979"/>
                  </a:lnTo>
                  <a:lnTo>
                    <a:pt x="4808" y="11900"/>
                  </a:lnTo>
                  <a:lnTo>
                    <a:pt x="4979" y="11809"/>
                  </a:lnTo>
                  <a:lnTo>
                    <a:pt x="5149" y="11695"/>
                  </a:lnTo>
                  <a:lnTo>
                    <a:pt x="5308" y="11581"/>
                  </a:lnTo>
                  <a:lnTo>
                    <a:pt x="5479" y="11445"/>
                  </a:lnTo>
                  <a:lnTo>
                    <a:pt x="5626" y="11297"/>
                  </a:lnTo>
                  <a:lnTo>
                    <a:pt x="5774" y="11138"/>
                  </a:lnTo>
                  <a:lnTo>
                    <a:pt x="5922" y="10968"/>
                  </a:lnTo>
                  <a:lnTo>
                    <a:pt x="6070" y="10786"/>
                  </a:lnTo>
                  <a:lnTo>
                    <a:pt x="6195" y="10593"/>
                  </a:lnTo>
                  <a:lnTo>
                    <a:pt x="6331" y="10399"/>
                  </a:lnTo>
                  <a:lnTo>
                    <a:pt x="6445" y="10183"/>
                  </a:lnTo>
                  <a:lnTo>
                    <a:pt x="6570" y="9956"/>
                  </a:lnTo>
                  <a:lnTo>
                    <a:pt x="6672" y="9729"/>
                  </a:lnTo>
                  <a:lnTo>
                    <a:pt x="6774" y="9490"/>
                  </a:lnTo>
                  <a:lnTo>
                    <a:pt x="6877" y="9252"/>
                  </a:lnTo>
                  <a:lnTo>
                    <a:pt x="6968" y="8990"/>
                  </a:lnTo>
                  <a:lnTo>
                    <a:pt x="7047" y="8729"/>
                  </a:lnTo>
                  <a:lnTo>
                    <a:pt x="7127" y="8456"/>
                  </a:lnTo>
                  <a:lnTo>
                    <a:pt x="7183" y="8183"/>
                  </a:lnTo>
                  <a:lnTo>
                    <a:pt x="7240" y="7899"/>
                  </a:lnTo>
                  <a:lnTo>
                    <a:pt x="7297" y="7615"/>
                  </a:lnTo>
                  <a:lnTo>
                    <a:pt x="7343" y="7319"/>
                  </a:lnTo>
                  <a:lnTo>
                    <a:pt x="7365" y="7013"/>
                  </a:lnTo>
                  <a:lnTo>
                    <a:pt x="7388" y="6717"/>
                  </a:lnTo>
                  <a:lnTo>
                    <a:pt x="7411" y="6399"/>
                  </a:lnTo>
                  <a:lnTo>
                    <a:pt x="7411" y="6092"/>
                  </a:lnTo>
                  <a:lnTo>
                    <a:pt x="7411" y="5774"/>
                  </a:lnTo>
                  <a:lnTo>
                    <a:pt x="7388" y="5467"/>
                  </a:lnTo>
                  <a:lnTo>
                    <a:pt x="7365" y="5160"/>
                  </a:lnTo>
                  <a:lnTo>
                    <a:pt x="7343" y="4865"/>
                  </a:lnTo>
                  <a:lnTo>
                    <a:pt x="7297" y="4569"/>
                  </a:lnTo>
                  <a:lnTo>
                    <a:pt x="7240" y="4285"/>
                  </a:lnTo>
                  <a:lnTo>
                    <a:pt x="7183" y="4001"/>
                  </a:lnTo>
                  <a:lnTo>
                    <a:pt x="7127" y="3717"/>
                  </a:lnTo>
                  <a:lnTo>
                    <a:pt x="7047" y="3455"/>
                  </a:lnTo>
                  <a:lnTo>
                    <a:pt x="6968" y="3194"/>
                  </a:lnTo>
                  <a:lnTo>
                    <a:pt x="6877" y="2933"/>
                  </a:lnTo>
                  <a:lnTo>
                    <a:pt x="6774" y="2694"/>
                  </a:lnTo>
                  <a:lnTo>
                    <a:pt x="6672" y="2455"/>
                  </a:lnTo>
                  <a:lnTo>
                    <a:pt x="6570" y="2217"/>
                  </a:lnTo>
                  <a:lnTo>
                    <a:pt x="6445" y="2001"/>
                  </a:lnTo>
                  <a:lnTo>
                    <a:pt x="6331" y="1785"/>
                  </a:lnTo>
                  <a:lnTo>
                    <a:pt x="6195" y="1591"/>
                  </a:lnTo>
                  <a:lnTo>
                    <a:pt x="6070" y="1398"/>
                  </a:lnTo>
                  <a:lnTo>
                    <a:pt x="5922" y="1216"/>
                  </a:lnTo>
                  <a:lnTo>
                    <a:pt x="5774" y="1046"/>
                  </a:lnTo>
                  <a:lnTo>
                    <a:pt x="5626" y="887"/>
                  </a:lnTo>
                  <a:lnTo>
                    <a:pt x="5479" y="739"/>
                  </a:lnTo>
                  <a:lnTo>
                    <a:pt x="5308" y="603"/>
                  </a:lnTo>
                  <a:lnTo>
                    <a:pt x="5149" y="489"/>
                  </a:lnTo>
                  <a:lnTo>
                    <a:pt x="4979" y="375"/>
                  </a:lnTo>
                  <a:lnTo>
                    <a:pt x="4808" y="284"/>
                  </a:lnTo>
                  <a:lnTo>
                    <a:pt x="4638" y="194"/>
                  </a:lnTo>
                  <a:lnTo>
                    <a:pt x="4456" y="125"/>
                  </a:lnTo>
                  <a:lnTo>
                    <a:pt x="4274" y="80"/>
                  </a:lnTo>
                  <a:lnTo>
                    <a:pt x="4081" y="34"/>
                  </a:lnTo>
                  <a:lnTo>
                    <a:pt x="3899" y="12"/>
                  </a:lnTo>
                  <a:lnTo>
                    <a:pt x="3706"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0" name="Google Shape;2420;p24"/>
            <p:cNvSpPr/>
            <p:nvPr/>
          </p:nvSpPr>
          <p:spPr>
            <a:xfrm>
              <a:off x="-1825837" y="2160634"/>
              <a:ext cx="961342" cy="94537"/>
            </a:xfrm>
            <a:custGeom>
              <a:avLst/>
              <a:gdLst/>
              <a:ahLst/>
              <a:cxnLst/>
              <a:rect l="l" t="t" r="r" b="b"/>
              <a:pathLst>
                <a:path w="8786" h="864" extrusionOk="0">
                  <a:moveTo>
                    <a:pt x="8649" y="0"/>
                  </a:moveTo>
                  <a:lnTo>
                    <a:pt x="7195" y="716"/>
                  </a:lnTo>
                  <a:lnTo>
                    <a:pt x="1717" y="716"/>
                  </a:lnTo>
                  <a:lnTo>
                    <a:pt x="137" y="23"/>
                  </a:lnTo>
                  <a:lnTo>
                    <a:pt x="1" y="114"/>
                  </a:lnTo>
                  <a:lnTo>
                    <a:pt x="1671" y="853"/>
                  </a:lnTo>
                  <a:lnTo>
                    <a:pt x="7229" y="864"/>
                  </a:lnTo>
                  <a:lnTo>
                    <a:pt x="8786" y="91"/>
                  </a:lnTo>
                  <a:lnTo>
                    <a:pt x="8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1" name="Google Shape;2421;p24"/>
            <p:cNvSpPr/>
            <p:nvPr/>
          </p:nvSpPr>
          <p:spPr>
            <a:xfrm>
              <a:off x="-2011080" y="2348394"/>
              <a:ext cx="1338176" cy="156795"/>
            </a:xfrm>
            <a:custGeom>
              <a:avLst/>
              <a:gdLst/>
              <a:ahLst/>
              <a:cxnLst/>
              <a:rect l="l" t="t" r="r" b="b"/>
              <a:pathLst>
                <a:path w="12230" h="1433" extrusionOk="0">
                  <a:moveTo>
                    <a:pt x="80" y="0"/>
                  </a:moveTo>
                  <a:lnTo>
                    <a:pt x="0" y="114"/>
                  </a:lnTo>
                  <a:lnTo>
                    <a:pt x="2591" y="1432"/>
                  </a:lnTo>
                  <a:lnTo>
                    <a:pt x="9706" y="1432"/>
                  </a:lnTo>
                  <a:lnTo>
                    <a:pt x="12229" y="159"/>
                  </a:lnTo>
                  <a:lnTo>
                    <a:pt x="12150" y="46"/>
                  </a:lnTo>
                  <a:lnTo>
                    <a:pt x="9683" y="1285"/>
                  </a:lnTo>
                  <a:lnTo>
                    <a:pt x="2626" y="1285"/>
                  </a:lnTo>
                  <a:lnTo>
                    <a:pt x="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2" name="Google Shape;2422;p24"/>
            <p:cNvSpPr/>
            <p:nvPr/>
          </p:nvSpPr>
          <p:spPr>
            <a:xfrm>
              <a:off x="-2111852" y="2718991"/>
              <a:ext cx="1537097" cy="123204"/>
            </a:xfrm>
            <a:custGeom>
              <a:avLst/>
              <a:gdLst/>
              <a:ahLst/>
              <a:cxnLst/>
              <a:rect l="l" t="t" r="r" b="b"/>
              <a:pathLst>
                <a:path w="14048" h="1126" extrusionOk="0">
                  <a:moveTo>
                    <a:pt x="1" y="0"/>
                  </a:moveTo>
                  <a:lnTo>
                    <a:pt x="1" y="148"/>
                  </a:lnTo>
                  <a:lnTo>
                    <a:pt x="3433" y="1125"/>
                  </a:lnTo>
                  <a:lnTo>
                    <a:pt x="10695" y="1125"/>
                  </a:lnTo>
                  <a:lnTo>
                    <a:pt x="14037" y="159"/>
                  </a:lnTo>
                  <a:lnTo>
                    <a:pt x="14048" y="11"/>
                  </a:lnTo>
                  <a:lnTo>
                    <a:pt x="14048" y="11"/>
                  </a:lnTo>
                  <a:lnTo>
                    <a:pt x="10684" y="989"/>
                  </a:lnTo>
                  <a:lnTo>
                    <a:pt x="3467" y="98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3" name="Google Shape;2423;p24"/>
            <p:cNvSpPr/>
            <p:nvPr/>
          </p:nvSpPr>
          <p:spPr>
            <a:xfrm>
              <a:off x="-2008673" y="3027330"/>
              <a:ext cx="1328219" cy="99570"/>
            </a:xfrm>
            <a:custGeom>
              <a:avLst/>
              <a:gdLst/>
              <a:ahLst/>
              <a:cxnLst/>
              <a:rect l="l" t="t" r="r" b="b"/>
              <a:pathLst>
                <a:path w="12139" h="910" extrusionOk="0">
                  <a:moveTo>
                    <a:pt x="1" y="1"/>
                  </a:moveTo>
                  <a:lnTo>
                    <a:pt x="126" y="171"/>
                  </a:lnTo>
                  <a:lnTo>
                    <a:pt x="3274" y="910"/>
                  </a:lnTo>
                  <a:lnTo>
                    <a:pt x="8979" y="910"/>
                  </a:lnTo>
                  <a:lnTo>
                    <a:pt x="12025" y="182"/>
                  </a:lnTo>
                  <a:lnTo>
                    <a:pt x="12139" y="12"/>
                  </a:lnTo>
                  <a:lnTo>
                    <a:pt x="12139" y="12"/>
                  </a:lnTo>
                  <a:lnTo>
                    <a:pt x="8957" y="773"/>
                  </a:lnTo>
                  <a:lnTo>
                    <a:pt x="3297" y="77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4" name="Google Shape;2424;p24"/>
            <p:cNvSpPr/>
            <p:nvPr/>
          </p:nvSpPr>
          <p:spPr>
            <a:xfrm>
              <a:off x="-1461479" y="1882057"/>
              <a:ext cx="235138" cy="149355"/>
            </a:xfrm>
            <a:custGeom>
              <a:avLst/>
              <a:gdLst/>
              <a:ahLst/>
              <a:cxnLst/>
              <a:rect l="l" t="t" r="r" b="b"/>
              <a:pathLst>
                <a:path w="2149" h="1365" extrusionOk="0">
                  <a:moveTo>
                    <a:pt x="1" y="0"/>
                  </a:moveTo>
                  <a:lnTo>
                    <a:pt x="1" y="1364"/>
                  </a:lnTo>
                  <a:lnTo>
                    <a:pt x="2149" y="1364"/>
                  </a:lnTo>
                  <a:lnTo>
                    <a:pt x="214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5" name="Google Shape;2425;p24"/>
            <p:cNvSpPr/>
            <p:nvPr/>
          </p:nvSpPr>
          <p:spPr>
            <a:xfrm>
              <a:off x="-1522425" y="1974077"/>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6" name="Google Shape;2426;p24"/>
            <p:cNvSpPr/>
            <p:nvPr/>
          </p:nvSpPr>
          <p:spPr>
            <a:xfrm>
              <a:off x="-1522425" y="3339498"/>
              <a:ext cx="357029" cy="69699"/>
            </a:xfrm>
            <a:custGeom>
              <a:avLst/>
              <a:gdLst/>
              <a:ahLst/>
              <a:cxnLst/>
              <a:rect l="l" t="t" r="r" b="b"/>
              <a:pathLst>
                <a:path w="3263" h="637" extrusionOk="0">
                  <a:moveTo>
                    <a:pt x="1" y="0"/>
                  </a:moveTo>
                  <a:lnTo>
                    <a:pt x="1" y="637"/>
                  </a:lnTo>
                  <a:lnTo>
                    <a:pt x="3263" y="637"/>
                  </a:lnTo>
                  <a:lnTo>
                    <a:pt x="3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7" name="Google Shape;2427;p24"/>
            <p:cNvSpPr/>
            <p:nvPr/>
          </p:nvSpPr>
          <p:spPr>
            <a:xfrm>
              <a:off x="-1461479" y="1383332"/>
              <a:ext cx="235138" cy="235138"/>
            </a:xfrm>
            <a:custGeom>
              <a:avLst/>
              <a:gdLst/>
              <a:ahLst/>
              <a:cxnLst/>
              <a:rect l="l" t="t" r="r" b="b"/>
              <a:pathLst>
                <a:path w="2149" h="2149" extrusionOk="0">
                  <a:moveTo>
                    <a:pt x="1080" y="1"/>
                  </a:moveTo>
                  <a:lnTo>
                    <a:pt x="967" y="12"/>
                  </a:lnTo>
                  <a:lnTo>
                    <a:pt x="864" y="24"/>
                  </a:lnTo>
                  <a:lnTo>
                    <a:pt x="762" y="58"/>
                  </a:lnTo>
                  <a:lnTo>
                    <a:pt x="660" y="92"/>
                  </a:lnTo>
                  <a:lnTo>
                    <a:pt x="569" y="137"/>
                  </a:lnTo>
                  <a:lnTo>
                    <a:pt x="478" y="183"/>
                  </a:lnTo>
                  <a:lnTo>
                    <a:pt x="398" y="251"/>
                  </a:lnTo>
                  <a:lnTo>
                    <a:pt x="319" y="319"/>
                  </a:lnTo>
                  <a:lnTo>
                    <a:pt x="251" y="399"/>
                  </a:lnTo>
                  <a:lnTo>
                    <a:pt x="182" y="478"/>
                  </a:lnTo>
                  <a:lnTo>
                    <a:pt x="137" y="569"/>
                  </a:lnTo>
                  <a:lnTo>
                    <a:pt x="92" y="660"/>
                  </a:lnTo>
                  <a:lnTo>
                    <a:pt x="46" y="762"/>
                  </a:lnTo>
                  <a:lnTo>
                    <a:pt x="23" y="865"/>
                  </a:lnTo>
                  <a:lnTo>
                    <a:pt x="12" y="967"/>
                  </a:lnTo>
                  <a:lnTo>
                    <a:pt x="1" y="1081"/>
                  </a:lnTo>
                  <a:lnTo>
                    <a:pt x="12" y="1183"/>
                  </a:lnTo>
                  <a:lnTo>
                    <a:pt x="23" y="1297"/>
                  </a:lnTo>
                  <a:lnTo>
                    <a:pt x="46" y="1399"/>
                  </a:lnTo>
                  <a:lnTo>
                    <a:pt x="92" y="1490"/>
                  </a:lnTo>
                  <a:lnTo>
                    <a:pt x="137" y="1592"/>
                  </a:lnTo>
                  <a:lnTo>
                    <a:pt x="182" y="1672"/>
                  </a:lnTo>
                  <a:lnTo>
                    <a:pt x="251" y="1763"/>
                  </a:lnTo>
                  <a:lnTo>
                    <a:pt x="319" y="1831"/>
                  </a:lnTo>
                  <a:lnTo>
                    <a:pt x="398" y="1910"/>
                  </a:lnTo>
                  <a:lnTo>
                    <a:pt x="478" y="1967"/>
                  </a:lnTo>
                  <a:lnTo>
                    <a:pt x="569" y="2024"/>
                  </a:lnTo>
                  <a:lnTo>
                    <a:pt x="660" y="2069"/>
                  </a:lnTo>
                  <a:lnTo>
                    <a:pt x="762" y="2103"/>
                  </a:lnTo>
                  <a:lnTo>
                    <a:pt x="864" y="2126"/>
                  </a:lnTo>
                  <a:lnTo>
                    <a:pt x="967" y="2149"/>
                  </a:lnTo>
                  <a:lnTo>
                    <a:pt x="1183" y="2149"/>
                  </a:lnTo>
                  <a:lnTo>
                    <a:pt x="1296" y="2126"/>
                  </a:lnTo>
                  <a:lnTo>
                    <a:pt x="1399" y="2103"/>
                  </a:lnTo>
                  <a:lnTo>
                    <a:pt x="1489" y="2069"/>
                  </a:lnTo>
                  <a:lnTo>
                    <a:pt x="1592" y="2024"/>
                  </a:lnTo>
                  <a:lnTo>
                    <a:pt x="1671" y="1967"/>
                  </a:lnTo>
                  <a:lnTo>
                    <a:pt x="1762" y="1910"/>
                  </a:lnTo>
                  <a:lnTo>
                    <a:pt x="1830" y="1831"/>
                  </a:lnTo>
                  <a:lnTo>
                    <a:pt x="1899" y="1763"/>
                  </a:lnTo>
                  <a:lnTo>
                    <a:pt x="1967" y="1672"/>
                  </a:lnTo>
                  <a:lnTo>
                    <a:pt x="2024" y="1592"/>
                  </a:lnTo>
                  <a:lnTo>
                    <a:pt x="2069" y="1490"/>
                  </a:lnTo>
                  <a:lnTo>
                    <a:pt x="2103" y="1399"/>
                  </a:lnTo>
                  <a:lnTo>
                    <a:pt x="2126" y="1297"/>
                  </a:lnTo>
                  <a:lnTo>
                    <a:pt x="2137" y="1183"/>
                  </a:lnTo>
                  <a:lnTo>
                    <a:pt x="2149" y="1081"/>
                  </a:lnTo>
                  <a:lnTo>
                    <a:pt x="2137" y="967"/>
                  </a:lnTo>
                  <a:lnTo>
                    <a:pt x="2126" y="865"/>
                  </a:lnTo>
                  <a:lnTo>
                    <a:pt x="2103" y="762"/>
                  </a:lnTo>
                  <a:lnTo>
                    <a:pt x="2069" y="660"/>
                  </a:lnTo>
                  <a:lnTo>
                    <a:pt x="2024" y="569"/>
                  </a:lnTo>
                  <a:lnTo>
                    <a:pt x="1967" y="478"/>
                  </a:lnTo>
                  <a:lnTo>
                    <a:pt x="1899" y="399"/>
                  </a:lnTo>
                  <a:lnTo>
                    <a:pt x="1830" y="319"/>
                  </a:lnTo>
                  <a:lnTo>
                    <a:pt x="1762" y="251"/>
                  </a:lnTo>
                  <a:lnTo>
                    <a:pt x="1671" y="183"/>
                  </a:lnTo>
                  <a:lnTo>
                    <a:pt x="1592" y="137"/>
                  </a:lnTo>
                  <a:lnTo>
                    <a:pt x="1489" y="92"/>
                  </a:lnTo>
                  <a:lnTo>
                    <a:pt x="1399" y="58"/>
                  </a:lnTo>
                  <a:lnTo>
                    <a:pt x="1296" y="24"/>
                  </a:lnTo>
                  <a:lnTo>
                    <a:pt x="1183" y="12"/>
                  </a:lnTo>
                  <a:lnTo>
                    <a:pt x="1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8" name="Google Shape;2428;p24"/>
            <p:cNvSpPr/>
            <p:nvPr/>
          </p:nvSpPr>
          <p:spPr>
            <a:xfrm>
              <a:off x="-1405458" y="1410686"/>
              <a:ext cx="123204" cy="90926"/>
            </a:xfrm>
            <a:custGeom>
              <a:avLst/>
              <a:gdLst/>
              <a:ahLst/>
              <a:cxnLst/>
              <a:rect l="l" t="t" r="r" b="b"/>
              <a:pathLst>
                <a:path w="1126" h="831" extrusionOk="0">
                  <a:moveTo>
                    <a:pt x="568" y="1"/>
                  </a:moveTo>
                  <a:lnTo>
                    <a:pt x="455" y="12"/>
                  </a:lnTo>
                  <a:lnTo>
                    <a:pt x="341" y="35"/>
                  </a:lnTo>
                  <a:lnTo>
                    <a:pt x="250" y="69"/>
                  </a:lnTo>
                  <a:lnTo>
                    <a:pt x="171" y="126"/>
                  </a:lnTo>
                  <a:lnTo>
                    <a:pt x="102" y="183"/>
                  </a:lnTo>
                  <a:lnTo>
                    <a:pt x="46" y="251"/>
                  </a:lnTo>
                  <a:lnTo>
                    <a:pt x="11" y="331"/>
                  </a:lnTo>
                  <a:lnTo>
                    <a:pt x="0" y="410"/>
                  </a:lnTo>
                  <a:lnTo>
                    <a:pt x="11" y="501"/>
                  </a:lnTo>
                  <a:lnTo>
                    <a:pt x="46" y="581"/>
                  </a:lnTo>
                  <a:lnTo>
                    <a:pt x="102" y="649"/>
                  </a:lnTo>
                  <a:lnTo>
                    <a:pt x="171" y="706"/>
                  </a:lnTo>
                  <a:lnTo>
                    <a:pt x="250" y="751"/>
                  </a:lnTo>
                  <a:lnTo>
                    <a:pt x="341" y="797"/>
                  </a:lnTo>
                  <a:lnTo>
                    <a:pt x="455" y="819"/>
                  </a:lnTo>
                  <a:lnTo>
                    <a:pt x="568" y="831"/>
                  </a:lnTo>
                  <a:lnTo>
                    <a:pt x="682" y="819"/>
                  </a:lnTo>
                  <a:lnTo>
                    <a:pt x="784" y="797"/>
                  </a:lnTo>
                  <a:lnTo>
                    <a:pt x="875" y="751"/>
                  </a:lnTo>
                  <a:lnTo>
                    <a:pt x="955" y="706"/>
                  </a:lnTo>
                  <a:lnTo>
                    <a:pt x="1023" y="649"/>
                  </a:lnTo>
                  <a:lnTo>
                    <a:pt x="1080" y="581"/>
                  </a:lnTo>
                  <a:lnTo>
                    <a:pt x="1114" y="501"/>
                  </a:lnTo>
                  <a:lnTo>
                    <a:pt x="1125" y="410"/>
                  </a:lnTo>
                  <a:lnTo>
                    <a:pt x="1114" y="331"/>
                  </a:lnTo>
                  <a:lnTo>
                    <a:pt x="1080" y="251"/>
                  </a:lnTo>
                  <a:lnTo>
                    <a:pt x="1023" y="183"/>
                  </a:lnTo>
                  <a:lnTo>
                    <a:pt x="955" y="126"/>
                  </a:lnTo>
                  <a:lnTo>
                    <a:pt x="875" y="69"/>
                  </a:lnTo>
                  <a:lnTo>
                    <a:pt x="784" y="35"/>
                  </a:lnTo>
                  <a:lnTo>
                    <a:pt x="682" y="12"/>
                  </a:lnTo>
                  <a:lnTo>
                    <a:pt x="568"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29" name="Google Shape;2429;p24"/>
            <p:cNvSpPr/>
            <p:nvPr/>
          </p:nvSpPr>
          <p:spPr>
            <a:xfrm>
              <a:off x="-1461479" y="1047639"/>
              <a:ext cx="235138" cy="233825"/>
            </a:xfrm>
            <a:custGeom>
              <a:avLst/>
              <a:gdLst/>
              <a:ahLst/>
              <a:cxnLst/>
              <a:rect l="l" t="t" r="r" b="b"/>
              <a:pathLst>
                <a:path w="2149" h="2137" extrusionOk="0">
                  <a:moveTo>
                    <a:pt x="967" y="0"/>
                  </a:moveTo>
                  <a:lnTo>
                    <a:pt x="864" y="12"/>
                  </a:lnTo>
                  <a:lnTo>
                    <a:pt x="762" y="46"/>
                  </a:lnTo>
                  <a:lnTo>
                    <a:pt x="660" y="80"/>
                  </a:lnTo>
                  <a:lnTo>
                    <a:pt x="569" y="125"/>
                  </a:lnTo>
                  <a:lnTo>
                    <a:pt x="478" y="182"/>
                  </a:lnTo>
                  <a:lnTo>
                    <a:pt x="398" y="239"/>
                  </a:lnTo>
                  <a:lnTo>
                    <a:pt x="319" y="307"/>
                  </a:lnTo>
                  <a:lnTo>
                    <a:pt x="251" y="387"/>
                  </a:lnTo>
                  <a:lnTo>
                    <a:pt x="182" y="466"/>
                  </a:lnTo>
                  <a:lnTo>
                    <a:pt x="137" y="557"/>
                  </a:lnTo>
                  <a:lnTo>
                    <a:pt x="92" y="648"/>
                  </a:lnTo>
                  <a:lnTo>
                    <a:pt x="46" y="750"/>
                  </a:lnTo>
                  <a:lnTo>
                    <a:pt x="23" y="853"/>
                  </a:lnTo>
                  <a:lnTo>
                    <a:pt x="12" y="955"/>
                  </a:lnTo>
                  <a:lnTo>
                    <a:pt x="1" y="1069"/>
                  </a:lnTo>
                  <a:lnTo>
                    <a:pt x="12" y="1182"/>
                  </a:lnTo>
                  <a:lnTo>
                    <a:pt x="23" y="1285"/>
                  </a:lnTo>
                  <a:lnTo>
                    <a:pt x="46" y="1387"/>
                  </a:lnTo>
                  <a:lnTo>
                    <a:pt x="92" y="1489"/>
                  </a:lnTo>
                  <a:lnTo>
                    <a:pt x="137" y="1580"/>
                  </a:lnTo>
                  <a:lnTo>
                    <a:pt x="182" y="1671"/>
                  </a:lnTo>
                  <a:lnTo>
                    <a:pt x="251" y="1751"/>
                  </a:lnTo>
                  <a:lnTo>
                    <a:pt x="319" y="1830"/>
                  </a:lnTo>
                  <a:lnTo>
                    <a:pt x="398" y="1898"/>
                  </a:lnTo>
                  <a:lnTo>
                    <a:pt x="478" y="1955"/>
                  </a:lnTo>
                  <a:lnTo>
                    <a:pt x="569" y="2012"/>
                  </a:lnTo>
                  <a:lnTo>
                    <a:pt x="660" y="2057"/>
                  </a:lnTo>
                  <a:lnTo>
                    <a:pt x="762" y="2092"/>
                  </a:lnTo>
                  <a:lnTo>
                    <a:pt x="864" y="2114"/>
                  </a:lnTo>
                  <a:lnTo>
                    <a:pt x="967" y="2137"/>
                  </a:lnTo>
                  <a:lnTo>
                    <a:pt x="1183" y="2137"/>
                  </a:lnTo>
                  <a:lnTo>
                    <a:pt x="1296" y="2114"/>
                  </a:lnTo>
                  <a:lnTo>
                    <a:pt x="1399" y="2092"/>
                  </a:lnTo>
                  <a:lnTo>
                    <a:pt x="1489" y="2057"/>
                  </a:lnTo>
                  <a:lnTo>
                    <a:pt x="1592" y="2012"/>
                  </a:lnTo>
                  <a:lnTo>
                    <a:pt x="1671" y="1955"/>
                  </a:lnTo>
                  <a:lnTo>
                    <a:pt x="1762" y="1898"/>
                  </a:lnTo>
                  <a:lnTo>
                    <a:pt x="1830" y="1830"/>
                  </a:lnTo>
                  <a:lnTo>
                    <a:pt x="1899" y="1751"/>
                  </a:lnTo>
                  <a:lnTo>
                    <a:pt x="1967" y="1671"/>
                  </a:lnTo>
                  <a:lnTo>
                    <a:pt x="2024" y="1580"/>
                  </a:lnTo>
                  <a:lnTo>
                    <a:pt x="2069" y="1489"/>
                  </a:lnTo>
                  <a:lnTo>
                    <a:pt x="2103" y="1387"/>
                  </a:lnTo>
                  <a:lnTo>
                    <a:pt x="2126" y="1285"/>
                  </a:lnTo>
                  <a:lnTo>
                    <a:pt x="2137" y="1182"/>
                  </a:lnTo>
                  <a:lnTo>
                    <a:pt x="2149" y="1069"/>
                  </a:lnTo>
                  <a:lnTo>
                    <a:pt x="2137" y="955"/>
                  </a:lnTo>
                  <a:lnTo>
                    <a:pt x="2126" y="853"/>
                  </a:lnTo>
                  <a:lnTo>
                    <a:pt x="2103" y="750"/>
                  </a:lnTo>
                  <a:lnTo>
                    <a:pt x="2069" y="648"/>
                  </a:lnTo>
                  <a:lnTo>
                    <a:pt x="2024" y="557"/>
                  </a:lnTo>
                  <a:lnTo>
                    <a:pt x="1967" y="466"/>
                  </a:lnTo>
                  <a:lnTo>
                    <a:pt x="1899" y="387"/>
                  </a:lnTo>
                  <a:lnTo>
                    <a:pt x="1830" y="307"/>
                  </a:lnTo>
                  <a:lnTo>
                    <a:pt x="1762" y="239"/>
                  </a:lnTo>
                  <a:lnTo>
                    <a:pt x="1671" y="182"/>
                  </a:lnTo>
                  <a:lnTo>
                    <a:pt x="1592" y="125"/>
                  </a:lnTo>
                  <a:lnTo>
                    <a:pt x="1489" y="80"/>
                  </a:lnTo>
                  <a:lnTo>
                    <a:pt x="1399" y="46"/>
                  </a:lnTo>
                  <a:lnTo>
                    <a:pt x="1296" y="12"/>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0" name="Google Shape;2430;p24"/>
            <p:cNvSpPr/>
            <p:nvPr/>
          </p:nvSpPr>
          <p:spPr>
            <a:xfrm>
              <a:off x="-1405458" y="1073790"/>
              <a:ext cx="123204" cy="90817"/>
            </a:xfrm>
            <a:custGeom>
              <a:avLst/>
              <a:gdLst/>
              <a:ahLst/>
              <a:cxnLst/>
              <a:rect l="l" t="t" r="r" b="b"/>
              <a:pathLst>
                <a:path w="1126" h="830" extrusionOk="0">
                  <a:moveTo>
                    <a:pt x="568" y="0"/>
                  </a:moveTo>
                  <a:lnTo>
                    <a:pt x="455" y="11"/>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1"/>
                  </a:lnTo>
                  <a:lnTo>
                    <a:pt x="341" y="796"/>
                  </a:lnTo>
                  <a:lnTo>
                    <a:pt x="455" y="818"/>
                  </a:lnTo>
                  <a:lnTo>
                    <a:pt x="568" y="830"/>
                  </a:lnTo>
                  <a:lnTo>
                    <a:pt x="682" y="818"/>
                  </a:lnTo>
                  <a:lnTo>
                    <a:pt x="784" y="796"/>
                  </a:lnTo>
                  <a:lnTo>
                    <a:pt x="875" y="761"/>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1"/>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1" name="Google Shape;2431;p24"/>
            <p:cNvSpPr/>
            <p:nvPr/>
          </p:nvSpPr>
          <p:spPr>
            <a:xfrm>
              <a:off x="-1461479" y="313885"/>
              <a:ext cx="235138" cy="235138"/>
            </a:xfrm>
            <a:custGeom>
              <a:avLst/>
              <a:gdLst/>
              <a:ahLst/>
              <a:cxnLst/>
              <a:rect l="l" t="t" r="r" b="b"/>
              <a:pathLst>
                <a:path w="2149" h="2149" extrusionOk="0">
                  <a:moveTo>
                    <a:pt x="967" y="1"/>
                  </a:moveTo>
                  <a:lnTo>
                    <a:pt x="864" y="24"/>
                  </a:lnTo>
                  <a:lnTo>
                    <a:pt x="762" y="46"/>
                  </a:lnTo>
                  <a:lnTo>
                    <a:pt x="660" y="80"/>
                  </a:lnTo>
                  <a:lnTo>
                    <a:pt x="569" y="126"/>
                  </a:lnTo>
                  <a:lnTo>
                    <a:pt x="478" y="183"/>
                  </a:lnTo>
                  <a:lnTo>
                    <a:pt x="398" y="240"/>
                  </a:lnTo>
                  <a:lnTo>
                    <a:pt x="319" y="308"/>
                  </a:lnTo>
                  <a:lnTo>
                    <a:pt x="251" y="387"/>
                  </a:lnTo>
                  <a:lnTo>
                    <a:pt x="182" y="467"/>
                  </a:lnTo>
                  <a:lnTo>
                    <a:pt x="137" y="558"/>
                  </a:lnTo>
                  <a:lnTo>
                    <a:pt x="92" y="649"/>
                  </a:lnTo>
                  <a:lnTo>
                    <a:pt x="46" y="751"/>
                  </a:lnTo>
                  <a:lnTo>
                    <a:pt x="23" y="853"/>
                  </a:lnTo>
                  <a:lnTo>
                    <a:pt x="12" y="967"/>
                  </a:lnTo>
                  <a:lnTo>
                    <a:pt x="1" y="1069"/>
                  </a:lnTo>
                  <a:lnTo>
                    <a:pt x="12" y="1183"/>
                  </a:lnTo>
                  <a:lnTo>
                    <a:pt x="23" y="1285"/>
                  </a:lnTo>
                  <a:lnTo>
                    <a:pt x="46" y="1387"/>
                  </a:lnTo>
                  <a:lnTo>
                    <a:pt x="92" y="1490"/>
                  </a:lnTo>
                  <a:lnTo>
                    <a:pt x="137" y="1581"/>
                  </a:lnTo>
                  <a:lnTo>
                    <a:pt x="182" y="1672"/>
                  </a:lnTo>
                  <a:lnTo>
                    <a:pt x="251" y="1751"/>
                  </a:lnTo>
                  <a:lnTo>
                    <a:pt x="319" y="1831"/>
                  </a:lnTo>
                  <a:lnTo>
                    <a:pt x="398" y="1899"/>
                  </a:lnTo>
                  <a:lnTo>
                    <a:pt x="478" y="1956"/>
                  </a:lnTo>
                  <a:lnTo>
                    <a:pt x="569" y="2013"/>
                  </a:lnTo>
                  <a:lnTo>
                    <a:pt x="660" y="2058"/>
                  </a:lnTo>
                  <a:lnTo>
                    <a:pt x="762" y="2092"/>
                  </a:lnTo>
                  <a:lnTo>
                    <a:pt x="864" y="2126"/>
                  </a:lnTo>
                  <a:lnTo>
                    <a:pt x="967" y="2138"/>
                  </a:lnTo>
                  <a:lnTo>
                    <a:pt x="1080" y="2149"/>
                  </a:lnTo>
                  <a:lnTo>
                    <a:pt x="1183" y="2138"/>
                  </a:lnTo>
                  <a:lnTo>
                    <a:pt x="1296" y="2126"/>
                  </a:lnTo>
                  <a:lnTo>
                    <a:pt x="1399" y="2092"/>
                  </a:lnTo>
                  <a:lnTo>
                    <a:pt x="1489" y="2058"/>
                  </a:lnTo>
                  <a:lnTo>
                    <a:pt x="1592" y="2013"/>
                  </a:lnTo>
                  <a:lnTo>
                    <a:pt x="1671" y="1956"/>
                  </a:lnTo>
                  <a:lnTo>
                    <a:pt x="1762" y="1899"/>
                  </a:lnTo>
                  <a:lnTo>
                    <a:pt x="1830" y="1831"/>
                  </a:lnTo>
                  <a:lnTo>
                    <a:pt x="1899" y="1751"/>
                  </a:lnTo>
                  <a:lnTo>
                    <a:pt x="1967" y="1672"/>
                  </a:lnTo>
                  <a:lnTo>
                    <a:pt x="2024" y="1581"/>
                  </a:lnTo>
                  <a:lnTo>
                    <a:pt x="2069" y="1490"/>
                  </a:lnTo>
                  <a:lnTo>
                    <a:pt x="2103" y="1387"/>
                  </a:lnTo>
                  <a:lnTo>
                    <a:pt x="2126" y="1285"/>
                  </a:lnTo>
                  <a:lnTo>
                    <a:pt x="2137" y="1183"/>
                  </a:lnTo>
                  <a:lnTo>
                    <a:pt x="2149" y="1069"/>
                  </a:lnTo>
                  <a:lnTo>
                    <a:pt x="2137" y="967"/>
                  </a:lnTo>
                  <a:lnTo>
                    <a:pt x="2126" y="853"/>
                  </a:lnTo>
                  <a:lnTo>
                    <a:pt x="2103" y="751"/>
                  </a:lnTo>
                  <a:lnTo>
                    <a:pt x="2069" y="649"/>
                  </a:lnTo>
                  <a:lnTo>
                    <a:pt x="2024" y="558"/>
                  </a:lnTo>
                  <a:lnTo>
                    <a:pt x="1967" y="467"/>
                  </a:lnTo>
                  <a:lnTo>
                    <a:pt x="1899" y="387"/>
                  </a:lnTo>
                  <a:lnTo>
                    <a:pt x="1830" y="308"/>
                  </a:lnTo>
                  <a:lnTo>
                    <a:pt x="1762" y="240"/>
                  </a:lnTo>
                  <a:lnTo>
                    <a:pt x="1671" y="183"/>
                  </a:lnTo>
                  <a:lnTo>
                    <a:pt x="1592" y="126"/>
                  </a:lnTo>
                  <a:lnTo>
                    <a:pt x="1489" y="80"/>
                  </a:lnTo>
                  <a:lnTo>
                    <a:pt x="1399" y="46"/>
                  </a:lnTo>
                  <a:lnTo>
                    <a:pt x="1296" y="24"/>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2" name="Google Shape;2432;p24"/>
            <p:cNvSpPr/>
            <p:nvPr/>
          </p:nvSpPr>
          <p:spPr>
            <a:xfrm>
              <a:off x="-1405458" y="341240"/>
              <a:ext cx="123204" cy="89722"/>
            </a:xfrm>
            <a:custGeom>
              <a:avLst/>
              <a:gdLst/>
              <a:ahLst/>
              <a:cxnLst/>
              <a:rect l="l" t="t" r="r" b="b"/>
              <a:pathLst>
                <a:path w="1126" h="820" extrusionOk="0">
                  <a:moveTo>
                    <a:pt x="455" y="1"/>
                  </a:moveTo>
                  <a:lnTo>
                    <a:pt x="341" y="24"/>
                  </a:lnTo>
                  <a:lnTo>
                    <a:pt x="250" y="69"/>
                  </a:lnTo>
                  <a:lnTo>
                    <a:pt x="171" y="115"/>
                  </a:lnTo>
                  <a:lnTo>
                    <a:pt x="102" y="183"/>
                  </a:lnTo>
                  <a:lnTo>
                    <a:pt x="46" y="251"/>
                  </a:lnTo>
                  <a:lnTo>
                    <a:pt x="11" y="331"/>
                  </a:lnTo>
                  <a:lnTo>
                    <a:pt x="0" y="410"/>
                  </a:lnTo>
                  <a:lnTo>
                    <a:pt x="11" y="490"/>
                  </a:lnTo>
                  <a:lnTo>
                    <a:pt x="46" y="569"/>
                  </a:lnTo>
                  <a:lnTo>
                    <a:pt x="102" y="637"/>
                  </a:lnTo>
                  <a:lnTo>
                    <a:pt x="171" y="706"/>
                  </a:lnTo>
                  <a:lnTo>
                    <a:pt x="250" y="751"/>
                  </a:lnTo>
                  <a:lnTo>
                    <a:pt x="341" y="785"/>
                  </a:lnTo>
                  <a:lnTo>
                    <a:pt x="455" y="808"/>
                  </a:lnTo>
                  <a:lnTo>
                    <a:pt x="568" y="819"/>
                  </a:lnTo>
                  <a:lnTo>
                    <a:pt x="682" y="808"/>
                  </a:lnTo>
                  <a:lnTo>
                    <a:pt x="784" y="785"/>
                  </a:lnTo>
                  <a:lnTo>
                    <a:pt x="875" y="751"/>
                  </a:lnTo>
                  <a:lnTo>
                    <a:pt x="955" y="706"/>
                  </a:lnTo>
                  <a:lnTo>
                    <a:pt x="1023" y="637"/>
                  </a:lnTo>
                  <a:lnTo>
                    <a:pt x="1080" y="569"/>
                  </a:lnTo>
                  <a:lnTo>
                    <a:pt x="1114" y="490"/>
                  </a:lnTo>
                  <a:lnTo>
                    <a:pt x="1125" y="410"/>
                  </a:lnTo>
                  <a:lnTo>
                    <a:pt x="1114" y="331"/>
                  </a:lnTo>
                  <a:lnTo>
                    <a:pt x="1080" y="251"/>
                  </a:lnTo>
                  <a:lnTo>
                    <a:pt x="1023" y="183"/>
                  </a:lnTo>
                  <a:lnTo>
                    <a:pt x="955" y="115"/>
                  </a:lnTo>
                  <a:lnTo>
                    <a:pt x="875" y="69"/>
                  </a:lnTo>
                  <a:lnTo>
                    <a:pt x="784" y="24"/>
                  </a:lnTo>
                  <a:lnTo>
                    <a:pt x="682"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3" name="Google Shape;2433;p24"/>
            <p:cNvSpPr/>
            <p:nvPr/>
          </p:nvSpPr>
          <p:spPr>
            <a:xfrm>
              <a:off x="-1461479" y="-15571"/>
              <a:ext cx="235138" cy="235138"/>
            </a:xfrm>
            <a:custGeom>
              <a:avLst/>
              <a:gdLst/>
              <a:ahLst/>
              <a:cxnLst/>
              <a:rect l="l" t="t" r="r" b="b"/>
              <a:pathLst>
                <a:path w="2149" h="2149" extrusionOk="0">
                  <a:moveTo>
                    <a:pt x="1080" y="0"/>
                  </a:moveTo>
                  <a:lnTo>
                    <a:pt x="967" y="12"/>
                  </a:lnTo>
                  <a:lnTo>
                    <a:pt x="864" y="23"/>
                  </a:lnTo>
                  <a:lnTo>
                    <a:pt x="762" y="57"/>
                  </a:lnTo>
                  <a:lnTo>
                    <a:pt x="660" y="91"/>
                  </a:lnTo>
                  <a:lnTo>
                    <a:pt x="569" y="137"/>
                  </a:lnTo>
                  <a:lnTo>
                    <a:pt x="478" y="193"/>
                  </a:lnTo>
                  <a:lnTo>
                    <a:pt x="398" y="250"/>
                  </a:lnTo>
                  <a:lnTo>
                    <a:pt x="319" y="318"/>
                  </a:lnTo>
                  <a:lnTo>
                    <a:pt x="251" y="398"/>
                  </a:lnTo>
                  <a:lnTo>
                    <a:pt x="182" y="478"/>
                  </a:lnTo>
                  <a:lnTo>
                    <a:pt x="137" y="568"/>
                  </a:lnTo>
                  <a:lnTo>
                    <a:pt x="92" y="659"/>
                  </a:lnTo>
                  <a:lnTo>
                    <a:pt x="46" y="762"/>
                  </a:lnTo>
                  <a:lnTo>
                    <a:pt x="23" y="864"/>
                  </a:lnTo>
                  <a:lnTo>
                    <a:pt x="12" y="966"/>
                  </a:lnTo>
                  <a:lnTo>
                    <a:pt x="1" y="1080"/>
                  </a:lnTo>
                  <a:lnTo>
                    <a:pt x="12" y="1194"/>
                  </a:lnTo>
                  <a:lnTo>
                    <a:pt x="23" y="1296"/>
                  </a:lnTo>
                  <a:lnTo>
                    <a:pt x="46" y="1398"/>
                  </a:lnTo>
                  <a:lnTo>
                    <a:pt x="92" y="1500"/>
                  </a:lnTo>
                  <a:lnTo>
                    <a:pt x="137" y="1591"/>
                  </a:lnTo>
                  <a:lnTo>
                    <a:pt x="182" y="1682"/>
                  </a:lnTo>
                  <a:lnTo>
                    <a:pt x="251" y="1762"/>
                  </a:lnTo>
                  <a:lnTo>
                    <a:pt x="319" y="1841"/>
                  </a:lnTo>
                  <a:lnTo>
                    <a:pt x="398" y="1910"/>
                  </a:lnTo>
                  <a:lnTo>
                    <a:pt x="478" y="1966"/>
                  </a:lnTo>
                  <a:lnTo>
                    <a:pt x="569" y="2023"/>
                  </a:lnTo>
                  <a:lnTo>
                    <a:pt x="660" y="2069"/>
                  </a:lnTo>
                  <a:lnTo>
                    <a:pt x="762" y="2103"/>
                  </a:lnTo>
                  <a:lnTo>
                    <a:pt x="864" y="2125"/>
                  </a:lnTo>
                  <a:lnTo>
                    <a:pt x="967" y="2148"/>
                  </a:lnTo>
                  <a:lnTo>
                    <a:pt x="1183" y="2148"/>
                  </a:lnTo>
                  <a:lnTo>
                    <a:pt x="1296" y="2125"/>
                  </a:lnTo>
                  <a:lnTo>
                    <a:pt x="1399" y="2103"/>
                  </a:lnTo>
                  <a:lnTo>
                    <a:pt x="1489" y="2069"/>
                  </a:lnTo>
                  <a:lnTo>
                    <a:pt x="1592" y="2023"/>
                  </a:lnTo>
                  <a:lnTo>
                    <a:pt x="1671" y="1966"/>
                  </a:lnTo>
                  <a:lnTo>
                    <a:pt x="1762" y="1910"/>
                  </a:lnTo>
                  <a:lnTo>
                    <a:pt x="1830" y="1841"/>
                  </a:lnTo>
                  <a:lnTo>
                    <a:pt x="1899" y="1762"/>
                  </a:lnTo>
                  <a:lnTo>
                    <a:pt x="1967" y="1682"/>
                  </a:lnTo>
                  <a:lnTo>
                    <a:pt x="2024" y="1591"/>
                  </a:lnTo>
                  <a:lnTo>
                    <a:pt x="2069" y="1500"/>
                  </a:lnTo>
                  <a:lnTo>
                    <a:pt x="2103" y="1398"/>
                  </a:lnTo>
                  <a:lnTo>
                    <a:pt x="2126" y="1296"/>
                  </a:lnTo>
                  <a:lnTo>
                    <a:pt x="2137" y="1194"/>
                  </a:lnTo>
                  <a:lnTo>
                    <a:pt x="2149" y="1080"/>
                  </a:lnTo>
                  <a:lnTo>
                    <a:pt x="2137" y="966"/>
                  </a:lnTo>
                  <a:lnTo>
                    <a:pt x="2126" y="864"/>
                  </a:lnTo>
                  <a:lnTo>
                    <a:pt x="2103" y="762"/>
                  </a:lnTo>
                  <a:lnTo>
                    <a:pt x="2069" y="659"/>
                  </a:lnTo>
                  <a:lnTo>
                    <a:pt x="2024" y="568"/>
                  </a:lnTo>
                  <a:lnTo>
                    <a:pt x="1967" y="478"/>
                  </a:lnTo>
                  <a:lnTo>
                    <a:pt x="1899" y="398"/>
                  </a:lnTo>
                  <a:lnTo>
                    <a:pt x="1830" y="318"/>
                  </a:lnTo>
                  <a:lnTo>
                    <a:pt x="1762" y="250"/>
                  </a:lnTo>
                  <a:lnTo>
                    <a:pt x="1671" y="193"/>
                  </a:lnTo>
                  <a:lnTo>
                    <a:pt x="1592" y="137"/>
                  </a:lnTo>
                  <a:lnTo>
                    <a:pt x="1489" y="91"/>
                  </a:lnTo>
                  <a:lnTo>
                    <a:pt x="1399" y="57"/>
                  </a:lnTo>
                  <a:lnTo>
                    <a:pt x="1296" y="23"/>
                  </a:lnTo>
                  <a:lnTo>
                    <a:pt x="1183" y="12"/>
                  </a:lnTo>
                  <a:lnTo>
                    <a:pt x="1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4" name="Google Shape;2434;p24"/>
            <p:cNvSpPr/>
            <p:nvPr/>
          </p:nvSpPr>
          <p:spPr>
            <a:xfrm>
              <a:off x="-1405458" y="11784"/>
              <a:ext cx="123204" cy="90817"/>
            </a:xfrm>
            <a:custGeom>
              <a:avLst/>
              <a:gdLst/>
              <a:ahLst/>
              <a:cxnLst/>
              <a:rect l="l" t="t" r="r" b="b"/>
              <a:pathLst>
                <a:path w="1126" h="830" extrusionOk="0">
                  <a:moveTo>
                    <a:pt x="568" y="0"/>
                  </a:moveTo>
                  <a:lnTo>
                    <a:pt x="455" y="12"/>
                  </a:lnTo>
                  <a:lnTo>
                    <a:pt x="341" y="34"/>
                  </a:lnTo>
                  <a:lnTo>
                    <a:pt x="250" y="68"/>
                  </a:lnTo>
                  <a:lnTo>
                    <a:pt x="171" y="125"/>
                  </a:lnTo>
                  <a:lnTo>
                    <a:pt x="102" y="182"/>
                  </a:lnTo>
                  <a:lnTo>
                    <a:pt x="46" y="250"/>
                  </a:lnTo>
                  <a:lnTo>
                    <a:pt x="11" y="330"/>
                  </a:lnTo>
                  <a:lnTo>
                    <a:pt x="0" y="421"/>
                  </a:lnTo>
                  <a:lnTo>
                    <a:pt x="11" y="500"/>
                  </a:lnTo>
                  <a:lnTo>
                    <a:pt x="46" y="580"/>
                  </a:lnTo>
                  <a:lnTo>
                    <a:pt x="102" y="648"/>
                  </a:lnTo>
                  <a:lnTo>
                    <a:pt x="171" y="705"/>
                  </a:lnTo>
                  <a:lnTo>
                    <a:pt x="250" y="762"/>
                  </a:lnTo>
                  <a:lnTo>
                    <a:pt x="341" y="796"/>
                  </a:lnTo>
                  <a:lnTo>
                    <a:pt x="455" y="819"/>
                  </a:lnTo>
                  <a:lnTo>
                    <a:pt x="568" y="830"/>
                  </a:lnTo>
                  <a:lnTo>
                    <a:pt x="682" y="819"/>
                  </a:lnTo>
                  <a:lnTo>
                    <a:pt x="784" y="796"/>
                  </a:lnTo>
                  <a:lnTo>
                    <a:pt x="875" y="762"/>
                  </a:lnTo>
                  <a:lnTo>
                    <a:pt x="955" y="705"/>
                  </a:lnTo>
                  <a:lnTo>
                    <a:pt x="1023" y="648"/>
                  </a:lnTo>
                  <a:lnTo>
                    <a:pt x="1080" y="580"/>
                  </a:lnTo>
                  <a:lnTo>
                    <a:pt x="1114" y="500"/>
                  </a:lnTo>
                  <a:lnTo>
                    <a:pt x="1125" y="421"/>
                  </a:lnTo>
                  <a:lnTo>
                    <a:pt x="1114" y="330"/>
                  </a:lnTo>
                  <a:lnTo>
                    <a:pt x="1080" y="250"/>
                  </a:lnTo>
                  <a:lnTo>
                    <a:pt x="1023" y="182"/>
                  </a:lnTo>
                  <a:lnTo>
                    <a:pt x="955" y="125"/>
                  </a:lnTo>
                  <a:lnTo>
                    <a:pt x="875" y="68"/>
                  </a:lnTo>
                  <a:lnTo>
                    <a:pt x="784" y="34"/>
                  </a:lnTo>
                  <a:lnTo>
                    <a:pt x="682" y="12"/>
                  </a:lnTo>
                  <a:lnTo>
                    <a:pt x="56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435" name="Google Shape;2435;p24"/>
          <p:cNvGrpSpPr/>
          <p:nvPr/>
        </p:nvGrpSpPr>
        <p:grpSpPr>
          <a:xfrm>
            <a:off x="-433253" y="4455227"/>
            <a:ext cx="13062033" cy="2504784"/>
            <a:chOff x="-325747" y="3341420"/>
            <a:chExt cx="9820821" cy="1878588"/>
          </a:xfrm>
        </p:grpSpPr>
        <p:grpSp>
          <p:nvGrpSpPr>
            <p:cNvPr id="2436" name="Google Shape;2436;p24"/>
            <p:cNvGrpSpPr/>
            <p:nvPr/>
          </p:nvGrpSpPr>
          <p:grpSpPr>
            <a:xfrm flipH="1">
              <a:off x="-325747" y="3417920"/>
              <a:ext cx="886584" cy="1802088"/>
              <a:chOff x="-1427650" y="1758800"/>
              <a:chExt cx="1320500" cy="2684075"/>
            </a:xfrm>
          </p:grpSpPr>
          <p:sp>
            <p:nvSpPr>
              <p:cNvPr id="2437" name="Google Shape;2437;p2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8" name="Google Shape;2438;p2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39" name="Google Shape;2439;p2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0" name="Google Shape;2440;p2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1" name="Google Shape;2441;p2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2" name="Google Shape;2442;p2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3" name="Google Shape;2443;p2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4" name="Google Shape;2444;p2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5" name="Google Shape;2445;p2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6" name="Google Shape;2446;p2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7" name="Google Shape;2447;p2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8" name="Google Shape;2448;p2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49" name="Google Shape;2449;p2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0" name="Google Shape;2450;p2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1" name="Google Shape;2451;p2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2" name="Google Shape;2452;p2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3" name="Google Shape;2453;p2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4" name="Google Shape;2454;p2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5" name="Google Shape;2455;p2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6" name="Google Shape;2456;p2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57" name="Google Shape;2457;p2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2458" name="Google Shape;2458;p24"/>
            <p:cNvGrpSpPr/>
            <p:nvPr/>
          </p:nvGrpSpPr>
          <p:grpSpPr>
            <a:xfrm>
              <a:off x="8608490" y="3341420"/>
              <a:ext cx="886584" cy="1802088"/>
              <a:chOff x="-1427650" y="1758800"/>
              <a:chExt cx="1320500" cy="2684075"/>
            </a:xfrm>
          </p:grpSpPr>
          <p:sp>
            <p:nvSpPr>
              <p:cNvPr id="2459" name="Google Shape;2459;p24"/>
              <p:cNvSpPr/>
              <p:nvPr/>
            </p:nvSpPr>
            <p:spPr>
              <a:xfrm>
                <a:off x="-1427650" y="1758800"/>
                <a:ext cx="1257550" cy="2630175"/>
              </a:xfrm>
              <a:custGeom>
                <a:avLst/>
                <a:gdLst/>
                <a:ahLst/>
                <a:cxnLst/>
                <a:rect l="l" t="t" r="r" b="b"/>
                <a:pathLst>
                  <a:path w="50302" h="105207" extrusionOk="0">
                    <a:moveTo>
                      <a:pt x="11058" y="0"/>
                    </a:moveTo>
                    <a:lnTo>
                      <a:pt x="10851" y="17"/>
                    </a:lnTo>
                    <a:lnTo>
                      <a:pt x="10644" y="34"/>
                    </a:lnTo>
                    <a:lnTo>
                      <a:pt x="10437" y="69"/>
                    </a:lnTo>
                    <a:lnTo>
                      <a:pt x="10230" y="121"/>
                    </a:lnTo>
                    <a:lnTo>
                      <a:pt x="10023" y="172"/>
                    </a:lnTo>
                    <a:lnTo>
                      <a:pt x="9626" y="310"/>
                    </a:lnTo>
                    <a:lnTo>
                      <a:pt x="9212" y="500"/>
                    </a:lnTo>
                    <a:lnTo>
                      <a:pt x="8815" y="724"/>
                    </a:lnTo>
                    <a:lnTo>
                      <a:pt x="8436" y="983"/>
                    </a:lnTo>
                    <a:lnTo>
                      <a:pt x="8039" y="1276"/>
                    </a:lnTo>
                    <a:lnTo>
                      <a:pt x="7660" y="1587"/>
                    </a:lnTo>
                    <a:lnTo>
                      <a:pt x="7298" y="1932"/>
                    </a:lnTo>
                    <a:lnTo>
                      <a:pt x="6935" y="2294"/>
                    </a:lnTo>
                    <a:lnTo>
                      <a:pt x="6590" y="2691"/>
                    </a:lnTo>
                    <a:lnTo>
                      <a:pt x="6245" y="3088"/>
                    </a:lnTo>
                    <a:lnTo>
                      <a:pt x="5935" y="3502"/>
                    </a:lnTo>
                    <a:lnTo>
                      <a:pt x="5607" y="3933"/>
                    </a:lnTo>
                    <a:lnTo>
                      <a:pt x="5314" y="4364"/>
                    </a:lnTo>
                    <a:lnTo>
                      <a:pt x="5038" y="4813"/>
                    </a:lnTo>
                    <a:lnTo>
                      <a:pt x="4762" y="5244"/>
                    </a:lnTo>
                    <a:lnTo>
                      <a:pt x="4520" y="5692"/>
                    </a:lnTo>
                    <a:lnTo>
                      <a:pt x="4279" y="6124"/>
                    </a:lnTo>
                    <a:lnTo>
                      <a:pt x="4055" y="6555"/>
                    </a:lnTo>
                    <a:lnTo>
                      <a:pt x="3865" y="6986"/>
                    </a:lnTo>
                    <a:lnTo>
                      <a:pt x="3692" y="7400"/>
                    </a:lnTo>
                    <a:lnTo>
                      <a:pt x="3537" y="7797"/>
                    </a:lnTo>
                    <a:lnTo>
                      <a:pt x="3399" y="8176"/>
                    </a:lnTo>
                    <a:lnTo>
                      <a:pt x="3296" y="8521"/>
                    </a:lnTo>
                    <a:lnTo>
                      <a:pt x="3209" y="8866"/>
                    </a:lnTo>
                    <a:lnTo>
                      <a:pt x="3140" y="9160"/>
                    </a:lnTo>
                    <a:lnTo>
                      <a:pt x="3106" y="9436"/>
                    </a:lnTo>
                    <a:lnTo>
                      <a:pt x="3089" y="9694"/>
                    </a:lnTo>
                    <a:lnTo>
                      <a:pt x="3106" y="9901"/>
                    </a:lnTo>
                    <a:lnTo>
                      <a:pt x="8074" y="14956"/>
                    </a:lnTo>
                    <a:lnTo>
                      <a:pt x="7591" y="14680"/>
                    </a:lnTo>
                    <a:lnTo>
                      <a:pt x="6297" y="13972"/>
                    </a:lnTo>
                    <a:lnTo>
                      <a:pt x="4469" y="13006"/>
                    </a:lnTo>
                    <a:lnTo>
                      <a:pt x="3451" y="12489"/>
                    </a:lnTo>
                    <a:lnTo>
                      <a:pt x="2399" y="11954"/>
                    </a:lnTo>
                    <a:lnTo>
                      <a:pt x="2261" y="12230"/>
                    </a:lnTo>
                    <a:lnTo>
                      <a:pt x="2140" y="12506"/>
                    </a:lnTo>
                    <a:lnTo>
                      <a:pt x="2019" y="12799"/>
                    </a:lnTo>
                    <a:lnTo>
                      <a:pt x="1916" y="13127"/>
                    </a:lnTo>
                    <a:lnTo>
                      <a:pt x="1812" y="13455"/>
                    </a:lnTo>
                    <a:lnTo>
                      <a:pt x="1709" y="13783"/>
                    </a:lnTo>
                    <a:lnTo>
                      <a:pt x="1553" y="14490"/>
                    </a:lnTo>
                    <a:lnTo>
                      <a:pt x="1433" y="15232"/>
                    </a:lnTo>
                    <a:lnTo>
                      <a:pt x="1329" y="15973"/>
                    </a:lnTo>
                    <a:lnTo>
                      <a:pt x="1243" y="16715"/>
                    </a:lnTo>
                    <a:lnTo>
                      <a:pt x="1174" y="17440"/>
                    </a:lnTo>
                    <a:lnTo>
                      <a:pt x="1139" y="18129"/>
                    </a:lnTo>
                    <a:lnTo>
                      <a:pt x="1105" y="18768"/>
                    </a:lnTo>
                    <a:lnTo>
                      <a:pt x="1088" y="19872"/>
                    </a:lnTo>
                    <a:lnTo>
                      <a:pt x="1088" y="20613"/>
                    </a:lnTo>
                    <a:lnTo>
                      <a:pt x="1105" y="20889"/>
                    </a:lnTo>
                    <a:lnTo>
                      <a:pt x="1622" y="21269"/>
                    </a:lnTo>
                    <a:lnTo>
                      <a:pt x="3158" y="22425"/>
                    </a:lnTo>
                    <a:lnTo>
                      <a:pt x="5693" y="24253"/>
                    </a:lnTo>
                    <a:lnTo>
                      <a:pt x="7332" y="25426"/>
                    </a:lnTo>
                    <a:lnTo>
                      <a:pt x="9195" y="26737"/>
                    </a:lnTo>
                    <a:lnTo>
                      <a:pt x="8971" y="26668"/>
                    </a:lnTo>
                    <a:lnTo>
                      <a:pt x="8384" y="26478"/>
                    </a:lnTo>
                    <a:lnTo>
                      <a:pt x="7453" y="26151"/>
                    </a:lnTo>
                    <a:lnTo>
                      <a:pt x="6280" y="25685"/>
                    </a:lnTo>
                    <a:lnTo>
                      <a:pt x="5607" y="25426"/>
                    </a:lnTo>
                    <a:lnTo>
                      <a:pt x="4900" y="25116"/>
                    </a:lnTo>
                    <a:lnTo>
                      <a:pt x="4158" y="24788"/>
                    </a:lnTo>
                    <a:lnTo>
                      <a:pt x="3382" y="24426"/>
                    </a:lnTo>
                    <a:lnTo>
                      <a:pt x="2606" y="24046"/>
                    </a:lnTo>
                    <a:lnTo>
                      <a:pt x="1812" y="23632"/>
                    </a:lnTo>
                    <a:lnTo>
                      <a:pt x="1019" y="23184"/>
                    </a:lnTo>
                    <a:lnTo>
                      <a:pt x="225" y="22718"/>
                    </a:lnTo>
                    <a:lnTo>
                      <a:pt x="156" y="23063"/>
                    </a:lnTo>
                    <a:lnTo>
                      <a:pt x="104" y="23442"/>
                    </a:lnTo>
                    <a:lnTo>
                      <a:pt x="70" y="23856"/>
                    </a:lnTo>
                    <a:lnTo>
                      <a:pt x="35" y="24305"/>
                    </a:lnTo>
                    <a:lnTo>
                      <a:pt x="1" y="25288"/>
                    </a:lnTo>
                    <a:lnTo>
                      <a:pt x="18" y="26340"/>
                    </a:lnTo>
                    <a:lnTo>
                      <a:pt x="53" y="27462"/>
                    </a:lnTo>
                    <a:lnTo>
                      <a:pt x="104" y="28617"/>
                    </a:lnTo>
                    <a:lnTo>
                      <a:pt x="173" y="29790"/>
                    </a:lnTo>
                    <a:lnTo>
                      <a:pt x="277" y="30929"/>
                    </a:lnTo>
                    <a:lnTo>
                      <a:pt x="363" y="32033"/>
                    </a:lnTo>
                    <a:lnTo>
                      <a:pt x="467" y="33068"/>
                    </a:lnTo>
                    <a:lnTo>
                      <a:pt x="674" y="34862"/>
                    </a:lnTo>
                    <a:lnTo>
                      <a:pt x="812" y="36069"/>
                    </a:lnTo>
                    <a:lnTo>
                      <a:pt x="881" y="36518"/>
                    </a:lnTo>
                    <a:lnTo>
                      <a:pt x="12334" y="42365"/>
                    </a:lnTo>
                    <a:lnTo>
                      <a:pt x="12127" y="42331"/>
                    </a:lnTo>
                    <a:lnTo>
                      <a:pt x="11489" y="42227"/>
                    </a:lnTo>
                    <a:lnTo>
                      <a:pt x="10489" y="42055"/>
                    </a:lnTo>
                    <a:lnTo>
                      <a:pt x="9868" y="41917"/>
                    </a:lnTo>
                    <a:lnTo>
                      <a:pt x="9160" y="41762"/>
                    </a:lnTo>
                    <a:lnTo>
                      <a:pt x="8367" y="41572"/>
                    </a:lnTo>
                    <a:lnTo>
                      <a:pt x="7522" y="41348"/>
                    </a:lnTo>
                    <a:lnTo>
                      <a:pt x="6608" y="41089"/>
                    </a:lnTo>
                    <a:lnTo>
                      <a:pt x="5624" y="40796"/>
                    </a:lnTo>
                    <a:lnTo>
                      <a:pt x="4589" y="40468"/>
                    </a:lnTo>
                    <a:lnTo>
                      <a:pt x="3485" y="40088"/>
                    </a:lnTo>
                    <a:lnTo>
                      <a:pt x="2347" y="39674"/>
                    </a:lnTo>
                    <a:lnTo>
                      <a:pt x="1174" y="39209"/>
                    </a:lnTo>
                    <a:lnTo>
                      <a:pt x="1139" y="39485"/>
                    </a:lnTo>
                    <a:lnTo>
                      <a:pt x="1122" y="40071"/>
                    </a:lnTo>
                    <a:lnTo>
                      <a:pt x="1105" y="40899"/>
                    </a:lnTo>
                    <a:lnTo>
                      <a:pt x="1105" y="41986"/>
                    </a:lnTo>
                    <a:lnTo>
                      <a:pt x="1122" y="43280"/>
                    </a:lnTo>
                    <a:lnTo>
                      <a:pt x="1157" y="44746"/>
                    </a:lnTo>
                    <a:lnTo>
                      <a:pt x="1226" y="46385"/>
                    </a:lnTo>
                    <a:lnTo>
                      <a:pt x="1329" y="48144"/>
                    </a:lnTo>
                    <a:lnTo>
                      <a:pt x="1450" y="50007"/>
                    </a:lnTo>
                    <a:lnTo>
                      <a:pt x="1622" y="51939"/>
                    </a:lnTo>
                    <a:lnTo>
                      <a:pt x="1726" y="52922"/>
                    </a:lnTo>
                    <a:lnTo>
                      <a:pt x="1847" y="53923"/>
                    </a:lnTo>
                    <a:lnTo>
                      <a:pt x="1967" y="54923"/>
                    </a:lnTo>
                    <a:lnTo>
                      <a:pt x="2123" y="55941"/>
                    </a:lnTo>
                    <a:lnTo>
                      <a:pt x="2278" y="56941"/>
                    </a:lnTo>
                    <a:lnTo>
                      <a:pt x="2433" y="57942"/>
                    </a:lnTo>
                    <a:lnTo>
                      <a:pt x="2623" y="58925"/>
                    </a:lnTo>
                    <a:lnTo>
                      <a:pt x="2830" y="59908"/>
                    </a:lnTo>
                    <a:lnTo>
                      <a:pt x="3037" y="60857"/>
                    </a:lnTo>
                    <a:lnTo>
                      <a:pt x="3278" y="61806"/>
                    </a:lnTo>
                    <a:lnTo>
                      <a:pt x="3520" y="62737"/>
                    </a:lnTo>
                    <a:lnTo>
                      <a:pt x="3779" y="63634"/>
                    </a:lnTo>
                    <a:lnTo>
                      <a:pt x="3986" y="63790"/>
                    </a:lnTo>
                    <a:lnTo>
                      <a:pt x="4175" y="63945"/>
                    </a:lnTo>
                    <a:lnTo>
                      <a:pt x="4641" y="64255"/>
                    </a:lnTo>
                    <a:lnTo>
                      <a:pt x="5141" y="64549"/>
                    </a:lnTo>
                    <a:lnTo>
                      <a:pt x="5676" y="64842"/>
                    </a:lnTo>
                    <a:lnTo>
                      <a:pt x="6280" y="65135"/>
                    </a:lnTo>
                    <a:lnTo>
                      <a:pt x="6901" y="65411"/>
                    </a:lnTo>
                    <a:lnTo>
                      <a:pt x="7556" y="65670"/>
                    </a:lnTo>
                    <a:lnTo>
                      <a:pt x="8246" y="65929"/>
                    </a:lnTo>
                    <a:lnTo>
                      <a:pt x="8953" y="66187"/>
                    </a:lnTo>
                    <a:lnTo>
                      <a:pt x="9678" y="66429"/>
                    </a:lnTo>
                    <a:lnTo>
                      <a:pt x="10437" y="66670"/>
                    </a:lnTo>
                    <a:lnTo>
                      <a:pt x="11179" y="66895"/>
                    </a:lnTo>
                    <a:lnTo>
                      <a:pt x="12714" y="67309"/>
                    </a:lnTo>
                    <a:lnTo>
                      <a:pt x="14232" y="67688"/>
                    </a:lnTo>
                    <a:lnTo>
                      <a:pt x="15698" y="68033"/>
                    </a:lnTo>
                    <a:lnTo>
                      <a:pt x="17078" y="68344"/>
                    </a:lnTo>
                    <a:lnTo>
                      <a:pt x="18355" y="68602"/>
                    </a:lnTo>
                    <a:lnTo>
                      <a:pt x="19476" y="68809"/>
                    </a:lnTo>
                    <a:lnTo>
                      <a:pt x="21115" y="69103"/>
                    </a:lnTo>
                    <a:lnTo>
                      <a:pt x="21718" y="69206"/>
                    </a:lnTo>
                    <a:lnTo>
                      <a:pt x="21718" y="69206"/>
                    </a:lnTo>
                    <a:lnTo>
                      <a:pt x="21356" y="69189"/>
                    </a:lnTo>
                    <a:lnTo>
                      <a:pt x="20321" y="69137"/>
                    </a:lnTo>
                    <a:lnTo>
                      <a:pt x="18717" y="69016"/>
                    </a:lnTo>
                    <a:lnTo>
                      <a:pt x="17734" y="68930"/>
                    </a:lnTo>
                    <a:lnTo>
                      <a:pt x="16664" y="68809"/>
                    </a:lnTo>
                    <a:lnTo>
                      <a:pt x="15491" y="68671"/>
                    </a:lnTo>
                    <a:lnTo>
                      <a:pt x="14266" y="68516"/>
                    </a:lnTo>
                    <a:lnTo>
                      <a:pt x="12955" y="68309"/>
                    </a:lnTo>
                    <a:lnTo>
                      <a:pt x="11610" y="68085"/>
                    </a:lnTo>
                    <a:lnTo>
                      <a:pt x="10213" y="67826"/>
                    </a:lnTo>
                    <a:lnTo>
                      <a:pt x="8815" y="67516"/>
                    </a:lnTo>
                    <a:lnTo>
                      <a:pt x="7401" y="67171"/>
                    </a:lnTo>
                    <a:lnTo>
                      <a:pt x="6694" y="66981"/>
                    </a:lnTo>
                    <a:lnTo>
                      <a:pt x="5987" y="66791"/>
                    </a:lnTo>
                    <a:lnTo>
                      <a:pt x="6038" y="67464"/>
                    </a:lnTo>
                    <a:lnTo>
                      <a:pt x="6125" y="68188"/>
                    </a:lnTo>
                    <a:lnTo>
                      <a:pt x="6263" y="68947"/>
                    </a:lnTo>
                    <a:lnTo>
                      <a:pt x="6435" y="69741"/>
                    </a:lnTo>
                    <a:lnTo>
                      <a:pt x="6659" y="70569"/>
                    </a:lnTo>
                    <a:lnTo>
                      <a:pt x="6901" y="71431"/>
                    </a:lnTo>
                    <a:lnTo>
                      <a:pt x="7177" y="72328"/>
                    </a:lnTo>
                    <a:lnTo>
                      <a:pt x="7487" y="73242"/>
                    </a:lnTo>
                    <a:lnTo>
                      <a:pt x="7815" y="74174"/>
                    </a:lnTo>
                    <a:lnTo>
                      <a:pt x="8177" y="75123"/>
                    </a:lnTo>
                    <a:lnTo>
                      <a:pt x="8557" y="76089"/>
                    </a:lnTo>
                    <a:lnTo>
                      <a:pt x="8971" y="77055"/>
                    </a:lnTo>
                    <a:lnTo>
                      <a:pt x="9402" y="78038"/>
                    </a:lnTo>
                    <a:lnTo>
                      <a:pt x="9833" y="79021"/>
                    </a:lnTo>
                    <a:lnTo>
                      <a:pt x="10299" y="80004"/>
                    </a:lnTo>
                    <a:lnTo>
                      <a:pt x="10782" y="80970"/>
                    </a:lnTo>
                    <a:lnTo>
                      <a:pt x="11265" y="81936"/>
                    </a:lnTo>
                    <a:lnTo>
                      <a:pt x="11765" y="82885"/>
                    </a:lnTo>
                    <a:lnTo>
                      <a:pt x="12265" y="83834"/>
                    </a:lnTo>
                    <a:lnTo>
                      <a:pt x="12783" y="84748"/>
                    </a:lnTo>
                    <a:lnTo>
                      <a:pt x="13300" y="85645"/>
                    </a:lnTo>
                    <a:lnTo>
                      <a:pt x="13818" y="86525"/>
                    </a:lnTo>
                    <a:lnTo>
                      <a:pt x="14335" y="87370"/>
                    </a:lnTo>
                    <a:lnTo>
                      <a:pt x="14836" y="88181"/>
                    </a:lnTo>
                    <a:lnTo>
                      <a:pt x="15353" y="88957"/>
                    </a:lnTo>
                    <a:lnTo>
                      <a:pt x="15853" y="89699"/>
                    </a:lnTo>
                    <a:lnTo>
                      <a:pt x="16354" y="90389"/>
                    </a:lnTo>
                    <a:lnTo>
                      <a:pt x="16837" y="91027"/>
                    </a:lnTo>
                    <a:lnTo>
                      <a:pt x="17320" y="91631"/>
                    </a:lnTo>
                    <a:lnTo>
                      <a:pt x="17785" y="92183"/>
                    </a:lnTo>
                    <a:lnTo>
                      <a:pt x="18217" y="92666"/>
                    </a:lnTo>
                    <a:lnTo>
                      <a:pt x="18648" y="93080"/>
                    </a:lnTo>
                    <a:lnTo>
                      <a:pt x="19079" y="93476"/>
                    </a:lnTo>
                    <a:lnTo>
                      <a:pt x="19528" y="93839"/>
                    </a:lnTo>
                    <a:lnTo>
                      <a:pt x="19976" y="94184"/>
                    </a:lnTo>
                    <a:lnTo>
                      <a:pt x="20459" y="94494"/>
                    </a:lnTo>
                    <a:lnTo>
                      <a:pt x="20942" y="94805"/>
                    </a:lnTo>
                    <a:lnTo>
                      <a:pt x="21442" y="95081"/>
                    </a:lnTo>
                    <a:lnTo>
                      <a:pt x="21960" y="95357"/>
                    </a:lnTo>
                    <a:lnTo>
                      <a:pt x="22495" y="95598"/>
                    </a:lnTo>
                    <a:lnTo>
                      <a:pt x="23029" y="95822"/>
                    </a:lnTo>
                    <a:lnTo>
                      <a:pt x="23581" y="96029"/>
                    </a:lnTo>
                    <a:lnTo>
                      <a:pt x="24151" y="96236"/>
                    </a:lnTo>
                    <a:lnTo>
                      <a:pt x="24720" y="96409"/>
                    </a:lnTo>
                    <a:lnTo>
                      <a:pt x="25306" y="96581"/>
                    </a:lnTo>
                    <a:lnTo>
                      <a:pt x="25893" y="96719"/>
                    </a:lnTo>
                    <a:lnTo>
                      <a:pt x="26496" y="96857"/>
                    </a:lnTo>
                    <a:lnTo>
                      <a:pt x="27100" y="96978"/>
                    </a:lnTo>
                    <a:lnTo>
                      <a:pt x="27704" y="97082"/>
                    </a:lnTo>
                    <a:lnTo>
                      <a:pt x="28325" y="97185"/>
                    </a:lnTo>
                    <a:lnTo>
                      <a:pt x="28946" y="97254"/>
                    </a:lnTo>
                    <a:lnTo>
                      <a:pt x="29567" y="97323"/>
                    </a:lnTo>
                    <a:lnTo>
                      <a:pt x="30188" y="97375"/>
                    </a:lnTo>
                    <a:lnTo>
                      <a:pt x="30826" y="97427"/>
                    </a:lnTo>
                    <a:lnTo>
                      <a:pt x="31447" y="97461"/>
                    </a:lnTo>
                    <a:lnTo>
                      <a:pt x="32085" y="97496"/>
                    </a:lnTo>
                    <a:lnTo>
                      <a:pt x="33345" y="97513"/>
                    </a:lnTo>
                    <a:lnTo>
                      <a:pt x="34587" y="97496"/>
                    </a:lnTo>
                    <a:lnTo>
                      <a:pt x="35829" y="97444"/>
                    </a:lnTo>
                    <a:lnTo>
                      <a:pt x="37053" y="97375"/>
                    </a:lnTo>
                    <a:lnTo>
                      <a:pt x="36708" y="97496"/>
                    </a:lnTo>
                    <a:lnTo>
                      <a:pt x="35725" y="97806"/>
                    </a:lnTo>
                    <a:lnTo>
                      <a:pt x="35052" y="97996"/>
                    </a:lnTo>
                    <a:lnTo>
                      <a:pt x="34259" y="98220"/>
                    </a:lnTo>
                    <a:lnTo>
                      <a:pt x="33362" y="98444"/>
                    </a:lnTo>
                    <a:lnTo>
                      <a:pt x="32396" y="98686"/>
                    </a:lnTo>
                    <a:lnTo>
                      <a:pt x="31361" y="98910"/>
                    </a:lnTo>
                    <a:lnTo>
                      <a:pt x="30274" y="99117"/>
                    </a:lnTo>
                    <a:lnTo>
                      <a:pt x="29153" y="99307"/>
                    </a:lnTo>
                    <a:lnTo>
                      <a:pt x="28014" y="99462"/>
                    </a:lnTo>
                    <a:lnTo>
                      <a:pt x="27445" y="99514"/>
                    </a:lnTo>
                    <a:lnTo>
                      <a:pt x="26876" y="99566"/>
                    </a:lnTo>
                    <a:lnTo>
                      <a:pt x="26307" y="99600"/>
                    </a:lnTo>
                    <a:lnTo>
                      <a:pt x="25738" y="99617"/>
                    </a:lnTo>
                    <a:lnTo>
                      <a:pt x="25168" y="99635"/>
                    </a:lnTo>
                    <a:lnTo>
                      <a:pt x="24616" y="99617"/>
                    </a:lnTo>
                    <a:lnTo>
                      <a:pt x="24082" y="99583"/>
                    </a:lnTo>
                    <a:lnTo>
                      <a:pt x="23547" y="99548"/>
                    </a:lnTo>
                    <a:lnTo>
                      <a:pt x="23961" y="99911"/>
                    </a:lnTo>
                    <a:lnTo>
                      <a:pt x="24392" y="100256"/>
                    </a:lnTo>
                    <a:lnTo>
                      <a:pt x="24841" y="100583"/>
                    </a:lnTo>
                    <a:lnTo>
                      <a:pt x="25289" y="100911"/>
                    </a:lnTo>
                    <a:lnTo>
                      <a:pt x="25755" y="101204"/>
                    </a:lnTo>
                    <a:lnTo>
                      <a:pt x="26238" y="101498"/>
                    </a:lnTo>
                    <a:lnTo>
                      <a:pt x="26721" y="101774"/>
                    </a:lnTo>
                    <a:lnTo>
                      <a:pt x="27221" y="102032"/>
                    </a:lnTo>
                    <a:lnTo>
                      <a:pt x="27721" y="102291"/>
                    </a:lnTo>
                    <a:lnTo>
                      <a:pt x="28221" y="102515"/>
                    </a:lnTo>
                    <a:lnTo>
                      <a:pt x="28739" y="102740"/>
                    </a:lnTo>
                    <a:lnTo>
                      <a:pt x="29274" y="102964"/>
                    </a:lnTo>
                    <a:lnTo>
                      <a:pt x="29791" y="103154"/>
                    </a:lnTo>
                    <a:lnTo>
                      <a:pt x="30343" y="103343"/>
                    </a:lnTo>
                    <a:lnTo>
                      <a:pt x="30878" y="103533"/>
                    </a:lnTo>
                    <a:lnTo>
                      <a:pt x="31413" y="103688"/>
                    </a:lnTo>
                    <a:lnTo>
                      <a:pt x="31965" y="103844"/>
                    </a:lnTo>
                    <a:lnTo>
                      <a:pt x="32517" y="103999"/>
                    </a:lnTo>
                    <a:lnTo>
                      <a:pt x="33621" y="104258"/>
                    </a:lnTo>
                    <a:lnTo>
                      <a:pt x="34742" y="104482"/>
                    </a:lnTo>
                    <a:lnTo>
                      <a:pt x="35846" y="104672"/>
                    </a:lnTo>
                    <a:lnTo>
                      <a:pt x="36950" y="104827"/>
                    </a:lnTo>
                    <a:lnTo>
                      <a:pt x="38037" y="104948"/>
                    </a:lnTo>
                    <a:lnTo>
                      <a:pt x="39123" y="105051"/>
                    </a:lnTo>
                    <a:lnTo>
                      <a:pt x="40176" y="105120"/>
                    </a:lnTo>
                    <a:lnTo>
                      <a:pt x="41211" y="105172"/>
                    </a:lnTo>
                    <a:lnTo>
                      <a:pt x="42211" y="105206"/>
                    </a:lnTo>
                    <a:lnTo>
                      <a:pt x="44091" y="105206"/>
                    </a:lnTo>
                    <a:lnTo>
                      <a:pt x="44971" y="105189"/>
                    </a:lnTo>
                    <a:lnTo>
                      <a:pt x="45799" y="105154"/>
                    </a:lnTo>
                    <a:lnTo>
                      <a:pt x="47282" y="105068"/>
                    </a:lnTo>
                    <a:lnTo>
                      <a:pt x="48507" y="104965"/>
                    </a:lnTo>
                    <a:lnTo>
                      <a:pt x="49439" y="104879"/>
                    </a:lnTo>
                    <a:lnTo>
                      <a:pt x="50215" y="104775"/>
                    </a:lnTo>
                    <a:lnTo>
                      <a:pt x="50267" y="103964"/>
                    </a:lnTo>
                    <a:lnTo>
                      <a:pt x="50301" y="103154"/>
                    </a:lnTo>
                    <a:lnTo>
                      <a:pt x="50301" y="102360"/>
                    </a:lnTo>
                    <a:lnTo>
                      <a:pt x="50284" y="101567"/>
                    </a:lnTo>
                    <a:lnTo>
                      <a:pt x="50267" y="100773"/>
                    </a:lnTo>
                    <a:lnTo>
                      <a:pt x="50215" y="99997"/>
                    </a:lnTo>
                    <a:lnTo>
                      <a:pt x="50146" y="99221"/>
                    </a:lnTo>
                    <a:lnTo>
                      <a:pt x="50077" y="98462"/>
                    </a:lnTo>
                    <a:lnTo>
                      <a:pt x="49973" y="97703"/>
                    </a:lnTo>
                    <a:lnTo>
                      <a:pt x="49870" y="96944"/>
                    </a:lnTo>
                    <a:lnTo>
                      <a:pt x="49749" y="96202"/>
                    </a:lnTo>
                    <a:lnTo>
                      <a:pt x="49611" y="95477"/>
                    </a:lnTo>
                    <a:lnTo>
                      <a:pt x="49473" y="94753"/>
                    </a:lnTo>
                    <a:lnTo>
                      <a:pt x="49318" y="94028"/>
                    </a:lnTo>
                    <a:lnTo>
                      <a:pt x="49145" y="93321"/>
                    </a:lnTo>
                    <a:lnTo>
                      <a:pt x="48956" y="92614"/>
                    </a:lnTo>
                    <a:lnTo>
                      <a:pt x="48766" y="91924"/>
                    </a:lnTo>
                    <a:lnTo>
                      <a:pt x="48559" y="91251"/>
                    </a:lnTo>
                    <a:lnTo>
                      <a:pt x="48352" y="90578"/>
                    </a:lnTo>
                    <a:lnTo>
                      <a:pt x="48145" y="89923"/>
                    </a:lnTo>
                    <a:lnTo>
                      <a:pt x="47903" y="89267"/>
                    </a:lnTo>
                    <a:lnTo>
                      <a:pt x="47679" y="88629"/>
                    </a:lnTo>
                    <a:lnTo>
                      <a:pt x="47179" y="87387"/>
                    </a:lnTo>
                    <a:lnTo>
                      <a:pt x="46679" y="86180"/>
                    </a:lnTo>
                    <a:lnTo>
                      <a:pt x="46144" y="85024"/>
                    </a:lnTo>
                    <a:lnTo>
                      <a:pt x="45609" y="83920"/>
                    </a:lnTo>
                    <a:lnTo>
                      <a:pt x="45057" y="82851"/>
                    </a:lnTo>
                    <a:lnTo>
                      <a:pt x="44505" y="81833"/>
                    </a:lnTo>
                    <a:lnTo>
                      <a:pt x="43953" y="80884"/>
                    </a:lnTo>
                    <a:lnTo>
                      <a:pt x="43401" y="79987"/>
                    </a:lnTo>
                    <a:lnTo>
                      <a:pt x="42867" y="79142"/>
                    </a:lnTo>
                    <a:lnTo>
                      <a:pt x="42349" y="78348"/>
                    </a:lnTo>
                    <a:lnTo>
                      <a:pt x="41849" y="77607"/>
                    </a:lnTo>
                    <a:lnTo>
                      <a:pt x="41366" y="76951"/>
                    </a:lnTo>
                    <a:lnTo>
                      <a:pt x="40935" y="76347"/>
                    </a:lnTo>
                    <a:lnTo>
                      <a:pt x="40141" y="75330"/>
                    </a:lnTo>
                    <a:lnTo>
                      <a:pt x="39537" y="74588"/>
                    </a:lnTo>
                    <a:lnTo>
                      <a:pt x="39158" y="74139"/>
                    </a:lnTo>
                    <a:lnTo>
                      <a:pt x="39020" y="73984"/>
                    </a:lnTo>
                    <a:lnTo>
                      <a:pt x="34828" y="83489"/>
                    </a:lnTo>
                    <a:lnTo>
                      <a:pt x="35018" y="82764"/>
                    </a:lnTo>
                    <a:lnTo>
                      <a:pt x="35259" y="81885"/>
                    </a:lnTo>
                    <a:lnTo>
                      <a:pt x="35604" y="80712"/>
                    </a:lnTo>
                    <a:lnTo>
                      <a:pt x="36053" y="79263"/>
                    </a:lnTo>
                    <a:lnTo>
                      <a:pt x="36605" y="77572"/>
                    </a:lnTo>
                    <a:lnTo>
                      <a:pt x="37243" y="75640"/>
                    </a:lnTo>
                    <a:lnTo>
                      <a:pt x="38019" y="73501"/>
                    </a:lnTo>
                    <a:lnTo>
                      <a:pt x="37899" y="72794"/>
                    </a:lnTo>
                    <a:lnTo>
                      <a:pt x="37778" y="72069"/>
                    </a:lnTo>
                    <a:lnTo>
                      <a:pt x="37502" y="70551"/>
                    </a:lnTo>
                    <a:lnTo>
                      <a:pt x="37174" y="68982"/>
                    </a:lnTo>
                    <a:lnTo>
                      <a:pt x="36795" y="67378"/>
                    </a:lnTo>
                    <a:lnTo>
                      <a:pt x="36398" y="65756"/>
                    </a:lnTo>
                    <a:lnTo>
                      <a:pt x="35984" y="64135"/>
                    </a:lnTo>
                    <a:lnTo>
                      <a:pt x="35570" y="62565"/>
                    </a:lnTo>
                    <a:lnTo>
                      <a:pt x="35156" y="61047"/>
                    </a:lnTo>
                    <a:lnTo>
                      <a:pt x="34362" y="58321"/>
                    </a:lnTo>
                    <a:lnTo>
                      <a:pt x="33707" y="56113"/>
                    </a:lnTo>
                    <a:lnTo>
                      <a:pt x="33258" y="54647"/>
                    </a:lnTo>
                    <a:lnTo>
                      <a:pt x="33086" y="54112"/>
                    </a:lnTo>
                    <a:lnTo>
                      <a:pt x="23685" y="60443"/>
                    </a:lnTo>
                    <a:lnTo>
                      <a:pt x="32396" y="51491"/>
                    </a:lnTo>
                    <a:lnTo>
                      <a:pt x="30050" y="45764"/>
                    </a:lnTo>
                    <a:lnTo>
                      <a:pt x="30015" y="45815"/>
                    </a:lnTo>
                    <a:lnTo>
                      <a:pt x="29860" y="46022"/>
                    </a:lnTo>
                    <a:lnTo>
                      <a:pt x="29498" y="46436"/>
                    </a:lnTo>
                    <a:lnTo>
                      <a:pt x="28860" y="47161"/>
                    </a:lnTo>
                    <a:lnTo>
                      <a:pt x="27859" y="48230"/>
                    </a:lnTo>
                    <a:lnTo>
                      <a:pt x="26445" y="49748"/>
                    </a:lnTo>
                    <a:lnTo>
                      <a:pt x="24513" y="51749"/>
                    </a:lnTo>
                    <a:lnTo>
                      <a:pt x="21994" y="54337"/>
                    </a:lnTo>
                    <a:lnTo>
                      <a:pt x="22115" y="54130"/>
                    </a:lnTo>
                    <a:lnTo>
                      <a:pt x="22460" y="53526"/>
                    </a:lnTo>
                    <a:lnTo>
                      <a:pt x="23029" y="52560"/>
                    </a:lnTo>
                    <a:lnTo>
                      <a:pt x="23840" y="51284"/>
                    </a:lnTo>
                    <a:lnTo>
                      <a:pt x="24323" y="50525"/>
                    </a:lnTo>
                    <a:lnTo>
                      <a:pt x="24858" y="49697"/>
                    </a:lnTo>
                    <a:lnTo>
                      <a:pt x="25462" y="48817"/>
                    </a:lnTo>
                    <a:lnTo>
                      <a:pt x="26117" y="47868"/>
                    </a:lnTo>
                    <a:lnTo>
                      <a:pt x="26824" y="46850"/>
                    </a:lnTo>
                    <a:lnTo>
                      <a:pt x="27600" y="45798"/>
                    </a:lnTo>
                    <a:lnTo>
                      <a:pt x="28428" y="44694"/>
                    </a:lnTo>
                    <a:lnTo>
                      <a:pt x="29308" y="43538"/>
                    </a:lnTo>
                    <a:lnTo>
                      <a:pt x="29118" y="42917"/>
                    </a:lnTo>
                    <a:lnTo>
                      <a:pt x="28842" y="42003"/>
                    </a:lnTo>
                    <a:lnTo>
                      <a:pt x="27997" y="39502"/>
                    </a:lnTo>
                    <a:lnTo>
                      <a:pt x="26945" y="36397"/>
                    </a:lnTo>
                    <a:lnTo>
                      <a:pt x="25772" y="33051"/>
                    </a:lnTo>
                    <a:lnTo>
                      <a:pt x="23668" y="27065"/>
                    </a:lnTo>
                    <a:lnTo>
                      <a:pt x="22736" y="24443"/>
                    </a:lnTo>
                    <a:lnTo>
                      <a:pt x="22374" y="24891"/>
                    </a:lnTo>
                    <a:lnTo>
                      <a:pt x="21097" y="26444"/>
                    </a:lnTo>
                    <a:lnTo>
                      <a:pt x="20062" y="27686"/>
                    </a:lnTo>
                    <a:lnTo>
                      <a:pt x="18682" y="29307"/>
                    </a:lnTo>
                    <a:lnTo>
                      <a:pt x="16975" y="31326"/>
                    </a:lnTo>
                    <a:lnTo>
                      <a:pt x="14870" y="33758"/>
                    </a:lnTo>
                    <a:lnTo>
                      <a:pt x="15577" y="32533"/>
                    </a:lnTo>
                    <a:lnTo>
                      <a:pt x="16371" y="31222"/>
                    </a:lnTo>
                    <a:lnTo>
                      <a:pt x="17354" y="29583"/>
                    </a:lnTo>
                    <a:lnTo>
                      <a:pt x="18475" y="27789"/>
                    </a:lnTo>
                    <a:lnTo>
                      <a:pt x="19062" y="26875"/>
                    </a:lnTo>
                    <a:lnTo>
                      <a:pt x="19648" y="25978"/>
                    </a:lnTo>
                    <a:lnTo>
                      <a:pt x="20252" y="25081"/>
                    </a:lnTo>
                    <a:lnTo>
                      <a:pt x="20839" y="24236"/>
                    </a:lnTo>
                    <a:lnTo>
                      <a:pt x="21408" y="23460"/>
                    </a:lnTo>
                    <a:lnTo>
                      <a:pt x="21943" y="22735"/>
                    </a:lnTo>
                    <a:lnTo>
                      <a:pt x="21753" y="21631"/>
                    </a:lnTo>
                    <a:lnTo>
                      <a:pt x="21511" y="20424"/>
                    </a:lnTo>
                    <a:lnTo>
                      <a:pt x="21218" y="19130"/>
                    </a:lnTo>
                    <a:lnTo>
                      <a:pt x="20873" y="17750"/>
                    </a:lnTo>
                    <a:lnTo>
                      <a:pt x="20476" y="16301"/>
                    </a:lnTo>
                    <a:lnTo>
                      <a:pt x="20252" y="15559"/>
                    </a:lnTo>
                    <a:lnTo>
                      <a:pt x="20011" y="14800"/>
                    </a:lnTo>
                    <a:lnTo>
                      <a:pt x="19752" y="14024"/>
                    </a:lnTo>
                    <a:lnTo>
                      <a:pt x="19493" y="13265"/>
                    </a:lnTo>
                    <a:lnTo>
                      <a:pt x="19200" y="12489"/>
                    </a:lnTo>
                    <a:lnTo>
                      <a:pt x="18907" y="11695"/>
                    </a:lnTo>
                    <a:lnTo>
                      <a:pt x="18596" y="10919"/>
                    </a:lnTo>
                    <a:lnTo>
                      <a:pt x="18251" y="10126"/>
                    </a:lnTo>
                    <a:lnTo>
                      <a:pt x="17906" y="9349"/>
                    </a:lnTo>
                    <a:lnTo>
                      <a:pt x="17544" y="8573"/>
                    </a:lnTo>
                    <a:lnTo>
                      <a:pt x="17147" y="7797"/>
                    </a:lnTo>
                    <a:lnTo>
                      <a:pt x="16750" y="7021"/>
                    </a:lnTo>
                    <a:lnTo>
                      <a:pt x="16336" y="6262"/>
                    </a:lnTo>
                    <a:lnTo>
                      <a:pt x="15888" y="5503"/>
                    </a:lnTo>
                    <a:lnTo>
                      <a:pt x="15439" y="4761"/>
                    </a:lnTo>
                    <a:lnTo>
                      <a:pt x="14956" y="4036"/>
                    </a:lnTo>
                    <a:lnTo>
                      <a:pt x="14456" y="3329"/>
                    </a:lnTo>
                    <a:lnTo>
                      <a:pt x="13939" y="2622"/>
                    </a:lnTo>
                    <a:lnTo>
                      <a:pt x="13404" y="1949"/>
                    </a:lnTo>
                    <a:lnTo>
                      <a:pt x="12852" y="1294"/>
                    </a:lnTo>
                    <a:lnTo>
                      <a:pt x="12265" y="655"/>
                    </a:lnTo>
                    <a:lnTo>
                      <a:pt x="11679" y="52"/>
                    </a:lnTo>
                    <a:lnTo>
                      <a:pt x="11472" y="17"/>
                    </a:lnTo>
                    <a:lnTo>
                      <a:pt x="11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0" name="Google Shape;2460;p24"/>
              <p:cNvSpPr/>
              <p:nvPr/>
            </p:nvSpPr>
            <p:spPr>
              <a:xfrm>
                <a:off x="-1422900" y="2506575"/>
                <a:ext cx="727975" cy="343275"/>
              </a:xfrm>
              <a:custGeom>
                <a:avLst/>
                <a:gdLst/>
                <a:ahLst/>
                <a:cxnLst/>
                <a:rect l="l" t="t" r="r" b="b"/>
                <a:pathLst>
                  <a:path w="29119" h="13731" extrusionOk="0">
                    <a:moveTo>
                      <a:pt x="1" y="0"/>
                    </a:moveTo>
                    <a:lnTo>
                      <a:pt x="104" y="1242"/>
                    </a:lnTo>
                    <a:lnTo>
                      <a:pt x="29049" y="13731"/>
                    </a:lnTo>
                    <a:lnTo>
                      <a:pt x="29118" y="13627"/>
                    </a:lnTo>
                    <a:lnTo>
                      <a:pt x="28997" y="13196"/>
                    </a:lnTo>
                    <a:lnTo>
                      <a:pt x="28825" y="1262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1" name="Google Shape;2461;p24"/>
              <p:cNvSpPr/>
              <p:nvPr/>
            </p:nvSpPr>
            <p:spPr>
              <a:xfrm>
                <a:off x="-1393150" y="2119750"/>
                <a:ext cx="443350" cy="322150"/>
              </a:xfrm>
              <a:custGeom>
                <a:avLst/>
                <a:gdLst/>
                <a:ahLst/>
                <a:cxnLst/>
                <a:rect l="l" t="t" r="r" b="b"/>
                <a:pathLst>
                  <a:path w="17734" h="12886" extrusionOk="0">
                    <a:moveTo>
                      <a:pt x="191" y="0"/>
                    </a:moveTo>
                    <a:lnTo>
                      <a:pt x="87" y="569"/>
                    </a:lnTo>
                    <a:lnTo>
                      <a:pt x="1" y="1139"/>
                    </a:lnTo>
                    <a:lnTo>
                      <a:pt x="17389" y="12886"/>
                    </a:lnTo>
                    <a:lnTo>
                      <a:pt x="17734" y="12351"/>
                    </a:lnTo>
                    <a:lnTo>
                      <a:pt x="19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2" name="Google Shape;2462;p24"/>
              <p:cNvSpPr/>
              <p:nvPr/>
            </p:nvSpPr>
            <p:spPr>
              <a:xfrm>
                <a:off x="-1310350" y="1867900"/>
                <a:ext cx="421350" cy="407100"/>
              </a:xfrm>
              <a:custGeom>
                <a:avLst/>
                <a:gdLst/>
                <a:ahLst/>
                <a:cxnLst/>
                <a:rect l="l" t="t" r="r" b="b"/>
                <a:pathLst>
                  <a:path w="16854" h="16284" extrusionOk="0">
                    <a:moveTo>
                      <a:pt x="622" y="0"/>
                    </a:moveTo>
                    <a:lnTo>
                      <a:pt x="311" y="500"/>
                    </a:lnTo>
                    <a:lnTo>
                      <a:pt x="1" y="1018"/>
                    </a:lnTo>
                    <a:lnTo>
                      <a:pt x="16854" y="16284"/>
                    </a:lnTo>
                    <a:lnTo>
                      <a:pt x="16630" y="15180"/>
                    </a:lnTo>
                    <a:lnTo>
                      <a:pt x="62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3" name="Google Shape;2463;p24"/>
              <p:cNvSpPr/>
              <p:nvPr/>
            </p:nvSpPr>
            <p:spPr>
              <a:xfrm>
                <a:off x="-1426775" y="2433675"/>
                <a:ext cx="705525" cy="330800"/>
              </a:xfrm>
              <a:custGeom>
                <a:avLst/>
                <a:gdLst/>
                <a:ahLst/>
                <a:cxnLst/>
                <a:rect l="l" t="t" r="r" b="b"/>
                <a:pathLst>
                  <a:path w="28221" h="13232" extrusionOk="0">
                    <a:moveTo>
                      <a:pt x="0" y="1"/>
                    </a:moveTo>
                    <a:lnTo>
                      <a:pt x="35" y="881"/>
                    </a:lnTo>
                    <a:lnTo>
                      <a:pt x="28221" y="13231"/>
                    </a:lnTo>
                    <a:lnTo>
                      <a:pt x="27721" y="11782"/>
                    </a:lnTo>
                    <a:lnTo>
                      <a:pt x="15128" y="6435"/>
                    </a:lnTo>
                    <a:lnTo>
                      <a:pt x="14835" y="6763"/>
                    </a:lnTo>
                    <a:lnTo>
                      <a:pt x="15042" y="6401"/>
                    </a:lnTo>
                    <a:lnTo>
                      <a:pt x="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4" name="Google Shape;2464;p24"/>
              <p:cNvSpPr/>
              <p:nvPr/>
            </p:nvSpPr>
            <p:spPr>
              <a:xfrm>
                <a:off x="-1048575" y="2369850"/>
                <a:ext cx="314825" cy="358400"/>
              </a:xfrm>
              <a:custGeom>
                <a:avLst/>
                <a:gdLst/>
                <a:ahLst/>
                <a:cxnLst/>
                <a:rect l="l" t="t" r="r" b="b"/>
                <a:pathLst>
                  <a:path w="12593" h="14336" extrusionOk="0">
                    <a:moveTo>
                      <a:pt x="7573" y="1"/>
                    </a:moveTo>
                    <a:lnTo>
                      <a:pt x="7211" y="432"/>
                    </a:lnTo>
                    <a:lnTo>
                      <a:pt x="6003" y="1933"/>
                    </a:lnTo>
                    <a:lnTo>
                      <a:pt x="4986" y="3140"/>
                    </a:lnTo>
                    <a:lnTo>
                      <a:pt x="3675" y="4693"/>
                    </a:lnTo>
                    <a:lnTo>
                      <a:pt x="2019" y="6642"/>
                    </a:lnTo>
                    <a:lnTo>
                      <a:pt x="0" y="8988"/>
                    </a:lnTo>
                    <a:lnTo>
                      <a:pt x="12593" y="14335"/>
                    </a:lnTo>
                    <a:lnTo>
                      <a:pt x="10988" y="9661"/>
                    </a:lnTo>
                    <a:lnTo>
                      <a:pt x="9350" y="5003"/>
                    </a:lnTo>
                    <a:lnTo>
                      <a:pt x="757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5" name="Google Shape;2465;p24"/>
              <p:cNvSpPr/>
              <p:nvPr/>
            </p:nvSpPr>
            <p:spPr>
              <a:xfrm>
                <a:off x="-1400050" y="2812750"/>
                <a:ext cx="603350" cy="196250"/>
              </a:xfrm>
              <a:custGeom>
                <a:avLst/>
                <a:gdLst/>
                <a:ahLst/>
                <a:cxnLst/>
                <a:rect l="l" t="t" r="r" b="b"/>
                <a:pathLst>
                  <a:path w="24134" h="7850" extrusionOk="0">
                    <a:moveTo>
                      <a:pt x="1" y="0"/>
                    </a:moveTo>
                    <a:lnTo>
                      <a:pt x="18" y="1139"/>
                    </a:lnTo>
                    <a:lnTo>
                      <a:pt x="23547" y="7849"/>
                    </a:lnTo>
                    <a:lnTo>
                      <a:pt x="24133" y="6987"/>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6" name="Google Shape;2466;p24"/>
              <p:cNvSpPr/>
              <p:nvPr/>
            </p:nvSpPr>
            <p:spPr>
              <a:xfrm>
                <a:off x="-1259025" y="3532050"/>
                <a:ext cx="781875" cy="125100"/>
              </a:xfrm>
              <a:custGeom>
                <a:avLst/>
                <a:gdLst/>
                <a:ahLst/>
                <a:cxnLst/>
                <a:rect l="l" t="t" r="r" b="b"/>
                <a:pathLst>
                  <a:path w="31275" h="5004" extrusionOk="0">
                    <a:moveTo>
                      <a:pt x="1" y="1"/>
                    </a:moveTo>
                    <a:lnTo>
                      <a:pt x="311" y="1001"/>
                    </a:lnTo>
                    <a:lnTo>
                      <a:pt x="30412" y="5003"/>
                    </a:lnTo>
                    <a:lnTo>
                      <a:pt x="30826" y="3813"/>
                    </a:lnTo>
                    <a:lnTo>
                      <a:pt x="31274" y="2571"/>
                    </a:lnTo>
                    <a:lnTo>
                      <a:pt x="31188" y="2019"/>
                    </a:lnTo>
                    <a:lnTo>
                      <a:pt x="27669" y="3761"/>
                    </a:lnTo>
                    <a:lnTo>
                      <a:pt x="1"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7" name="Google Shape;2467;p24"/>
              <p:cNvSpPr/>
              <p:nvPr/>
            </p:nvSpPr>
            <p:spPr>
              <a:xfrm>
                <a:off x="-1366825" y="3206050"/>
                <a:ext cx="868100" cy="276875"/>
              </a:xfrm>
              <a:custGeom>
                <a:avLst/>
                <a:gdLst/>
                <a:ahLst/>
                <a:cxnLst/>
                <a:rect l="l" t="t" r="r" b="b"/>
                <a:pathLst>
                  <a:path w="34724" h="11075" extrusionOk="0">
                    <a:moveTo>
                      <a:pt x="0" y="0"/>
                    </a:moveTo>
                    <a:lnTo>
                      <a:pt x="276" y="1415"/>
                    </a:lnTo>
                    <a:lnTo>
                      <a:pt x="34724" y="11075"/>
                    </a:lnTo>
                    <a:lnTo>
                      <a:pt x="34413" y="9695"/>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8" name="Google Shape;2468;p24"/>
              <p:cNvSpPr/>
              <p:nvPr/>
            </p:nvSpPr>
            <p:spPr>
              <a:xfrm>
                <a:off x="-1392275" y="2996900"/>
                <a:ext cx="653350" cy="194925"/>
              </a:xfrm>
              <a:custGeom>
                <a:avLst/>
                <a:gdLst/>
                <a:ahLst/>
                <a:cxnLst/>
                <a:rect l="l" t="t" r="r" b="b"/>
                <a:pathLst>
                  <a:path w="26134" h="7797" extrusionOk="0">
                    <a:moveTo>
                      <a:pt x="0" y="0"/>
                    </a:moveTo>
                    <a:lnTo>
                      <a:pt x="87" y="1035"/>
                    </a:lnTo>
                    <a:lnTo>
                      <a:pt x="25323" y="7797"/>
                    </a:lnTo>
                    <a:lnTo>
                      <a:pt x="26134" y="6969"/>
                    </a:lnTo>
                    <a:lnTo>
                      <a:pt x="0"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69" name="Google Shape;2469;p24"/>
              <p:cNvSpPr/>
              <p:nvPr/>
            </p:nvSpPr>
            <p:spPr>
              <a:xfrm>
                <a:off x="-1398325" y="2890375"/>
                <a:ext cx="552450" cy="192775"/>
              </a:xfrm>
              <a:custGeom>
                <a:avLst/>
                <a:gdLst/>
                <a:ahLst/>
                <a:cxnLst/>
                <a:rect l="l" t="t" r="r" b="b"/>
                <a:pathLst>
                  <a:path w="22098" h="7711" extrusionOk="0">
                    <a:moveTo>
                      <a:pt x="1" y="0"/>
                    </a:moveTo>
                    <a:lnTo>
                      <a:pt x="53" y="1070"/>
                    </a:lnTo>
                    <a:lnTo>
                      <a:pt x="21615" y="7711"/>
                    </a:lnTo>
                    <a:lnTo>
                      <a:pt x="22098" y="6900"/>
                    </a:lnTo>
                    <a:lnTo>
                      <a:pt x="1"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0" name="Google Shape;2470;p24"/>
              <p:cNvSpPr/>
              <p:nvPr/>
            </p:nvSpPr>
            <p:spPr>
              <a:xfrm>
                <a:off x="-1152950" y="1758800"/>
                <a:ext cx="880200" cy="2630175"/>
              </a:xfrm>
              <a:custGeom>
                <a:avLst/>
                <a:gdLst/>
                <a:ahLst/>
                <a:cxnLst/>
                <a:rect l="l" t="t" r="r" b="b"/>
                <a:pathLst>
                  <a:path w="35208" h="105207" extrusionOk="0">
                    <a:moveTo>
                      <a:pt x="18" y="0"/>
                    </a:moveTo>
                    <a:lnTo>
                      <a:pt x="1" y="2018"/>
                    </a:lnTo>
                    <a:lnTo>
                      <a:pt x="1" y="4485"/>
                    </a:lnTo>
                    <a:lnTo>
                      <a:pt x="53" y="7366"/>
                    </a:lnTo>
                    <a:lnTo>
                      <a:pt x="87" y="8935"/>
                    </a:lnTo>
                    <a:lnTo>
                      <a:pt x="156" y="10609"/>
                    </a:lnTo>
                    <a:lnTo>
                      <a:pt x="225" y="12351"/>
                    </a:lnTo>
                    <a:lnTo>
                      <a:pt x="311" y="14162"/>
                    </a:lnTo>
                    <a:lnTo>
                      <a:pt x="415" y="16042"/>
                    </a:lnTo>
                    <a:lnTo>
                      <a:pt x="553" y="18009"/>
                    </a:lnTo>
                    <a:lnTo>
                      <a:pt x="691" y="20010"/>
                    </a:lnTo>
                    <a:lnTo>
                      <a:pt x="881" y="22080"/>
                    </a:lnTo>
                    <a:lnTo>
                      <a:pt x="1070" y="24201"/>
                    </a:lnTo>
                    <a:lnTo>
                      <a:pt x="1295" y="26358"/>
                    </a:lnTo>
                    <a:lnTo>
                      <a:pt x="1553" y="28548"/>
                    </a:lnTo>
                    <a:lnTo>
                      <a:pt x="1847" y="30791"/>
                    </a:lnTo>
                    <a:lnTo>
                      <a:pt x="2174" y="33033"/>
                    </a:lnTo>
                    <a:lnTo>
                      <a:pt x="2519" y="35327"/>
                    </a:lnTo>
                    <a:lnTo>
                      <a:pt x="2916" y="37622"/>
                    </a:lnTo>
                    <a:lnTo>
                      <a:pt x="3330" y="39933"/>
                    </a:lnTo>
                    <a:lnTo>
                      <a:pt x="3796" y="42245"/>
                    </a:lnTo>
                    <a:lnTo>
                      <a:pt x="4296" y="44573"/>
                    </a:lnTo>
                    <a:lnTo>
                      <a:pt x="4572" y="45729"/>
                    </a:lnTo>
                    <a:lnTo>
                      <a:pt x="4848" y="46885"/>
                    </a:lnTo>
                    <a:lnTo>
                      <a:pt x="5141" y="48041"/>
                    </a:lnTo>
                    <a:lnTo>
                      <a:pt x="5435" y="49179"/>
                    </a:lnTo>
                    <a:lnTo>
                      <a:pt x="5745" y="50335"/>
                    </a:lnTo>
                    <a:lnTo>
                      <a:pt x="6073" y="51473"/>
                    </a:lnTo>
                    <a:lnTo>
                      <a:pt x="6401" y="52612"/>
                    </a:lnTo>
                    <a:lnTo>
                      <a:pt x="6763" y="53750"/>
                    </a:lnTo>
                    <a:lnTo>
                      <a:pt x="7108" y="54871"/>
                    </a:lnTo>
                    <a:lnTo>
                      <a:pt x="7487" y="55993"/>
                    </a:lnTo>
                    <a:lnTo>
                      <a:pt x="7867" y="57114"/>
                    </a:lnTo>
                    <a:lnTo>
                      <a:pt x="8264" y="58218"/>
                    </a:lnTo>
                    <a:lnTo>
                      <a:pt x="8678" y="59305"/>
                    </a:lnTo>
                    <a:lnTo>
                      <a:pt x="9092" y="60391"/>
                    </a:lnTo>
                    <a:lnTo>
                      <a:pt x="9523" y="61461"/>
                    </a:lnTo>
                    <a:lnTo>
                      <a:pt x="9971" y="62530"/>
                    </a:lnTo>
                    <a:lnTo>
                      <a:pt x="14111" y="72121"/>
                    </a:lnTo>
                    <a:lnTo>
                      <a:pt x="18096" y="81298"/>
                    </a:lnTo>
                    <a:lnTo>
                      <a:pt x="21822" y="89802"/>
                    </a:lnTo>
                    <a:lnTo>
                      <a:pt x="25168" y="97427"/>
                    </a:lnTo>
                    <a:lnTo>
                      <a:pt x="26065" y="97375"/>
                    </a:lnTo>
                    <a:lnTo>
                      <a:pt x="25255" y="97651"/>
                    </a:lnTo>
                    <a:lnTo>
                      <a:pt x="28532" y="105085"/>
                    </a:lnTo>
                    <a:lnTo>
                      <a:pt x="29860" y="105154"/>
                    </a:lnTo>
                    <a:lnTo>
                      <a:pt x="31137" y="105189"/>
                    </a:lnTo>
                    <a:lnTo>
                      <a:pt x="32344" y="105206"/>
                    </a:lnTo>
                    <a:lnTo>
                      <a:pt x="33500" y="105189"/>
                    </a:lnTo>
                    <a:lnTo>
                      <a:pt x="35208" y="85128"/>
                    </a:lnTo>
                    <a:lnTo>
                      <a:pt x="34587" y="83868"/>
                    </a:lnTo>
                    <a:lnTo>
                      <a:pt x="33966" y="82678"/>
                    </a:lnTo>
                    <a:lnTo>
                      <a:pt x="33345" y="81540"/>
                    </a:lnTo>
                    <a:lnTo>
                      <a:pt x="32724" y="80487"/>
                    </a:lnTo>
                    <a:lnTo>
                      <a:pt x="32103" y="79504"/>
                    </a:lnTo>
                    <a:lnTo>
                      <a:pt x="31516" y="78573"/>
                    </a:lnTo>
                    <a:lnTo>
                      <a:pt x="30947" y="77745"/>
                    </a:lnTo>
                    <a:lnTo>
                      <a:pt x="30412" y="76968"/>
                    </a:lnTo>
                    <a:lnTo>
                      <a:pt x="29912" y="76296"/>
                    </a:lnTo>
                    <a:lnTo>
                      <a:pt x="29446" y="75692"/>
                    </a:lnTo>
                    <a:lnTo>
                      <a:pt x="29050" y="75174"/>
                    </a:lnTo>
                    <a:lnTo>
                      <a:pt x="28687" y="74760"/>
                    </a:lnTo>
                    <a:lnTo>
                      <a:pt x="28204" y="74174"/>
                    </a:lnTo>
                    <a:lnTo>
                      <a:pt x="28032" y="73984"/>
                    </a:lnTo>
                    <a:lnTo>
                      <a:pt x="23840" y="83489"/>
                    </a:lnTo>
                    <a:lnTo>
                      <a:pt x="24030" y="82764"/>
                    </a:lnTo>
                    <a:lnTo>
                      <a:pt x="24271" y="81885"/>
                    </a:lnTo>
                    <a:lnTo>
                      <a:pt x="24616" y="80712"/>
                    </a:lnTo>
                    <a:lnTo>
                      <a:pt x="25065" y="79263"/>
                    </a:lnTo>
                    <a:lnTo>
                      <a:pt x="25617" y="77572"/>
                    </a:lnTo>
                    <a:lnTo>
                      <a:pt x="26255" y="75640"/>
                    </a:lnTo>
                    <a:lnTo>
                      <a:pt x="27031" y="73501"/>
                    </a:lnTo>
                    <a:lnTo>
                      <a:pt x="26911" y="72794"/>
                    </a:lnTo>
                    <a:lnTo>
                      <a:pt x="26790" y="72069"/>
                    </a:lnTo>
                    <a:lnTo>
                      <a:pt x="26514" y="70551"/>
                    </a:lnTo>
                    <a:lnTo>
                      <a:pt x="26186" y="68982"/>
                    </a:lnTo>
                    <a:lnTo>
                      <a:pt x="25807" y="67378"/>
                    </a:lnTo>
                    <a:lnTo>
                      <a:pt x="25410" y="65756"/>
                    </a:lnTo>
                    <a:lnTo>
                      <a:pt x="24996" y="64135"/>
                    </a:lnTo>
                    <a:lnTo>
                      <a:pt x="24582" y="62565"/>
                    </a:lnTo>
                    <a:lnTo>
                      <a:pt x="24168" y="61047"/>
                    </a:lnTo>
                    <a:lnTo>
                      <a:pt x="23374" y="58321"/>
                    </a:lnTo>
                    <a:lnTo>
                      <a:pt x="22719" y="56113"/>
                    </a:lnTo>
                    <a:lnTo>
                      <a:pt x="22270" y="54647"/>
                    </a:lnTo>
                    <a:lnTo>
                      <a:pt x="22098" y="54112"/>
                    </a:lnTo>
                    <a:lnTo>
                      <a:pt x="12697" y="60443"/>
                    </a:lnTo>
                    <a:lnTo>
                      <a:pt x="21408" y="51491"/>
                    </a:lnTo>
                    <a:lnTo>
                      <a:pt x="19062" y="45764"/>
                    </a:lnTo>
                    <a:lnTo>
                      <a:pt x="19027" y="45815"/>
                    </a:lnTo>
                    <a:lnTo>
                      <a:pt x="18872" y="46022"/>
                    </a:lnTo>
                    <a:lnTo>
                      <a:pt x="18510" y="46436"/>
                    </a:lnTo>
                    <a:lnTo>
                      <a:pt x="17872" y="47161"/>
                    </a:lnTo>
                    <a:lnTo>
                      <a:pt x="16871" y="48230"/>
                    </a:lnTo>
                    <a:lnTo>
                      <a:pt x="15457" y="49748"/>
                    </a:lnTo>
                    <a:lnTo>
                      <a:pt x="13525" y="51749"/>
                    </a:lnTo>
                    <a:lnTo>
                      <a:pt x="11006" y="54337"/>
                    </a:lnTo>
                    <a:lnTo>
                      <a:pt x="11127" y="54130"/>
                    </a:lnTo>
                    <a:lnTo>
                      <a:pt x="11472" y="53526"/>
                    </a:lnTo>
                    <a:lnTo>
                      <a:pt x="12041" y="52560"/>
                    </a:lnTo>
                    <a:lnTo>
                      <a:pt x="12852" y="51284"/>
                    </a:lnTo>
                    <a:lnTo>
                      <a:pt x="13335" y="50525"/>
                    </a:lnTo>
                    <a:lnTo>
                      <a:pt x="13870" y="49697"/>
                    </a:lnTo>
                    <a:lnTo>
                      <a:pt x="14474" y="48817"/>
                    </a:lnTo>
                    <a:lnTo>
                      <a:pt x="15129" y="47868"/>
                    </a:lnTo>
                    <a:lnTo>
                      <a:pt x="15836" y="46850"/>
                    </a:lnTo>
                    <a:lnTo>
                      <a:pt x="16612" y="45798"/>
                    </a:lnTo>
                    <a:lnTo>
                      <a:pt x="17440" y="44694"/>
                    </a:lnTo>
                    <a:lnTo>
                      <a:pt x="18320" y="43538"/>
                    </a:lnTo>
                    <a:lnTo>
                      <a:pt x="18130" y="42917"/>
                    </a:lnTo>
                    <a:lnTo>
                      <a:pt x="17854" y="42003"/>
                    </a:lnTo>
                    <a:lnTo>
                      <a:pt x="17009" y="39502"/>
                    </a:lnTo>
                    <a:lnTo>
                      <a:pt x="15957" y="36397"/>
                    </a:lnTo>
                    <a:lnTo>
                      <a:pt x="14784" y="33051"/>
                    </a:lnTo>
                    <a:lnTo>
                      <a:pt x="12680" y="27065"/>
                    </a:lnTo>
                    <a:lnTo>
                      <a:pt x="11748" y="24443"/>
                    </a:lnTo>
                    <a:lnTo>
                      <a:pt x="11386" y="24891"/>
                    </a:lnTo>
                    <a:lnTo>
                      <a:pt x="10109" y="26444"/>
                    </a:lnTo>
                    <a:lnTo>
                      <a:pt x="9074" y="27686"/>
                    </a:lnTo>
                    <a:lnTo>
                      <a:pt x="7694" y="29307"/>
                    </a:lnTo>
                    <a:lnTo>
                      <a:pt x="5987" y="31326"/>
                    </a:lnTo>
                    <a:lnTo>
                      <a:pt x="3882" y="33758"/>
                    </a:lnTo>
                    <a:lnTo>
                      <a:pt x="4589" y="32533"/>
                    </a:lnTo>
                    <a:lnTo>
                      <a:pt x="5383" y="31222"/>
                    </a:lnTo>
                    <a:lnTo>
                      <a:pt x="6366" y="29583"/>
                    </a:lnTo>
                    <a:lnTo>
                      <a:pt x="7487" y="27789"/>
                    </a:lnTo>
                    <a:lnTo>
                      <a:pt x="8074" y="26875"/>
                    </a:lnTo>
                    <a:lnTo>
                      <a:pt x="8660" y="25978"/>
                    </a:lnTo>
                    <a:lnTo>
                      <a:pt x="9264" y="25081"/>
                    </a:lnTo>
                    <a:lnTo>
                      <a:pt x="9851" y="24236"/>
                    </a:lnTo>
                    <a:lnTo>
                      <a:pt x="10420" y="23460"/>
                    </a:lnTo>
                    <a:lnTo>
                      <a:pt x="10955" y="22735"/>
                    </a:lnTo>
                    <a:lnTo>
                      <a:pt x="10765" y="21631"/>
                    </a:lnTo>
                    <a:lnTo>
                      <a:pt x="10523" y="20424"/>
                    </a:lnTo>
                    <a:lnTo>
                      <a:pt x="10230" y="19130"/>
                    </a:lnTo>
                    <a:lnTo>
                      <a:pt x="9885" y="17750"/>
                    </a:lnTo>
                    <a:lnTo>
                      <a:pt x="9488" y="16301"/>
                    </a:lnTo>
                    <a:lnTo>
                      <a:pt x="9264" y="15559"/>
                    </a:lnTo>
                    <a:lnTo>
                      <a:pt x="9023" y="14800"/>
                    </a:lnTo>
                    <a:lnTo>
                      <a:pt x="8764" y="14024"/>
                    </a:lnTo>
                    <a:lnTo>
                      <a:pt x="8505" y="13265"/>
                    </a:lnTo>
                    <a:lnTo>
                      <a:pt x="8212" y="12489"/>
                    </a:lnTo>
                    <a:lnTo>
                      <a:pt x="7919" y="11695"/>
                    </a:lnTo>
                    <a:lnTo>
                      <a:pt x="7608" y="10919"/>
                    </a:lnTo>
                    <a:lnTo>
                      <a:pt x="7263" y="10126"/>
                    </a:lnTo>
                    <a:lnTo>
                      <a:pt x="6918" y="9349"/>
                    </a:lnTo>
                    <a:lnTo>
                      <a:pt x="6556" y="8573"/>
                    </a:lnTo>
                    <a:lnTo>
                      <a:pt x="6159" y="7797"/>
                    </a:lnTo>
                    <a:lnTo>
                      <a:pt x="5762" y="7021"/>
                    </a:lnTo>
                    <a:lnTo>
                      <a:pt x="5348" y="6262"/>
                    </a:lnTo>
                    <a:lnTo>
                      <a:pt x="4900" y="5503"/>
                    </a:lnTo>
                    <a:lnTo>
                      <a:pt x="4451" y="4761"/>
                    </a:lnTo>
                    <a:lnTo>
                      <a:pt x="3968" y="4036"/>
                    </a:lnTo>
                    <a:lnTo>
                      <a:pt x="3468" y="3329"/>
                    </a:lnTo>
                    <a:lnTo>
                      <a:pt x="2951" y="2622"/>
                    </a:lnTo>
                    <a:lnTo>
                      <a:pt x="2416" y="1949"/>
                    </a:lnTo>
                    <a:lnTo>
                      <a:pt x="1864" y="1294"/>
                    </a:lnTo>
                    <a:lnTo>
                      <a:pt x="1277" y="655"/>
                    </a:lnTo>
                    <a:lnTo>
                      <a:pt x="691" y="52"/>
                    </a:lnTo>
                    <a:lnTo>
                      <a:pt x="346" y="17"/>
                    </a:lnTo>
                    <a:lnTo>
                      <a:pt x="1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1" name="Google Shape;2471;p24"/>
              <p:cNvSpPr/>
              <p:nvPr/>
            </p:nvSpPr>
            <p:spPr>
              <a:xfrm>
                <a:off x="-1124900" y="1981750"/>
                <a:ext cx="161725" cy="457575"/>
              </a:xfrm>
              <a:custGeom>
                <a:avLst/>
                <a:gdLst/>
                <a:ahLst/>
                <a:cxnLst/>
                <a:rect l="l" t="t" r="r" b="b"/>
                <a:pathLst>
                  <a:path w="6469" h="18303" extrusionOk="0">
                    <a:moveTo>
                      <a:pt x="5589" y="0"/>
                    </a:moveTo>
                    <a:lnTo>
                      <a:pt x="0" y="15628"/>
                    </a:lnTo>
                    <a:lnTo>
                      <a:pt x="276" y="18302"/>
                    </a:lnTo>
                    <a:lnTo>
                      <a:pt x="6469" y="1984"/>
                    </a:lnTo>
                    <a:lnTo>
                      <a:pt x="6038" y="983"/>
                    </a:lnTo>
                    <a:lnTo>
                      <a:pt x="558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2" name="Google Shape;2472;p24"/>
              <p:cNvSpPr/>
              <p:nvPr/>
            </p:nvSpPr>
            <p:spPr>
              <a:xfrm>
                <a:off x="-1108950" y="2133550"/>
                <a:ext cx="197975" cy="417025"/>
              </a:xfrm>
              <a:custGeom>
                <a:avLst/>
                <a:gdLst/>
                <a:ahLst/>
                <a:cxnLst/>
                <a:rect l="l" t="t" r="r" b="b"/>
                <a:pathLst>
                  <a:path w="7919" h="16681" extrusionOk="0">
                    <a:moveTo>
                      <a:pt x="7332" y="0"/>
                    </a:moveTo>
                    <a:lnTo>
                      <a:pt x="0" y="15128"/>
                    </a:lnTo>
                    <a:lnTo>
                      <a:pt x="207" y="16681"/>
                    </a:lnTo>
                    <a:lnTo>
                      <a:pt x="7918" y="1949"/>
                    </a:lnTo>
                    <a:lnTo>
                      <a:pt x="7625" y="983"/>
                    </a:lnTo>
                    <a:lnTo>
                      <a:pt x="7332"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3" name="Google Shape;2473;p24"/>
              <p:cNvSpPr/>
              <p:nvPr/>
            </p:nvSpPr>
            <p:spPr>
              <a:xfrm>
                <a:off x="-1066700" y="2450925"/>
                <a:ext cx="250600" cy="382550"/>
              </a:xfrm>
              <a:custGeom>
                <a:avLst/>
                <a:gdLst/>
                <a:ahLst/>
                <a:cxnLst/>
                <a:rect l="l" t="t" r="r" b="b"/>
                <a:pathLst>
                  <a:path w="10024" h="15302" extrusionOk="0">
                    <a:moveTo>
                      <a:pt x="9454" y="1"/>
                    </a:moveTo>
                    <a:lnTo>
                      <a:pt x="1" y="12817"/>
                    </a:lnTo>
                    <a:lnTo>
                      <a:pt x="242" y="14059"/>
                    </a:lnTo>
                    <a:lnTo>
                      <a:pt x="518" y="15301"/>
                    </a:lnTo>
                    <a:lnTo>
                      <a:pt x="10023" y="1640"/>
                    </a:lnTo>
                    <a:lnTo>
                      <a:pt x="9454"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4" name="Google Shape;2474;p24"/>
              <p:cNvSpPr/>
              <p:nvPr/>
            </p:nvSpPr>
            <p:spPr>
              <a:xfrm>
                <a:off x="-989500" y="2691575"/>
                <a:ext cx="255750" cy="439875"/>
              </a:xfrm>
              <a:custGeom>
                <a:avLst/>
                <a:gdLst/>
                <a:ahLst/>
                <a:cxnLst/>
                <a:rect l="l" t="t" r="r" b="b"/>
                <a:pathLst>
                  <a:path w="10230" h="17595" extrusionOk="0">
                    <a:moveTo>
                      <a:pt x="9729" y="0"/>
                    </a:moveTo>
                    <a:lnTo>
                      <a:pt x="1" y="15732"/>
                    </a:lnTo>
                    <a:lnTo>
                      <a:pt x="587" y="17595"/>
                    </a:lnTo>
                    <a:lnTo>
                      <a:pt x="10230" y="146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5" name="Google Shape;2475;p24"/>
              <p:cNvSpPr/>
              <p:nvPr/>
            </p:nvSpPr>
            <p:spPr>
              <a:xfrm>
                <a:off x="-834675" y="3205600"/>
                <a:ext cx="272125" cy="307500"/>
              </a:xfrm>
              <a:custGeom>
                <a:avLst/>
                <a:gdLst/>
                <a:ahLst/>
                <a:cxnLst/>
                <a:rect l="l" t="t" r="r" b="b"/>
                <a:pathLst>
                  <a:path w="10885" h="12300" extrusionOk="0">
                    <a:moveTo>
                      <a:pt x="10523" y="1"/>
                    </a:moveTo>
                    <a:lnTo>
                      <a:pt x="0" y="11041"/>
                    </a:lnTo>
                    <a:lnTo>
                      <a:pt x="535" y="12300"/>
                    </a:lnTo>
                    <a:lnTo>
                      <a:pt x="10885" y="1243"/>
                    </a:lnTo>
                    <a:lnTo>
                      <a:pt x="10523"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6" name="Google Shape;2476;p24"/>
              <p:cNvSpPr/>
              <p:nvPr/>
            </p:nvSpPr>
            <p:spPr>
              <a:xfrm>
                <a:off x="-786800" y="3327225"/>
                <a:ext cx="257475" cy="299725"/>
              </a:xfrm>
              <a:custGeom>
                <a:avLst/>
                <a:gdLst/>
                <a:ahLst/>
                <a:cxnLst/>
                <a:rect l="l" t="t" r="r" b="b"/>
                <a:pathLst>
                  <a:path w="10299" h="11989" extrusionOk="0">
                    <a:moveTo>
                      <a:pt x="9988" y="0"/>
                    </a:moveTo>
                    <a:lnTo>
                      <a:pt x="0" y="10609"/>
                    </a:lnTo>
                    <a:lnTo>
                      <a:pt x="604" y="11989"/>
                    </a:lnTo>
                    <a:lnTo>
                      <a:pt x="10298" y="1173"/>
                    </a:lnTo>
                    <a:lnTo>
                      <a:pt x="9988"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7" name="Google Shape;2477;p24"/>
              <p:cNvSpPr/>
              <p:nvPr/>
            </p:nvSpPr>
            <p:spPr>
              <a:xfrm>
                <a:off x="-731175" y="3446675"/>
                <a:ext cx="229000" cy="310525"/>
              </a:xfrm>
              <a:custGeom>
                <a:avLst/>
                <a:gdLst/>
                <a:ahLst/>
                <a:cxnLst/>
                <a:rect l="l" t="t" r="r" b="b"/>
                <a:pathLst>
                  <a:path w="9160" h="12421" extrusionOk="0">
                    <a:moveTo>
                      <a:pt x="8970" y="1"/>
                    </a:moveTo>
                    <a:lnTo>
                      <a:pt x="0" y="10971"/>
                    </a:lnTo>
                    <a:lnTo>
                      <a:pt x="638" y="12420"/>
                    </a:lnTo>
                    <a:lnTo>
                      <a:pt x="9160" y="829"/>
                    </a:lnTo>
                    <a:lnTo>
                      <a:pt x="8970" y="1"/>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8" name="Google Shape;2478;p24"/>
              <p:cNvSpPr/>
              <p:nvPr/>
            </p:nvSpPr>
            <p:spPr>
              <a:xfrm>
                <a:off x="-1031750" y="2570825"/>
                <a:ext cx="255300" cy="410575"/>
              </a:xfrm>
              <a:custGeom>
                <a:avLst/>
                <a:gdLst/>
                <a:ahLst/>
                <a:cxnLst/>
                <a:rect l="l" t="t" r="r" b="b"/>
                <a:pathLst>
                  <a:path w="10212" h="16423" extrusionOk="0">
                    <a:moveTo>
                      <a:pt x="9729" y="0"/>
                    </a:moveTo>
                    <a:lnTo>
                      <a:pt x="0" y="14387"/>
                    </a:lnTo>
                    <a:lnTo>
                      <a:pt x="518" y="16422"/>
                    </a:lnTo>
                    <a:lnTo>
                      <a:pt x="10212" y="1346"/>
                    </a:lnTo>
                    <a:lnTo>
                      <a:pt x="9729" y="0"/>
                    </a:lnTo>
                    <a:close/>
                  </a:path>
                </a:pathLst>
              </a:custGeom>
              <a:solidFill>
                <a:srgbClr val="000000">
                  <a:alpha val="1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79" name="Google Shape;2479;p24"/>
              <p:cNvSpPr/>
              <p:nvPr/>
            </p:nvSpPr>
            <p:spPr>
              <a:xfrm>
                <a:off x="-1160275" y="1779925"/>
                <a:ext cx="1053125" cy="2662950"/>
              </a:xfrm>
              <a:custGeom>
                <a:avLst/>
                <a:gdLst/>
                <a:ahLst/>
                <a:cxnLst/>
                <a:rect l="l" t="t" r="r" b="b"/>
                <a:pathLst>
                  <a:path w="42125" h="106518" extrusionOk="0">
                    <a:moveTo>
                      <a:pt x="449" y="0"/>
                    </a:moveTo>
                    <a:lnTo>
                      <a:pt x="380" y="17"/>
                    </a:lnTo>
                    <a:lnTo>
                      <a:pt x="311" y="52"/>
                    </a:lnTo>
                    <a:lnTo>
                      <a:pt x="259" y="104"/>
                    </a:lnTo>
                    <a:lnTo>
                      <a:pt x="208" y="155"/>
                    </a:lnTo>
                    <a:lnTo>
                      <a:pt x="173" y="224"/>
                    </a:lnTo>
                    <a:lnTo>
                      <a:pt x="139" y="293"/>
                    </a:lnTo>
                    <a:lnTo>
                      <a:pt x="139" y="362"/>
                    </a:lnTo>
                    <a:lnTo>
                      <a:pt x="87" y="1967"/>
                    </a:lnTo>
                    <a:lnTo>
                      <a:pt x="35" y="3554"/>
                    </a:lnTo>
                    <a:lnTo>
                      <a:pt x="18" y="5141"/>
                    </a:lnTo>
                    <a:lnTo>
                      <a:pt x="1" y="6710"/>
                    </a:lnTo>
                    <a:lnTo>
                      <a:pt x="1" y="8280"/>
                    </a:lnTo>
                    <a:lnTo>
                      <a:pt x="18" y="9850"/>
                    </a:lnTo>
                    <a:lnTo>
                      <a:pt x="52" y="11420"/>
                    </a:lnTo>
                    <a:lnTo>
                      <a:pt x="104" y="12972"/>
                    </a:lnTo>
                    <a:lnTo>
                      <a:pt x="156" y="14525"/>
                    </a:lnTo>
                    <a:lnTo>
                      <a:pt x="242" y="16060"/>
                    </a:lnTo>
                    <a:lnTo>
                      <a:pt x="328" y="17612"/>
                    </a:lnTo>
                    <a:lnTo>
                      <a:pt x="432" y="19147"/>
                    </a:lnTo>
                    <a:lnTo>
                      <a:pt x="535" y="20665"/>
                    </a:lnTo>
                    <a:lnTo>
                      <a:pt x="673" y="22183"/>
                    </a:lnTo>
                    <a:lnTo>
                      <a:pt x="811" y="23701"/>
                    </a:lnTo>
                    <a:lnTo>
                      <a:pt x="984" y="25219"/>
                    </a:lnTo>
                    <a:lnTo>
                      <a:pt x="1156" y="26720"/>
                    </a:lnTo>
                    <a:lnTo>
                      <a:pt x="1329" y="28204"/>
                    </a:lnTo>
                    <a:lnTo>
                      <a:pt x="1536" y="29704"/>
                    </a:lnTo>
                    <a:lnTo>
                      <a:pt x="1743" y="31188"/>
                    </a:lnTo>
                    <a:lnTo>
                      <a:pt x="1984" y="32654"/>
                    </a:lnTo>
                    <a:lnTo>
                      <a:pt x="2226" y="34120"/>
                    </a:lnTo>
                    <a:lnTo>
                      <a:pt x="2467" y="35586"/>
                    </a:lnTo>
                    <a:lnTo>
                      <a:pt x="2743" y="37053"/>
                    </a:lnTo>
                    <a:lnTo>
                      <a:pt x="3037" y="38502"/>
                    </a:lnTo>
                    <a:lnTo>
                      <a:pt x="3330" y="39933"/>
                    </a:lnTo>
                    <a:lnTo>
                      <a:pt x="3640" y="41365"/>
                    </a:lnTo>
                    <a:lnTo>
                      <a:pt x="3968" y="42797"/>
                    </a:lnTo>
                    <a:lnTo>
                      <a:pt x="4296" y="44211"/>
                    </a:lnTo>
                    <a:lnTo>
                      <a:pt x="4658" y="45626"/>
                    </a:lnTo>
                    <a:lnTo>
                      <a:pt x="5020" y="47040"/>
                    </a:lnTo>
                    <a:lnTo>
                      <a:pt x="5400" y="48438"/>
                    </a:lnTo>
                    <a:lnTo>
                      <a:pt x="6038" y="50646"/>
                    </a:lnTo>
                    <a:lnTo>
                      <a:pt x="6711" y="52853"/>
                    </a:lnTo>
                    <a:lnTo>
                      <a:pt x="7435" y="55044"/>
                    </a:lnTo>
                    <a:lnTo>
                      <a:pt x="8177" y="57200"/>
                    </a:lnTo>
                    <a:lnTo>
                      <a:pt x="8953" y="59339"/>
                    </a:lnTo>
                    <a:lnTo>
                      <a:pt x="9764" y="61461"/>
                    </a:lnTo>
                    <a:lnTo>
                      <a:pt x="10609" y="63548"/>
                    </a:lnTo>
                    <a:lnTo>
                      <a:pt x="11489" y="65636"/>
                    </a:lnTo>
                    <a:lnTo>
                      <a:pt x="12403" y="67688"/>
                    </a:lnTo>
                    <a:lnTo>
                      <a:pt x="13352" y="69724"/>
                    </a:lnTo>
                    <a:lnTo>
                      <a:pt x="14335" y="71725"/>
                    </a:lnTo>
                    <a:lnTo>
                      <a:pt x="15353" y="73708"/>
                    </a:lnTo>
                    <a:lnTo>
                      <a:pt x="16405" y="75675"/>
                    </a:lnTo>
                    <a:lnTo>
                      <a:pt x="17492" y="77607"/>
                    </a:lnTo>
                    <a:lnTo>
                      <a:pt x="18613" y="79504"/>
                    </a:lnTo>
                    <a:lnTo>
                      <a:pt x="19752" y="81385"/>
                    </a:lnTo>
                    <a:lnTo>
                      <a:pt x="20752" y="82954"/>
                    </a:lnTo>
                    <a:lnTo>
                      <a:pt x="21735" y="84472"/>
                    </a:lnTo>
                    <a:lnTo>
                      <a:pt x="22736" y="85939"/>
                    </a:lnTo>
                    <a:lnTo>
                      <a:pt x="23719" y="87353"/>
                    </a:lnTo>
                    <a:lnTo>
                      <a:pt x="24702" y="88698"/>
                    </a:lnTo>
                    <a:lnTo>
                      <a:pt x="25686" y="90009"/>
                    </a:lnTo>
                    <a:lnTo>
                      <a:pt x="26652" y="91269"/>
                    </a:lnTo>
                    <a:lnTo>
                      <a:pt x="27600" y="92476"/>
                    </a:lnTo>
                    <a:lnTo>
                      <a:pt x="28549" y="93615"/>
                    </a:lnTo>
                    <a:lnTo>
                      <a:pt x="29463" y="94719"/>
                    </a:lnTo>
                    <a:lnTo>
                      <a:pt x="30378" y="95771"/>
                    </a:lnTo>
                    <a:lnTo>
                      <a:pt x="31257" y="96771"/>
                    </a:lnTo>
                    <a:lnTo>
                      <a:pt x="32120" y="97720"/>
                    </a:lnTo>
                    <a:lnTo>
                      <a:pt x="32965" y="98617"/>
                    </a:lnTo>
                    <a:lnTo>
                      <a:pt x="33776" y="99462"/>
                    </a:lnTo>
                    <a:lnTo>
                      <a:pt x="34569" y="100273"/>
                    </a:lnTo>
                    <a:lnTo>
                      <a:pt x="35311" y="101015"/>
                    </a:lnTo>
                    <a:lnTo>
                      <a:pt x="36035" y="101722"/>
                    </a:lnTo>
                    <a:lnTo>
                      <a:pt x="36725" y="102360"/>
                    </a:lnTo>
                    <a:lnTo>
                      <a:pt x="37381" y="102964"/>
                    </a:lnTo>
                    <a:lnTo>
                      <a:pt x="38554" y="104034"/>
                    </a:lnTo>
                    <a:lnTo>
                      <a:pt x="39554" y="104896"/>
                    </a:lnTo>
                    <a:lnTo>
                      <a:pt x="40382" y="105569"/>
                    </a:lnTo>
                    <a:lnTo>
                      <a:pt x="40986" y="106052"/>
                    </a:lnTo>
                    <a:lnTo>
                      <a:pt x="41521" y="106448"/>
                    </a:lnTo>
                    <a:lnTo>
                      <a:pt x="41624" y="106500"/>
                    </a:lnTo>
                    <a:lnTo>
                      <a:pt x="41745" y="106517"/>
                    </a:lnTo>
                    <a:lnTo>
                      <a:pt x="41831" y="106517"/>
                    </a:lnTo>
                    <a:lnTo>
                      <a:pt x="41918" y="106483"/>
                    </a:lnTo>
                    <a:lnTo>
                      <a:pt x="42004" y="106431"/>
                    </a:lnTo>
                    <a:lnTo>
                      <a:pt x="42056" y="106362"/>
                    </a:lnTo>
                    <a:lnTo>
                      <a:pt x="42107" y="106293"/>
                    </a:lnTo>
                    <a:lnTo>
                      <a:pt x="42125" y="106224"/>
                    </a:lnTo>
                    <a:lnTo>
                      <a:pt x="42125" y="106138"/>
                    </a:lnTo>
                    <a:lnTo>
                      <a:pt x="42125" y="106069"/>
                    </a:lnTo>
                    <a:lnTo>
                      <a:pt x="42107" y="106000"/>
                    </a:lnTo>
                    <a:lnTo>
                      <a:pt x="42073" y="105931"/>
                    </a:lnTo>
                    <a:lnTo>
                      <a:pt x="42021" y="105879"/>
                    </a:lnTo>
                    <a:lnTo>
                      <a:pt x="41969" y="105827"/>
                    </a:lnTo>
                    <a:lnTo>
                      <a:pt x="41435" y="105431"/>
                    </a:lnTo>
                    <a:lnTo>
                      <a:pt x="40831" y="104948"/>
                    </a:lnTo>
                    <a:lnTo>
                      <a:pt x="40037" y="104275"/>
                    </a:lnTo>
                    <a:lnTo>
                      <a:pt x="39037" y="103430"/>
                    </a:lnTo>
                    <a:lnTo>
                      <a:pt x="37864" y="102378"/>
                    </a:lnTo>
                    <a:lnTo>
                      <a:pt x="37226" y="101774"/>
                    </a:lnTo>
                    <a:lnTo>
                      <a:pt x="36536" y="101136"/>
                    </a:lnTo>
                    <a:lnTo>
                      <a:pt x="35828" y="100446"/>
                    </a:lnTo>
                    <a:lnTo>
                      <a:pt x="35087" y="99704"/>
                    </a:lnTo>
                    <a:lnTo>
                      <a:pt x="34310" y="98910"/>
                    </a:lnTo>
                    <a:lnTo>
                      <a:pt x="33500" y="98065"/>
                    </a:lnTo>
                    <a:lnTo>
                      <a:pt x="32672" y="97168"/>
                    </a:lnTo>
                    <a:lnTo>
                      <a:pt x="31809" y="96237"/>
                    </a:lnTo>
                    <a:lnTo>
                      <a:pt x="30930" y="95253"/>
                    </a:lnTo>
                    <a:lnTo>
                      <a:pt x="30033" y="94201"/>
                    </a:lnTo>
                    <a:lnTo>
                      <a:pt x="29118" y="93114"/>
                    </a:lnTo>
                    <a:lnTo>
                      <a:pt x="28187" y="91976"/>
                    </a:lnTo>
                    <a:lnTo>
                      <a:pt x="27238" y="90786"/>
                    </a:lnTo>
                    <a:lnTo>
                      <a:pt x="26289" y="89526"/>
                    </a:lnTo>
                    <a:lnTo>
                      <a:pt x="25323" y="88233"/>
                    </a:lnTo>
                    <a:lnTo>
                      <a:pt x="24340" y="86887"/>
                    </a:lnTo>
                    <a:lnTo>
                      <a:pt x="23357" y="85490"/>
                    </a:lnTo>
                    <a:lnTo>
                      <a:pt x="22374" y="84041"/>
                    </a:lnTo>
                    <a:lnTo>
                      <a:pt x="21390" y="82540"/>
                    </a:lnTo>
                    <a:lnTo>
                      <a:pt x="20407" y="80988"/>
                    </a:lnTo>
                    <a:lnTo>
                      <a:pt x="19493" y="79487"/>
                    </a:lnTo>
                    <a:lnTo>
                      <a:pt x="18579" y="77935"/>
                    </a:lnTo>
                    <a:lnTo>
                      <a:pt x="17647" y="76313"/>
                    </a:lnTo>
                    <a:lnTo>
                      <a:pt x="16733" y="74623"/>
                    </a:lnTo>
                    <a:lnTo>
                      <a:pt x="15801" y="72863"/>
                    </a:lnTo>
                    <a:lnTo>
                      <a:pt x="14887" y="71052"/>
                    </a:lnTo>
                    <a:lnTo>
                      <a:pt x="13973" y="69172"/>
                    </a:lnTo>
                    <a:lnTo>
                      <a:pt x="13059" y="67223"/>
                    </a:lnTo>
                    <a:lnTo>
                      <a:pt x="12179" y="65204"/>
                    </a:lnTo>
                    <a:lnTo>
                      <a:pt x="11299" y="63117"/>
                    </a:lnTo>
                    <a:lnTo>
                      <a:pt x="10868" y="62048"/>
                    </a:lnTo>
                    <a:lnTo>
                      <a:pt x="10437" y="60978"/>
                    </a:lnTo>
                    <a:lnTo>
                      <a:pt x="10006" y="59874"/>
                    </a:lnTo>
                    <a:lnTo>
                      <a:pt x="9592" y="58753"/>
                    </a:lnTo>
                    <a:lnTo>
                      <a:pt x="9178" y="57632"/>
                    </a:lnTo>
                    <a:lnTo>
                      <a:pt x="8781" y="56476"/>
                    </a:lnTo>
                    <a:lnTo>
                      <a:pt x="8367" y="55320"/>
                    </a:lnTo>
                    <a:lnTo>
                      <a:pt x="7987" y="54130"/>
                    </a:lnTo>
                    <a:lnTo>
                      <a:pt x="7591" y="52940"/>
                    </a:lnTo>
                    <a:lnTo>
                      <a:pt x="7211" y="51715"/>
                    </a:lnTo>
                    <a:lnTo>
                      <a:pt x="6849" y="50490"/>
                    </a:lnTo>
                    <a:lnTo>
                      <a:pt x="6469" y="49248"/>
                    </a:lnTo>
                    <a:lnTo>
                      <a:pt x="6124" y="47972"/>
                    </a:lnTo>
                    <a:lnTo>
                      <a:pt x="5779" y="46695"/>
                    </a:lnTo>
                    <a:lnTo>
                      <a:pt x="5434" y="45402"/>
                    </a:lnTo>
                    <a:lnTo>
                      <a:pt x="5107" y="44073"/>
                    </a:lnTo>
                    <a:lnTo>
                      <a:pt x="4779" y="42745"/>
                    </a:lnTo>
                    <a:lnTo>
                      <a:pt x="4468" y="41400"/>
                    </a:lnTo>
                    <a:lnTo>
                      <a:pt x="4175" y="40037"/>
                    </a:lnTo>
                    <a:lnTo>
                      <a:pt x="3882" y="38657"/>
                    </a:lnTo>
                    <a:lnTo>
                      <a:pt x="3606" y="37260"/>
                    </a:lnTo>
                    <a:lnTo>
                      <a:pt x="3330" y="35845"/>
                    </a:lnTo>
                    <a:lnTo>
                      <a:pt x="3071" y="34413"/>
                    </a:lnTo>
                    <a:lnTo>
                      <a:pt x="2830" y="32947"/>
                    </a:lnTo>
                    <a:lnTo>
                      <a:pt x="2605" y="31481"/>
                    </a:lnTo>
                    <a:lnTo>
                      <a:pt x="2381" y="29998"/>
                    </a:lnTo>
                    <a:lnTo>
                      <a:pt x="2174" y="28514"/>
                    </a:lnTo>
                    <a:lnTo>
                      <a:pt x="1984" y="26996"/>
                    </a:lnTo>
                    <a:lnTo>
                      <a:pt x="1795" y="25461"/>
                    </a:lnTo>
                    <a:lnTo>
                      <a:pt x="1622" y="23908"/>
                    </a:lnTo>
                    <a:lnTo>
                      <a:pt x="1467" y="22339"/>
                    </a:lnTo>
                    <a:lnTo>
                      <a:pt x="1329" y="20752"/>
                    </a:lnTo>
                    <a:lnTo>
                      <a:pt x="1208" y="19147"/>
                    </a:lnTo>
                    <a:lnTo>
                      <a:pt x="1105" y="17526"/>
                    </a:lnTo>
                    <a:lnTo>
                      <a:pt x="1001" y="15887"/>
                    </a:lnTo>
                    <a:lnTo>
                      <a:pt x="932" y="14231"/>
                    </a:lnTo>
                    <a:lnTo>
                      <a:pt x="863" y="12575"/>
                    </a:lnTo>
                    <a:lnTo>
                      <a:pt x="811" y="10885"/>
                    </a:lnTo>
                    <a:lnTo>
                      <a:pt x="794" y="9177"/>
                    </a:lnTo>
                    <a:lnTo>
                      <a:pt x="777" y="7452"/>
                    </a:lnTo>
                    <a:lnTo>
                      <a:pt x="777" y="5710"/>
                    </a:lnTo>
                    <a:lnTo>
                      <a:pt x="811" y="3968"/>
                    </a:lnTo>
                    <a:lnTo>
                      <a:pt x="846" y="2191"/>
                    </a:lnTo>
                    <a:lnTo>
                      <a:pt x="898" y="397"/>
                    </a:lnTo>
                    <a:lnTo>
                      <a:pt x="898" y="311"/>
                    </a:lnTo>
                    <a:lnTo>
                      <a:pt x="880" y="242"/>
                    </a:lnTo>
                    <a:lnTo>
                      <a:pt x="846" y="173"/>
                    </a:lnTo>
                    <a:lnTo>
                      <a:pt x="794" y="121"/>
                    </a:lnTo>
                    <a:lnTo>
                      <a:pt x="742" y="69"/>
                    </a:lnTo>
                    <a:lnTo>
                      <a:pt x="673" y="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grpSp>
        <p:nvGrpSpPr>
          <p:cNvPr id="2480" name="Google Shape;2480;p24"/>
          <p:cNvGrpSpPr/>
          <p:nvPr/>
        </p:nvGrpSpPr>
        <p:grpSpPr>
          <a:xfrm rot="10800000">
            <a:off x="11340917" y="-200969"/>
            <a:ext cx="1531885" cy="1989441"/>
            <a:chOff x="-2266175" y="1520200"/>
            <a:chExt cx="1832851" cy="2374413"/>
          </a:xfrm>
        </p:grpSpPr>
        <p:sp>
          <p:nvSpPr>
            <p:cNvPr id="2481" name="Google Shape;2481;p24"/>
            <p:cNvSpPr/>
            <p:nvPr/>
          </p:nvSpPr>
          <p:spPr>
            <a:xfrm>
              <a:off x="-2102524" y="1790979"/>
              <a:ext cx="1287042" cy="2103634"/>
            </a:xfrm>
            <a:custGeom>
              <a:avLst/>
              <a:gdLst/>
              <a:ahLst/>
              <a:cxnLst/>
              <a:rect l="l" t="t" r="r" b="b"/>
              <a:pathLst>
                <a:path w="6968" h="11389" extrusionOk="0">
                  <a:moveTo>
                    <a:pt x="6968" y="1"/>
                  </a:moveTo>
                  <a:lnTo>
                    <a:pt x="6752" y="683"/>
                  </a:lnTo>
                  <a:lnTo>
                    <a:pt x="6513" y="1342"/>
                  </a:lnTo>
                  <a:lnTo>
                    <a:pt x="6274" y="1978"/>
                  </a:lnTo>
                  <a:lnTo>
                    <a:pt x="6013" y="2592"/>
                  </a:lnTo>
                  <a:lnTo>
                    <a:pt x="5752" y="3183"/>
                  </a:lnTo>
                  <a:lnTo>
                    <a:pt x="5490" y="3751"/>
                  </a:lnTo>
                  <a:lnTo>
                    <a:pt x="5218" y="4308"/>
                  </a:lnTo>
                  <a:lnTo>
                    <a:pt x="4945" y="4831"/>
                  </a:lnTo>
                  <a:lnTo>
                    <a:pt x="4661" y="5342"/>
                  </a:lnTo>
                  <a:lnTo>
                    <a:pt x="4376" y="5831"/>
                  </a:lnTo>
                  <a:lnTo>
                    <a:pt x="4104" y="6297"/>
                  </a:lnTo>
                  <a:lnTo>
                    <a:pt x="3820" y="6740"/>
                  </a:lnTo>
                  <a:lnTo>
                    <a:pt x="3547" y="7161"/>
                  </a:lnTo>
                  <a:lnTo>
                    <a:pt x="3263" y="7558"/>
                  </a:lnTo>
                  <a:lnTo>
                    <a:pt x="3001" y="7945"/>
                  </a:lnTo>
                  <a:lnTo>
                    <a:pt x="2729" y="8297"/>
                  </a:lnTo>
                  <a:lnTo>
                    <a:pt x="2479" y="8638"/>
                  </a:lnTo>
                  <a:lnTo>
                    <a:pt x="2228" y="8956"/>
                  </a:lnTo>
                  <a:lnTo>
                    <a:pt x="1751" y="9513"/>
                  </a:lnTo>
                  <a:lnTo>
                    <a:pt x="1331" y="10002"/>
                  </a:lnTo>
                  <a:lnTo>
                    <a:pt x="956" y="10388"/>
                  </a:lnTo>
                  <a:lnTo>
                    <a:pt x="660" y="10695"/>
                  </a:lnTo>
                  <a:lnTo>
                    <a:pt x="433" y="10911"/>
                  </a:lnTo>
                  <a:lnTo>
                    <a:pt x="240" y="11093"/>
                  </a:lnTo>
                  <a:lnTo>
                    <a:pt x="160" y="11150"/>
                  </a:lnTo>
                  <a:lnTo>
                    <a:pt x="103" y="11218"/>
                  </a:lnTo>
                  <a:lnTo>
                    <a:pt x="46" y="11286"/>
                  </a:lnTo>
                  <a:lnTo>
                    <a:pt x="1" y="11343"/>
                  </a:lnTo>
                  <a:lnTo>
                    <a:pt x="1" y="11366"/>
                  </a:lnTo>
                  <a:lnTo>
                    <a:pt x="1" y="11377"/>
                  </a:lnTo>
                  <a:lnTo>
                    <a:pt x="24" y="11388"/>
                  </a:lnTo>
                  <a:lnTo>
                    <a:pt x="58" y="11388"/>
                  </a:lnTo>
                  <a:lnTo>
                    <a:pt x="103" y="11377"/>
                  </a:lnTo>
                  <a:lnTo>
                    <a:pt x="171" y="11366"/>
                  </a:lnTo>
                  <a:lnTo>
                    <a:pt x="558" y="11013"/>
                  </a:lnTo>
                  <a:lnTo>
                    <a:pt x="933" y="10650"/>
                  </a:lnTo>
                  <a:lnTo>
                    <a:pt x="1297" y="10286"/>
                  </a:lnTo>
                  <a:lnTo>
                    <a:pt x="1649" y="9900"/>
                  </a:lnTo>
                  <a:lnTo>
                    <a:pt x="1990" y="9513"/>
                  </a:lnTo>
                  <a:lnTo>
                    <a:pt x="2319" y="9115"/>
                  </a:lnTo>
                  <a:lnTo>
                    <a:pt x="2638" y="8718"/>
                  </a:lnTo>
                  <a:lnTo>
                    <a:pt x="2956" y="8320"/>
                  </a:lnTo>
                  <a:lnTo>
                    <a:pt x="3251" y="7911"/>
                  </a:lnTo>
                  <a:lnTo>
                    <a:pt x="3535" y="7490"/>
                  </a:lnTo>
                  <a:lnTo>
                    <a:pt x="3820" y="7081"/>
                  </a:lnTo>
                  <a:lnTo>
                    <a:pt x="4081" y="6672"/>
                  </a:lnTo>
                  <a:lnTo>
                    <a:pt x="4342" y="6251"/>
                  </a:lnTo>
                  <a:lnTo>
                    <a:pt x="4581" y="5842"/>
                  </a:lnTo>
                  <a:lnTo>
                    <a:pt x="4820" y="5433"/>
                  </a:lnTo>
                  <a:lnTo>
                    <a:pt x="5036" y="5035"/>
                  </a:lnTo>
                  <a:lnTo>
                    <a:pt x="5252" y="4638"/>
                  </a:lnTo>
                  <a:lnTo>
                    <a:pt x="5445" y="4240"/>
                  </a:lnTo>
                  <a:lnTo>
                    <a:pt x="5638" y="3853"/>
                  </a:lnTo>
                  <a:lnTo>
                    <a:pt x="5809" y="3478"/>
                  </a:lnTo>
                  <a:lnTo>
                    <a:pt x="6127" y="2751"/>
                  </a:lnTo>
                  <a:lnTo>
                    <a:pt x="6399" y="2080"/>
                  </a:lnTo>
                  <a:lnTo>
                    <a:pt x="6615" y="1455"/>
                  </a:lnTo>
                  <a:lnTo>
                    <a:pt x="6706" y="1171"/>
                  </a:lnTo>
                  <a:lnTo>
                    <a:pt x="6786" y="898"/>
                  </a:lnTo>
                  <a:lnTo>
                    <a:pt x="6854" y="648"/>
                  </a:lnTo>
                  <a:lnTo>
                    <a:pt x="6900" y="410"/>
                  </a:lnTo>
                  <a:lnTo>
                    <a:pt x="6945" y="194"/>
                  </a:lnTo>
                  <a:lnTo>
                    <a:pt x="69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2" name="Google Shape;2482;p24"/>
            <p:cNvSpPr/>
            <p:nvPr/>
          </p:nvSpPr>
          <p:spPr>
            <a:xfrm>
              <a:off x="-1500009" y="1790979"/>
              <a:ext cx="296271" cy="974332"/>
            </a:xfrm>
            <a:custGeom>
              <a:avLst/>
              <a:gdLst/>
              <a:ahLst/>
              <a:cxnLst/>
              <a:rect l="l" t="t" r="r" b="b"/>
              <a:pathLst>
                <a:path w="1604" h="5275" extrusionOk="0">
                  <a:moveTo>
                    <a:pt x="103" y="1"/>
                  </a:moveTo>
                  <a:lnTo>
                    <a:pt x="1" y="69"/>
                  </a:lnTo>
                  <a:lnTo>
                    <a:pt x="80" y="182"/>
                  </a:lnTo>
                  <a:lnTo>
                    <a:pt x="262" y="489"/>
                  </a:lnTo>
                  <a:lnTo>
                    <a:pt x="376" y="717"/>
                  </a:lnTo>
                  <a:lnTo>
                    <a:pt x="512" y="978"/>
                  </a:lnTo>
                  <a:lnTo>
                    <a:pt x="649" y="1274"/>
                  </a:lnTo>
                  <a:lnTo>
                    <a:pt x="796" y="1614"/>
                  </a:lnTo>
                  <a:lnTo>
                    <a:pt x="944" y="1978"/>
                  </a:lnTo>
                  <a:lnTo>
                    <a:pt x="1080" y="2376"/>
                  </a:lnTo>
                  <a:lnTo>
                    <a:pt x="1205" y="2808"/>
                  </a:lnTo>
                  <a:lnTo>
                    <a:pt x="1308" y="3262"/>
                  </a:lnTo>
                  <a:lnTo>
                    <a:pt x="1353" y="3490"/>
                  </a:lnTo>
                  <a:lnTo>
                    <a:pt x="1399" y="3728"/>
                  </a:lnTo>
                  <a:lnTo>
                    <a:pt x="1433" y="3978"/>
                  </a:lnTo>
                  <a:lnTo>
                    <a:pt x="1455" y="4228"/>
                  </a:lnTo>
                  <a:lnTo>
                    <a:pt x="1478" y="4478"/>
                  </a:lnTo>
                  <a:lnTo>
                    <a:pt x="1490" y="4740"/>
                  </a:lnTo>
                  <a:lnTo>
                    <a:pt x="1490" y="5001"/>
                  </a:lnTo>
                  <a:lnTo>
                    <a:pt x="1478" y="5263"/>
                  </a:lnTo>
                  <a:lnTo>
                    <a:pt x="1603" y="5274"/>
                  </a:lnTo>
                  <a:lnTo>
                    <a:pt x="1603" y="5001"/>
                  </a:lnTo>
                  <a:lnTo>
                    <a:pt x="1603" y="4740"/>
                  </a:lnTo>
                  <a:lnTo>
                    <a:pt x="1592" y="4478"/>
                  </a:lnTo>
                  <a:lnTo>
                    <a:pt x="1580" y="4217"/>
                  </a:lnTo>
                  <a:lnTo>
                    <a:pt x="1546" y="3967"/>
                  </a:lnTo>
                  <a:lnTo>
                    <a:pt x="1512" y="3717"/>
                  </a:lnTo>
                  <a:lnTo>
                    <a:pt x="1478" y="3478"/>
                  </a:lnTo>
                  <a:lnTo>
                    <a:pt x="1421" y="3240"/>
                  </a:lnTo>
                  <a:lnTo>
                    <a:pt x="1319" y="2774"/>
                  </a:lnTo>
                  <a:lnTo>
                    <a:pt x="1194" y="2342"/>
                  </a:lnTo>
                  <a:lnTo>
                    <a:pt x="1058" y="1933"/>
                  </a:lnTo>
                  <a:lnTo>
                    <a:pt x="910" y="1569"/>
                  </a:lnTo>
                  <a:lnTo>
                    <a:pt x="762" y="1228"/>
                  </a:lnTo>
                  <a:lnTo>
                    <a:pt x="614" y="921"/>
                  </a:lnTo>
                  <a:lnTo>
                    <a:pt x="478" y="648"/>
                  </a:lnTo>
                  <a:lnTo>
                    <a:pt x="364" y="432"/>
                  </a:lnTo>
                  <a:lnTo>
                    <a:pt x="171" y="114"/>
                  </a:lnTo>
                  <a:lnTo>
                    <a:pt x="1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3" name="Google Shape;2483;p24"/>
            <p:cNvSpPr/>
            <p:nvPr/>
          </p:nvSpPr>
          <p:spPr>
            <a:xfrm>
              <a:off x="-1384567" y="2645431"/>
              <a:ext cx="623757" cy="409497"/>
            </a:xfrm>
            <a:custGeom>
              <a:avLst/>
              <a:gdLst/>
              <a:ahLst/>
              <a:cxnLst/>
              <a:rect l="l" t="t" r="r" b="b"/>
              <a:pathLst>
                <a:path w="3377" h="2217" extrusionOk="0">
                  <a:moveTo>
                    <a:pt x="3285" y="0"/>
                  </a:moveTo>
                  <a:lnTo>
                    <a:pt x="3103" y="182"/>
                  </a:lnTo>
                  <a:lnTo>
                    <a:pt x="2899" y="375"/>
                  </a:lnTo>
                  <a:lnTo>
                    <a:pt x="2660" y="568"/>
                  </a:lnTo>
                  <a:lnTo>
                    <a:pt x="2410" y="750"/>
                  </a:lnTo>
                  <a:lnTo>
                    <a:pt x="2149" y="932"/>
                  </a:lnTo>
                  <a:lnTo>
                    <a:pt x="1876" y="1103"/>
                  </a:lnTo>
                  <a:lnTo>
                    <a:pt x="1592" y="1273"/>
                  </a:lnTo>
                  <a:lnTo>
                    <a:pt x="1331" y="1432"/>
                  </a:lnTo>
                  <a:lnTo>
                    <a:pt x="819" y="1705"/>
                  </a:lnTo>
                  <a:lnTo>
                    <a:pt x="399" y="1910"/>
                  </a:lnTo>
                  <a:lnTo>
                    <a:pt x="1" y="2103"/>
                  </a:lnTo>
                  <a:lnTo>
                    <a:pt x="58" y="2216"/>
                  </a:lnTo>
                  <a:lnTo>
                    <a:pt x="489" y="2012"/>
                  </a:lnTo>
                  <a:lnTo>
                    <a:pt x="910" y="1796"/>
                  </a:lnTo>
                  <a:lnTo>
                    <a:pt x="1421" y="1512"/>
                  </a:lnTo>
                  <a:lnTo>
                    <a:pt x="1683" y="1364"/>
                  </a:lnTo>
                  <a:lnTo>
                    <a:pt x="1956" y="1194"/>
                  </a:lnTo>
                  <a:lnTo>
                    <a:pt x="2228" y="1023"/>
                  </a:lnTo>
                  <a:lnTo>
                    <a:pt x="2501" y="841"/>
                  </a:lnTo>
                  <a:lnTo>
                    <a:pt x="2751" y="648"/>
                  </a:lnTo>
                  <a:lnTo>
                    <a:pt x="2978" y="466"/>
                  </a:lnTo>
                  <a:lnTo>
                    <a:pt x="3194" y="273"/>
                  </a:lnTo>
                  <a:lnTo>
                    <a:pt x="3376" y="68"/>
                  </a:lnTo>
                  <a:lnTo>
                    <a:pt x="3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4" name="Google Shape;2484;p24"/>
            <p:cNvSpPr/>
            <p:nvPr/>
          </p:nvSpPr>
          <p:spPr>
            <a:xfrm>
              <a:off x="-1075922" y="2870034"/>
              <a:ext cx="403216" cy="82010"/>
            </a:xfrm>
            <a:custGeom>
              <a:avLst/>
              <a:gdLst/>
              <a:ahLst/>
              <a:cxnLst/>
              <a:rect l="l" t="t" r="r" b="b"/>
              <a:pathLst>
                <a:path w="2183" h="444" extrusionOk="0">
                  <a:moveTo>
                    <a:pt x="80" y="0"/>
                  </a:moveTo>
                  <a:lnTo>
                    <a:pt x="0" y="91"/>
                  </a:lnTo>
                  <a:lnTo>
                    <a:pt x="148" y="194"/>
                  </a:lnTo>
                  <a:lnTo>
                    <a:pt x="307" y="262"/>
                  </a:lnTo>
                  <a:lnTo>
                    <a:pt x="478" y="319"/>
                  </a:lnTo>
                  <a:lnTo>
                    <a:pt x="660" y="364"/>
                  </a:lnTo>
                  <a:lnTo>
                    <a:pt x="830" y="398"/>
                  </a:lnTo>
                  <a:lnTo>
                    <a:pt x="1012" y="421"/>
                  </a:lnTo>
                  <a:lnTo>
                    <a:pt x="1182" y="444"/>
                  </a:lnTo>
                  <a:lnTo>
                    <a:pt x="1671" y="444"/>
                  </a:lnTo>
                  <a:lnTo>
                    <a:pt x="1933" y="421"/>
                  </a:lnTo>
                  <a:lnTo>
                    <a:pt x="2183" y="387"/>
                  </a:lnTo>
                  <a:lnTo>
                    <a:pt x="2171" y="262"/>
                  </a:lnTo>
                  <a:lnTo>
                    <a:pt x="1933" y="296"/>
                  </a:lnTo>
                  <a:lnTo>
                    <a:pt x="1683" y="319"/>
                  </a:lnTo>
                  <a:lnTo>
                    <a:pt x="1217" y="319"/>
                  </a:lnTo>
                  <a:lnTo>
                    <a:pt x="1046" y="307"/>
                  </a:lnTo>
                  <a:lnTo>
                    <a:pt x="876" y="284"/>
                  </a:lnTo>
                  <a:lnTo>
                    <a:pt x="694" y="250"/>
                  </a:lnTo>
                  <a:lnTo>
                    <a:pt x="535" y="216"/>
                  </a:lnTo>
                  <a:lnTo>
                    <a:pt x="364" y="159"/>
                  </a:lnTo>
                  <a:lnTo>
                    <a:pt x="216" y="80"/>
                  </a:lnTo>
                  <a:lnTo>
                    <a:pt x="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5" name="Google Shape;2485;p24"/>
            <p:cNvSpPr/>
            <p:nvPr/>
          </p:nvSpPr>
          <p:spPr>
            <a:xfrm>
              <a:off x="-1092730" y="1520200"/>
              <a:ext cx="552275" cy="573332"/>
            </a:xfrm>
            <a:custGeom>
              <a:avLst/>
              <a:gdLst/>
              <a:ahLst/>
              <a:cxnLst/>
              <a:rect l="l" t="t" r="r" b="b"/>
              <a:pathLst>
                <a:path w="2990" h="3104" extrusionOk="0">
                  <a:moveTo>
                    <a:pt x="1398" y="1"/>
                  </a:moveTo>
                  <a:lnTo>
                    <a:pt x="1319" y="23"/>
                  </a:lnTo>
                  <a:lnTo>
                    <a:pt x="1228" y="35"/>
                  </a:lnTo>
                  <a:lnTo>
                    <a:pt x="1148" y="69"/>
                  </a:lnTo>
                  <a:lnTo>
                    <a:pt x="1069" y="103"/>
                  </a:lnTo>
                  <a:lnTo>
                    <a:pt x="1001" y="148"/>
                  </a:lnTo>
                  <a:lnTo>
                    <a:pt x="944" y="194"/>
                  </a:lnTo>
                  <a:lnTo>
                    <a:pt x="887" y="262"/>
                  </a:lnTo>
                  <a:lnTo>
                    <a:pt x="842" y="330"/>
                  </a:lnTo>
                  <a:lnTo>
                    <a:pt x="819" y="398"/>
                  </a:lnTo>
                  <a:lnTo>
                    <a:pt x="807" y="478"/>
                  </a:lnTo>
                  <a:lnTo>
                    <a:pt x="819" y="569"/>
                  </a:lnTo>
                  <a:lnTo>
                    <a:pt x="842" y="648"/>
                  </a:lnTo>
                  <a:lnTo>
                    <a:pt x="864" y="739"/>
                  </a:lnTo>
                  <a:lnTo>
                    <a:pt x="898" y="830"/>
                  </a:lnTo>
                  <a:lnTo>
                    <a:pt x="989" y="1001"/>
                  </a:lnTo>
                  <a:lnTo>
                    <a:pt x="1092" y="1148"/>
                  </a:lnTo>
                  <a:lnTo>
                    <a:pt x="1183" y="1262"/>
                  </a:lnTo>
                  <a:lnTo>
                    <a:pt x="1273" y="1376"/>
                  </a:lnTo>
                  <a:lnTo>
                    <a:pt x="1273" y="1376"/>
                  </a:lnTo>
                  <a:lnTo>
                    <a:pt x="1126" y="1308"/>
                  </a:lnTo>
                  <a:lnTo>
                    <a:pt x="967" y="1239"/>
                  </a:lnTo>
                  <a:lnTo>
                    <a:pt x="785" y="1171"/>
                  </a:lnTo>
                  <a:lnTo>
                    <a:pt x="592" y="1103"/>
                  </a:lnTo>
                  <a:lnTo>
                    <a:pt x="410" y="1057"/>
                  </a:lnTo>
                  <a:lnTo>
                    <a:pt x="262" y="1057"/>
                  </a:lnTo>
                  <a:lnTo>
                    <a:pt x="205" y="1069"/>
                  </a:lnTo>
                  <a:lnTo>
                    <a:pt x="160" y="1092"/>
                  </a:lnTo>
                  <a:lnTo>
                    <a:pt x="126" y="1137"/>
                  </a:lnTo>
                  <a:lnTo>
                    <a:pt x="91" y="1182"/>
                  </a:lnTo>
                  <a:lnTo>
                    <a:pt x="46" y="1296"/>
                  </a:lnTo>
                  <a:lnTo>
                    <a:pt x="12" y="1421"/>
                  </a:lnTo>
                  <a:lnTo>
                    <a:pt x="1" y="1558"/>
                  </a:lnTo>
                  <a:lnTo>
                    <a:pt x="1" y="1694"/>
                  </a:lnTo>
                  <a:lnTo>
                    <a:pt x="35" y="1830"/>
                  </a:lnTo>
                  <a:lnTo>
                    <a:pt x="46" y="1898"/>
                  </a:lnTo>
                  <a:lnTo>
                    <a:pt x="80" y="1955"/>
                  </a:lnTo>
                  <a:lnTo>
                    <a:pt x="114" y="2001"/>
                  </a:lnTo>
                  <a:lnTo>
                    <a:pt x="148" y="2058"/>
                  </a:lnTo>
                  <a:lnTo>
                    <a:pt x="205" y="2092"/>
                  </a:lnTo>
                  <a:lnTo>
                    <a:pt x="262" y="2114"/>
                  </a:lnTo>
                  <a:lnTo>
                    <a:pt x="330" y="2126"/>
                  </a:lnTo>
                  <a:lnTo>
                    <a:pt x="478" y="2126"/>
                  </a:lnTo>
                  <a:lnTo>
                    <a:pt x="569" y="2103"/>
                  </a:lnTo>
                  <a:lnTo>
                    <a:pt x="728" y="2069"/>
                  </a:lnTo>
                  <a:lnTo>
                    <a:pt x="887" y="2012"/>
                  </a:lnTo>
                  <a:lnTo>
                    <a:pt x="1012" y="1955"/>
                  </a:lnTo>
                  <a:lnTo>
                    <a:pt x="1126" y="1898"/>
                  </a:lnTo>
                  <a:lnTo>
                    <a:pt x="1046" y="1967"/>
                  </a:lnTo>
                  <a:lnTo>
                    <a:pt x="853" y="2149"/>
                  </a:lnTo>
                  <a:lnTo>
                    <a:pt x="739" y="2251"/>
                  </a:lnTo>
                  <a:lnTo>
                    <a:pt x="648" y="2364"/>
                  </a:lnTo>
                  <a:lnTo>
                    <a:pt x="569" y="2467"/>
                  </a:lnTo>
                  <a:lnTo>
                    <a:pt x="546" y="2524"/>
                  </a:lnTo>
                  <a:lnTo>
                    <a:pt x="523" y="2569"/>
                  </a:lnTo>
                  <a:lnTo>
                    <a:pt x="523" y="2614"/>
                  </a:lnTo>
                  <a:lnTo>
                    <a:pt x="535" y="2660"/>
                  </a:lnTo>
                  <a:lnTo>
                    <a:pt x="546" y="2705"/>
                  </a:lnTo>
                  <a:lnTo>
                    <a:pt x="580" y="2762"/>
                  </a:lnTo>
                  <a:lnTo>
                    <a:pt x="660" y="2865"/>
                  </a:lnTo>
                  <a:lnTo>
                    <a:pt x="773" y="2955"/>
                  </a:lnTo>
                  <a:lnTo>
                    <a:pt x="910" y="3035"/>
                  </a:lnTo>
                  <a:lnTo>
                    <a:pt x="978" y="3058"/>
                  </a:lnTo>
                  <a:lnTo>
                    <a:pt x="1058" y="3080"/>
                  </a:lnTo>
                  <a:lnTo>
                    <a:pt x="1126" y="3103"/>
                  </a:lnTo>
                  <a:lnTo>
                    <a:pt x="1205" y="3103"/>
                  </a:lnTo>
                  <a:lnTo>
                    <a:pt x="1285" y="3092"/>
                  </a:lnTo>
                  <a:lnTo>
                    <a:pt x="1353" y="3080"/>
                  </a:lnTo>
                  <a:lnTo>
                    <a:pt x="1421" y="3046"/>
                  </a:lnTo>
                  <a:lnTo>
                    <a:pt x="1478" y="3001"/>
                  </a:lnTo>
                  <a:lnTo>
                    <a:pt x="1523" y="2955"/>
                  </a:lnTo>
                  <a:lnTo>
                    <a:pt x="1558" y="2887"/>
                  </a:lnTo>
                  <a:lnTo>
                    <a:pt x="1592" y="2819"/>
                  </a:lnTo>
                  <a:lnTo>
                    <a:pt x="1614" y="2740"/>
                  </a:lnTo>
                  <a:lnTo>
                    <a:pt x="1648" y="2592"/>
                  </a:lnTo>
                  <a:lnTo>
                    <a:pt x="1660" y="2444"/>
                  </a:lnTo>
                  <a:lnTo>
                    <a:pt x="1660" y="2308"/>
                  </a:lnTo>
                  <a:lnTo>
                    <a:pt x="1648" y="2194"/>
                  </a:lnTo>
                  <a:lnTo>
                    <a:pt x="1671" y="2274"/>
                  </a:lnTo>
                  <a:lnTo>
                    <a:pt x="1739" y="2467"/>
                  </a:lnTo>
                  <a:lnTo>
                    <a:pt x="1830" y="2694"/>
                  </a:lnTo>
                  <a:lnTo>
                    <a:pt x="1887" y="2808"/>
                  </a:lnTo>
                  <a:lnTo>
                    <a:pt x="1933" y="2899"/>
                  </a:lnTo>
                  <a:lnTo>
                    <a:pt x="1967" y="2933"/>
                  </a:lnTo>
                  <a:lnTo>
                    <a:pt x="2012" y="2955"/>
                  </a:lnTo>
                  <a:lnTo>
                    <a:pt x="2069" y="2967"/>
                  </a:lnTo>
                  <a:lnTo>
                    <a:pt x="2126" y="2967"/>
                  </a:lnTo>
                  <a:lnTo>
                    <a:pt x="2194" y="2955"/>
                  </a:lnTo>
                  <a:lnTo>
                    <a:pt x="2262" y="2933"/>
                  </a:lnTo>
                  <a:lnTo>
                    <a:pt x="2410" y="2865"/>
                  </a:lnTo>
                  <a:lnTo>
                    <a:pt x="2546" y="2785"/>
                  </a:lnTo>
                  <a:lnTo>
                    <a:pt x="2671" y="2683"/>
                  </a:lnTo>
                  <a:lnTo>
                    <a:pt x="2717" y="2626"/>
                  </a:lnTo>
                  <a:lnTo>
                    <a:pt x="2762" y="2569"/>
                  </a:lnTo>
                  <a:lnTo>
                    <a:pt x="2796" y="2524"/>
                  </a:lnTo>
                  <a:lnTo>
                    <a:pt x="2808" y="2467"/>
                  </a:lnTo>
                  <a:lnTo>
                    <a:pt x="2819" y="2410"/>
                  </a:lnTo>
                  <a:lnTo>
                    <a:pt x="2808" y="2364"/>
                  </a:lnTo>
                  <a:lnTo>
                    <a:pt x="2796" y="2308"/>
                  </a:lnTo>
                  <a:lnTo>
                    <a:pt x="2774" y="2262"/>
                  </a:lnTo>
                  <a:lnTo>
                    <a:pt x="2740" y="2205"/>
                  </a:lnTo>
                  <a:lnTo>
                    <a:pt x="2694" y="2149"/>
                  </a:lnTo>
                  <a:lnTo>
                    <a:pt x="2592" y="2046"/>
                  </a:lnTo>
                  <a:lnTo>
                    <a:pt x="2444" y="1944"/>
                  </a:lnTo>
                  <a:lnTo>
                    <a:pt x="2285" y="1842"/>
                  </a:lnTo>
                  <a:lnTo>
                    <a:pt x="2092" y="1751"/>
                  </a:lnTo>
                  <a:lnTo>
                    <a:pt x="1887" y="1648"/>
                  </a:lnTo>
                  <a:lnTo>
                    <a:pt x="2239" y="1648"/>
                  </a:lnTo>
                  <a:lnTo>
                    <a:pt x="2433" y="1626"/>
                  </a:lnTo>
                  <a:lnTo>
                    <a:pt x="2637" y="1592"/>
                  </a:lnTo>
                  <a:lnTo>
                    <a:pt x="2728" y="1569"/>
                  </a:lnTo>
                  <a:lnTo>
                    <a:pt x="2808" y="1546"/>
                  </a:lnTo>
                  <a:lnTo>
                    <a:pt x="2887" y="1501"/>
                  </a:lnTo>
                  <a:lnTo>
                    <a:pt x="2944" y="1455"/>
                  </a:lnTo>
                  <a:lnTo>
                    <a:pt x="2978" y="1398"/>
                  </a:lnTo>
                  <a:lnTo>
                    <a:pt x="2990" y="1342"/>
                  </a:lnTo>
                  <a:lnTo>
                    <a:pt x="2978" y="1194"/>
                  </a:lnTo>
                  <a:lnTo>
                    <a:pt x="2955" y="1057"/>
                  </a:lnTo>
                  <a:lnTo>
                    <a:pt x="2899" y="921"/>
                  </a:lnTo>
                  <a:lnTo>
                    <a:pt x="2830" y="796"/>
                  </a:lnTo>
                  <a:lnTo>
                    <a:pt x="2740" y="705"/>
                  </a:lnTo>
                  <a:lnTo>
                    <a:pt x="2694" y="660"/>
                  </a:lnTo>
                  <a:lnTo>
                    <a:pt x="2649" y="637"/>
                  </a:lnTo>
                  <a:lnTo>
                    <a:pt x="2592" y="614"/>
                  </a:lnTo>
                  <a:lnTo>
                    <a:pt x="2546" y="603"/>
                  </a:lnTo>
                  <a:lnTo>
                    <a:pt x="2490" y="603"/>
                  </a:lnTo>
                  <a:lnTo>
                    <a:pt x="2444" y="614"/>
                  </a:lnTo>
                  <a:lnTo>
                    <a:pt x="2387" y="637"/>
                  </a:lnTo>
                  <a:lnTo>
                    <a:pt x="2330" y="682"/>
                  </a:lnTo>
                  <a:lnTo>
                    <a:pt x="2217" y="785"/>
                  </a:lnTo>
                  <a:lnTo>
                    <a:pt x="2103" y="921"/>
                  </a:lnTo>
                  <a:lnTo>
                    <a:pt x="1989" y="1069"/>
                  </a:lnTo>
                  <a:lnTo>
                    <a:pt x="1808" y="1319"/>
                  </a:lnTo>
                  <a:lnTo>
                    <a:pt x="1739" y="1433"/>
                  </a:lnTo>
                  <a:lnTo>
                    <a:pt x="1796" y="1262"/>
                  </a:lnTo>
                  <a:lnTo>
                    <a:pt x="1853" y="1080"/>
                  </a:lnTo>
                  <a:lnTo>
                    <a:pt x="1910" y="864"/>
                  </a:lnTo>
                  <a:lnTo>
                    <a:pt x="1967" y="648"/>
                  </a:lnTo>
                  <a:lnTo>
                    <a:pt x="2001" y="432"/>
                  </a:lnTo>
                  <a:lnTo>
                    <a:pt x="2001" y="341"/>
                  </a:lnTo>
                  <a:lnTo>
                    <a:pt x="2001" y="262"/>
                  </a:lnTo>
                  <a:lnTo>
                    <a:pt x="1978" y="194"/>
                  </a:lnTo>
                  <a:lnTo>
                    <a:pt x="1955" y="137"/>
                  </a:lnTo>
                  <a:lnTo>
                    <a:pt x="1921" y="103"/>
                  </a:lnTo>
                  <a:lnTo>
                    <a:pt x="1864" y="69"/>
                  </a:lnTo>
                  <a:lnTo>
                    <a:pt x="1808" y="46"/>
                  </a:lnTo>
                  <a:lnTo>
                    <a:pt x="1739" y="23"/>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6" name="Google Shape;2486;p24"/>
            <p:cNvSpPr/>
            <p:nvPr/>
          </p:nvSpPr>
          <p:spPr>
            <a:xfrm>
              <a:off x="-876438" y="1772139"/>
              <a:ext cx="136499" cy="134467"/>
            </a:xfrm>
            <a:custGeom>
              <a:avLst/>
              <a:gdLst/>
              <a:ahLst/>
              <a:cxnLst/>
              <a:rect l="l" t="t" r="r" b="b"/>
              <a:pathLst>
                <a:path w="739" h="728" extrusionOk="0">
                  <a:moveTo>
                    <a:pt x="296" y="0"/>
                  </a:moveTo>
                  <a:lnTo>
                    <a:pt x="227" y="23"/>
                  </a:lnTo>
                  <a:lnTo>
                    <a:pt x="159" y="57"/>
                  </a:lnTo>
                  <a:lnTo>
                    <a:pt x="102" y="103"/>
                  </a:lnTo>
                  <a:lnTo>
                    <a:pt x="57" y="159"/>
                  </a:lnTo>
                  <a:lnTo>
                    <a:pt x="23" y="216"/>
                  </a:lnTo>
                  <a:lnTo>
                    <a:pt x="12" y="284"/>
                  </a:lnTo>
                  <a:lnTo>
                    <a:pt x="0" y="364"/>
                  </a:lnTo>
                  <a:lnTo>
                    <a:pt x="0" y="432"/>
                  </a:lnTo>
                  <a:lnTo>
                    <a:pt x="23" y="500"/>
                  </a:lnTo>
                  <a:lnTo>
                    <a:pt x="57" y="569"/>
                  </a:lnTo>
                  <a:lnTo>
                    <a:pt x="102" y="625"/>
                  </a:lnTo>
                  <a:lnTo>
                    <a:pt x="159" y="671"/>
                  </a:lnTo>
                  <a:lnTo>
                    <a:pt x="227" y="705"/>
                  </a:lnTo>
                  <a:lnTo>
                    <a:pt x="296" y="728"/>
                  </a:lnTo>
                  <a:lnTo>
                    <a:pt x="432" y="728"/>
                  </a:lnTo>
                  <a:lnTo>
                    <a:pt x="500" y="705"/>
                  </a:lnTo>
                  <a:lnTo>
                    <a:pt x="568" y="671"/>
                  </a:lnTo>
                  <a:lnTo>
                    <a:pt x="625" y="625"/>
                  </a:lnTo>
                  <a:lnTo>
                    <a:pt x="671" y="569"/>
                  </a:lnTo>
                  <a:lnTo>
                    <a:pt x="705" y="512"/>
                  </a:lnTo>
                  <a:lnTo>
                    <a:pt x="728" y="444"/>
                  </a:lnTo>
                  <a:lnTo>
                    <a:pt x="739" y="375"/>
                  </a:lnTo>
                  <a:lnTo>
                    <a:pt x="728" y="296"/>
                  </a:lnTo>
                  <a:lnTo>
                    <a:pt x="705" y="228"/>
                  </a:lnTo>
                  <a:lnTo>
                    <a:pt x="671" y="159"/>
                  </a:lnTo>
                  <a:lnTo>
                    <a:pt x="625" y="103"/>
                  </a:lnTo>
                  <a:lnTo>
                    <a:pt x="568" y="57"/>
                  </a:lnTo>
                  <a:lnTo>
                    <a:pt x="512" y="23"/>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7" name="Google Shape;2487;p24"/>
            <p:cNvSpPr/>
            <p:nvPr/>
          </p:nvSpPr>
          <p:spPr>
            <a:xfrm>
              <a:off x="-1823247" y="2292642"/>
              <a:ext cx="552275" cy="573332"/>
            </a:xfrm>
            <a:custGeom>
              <a:avLst/>
              <a:gdLst/>
              <a:ahLst/>
              <a:cxnLst/>
              <a:rect l="l" t="t" r="r" b="b"/>
              <a:pathLst>
                <a:path w="2990" h="3104" extrusionOk="0">
                  <a:moveTo>
                    <a:pt x="1489" y="1"/>
                  </a:moveTo>
                  <a:lnTo>
                    <a:pt x="1410" y="12"/>
                  </a:lnTo>
                  <a:lnTo>
                    <a:pt x="1319" y="24"/>
                  </a:lnTo>
                  <a:lnTo>
                    <a:pt x="1239" y="46"/>
                  </a:lnTo>
                  <a:lnTo>
                    <a:pt x="1148" y="69"/>
                  </a:lnTo>
                  <a:lnTo>
                    <a:pt x="1080" y="103"/>
                  </a:lnTo>
                  <a:lnTo>
                    <a:pt x="1001" y="149"/>
                  </a:lnTo>
                  <a:lnTo>
                    <a:pt x="944" y="194"/>
                  </a:lnTo>
                  <a:lnTo>
                    <a:pt x="887" y="262"/>
                  </a:lnTo>
                  <a:lnTo>
                    <a:pt x="853" y="330"/>
                  </a:lnTo>
                  <a:lnTo>
                    <a:pt x="830" y="399"/>
                  </a:lnTo>
                  <a:lnTo>
                    <a:pt x="819" y="478"/>
                  </a:lnTo>
                  <a:lnTo>
                    <a:pt x="819" y="569"/>
                  </a:lnTo>
                  <a:lnTo>
                    <a:pt x="842" y="649"/>
                  </a:lnTo>
                  <a:lnTo>
                    <a:pt x="864" y="740"/>
                  </a:lnTo>
                  <a:lnTo>
                    <a:pt x="910" y="831"/>
                  </a:lnTo>
                  <a:lnTo>
                    <a:pt x="989" y="1001"/>
                  </a:lnTo>
                  <a:lnTo>
                    <a:pt x="1092" y="1149"/>
                  </a:lnTo>
                  <a:lnTo>
                    <a:pt x="1182" y="1274"/>
                  </a:lnTo>
                  <a:lnTo>
                    <a:pt x="1273" y="1376"/>
                  </a:lnTo>
                  <a:lnTo>
                    <a:pt x="1126" y="1308"/>
                  </a:lnTo>
                  <a:lnTo>
                    <a:pt x="967" y="1240"/>
                  </a:lnTo>
                  <a:lnTo>
                    <a:pt x="785" y="1171"/>
                  </a:lnTo>
                  <a:lnTo>
                    <a:pt x="591" y="1103"/>
                  </a:lnTo>
                  <a:lnTo>
                    <a:pt x="410" y="1058"/>
                  </a:lnTo>
                  <a:lnTo>
                    <a:pt x="262" y="1058"/>
                  </a:lnTo>
                  <a:lnTo>
                    <a:pt x="205" y="1069"/>
                  </a:lnTo>
                  <a:lnTo>
                    <a:pt x="160" y="1103"/>
                  </a:lnTo>
                  <a:lnTo>
                    <a:pt x="126" y="1137"/>
                  </a:lnTo>
                  <a:lnTo>
                    <a:pt x="103" y="1183"/>
                  </a:lnTo>
                  <a:lnTo>
                    <a:pt x="57" y="1297"/>
                  </a:lnTo>
                  <a:lnTo>
                    <a:pt x="23" y="1422"/>
                  </a:lnTo>
                  <a:lnTo>
                    <a:pt x="0" y="1558"/>
                  </a:lnTo>
                  <a:lnTo>
                    <a:pt x="12" y="1694"/>
                  </a:lnTo>
                  <a:lnTo>
                    <a:pt x="35" y="1831"/>
                  </a:lnTo>
                  <a:lnTo>
                    <a:pt x="57" y="1899"/>
                  </a:lnTo>
                  <a:lnTo>
                    <a:pt x="80" y="1956"/>
                  </a:lnTo>
                  <a:lnTo>
                    <a:pt x="114" y="2013"/>
                  </a:lnTo>
                  <a:lnTo>
                    <a:pt x="160" y="2058"/>
                  </a:lnTo>
                  <a:lnTo>
                    <a:pt x="205" y="2092"/>
                  </a:lnTo>
                  <a:lnTo>
                    <a:pt x="262" y="2115"/>
                  </a:lnTo>
                  <a:lnTo>
                    <a:pt x="330" y="2126"/>
                  </a:lnTo>
                  <a:lnTo>
                    <a:pt x="489" y="2126"/>
                  </a:lnTo>
                  <a:lnTo>
                    <a:pt x="569" y="2115"/>
                  </a:lnTo>
                  <a:lnTo>
                    <a:pt x="728" y="2069"/>
                  </a:lnTo>
                  <a:lnTo>
                    <a:pt x="887" y="2013"/>
                  </a:lnTo>
                  <a:lnTo>
                    <a:pt x="1012" y="1956"/>
                  </a:lnTo>
                  <a:lnTo>
                    <a:pt x="1137" y="1899"/>
                  </a:lnTo>
                  <a:lnTo>
                    <a:pt x="1046" y="1967"/>
                  </a:lnTo>
                  <a:lnTo>
                    <a:pt x="853" y="2149"/>
                  </a:lnTo>
                  <a:lnTo>
                    <a:pt x="751" y="2251"/>
                  </a:lnTo>
                  <a:lnTo>
                    <a:pt x="648" y="2365"/>
                  </a:lnTo>
                  <a:lnTo>
                    <a:pt x="569" y="2467"/>
                  </a:lnTo>
                  <a:lnTo>
                    <a:pt x="546" y="2524"/>
                  </a:lnTo>
                  <a:lnTo>
                    <a:pt x="535" y="2569"/>
                  </a:lnTo>
                  <a:lnTo>
                    <a:pt x="523" y="2615"/>
                  </a:lnTo>
                  <a:lnTo>
                    <a:pt x="535" y="2660"/>
                  </a:lnTo>
                  <a:lnTo>
                    <a:pt x="557" y="2706"/>
                  </a:lnTo>
                  <a:lnTo>
                    <a:pt x="580" y="2763"/>
                  </a:lnTo>
                  <a:lnTo>
                    <a:pt x="671" y="2865"/>
                  </a:lnTo>
                  <a:lnTo>
                    <a:pt x="785" y="2956"/>
                  </a:lnTo>
                  <a:lnTo>
                    <a:pt x="910" y="3035"/>
                  </a:lnTo>
                  <a:lnTo>
                    <a:pt x="989" y="3058"/>
                  </a:lnTo>
                  <a:lnTo>
                    <a:pt x="1057" y="3081"/>
                  </a:lnTo>
                  <a:lnTo>
                    <a:pt x="1137" y="3104"/>
                  </a:lnTo>
                  <a:lnTo>
                    <a:pt x="1285" y="3104"/>
                  </a:lnTo>
                  <a:lnTo>
                    <a:pt x="1353" y="3081"/>
                  </a:lnTo>
                  <a:lnTo>
                    <a:pt x="1421" y="3047"/>
                  </a:lnTo>
                  <a:lnTo>
                    <a:pt x="1478" y="3001"/>
                  </a:lnTo>
                  <a:lnTo>
                    <a:pt x="1523" y="2956"/>
                  </a:lnTo>
                  <a:lnTo>
                    <a:pt x="1569" y="2888"/>
                  </a:lnTo>
                  <a:lnTo>
                    <a:pt x="1603" y="2819"/>
                  </a:lnTo>
                  <a:lnTo>
                    <a:pt x="1626" y="2740"/>
                  </a:lnTo>
                  <a:lnTo>
                    <a:pt x="1648" y="2592"/>
                  </a:lnTo>
                  <a:lnTo>
                    <a:pt x="1660" y="2444"/>
                  </a:lnTo>
                  <a:lnTo>
                    <a:pt x="1660" y="2319"/>
                  </a:lnTo>
                  <a:lnTo>
                    <a:pt x="1660" y="2194"/>
                  </a:lnTo>
                  <a:lnTo>
                    <a:pt x="1683" y="2274"/>
                  </a:lnTo>
                  <a:lnTo>
                    <a:pt x="1739" y="2467"/>
                  </a:lnTo>
                  <a:lnTo>
                    <a:pt x="1830" y="2706"/>
                  </a:lnTo>
                  <a:lnTo>
                    <a:pt x="1887" y="2808"/>
                  </a:lnTo>
                  <a:lnTo>
                    <a:pt x="1944" y="2899"/>
                  </a:lnTo>
                  <a:lnTo>
                    <a:pt x="1978" y="2933"/>
                  </a:lnTo>
                  <a:lnTo>
                    <a:pt x="2023" y="2956"/>
                  </a:lnTo>
                  <a:lnTo>
                    <a:pt x="2069" y="2967"/>
                  </a:lnTo>
                  <a:lnTo>
                    <a:pt x="2126" y="2967"/>
                  </a:lnTo>
                  <a:lnTo>
                    <a:pt x="2194" y="2956"/>
                  </a:lnTo>
                  <a:lnTo>
                    <a:pt x="2262" y="2933"/>
                  </a:lnTo>
                  <a:lnTo>
                    <a:pt x="2410" y="2865"/>
                  </a:lnTo>
                  <a:lnTo>
                    <a:pt x="2546" y="2785"/>
                  </a:lnTo>
                  <a:lnTo>
                    <a:pt x="2671" y="2683"/>
                  </a:lnTo>
                  <a:lnTo>
                    <a:pt x="2728" y="2626"/>
                  </a:lnTo>
                  <a:lnTo>
                    <a:pt x="2762" y="2581"/>
                  </a:lnTo>
                  <a:lnTo>
                    <a:pt x="2796" y="2524"/>
                  </a:lnTo>
                  <a:lnTo>
                    <a:pt x="2819" y="2467"/>
                  </a:lnTo>
                  <a:lnTo>
                    <a:pt x="2819" y="2410"/>
                  </a:lnTo>
                  <a:lnTo>
                    <a:pt x="2819" y="2365"/>
                  </a:lnTo>
                  <a:lnTo>
                    <a:pt x="2796" y="2308"/>
                  </a:lnTo>
                  <a:lnTo>
                    <a:pt x="2774" y="2263"/>
                  </a:lnTo>
                  <a:lnTo>
                    <a:pt x="2739" y="2206"/>
                  </a:lnTo>
                  <a:lnTo>
                    <a:pt x="2705" y="2160"/>
                  </a:lnTo>
                  <a:lnTo>
                    <a:pt x="2592" y="2047"/>
                  </a:lnTo>
                  <a:lnTo>
                    <a:pt x="2455" y="1956"/>
                  </a:lnTo>
                  <a:lnTo>
                    <a:pt x="2285" y="1853"/>
                  </a:lnTo>
                  <a:lnTo>
                    <a:pt x="2103" y="1751"/>
                  </a:lnTo>
                  <a:lnTo>
                    <a:pt x="1898" y="1649"/>
                  </a:lnTo>
                  <a:lnTo>
                    <a:pt x="2239" y="1649"/>
                  </a:lnTo>
                  <a:lnTo>
                    <a:pt x="2444" y="1626"/>
                  </a:lnTo>
                  <a:lnTo>
                    <a:pt x="2637" y="1603"/>
                  </a:lnTo>
                  <a:lnTo>
                    <a:pt x="2728" y="1569"/>
                  </a:lnTo>
                  <a:lnTo>
                    <a:pt x="2819" y="1547"/>
                  </a:lnTo>
                  <a:lnTo>
                    <a:pt x="2887" y="1501"/>
                  </a:lnTo>
                  <a:lnTo>
                    <a:pt x="2944" y="1456"/>
                  </a:lnTo>
                  <a:lnTo>
                    <a:pt x="2978" y="1399"/>
                  </a:lnTo>
                  <a:lnTo>
                    <a:pt x="2990" y="1342"/>
                  </a:lnTo>
                  <a:lnTo>
                    <a:pt x="2990" y="1194"/>
                  </a:lnTo>
                  <a:lnTo>
                    <a:pt x="2955" y="1058"/>
                  </a:lnTo>
                  <a:lnTo>
                    <a:pt x="2899" y="921"/>
                  </a:lnTo>
                  <a:lnTo>
                    <a:pt x="2830" y="796"/>
                  </a:lnTo>
                  <a:lnTo>
                    <a:pt x="2751" y="706"/>
                  </a:lnTo>
                  <a:lnTo>
                    <a:pt x="2694" y="660"/>
                  </a:lnTo>
                  <a:lnTo>
                    <a:pt x="2649" y="637"/>
                  </a:lnTo>
                  <a:lnTo>
                    <a:pt x="2603" y="615"/>
                  </a:lnTo>
                  <a:lnTo>
                    <a:pt x="2546" y="603"/>
                  </a:lnTo>
                  <a:lnTo>
                    <a:pt x="2501" y="603"/>
                  </a:lnTo>
                  <a:lnTo>
                    <a:pt x="2444" y="615"/>
                  </a:lnTo>
                  <a:lnTo>
                    <a:pt x="2399" y="649"/>
                  </a:lnTo>
                  <a:lnTo>
                    <a:pt x="2342" y="683"/>
                  </a:lnTo>
                  <a:lnTo>
                    <a:pt x="2217" y="785"/>
                  </a:lnTo>
                  <a:lnTo>
                    <a:pt x="2103" y="921"/>
                  </a:lnTo>
                  <a:lnTo>
                    <a:pt x="1989" y="1069"/>
                  </a:lnTo>
                  <a:lnTo>
                    <a:pt x="1819" y="1331"/>
                  </a:lnTo>
                  <a:lnTo>
                    <a:pt x="1739" y="1444"/>
                  </a:lnTo>
                  <a:lnTo>
                    <a:pt x="1796" y="1262"/>
                  </a:lnTo>
                  <a:lnTo>
                    <a:pt x="1853" y="1081"/>
                  </a:lnTo>
                  <a:lnTo>
                    <a:pt x="1921" y="876"/>
                  </a:lnTo>
                  <a:lnTo>
                    <a:pt x="1967" y="649"/>
                  </a:lnTo>
                  <a:lnTo>
                    <a:pt x="2001" y="433"/>
                  </a:lnTo>
                  <a:lnTo>
                    <a:pt x="2001" y="342"/>
                  </a:lnTo>
                  <a:lnTo>
                    <a:pt x="2001" y="262"/>
                  </a:lnTo>
                  <a:lnTo>
                    <a:pt x="1989" y="194"/>
                  </a:lnTo>
                  <a:lnTo>
                    <a:pt x="1955" y="137"/>
                  </a:lnTo>
                  <a:lnTo>
                    <a:pt x="1921" y="103"/>
                  </a:lnTo>
                  <a:lnTo>
                    <a:pt x="1876" y="69"/>
                  </a:lnTo>
                  <a:lnTo>
                    <a:pt x="1808" y="46"/>
                  </a:lnTo>
                  <a:lnTo>
                    <a:pt x="1739" y="24"/>
                  </a:lnTo>
                  <a:lnTo>
                    <a:pt x="1660" y="12"/>
                  </a:lnTo>
                  <a:lnTo>
                    <a:pt x="1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8" name="Google Shape;2488;p24"/>
            <p:cNvSpPr/>
            <p:nvPr/>
          </p:nvSpPr>
          <p:spPr>
            <a:xfrm>
              <a:off x="-1606955" y="2544581"/>
              <a:ext cx="136499" cy="136684"/>
            </a:xfrm>
            <a:custGeom>
              <a:avLst/>
              <a:gdLst/>
              <a:ahLst/>
              <a:cxnLst/>
              <a:rect l="l" t="t" r="r" b="b"/>
              <a:pathLst>
                <a:path w="739" h="740" extrusionOk="0">
                  <a:moveTo>
                    <a:pt x="307" y="1"/>
                  </a:moveTo>
                  <a:lnTo>
                    <a:pt x="239" y="23"/>
                  </a:lnTo>
                  <a:lnTo>
                    <a:pt x="171" y="58"/>
                  </a:lnTo>
                  <a:lnTo>
                    <a:pt x="114" y="103"/>
                  </a:lnTo>
                  <a:lnTo>
                    <a:pt x="68" y="160"/>
                  </a:lnTo>
                  <a:lnTo>
                    <a:pt x="34" y="217"/>
                  </a:lnTo>
                  <a:lnTo>
                    <a:pt x="11" y="285"/>
                  </a:lnTo>
                  <a:lnTo>
                    <a:pt x="0" y="364"/>
                  </a:lnTo>
                  <a:lnTo>
                    <a:pt x="11" y="433"/>
                  </a:lnTo>
                  <a:lnTo>
                    <a:pt x="34" y="501"/>
                  </a:lnTo>
                  <a:lnTo>
                    <a:pt x="68" y="569"/>
                  </a:lnTo>
                  <a:lnTo>
                    <a:pt x="114" y="626"/>
                  </a:lnTo>
                  <a:lnTo>
                    <a:pt x="171" y="671"/>
                  </a:lnTo>
                  <a:lnTo>
                    <a:pt x="227" y="705"/>
                  </a:lnTo>
                  <a:lnTo>
                    <a:pt x="296" y="728"/>
                  </a:lnTo>
                  <a:lnTo>
                    <a:pt x="364" y="739"/>
                  </a:lnTo>
                  <a:lnTo>
                    <a:pt x="443" y="728"/>
                  </a:lnTo>
                  <a:lnTo>
                    <a:pt x="512" y="705"/>
                  </a:lnTo>
                  <a:lnTo>
                    <a:pt x="580" y="671"/>
                  </a:lnTo>
                  <a:lnTo>
                    <a:pt x="637" y="626"/>
                  </a:lnTo>
                  <a:lnTo>
                    <a:pt x="682" y="569"/>
                  </a:lnTo>
                  <a:lnTo>
                    <a:pt x="716" y="512"/>
                  </a:lnTo>
                  <a:lnTo>
                    <a:pt x="727" y="444"/>
                  </a:lnTo>
                  <a:lnTo>
                    <a:pt x="739" y="376"/>
                  </a:lnTo>
                  <a:lnTo>
                    <a:pt x="739" y="296"/>
                  </a:lnTo>
                  <a:lnTo>
                    <a:pt x="716" y="228"/>
                  </a:lnTo>
                  <a:lnTo>
                    <a:pt x="682" y="160"/>
                  </a:lnTo>
                  <a:lnTo>
                    <a:pt x="637" y="103"/>
                  </a:lnTo>
                  <a:lnTo>
                    <a:pt x="580" y="58"/>
                  </a:lnTo>
                  <a:lnTo>
                    <a:pt x="512" y="23"/>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89" name="Google Shape;2489;p24"/>
            <p:cNvSpPr/>
            <p:nvPr/>
          </p:nvSpPr>
          <p:spPr>
            <a:xfrm>
              <a:off x="-832477" y="2378715"/>
              <a:ext cx="399153" cy="401185"/>
            </a:xfrm>
            <a:custGeom>
              <a:avLst/>
              <a:gdLst/>
              <a:ahLst/>
              <a:cxnLst/>
              <a:rect l="l" t="t" r="r" b="b"/>
              <a:pathLst>
                <a:path w="2161" h="2172" extrusionOk="0">
                  <a:moveTo>
                    <a:pt x="1478" y="1"/>
                  </a:moveTo>
                  <a:lnTo>
                    <a:pt x="1421" y="12"/>
                  </a:lnTo>
                  <a:lnTo>
                    <a:pt x="1365" y="24"/>
                  </a:lnTo>
                  <a:lnTo>
                    <a:pt x="1308" y="58"/>
                  </a:lnTo>
                  <a:lnTo>
                    <a:pt x="1274" y="92"/>
                  </a:lnTo>
                  <a:lnTo>
                    <a:pt x="1228" y="137"/>
                  </a:lnTo>
                  <a:lnTo>
                    <a:pt x="1194" y="194"/>
                  </a:lnTo>
                  <a:lnTo>
                    <a:pt x="1137" y="319"/>
                  </a:lnTo>
                  <a:lnTo>
                    <a:pt x="1103" y="444"/>
                  </a:lnTo>
                  <a:lnTo>
                    <a:pt x="1081" y="580"/>
                  </a:lnTo>
                  <a:lnTo>
                    <a:pt x="1069" y="683"/>
                  </a:lnTo>
                  <a:lnTo>
                    <a:pt x="1058" y="785"/>
                  </a:lnTo>
                  <a:lnTo>
                    <a:pt x="1012" y="671"/>
                  </a:lnTo>
                  <a:lnTo>
                    <a:pt x="910" y="433"/>
                  </a:lnTo>
                  <a:lnTo>
                    <a:pt x="842" y="308"/>
                  </a:lnTo>
                  <a:lnTo>
                    <a:pt x="762" y="194"/>
                  </a:lnTo>
                  <a:lnTo>
                    <a:pt x="728" y="149"/>
                  </a:lnTo>
                  <a:lnTo>
                    <a:pt x="694" y="115"/>
                  </a:lnTo>
                  <a:lnTo>
                    <a:pt x="660" y="92"/>
                  </a:lnTo>
                  <a:lnTo>
                    <a:pt x="615" y="80"/>
                  </a:lnTo>
                  <a:lnTo>
                    <a:pt x="546" y="92"/>
                  </a:lnTo>
                  <a:lnTo>
                    <a:pt x="467" y="126"/>
                  </a:lnTo>
                  <a:lnTo>
                    <a:pt x="387" y="183"/>
                  </a:lnTo>
                  <a:lnTo>
                    <a:pt x="308" y="240"/>
                  </a:lnTo>
                  <a:lnTo>
                    <a:pt x="239" y="319"/>
                  </a:lnTo>
                  <a:lnTo>
                    <a:pt x="183" y="399"/>
                  </a:lnTo>
                  <a:lnTo>
                    <a:pt x="149" y="490"/>
                  </a:lnTo>
                  <a:lnTo>
                    <a:pt x="137" y="580"/>
                  </a:lnTo>
                  <a:lnTo>
                    <a:pt x="137" y="626"/>
                  </a:lnTo>
                  <a:lnTo>
                    <a:pt x="160" y="660"/>
                  </a:lnTo>
                  <a:lnTo>
                    <a:pt x="194" y="705"/>
                  </a:lnTo>
                  <a:lnTo>
                    <a:pt x="228" y="740"/>
                  </a:lnTo>
                  <a:lnTo>
                    <a:pt x="319" y="808"/>
                  </a:lnTo>
                  <a:lnTo>
                    <a:pt x="433" y="876"/>
                  </a:lnTo>
                  <a:lnTo>
                    <a:pt x="535" y="921"/>
                  </a:lnTo>
                  <a:lnTo>
                    <a:pt x="637" y="956"/>
                  </a:lnTo>
                  <a:lnTo>
                    <a:pt x="728" y="990"/>
                  </a:lnTo>
                  <a:lnTo>
                    <a:pt x="637" y="978"/>
                  </a:lnTo>
                  <a:lnTo>
                    <a:pt x="342" y="978"/>
                  </a:lnTo>
                  <a:lnTo>
                    <a:pt x="239" y="990"/>
                  </a:lnTo>
                  <a:lnTo>
                    <a:pt x="137" y="1001"/>
                  </a:lnTo>
                  <a:lnTo>
                    <a:pt x="69" y="1035"/>
                  </a:lnTo>
                  <a:lnTo>
                    <a:pt x="46" y="1046"/>
                  </a:lnTo>
                  <a:lnTo>
                    <a:pt x="35" y="1081"/>
                  </a:lnTo>
                  <a:lnTo>
                    <a:pt x="1" y="1160"/>
                  </a:lnTo>
                  <a:lnTo>
                    <a:pt x="1" y="1251"/>
                  </a:lnTo>
                  <a:lnTo>
                    <a:pt x="12" y="1353"/>
                  </a:lnTo>
                  <a:lnTo>
                    <a:pt x="35" y="1467"/>
                  </a:lnTo>
                  <a:lnTo>
                    <a:pt x="92" y="1569"/>
                  </a:lnTo>
                  <a:lnTo>
                    <a:pt x="114" y="1615"/>
                  </a:lnTo>
                  <a:lnTo>
                    <a:pt x="160" y="1649"/>
                  </a:lnTo>
                  <a:lnTo>
                    <a:pt x="194" y="1683"/>
                  </a:lnTo>
                  <a:lnTo>
                    <a:pt x="239" y="1717"/>
                  </a:lnTo>
                  <a:lnTo>
                    <a:pt x="296" y="1728"/>
                  </a:lnTo>
                  <a:lnTo>
                    <a:pt x="342" y="1740"/>
                  </a:lnTo>
                  <a:lnTo>
                    <a:pt x="399" y="1728"/>
                  </a:lnTo>
                  <a:lnTo>
                    <a:pt x="455" y="1717"/>
                  </a:lnTo>
                  <a:lnTo>
                    <a:pt x="546" y="1672"/>
                  </a:lnTo>
                  <a:lnTo>
                    <a:pt x="649" y="1603"/>
                  </a:lnTo>
                  <a:lnTo>
                    <a:pt x="728" y="1535"/>
                  </a:lnTo>
                  <a:lnTo>
                    <a:pt x="785" y="1467"/>
                  </a:lnTo>
                  <a:lnTo>
                    <a:pt x="842" y="1399"/>
                  </a:lnTo>
                  <a:lnTo>
                    <a:pt x="751" y="1592"/>
                  </a:lnTo>
                  <a:lnTo>
                    <a:pt x="683" y="1751"/>
                  </a:lnTo>
                  <a:lnTo>
                    <a:pt x="660" y="1842"/>
                  </a:lnTo>
                  <a:lnTo>
                    <a:pt x="637" y="1910"/>
                  </a:lnTo>
                  <a:lnTo>
                    <a:pt x="637" y="1944"/>
                  </a:lnTo>
                  <a:lnTo>
                    <a:pt x="649" y="1978"/>
                  </a:lnTo>
                  <a:lnTo>
                    <a:pt x="671" y="2012"/>
                  </a:lnTo>
                  <a:lnTo>
                    <a:pt x="705" y="2035"/>
                  </a:lnTo>
                  <a:lnTo>
                    <a:pt x="796" y="2092"/>
                  </a:lnTo>
                  <a:lnTo>
                    <a:pt x="899" y="2137"/>
                  </a:lnTo>
                  <a:lnTo>
                    <a:pt x="1012" y="2160"/>
                  </a:lnTo>
                  <a:lnTo>
                    <a:pt x="1126" y="2172"/>
                  </a:lnTo>
                  <a:lnTo>
                    <a:pt x="1228" y="2160"/>
                  </a:lnTo>
                  <a:lnTo>
                    <a:pt x="1274" y="2149"/>
                  </a:lnTo>
                  <a:lnTo>
                    <a:pt x="1308" y="2126"/>
                  </a:lnTo>
                  <a:lnTo>
                    <a:pt x="1342" y="2103"/>
                  </a:lnTo>
                  <a:lnTo>
                    <a:pt x="1365" y="2069"/>
                  </a:lnTo>
                  <a:lnTo>
                    <a:pt x="1399" y="2001"/>
                  </a:lnTo>
                  <a:lnTo>
                    <a:pt x="1410" y="1910"/>
                  </a:lnTo>
                  <a:lnTo>
                    <a:pt x="1399" y="1797"/>
                  </a:lnTo>
                  <a:lnTo>
                    <a:pt x="1387" y="1672"/>
                  </a:lnTo>
                  <a:lnTo>
                    <a:pt x="1353" y="1535"/>
                  </a:lnTo>
                  <a:lnTo>
                    <a:pt x="1296" y="1387"/>
                  </a:lnTo>
                  <a:lnTo>
                    <a:pt x="1240" y="1240"/>
                  </a:lnTo>
                  <a:lnTo>
                    <a:pt x="1240" y="1240"/>
                  </a:lnTo>
                  <a:lnTo>
                    <a:pt x="1331" y="1319"/>
                  </a:lnTo>
                  <a:lnTo>
                    <a:pt x="1421" y="1410"/>
                  </a:lnTo>
                  <a:lnTo>
                    <a:pt x="1535" y="1501"/>
                  </a:lnTo>
                  <a:lnTo>
                    <a:pt x="1660" y="1581"/>
                  </a:lnTo>
                  <a:lnTo>
                    <a:pt x="1717" y="1615"/>
                  </a:lnTo>
                  <a:lnTo>
                    <a:pt x="1774" y="1649"/>
                  </a:lnTo>
                  <a:lnTo>
                    <a:pt x="1831" y="1660"/>
                  </a:lnTo>
                  <a:lnTo>
                    <a:pt x="1933" y="1660"/>
                  </a:lnTo>
                  <a:lnTo>
                    <a:pt x="1967" y="1626"/>
                  </a:lnTo>
                  <a:lnTo>
                    <a:pt x="2035" y="1547"/>
                  </a:lnTo>
                  <a:lnTo>
                    <a:pt x="2092" y="1467"/>
                  </a:lnTo>
                  <a:lnTo>
                    <a:pt x="2126" y="1365"/>
                  </a:lnTo>
                  <a:lnTo>
                    <a:pt x="2160" y="1262"/>
                  </a:lnTo>
                  <a:lnTo>
                    <a:pt x="2160" y="1171"/>
                  </a:lnTo>
                  <a:lnTo>
                    <a:pt x="2149" y="1092"/>
                  </a:lnTo>
                  <a:lnTo>
                    <a:pt x="2126" y="1058"/>
                  </a:lnTo>
                  <a:lnTo>
                    <a:pt x="2115" y="1024"/>
                  </a:lnTo>
                  <a:lnTo>
                    <a:pt x="2081" y="1001"/>
                  </a:lnTo>
                  <a:lnTo>
                    <a:pt x="2047" y="978"/>
                  </a:lnTo>
                  <a:lnTo>
                    <a:pt x="2012" y="967"/>
                  </a:lnTo>
                  <a:lnTo>
                    <a:pt x="1956" y="956"/>
                  </a:lnTo>
                  <a:lnTo>
                    <a:pt x="1842" y="956"/>
                  </a:lnTo>
                  <a:lnTo>
                    <a:pt x="1717" y="967"/>
                  </a:lnTo>
                  <a:lnTo>
                    <a:pt x="1581" y="990"/>
                  </a:lnTo>
                  <a:lnTo>
                    <a:pt x="1365" y="1035"/>
                  </a:lnTo>
                  <a:lnTo>
                    <a:pt x="1274" y="1058"/>
                  </a:lnTo>
                  <a:lnTo>
                    <a:pt x="1387" y="990"/>
                  </a:lnTo>
                  <a:lnTo>
                    <a:pt x="1649" y="842"/>
                  </a:lnTo>
                  <a:lnTo>
                    <a:pt x="1785" y="751"/>
                  </a:lnTo>
                  <a:lnTo>
                    <a:pt x="1910" y="660"/>
                  </a:lnTo>
                  <a:lnTo>
                    <a:pt x="1956" y="615"/>
                  </a:lnTo>
                  <a:lnTo>
                    <a:pt x="2001" y="569"/>
                  </a:lnTo>
                  <a:lnTo>
                    <a:pt x="2024" y="524"/>
                  </a:lnTo>
                  <a:lnTo>
                    <a:pt x="2035" y="490"/>
                  </a:lnTo>
                  <a:lnTo>
                    <a:pt x="2035" y="444"/>
                  </a:lnTo>
                  <a:lnTo>
                    <a:pt x="2024" y="410"/>
                  </a:lnTo>
                  <a:lnTo>
                    <a:pt x="1978" y="319"/>
                  </a:lnTo>
                  <a:lnTo>
                    <a:pt x="1910" y="228"/>
                  </a:lnTo>
                  <a:lnTo>
                    <a:pt x="1819" y="137"/>
                  </a:lnTo>
                  <a:lnTo>
                    <a:pt x="1706" y="69"/>
                  </a:lnTo>
                  <a:lnTo>
                    <a:pt x="1592" y="24"/>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0" name="Google Shape;2490;p24"/>
            <p:cNvSpPr/>
            <p:nvPr/>
          </p:nvSpPr>
          <p:spPr>
            <a:xfrm>
              <a:off x="-693947" y="2534053"/>
              <a:ext cx="99003" cy="96787"/>
            </a:xfrm>
            <a:custGeom>
              <a:avLst/>
              <a:gdLst/>
              <a:ahLst/>
              <a:cxnLst/>
              <a:rect l="l" t="t" r="r" b="b"/>
              <a:pathLst>
                <a:path w="536" h="524" extrusionOk="0">
                  <a:moveTo>
                    <a:pt x="217" y="1"/>
                  </a:moveTo>
                  <a:lnTo>
                    <a:pt x="160" y="12"/>
                  </a:lnTo>
                  <a:lnTo>
                    <a:pt x="126" y="46"/>
                  </a:lnTo>
                  <a:lnTo>
                    <a:pt x="80" y="69"/>
                  </a:lnTo>
                  <a:lnTo>
                    <a:pt x="46" y="115"/>
                  </a:lnTo>
                  <a:lnTo>
                    <a:pt x="24" y="160"/>
                  </a:lnTo>
                  <a:lnTo>
                    <a:pt x="12" y="217"/>
                  </a:lnTo>
                  <a:lnTo>
                    <a:pt x="1" y="262"/>
                  </a:lnTo>
                  <a:lnTo>
                    <a:pt x="12" y="319"/>
                  </a:lnTo>
                  <a:lnTo>
                    <a:pt x="24" y="365"/>
                  </a:lnTo>
                  <a:lnTo>
                    <a:pt x="46" y="410"/>
                  </a:lnTo>
                  <a:lnTo>
                    <a:pt x="80" y="455"/>
                  </a:lnTo>
                  <a:lnTo>
                    <a:pt x="126" y="490"/>
                  </a:lnTo>
                  <a:lnTo>
                    <a:pt x="171" y="512"/>
                  </a:lnTo>
                  <a:lnTo>
                    <a:pt x="217" y="524"/>
                  </a:lnTo>
                  <a:lnTo>
                    <a:pt x="331" y="524"/>
                  </a:lnTo>
                  <a:lnTo>
                    <a:pt x="376" y="512"/>
                  </a:lnTo>
                  <a:lnTo>
                    <a:pt x="421" y="478"/>
                  </a:lnTo>
                  <a:lnTo>
                    <a:pt x="456" y="455"/>
                  </a:lnTo>
                  <a:lnTo>
                    <a:pt x="490" y="410"/>
                  </a:lnTo>
                  <a:lnTo>
                    <a:pt x="512" y="365"/>
                  </a:lnTo>
                  <a:lnTo>
                    <a:pt x="535" y="308"/>
                  </a:lnTo>
                  <a:lnTo>
                    <a:pt x="535" y="262"/>
                  </a:lnTo>
                  <a:lnTo>
                    <a:pt x="535" y="205"/>
                  </a:lnTo>
                  <a:lnTo>
                    <a:pt x="512" y="160"/>
                  </a:lnTo>
                  <a:lnTo>
                    <a:pt x="490" y="115"/>
                  </a:lnTo>
                  <a:lnTo>
                    <a:pt x="456" y="69"/>
                  </a:lnTo>
                  <a:lnTo>
                    <a:pt x="421" y="35"/>
                  </a:lnTo>
                  <a:lnTo>
                    <a:pt x="365" y="12"/>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1" name="Google Shape;2491;p24"/>
            <p:cNvSpPr/>
            <p:nvPr/>
          </p:nvSpPr>
          <p:spPr>
            <a:xfrm>
              <a:off x="-1875704" y="2964419"/>
              <a:ext cx="398968" cy="399153"/>
            </a:xfrm>
            <a:custGeom>
              <a:avLst/>
              <a:gdLst/>
              <a:ahLst/>
              <a:cxnLst/>
              <a:rect l="l" t="t" r="r" b="b"/>
              <a:pathLst>
                <a:path w="2160" h="2161" extrusionOk="0">
                  <a:moveTo>
                    <a:pt x="1478" y="1"/>
                  </a:moveTo>
                  <a:lnTo>
                    <a:pt x="1421" y="12"/>
                  </a:lnTo>
                  <a:lnTo>
                    <a:pt x="1364" y="23"/>
                  </a:lnTo>
                  <a:lnTo>
                    <a:pt x="1319" y="46"/>
                  </a:lnTo>
                  <a:lnTo>
                    <a:pt x="1273" y="92"/>
                  </a:lnTo>
                  <a:lnTo>
                    <a:pt x="1228" y="137"/>
                  </a:lnTo>
                  <a:lnTo>
                    <a:pt x="1194" y="183"/>
                  </a:lnTo>
                  <a:lnTo>
                    <a:pt x="1148" y="308"/>
                  </a:lnTo>
                  <a:lnTo>
                    <a:pt x="1103" y="444"/>
                  </a:lnTo>
                  <a:lnTo>
                    <a:pt x="1080" y="569"/>
                  </a:lnTo>
                  <a:lnTo>
                    <a:pt x="1069" y="683"/>
                  </a:lnTo>
                  <a:lnTo>
                    <a:pt x="1057" y="785"/>
                  </a:lnTo>
                  <a:lnTo>
                    <a:pt x="1023" y="671"/>
                  </a:lnTo>
                  <a:lnTo>
                    <a:pt x="910" y="433"/>
                  </a:lnTo>
                  <a:lnTo>
                    <a:pt x="841" y="296"/>
                  </a:lnTo>
                  <a:lnTo>
                    <a:pt x="773" y="183"/>
                  </a:lnTo>
                  <a:lnTo>
                    <a:pt x="728" y="137"/>
                  </a:lnTo>
                  <a:lnTo>
                    <a:pt x="694" y="103"/>
                  </a:lnTo>
                  <a:lnTo>
                    <a:pt x="660" y="80"/>
                  </a:lnTo>
                  <a:lnTo>
                    <a:pt x="625" y="80"/>
                  </a:lnTo>
                  <a:lnTo>
                    <a:pt x="546" y="92"/>
                  </a:lnTo>
                  <a:lnTo>
                    <a:pt x="466" y="126"/>
                  </a:lnTo>
                  <a:lnTo>
                    <a:pt x="387" y="171"/>
                  </a:lnTo>
                  <a:lnTo>
                    <a:pt x="307" y="239"/>
                  </a:lnTo>
                  <a:lnTo>
                    <a:pt x="239" y="308"/>
                  </a:lnTo>
                  <a:lnTo>
                    <a:pt x="182" y="399"/>
                  </a:lnTo>
                  <a:lnTo>
                    <a:pt x="148" y="478"/>
                  </a:lnTo>
                  <a:lnTo>
                    <a:pt x="137" y="569"/>
                  </a:lnTo>
                  <a:lnTo>
                    <a:pt x="148" y="614"/>
                  </a:lnTo>
                  <a:lnTo>
                    <a:pt x="159" y="660"/>
                  </a:lnTo>
                  <a:lnTo>
                    <a:pt x="194" y="705"/>
                  </a:lnTo>
                  <a:lnTo>
                    <a:pt x="228" y="739"/>
                  </a:lnTo>
                  <a:lnTo>
                    <a:pt x="330" y="808"/>
                  </a:lnTo>
                  <a:lnTo>
                    <a:pt x="432" y="864"/>
                  </a:lnTo>
                  <a:lnTo>
                    <a:pt x="546" y="921"/>
                  </a:lnTo>
                  <a:lnTo>
                    <a:pt x="637" y="955"/>
                  </a:lnTo>
                  <a:lnTo>
                    <a:pt x="728" y="978"/>
                  </a:lnTo>
                  <a:lnTo>
                    <a:pt x="648" y="978"/>
                  </a:lnTo>
                  <a:lnTo>
                    <a:pt x="455" y="967"/>
                  </a:lnTo>
                  <a:lnTo>
                    <a:pt x="341" y="967"/>
                  </a:lnTo>
                  <a:lnTo>
                    <a:pt x="239" y="978"/>
                  </a:lnTo>
                  <a:lnTo>
                    <a:pt x="148" y="1001"/>
                  </a:lnTo>
                  <a:lnTo>
                    <a:pt x="80" y="1024"/>
                  </a:lnTo>
                  <a:lnTo>
                    <a:pt x="57" y="1046"/>
                  </a:lnTo>
                  <a:lnTo>
                    <a:pt x="34" y="1080"/>
                  </a:lnTo>
                  <a:lnTo>
                    <a:pt x="12" y="1149"/>
                  </a:lnTo>
                  <a:lnTo>
                    <a:pt x="0" y="1251"/>
                  </a:lnTo>
                  <a:lnTo>
                    <a:pt x="12" y="1353"/>
                  </a:lnTo>
                  <a:lnTo>
                    <a:pt x="46" y="1455"/>
                  </a:lnTo>
                  <a:lnTo>
                    <a:pt x="91" y="1558"/>
                  </a:lnTo>
                  <a:lnTo>
                    <a:pt x="125" y="1603"/>
                  </a:lnTo>
                  <a:lnTo>
                    <a:pt x="159" y="1649"/>
                  </a:lnTo>
                  <a:lnTo>
                    <a:pt x="205" y="1683"/>
                  </a:lnTo>
                  <a:lnTo>
                    <a:pt x="250" y="1705"/>
                  </a:lnTo>
                  <a:lnTo>
                    <a:pt x="296" y="1728"/>
                  </a:lnTo>
                  <a:lnTo>
                    <a:pt x="398" y="1728"/>
                  </a:lnTo>
                  <a:lnTo>
                    <a:pt x="455" y="1717"/>
                  </a:lnTo>
                  <a:lnTo>
                    <a:pt x="557" y="1671"/>
                  </a:lnTo>
                  <a:lnTo>
                    <a:pt x="648" y="1603"/>
                  </a:lnTo>
                  <a:lnTo>
                    <a:pt x="728" y="1535"/>
                  </a:lnTo>
                  <a:lnTo>
                    <a:pt x="796" y="1467"/>
                  </a:lnTo>
                  <a:lnTo>
                    <a:pt x="853" y="1399"/>
                  </a:lnTo>
                  <a:lnTo>
                    <a:pt x="762" y="1580"/>
                  </a:lnTo>
                  <a:lnTo>
                    <a:pt x="682" y="1751"/>
                  </a:lnTo>
                  <a:lnTo>
                    <a:pt x="660" y="1831"/>
                  </a:lnTo>
                  <a:lnTo>
                    <a:pt x="637" y="1910"/>
                  </a:lnTo>
                  <a:lnTo>
                    <a:pt x="637" y="1944"/>
                  </a:lnTo>
                  <a:lnTo>
                    <a:pt x="660" y="1978"/>
                  </a:lnTo>
                  <a:lnTo>
                    <a:pt x="682" y="2012"/>
                  </a:lnTo>
                  <a:lnTo>
                    <a:pt x="705" y="2035"/>
                  </a:lnTo>
                  <a:lnTo>
                    <a:pt x="796" y="2092"/>
                  </a:lnTo>
                  <a:lnTo>
                    <a:pt x="898" y="2126"/>
                  </a:lnTo>
                  <a:lnTo>
                    <a:pt x="1012" y="2149"/>
                  </a:lnTo>
                  <a:lnTo>
                    <a:pt x="1137" y="2160"/>
                  </a:lnTo>
                  <a:lnTo>
                    <a:pt x="1239" y="2149"/>
                  </a:lnTo>
                  <a:lnTo>
                    <a:pt x="1273" y="2137"/>
                  </a:lnTo>
                  <a:lnTo>
                    <a:pt x="1319" y="2126"/>
                  </a:lnTo>
                  <a:lnTo>
                    <a:pt x="1341" y="2092"/>
                  </a:lnTo>
                  <a:lnTo>
                    <a:pt x="1364" y="2069"/>
                  </a:lnTo>
                  <a:lnTo>
                    <a:pt x="1398" y="1990"/>
                  </a:lnTo>
                  <a:lnTo>
                    <a:pt x="1410" y="1899"/>
                  </a:lnTo>
                  <a:lnTo>
                    <a:pt x="1410" y="1796"/>
                  </a:lnTo>
                  <a:lnTo>
                    <a:pt x="1387" y="1671"/>
                  </a:lnTo>
                  <a:lnTo>
                    <a:pt x="1353" y="1535"/>
                  </a:lnTo>
                  <a:lnTo>
                    <a:pt x="1307" y="1387"/>
                  </a:lnTo>
                  <a:lnTo>
                    <a:pt x="1251" y="1228"/>
                  </a:lnTo>
                  <a:lnTo>
                    <a:pt x="1330" y="1319"/>
                  </a:lnTo>
                  <a:lnTo>
                    <a:pt x="1432" y="1410"/>
                  </a:lnTo>
                  <a:lnTo>
                    <a:pt x="1535" y="1501"/>
                  </a:lnTo>
                  <a:lnTo>
                    <a:pt x="1660" y="1580"/>
                  </a:lnTo>
                  <a:lnTo>
                    <a:pt x="1716" y="1615"/>
                  </a:lnTo>
                  <a:lnTo>
                    <a:pt x="1785" y="1637"/>
                  </a:lnTo>
                  <a:lnTo>
                    <a:pt x="1842" y="1660"/>
                  </a:lnTo>
                  <a:lnTo>
                    <a:pt x="1887" y="1660"/>
                  </a:lnTo>
                  <a:lnTo>
                    <a:pt x="1932" y="1649"/>
                  </a:lnTo>
                  <a:lnTo>
                    <a:pt x="1978" y="1626"/>
                  </a:lnTo>
                  <a:lnTo>
                    <a:pt x="2046" y="1546"/>
                  </a:lnTo>
                  <a:lnTo>
                    <a:pt x="2092" y="1455"/>
                  </a:lnTo>
                  <a:lnTo>
                    <a:pt x="2137" y="1365"/>
                  </a:lnTo>
                  <a:lnTo>
                    <a:pt x="2160" y="1262"/>
                  </a:lnTo>
                  <a:lnTo>
                    <a:pt x="2160" y="1171"/>
                  </a:lnTo>
                  <a:lnTo>
                    <a:pt x="2148" y="1092"/>
                  </a:lnTo>
                  <a:lnTo>
                    <a:pt x="2137" y="1046"/>
                  </a:lnTo>
                  <a:lnTo>
                    <a:pt x="2114" y="1024"/>
                  </a:lnTo>
                  <a:lnTo>
                    <a:pt x="2080" y="989"/>
                  </a:lnTo>
                  <a:lnTo>
                    <a:pt x="2057" y="978"/>
                  </a:lnTo>
                  <a:lnTo>
                    <a:pt x="2012" y="967"/>
                  </a:lnTo>
                  <a:lnTo>
                    <a:pt x="1967" y="955"/>
                  </a:lnTo>
                  <a:lnTo>
                    <a:pt x="1853" y="955"/>
                  </a:lnTo>
                  <a:lnTo>
                    <a:pt x="1716" y="967"/>
                  </a:lnTo>
                  <a:lnTo>
                    <a:pt x="1591" y="978"/>
                  </a:lnTo>
                  <a:lnTo>
                    <a:pt x="1364" y="1024"/>
                  </a:lnTo>
                  <a:lnTo>
                    <a:pt x="1273" y="1046"/>
                  </a:lnTo>
                  <a:lnTo>
                    <a:pt x="1273" y="1046"/>
                  </a:lnTo>
                  <a:lnTo>
                    <a:pt x="1387" y="989"/>
                  </a:lnTo>
                  <a:lnTo>
                    <a:pt x="1648" y="842"/>
                  </a:lnTo>
                  <a:lnTo>
                    <a:pt x="1785" y="751"/>
                  </a:lnTo>
                  <a:lnTo>
                    <a:pt x="1910" y="660"/>
                  </a:lnTo>
                  <a:lnTo>
                    <a:pt x="1967" y="614"/>
                  </a:lnTo>
                  <a:lnTo>
                    <a:pt x="2001" y="569"/>
                  </a:lnTo>
                  <a:lnTo>
                    <a:pt x="2023" y="524"/>
                  </a:lnTo>
                  <a:lnTo>
                    <a:pt x="2035" y="478"/>
                  </a:lnTo>
                  <a:lnTo>
                    <a:pt x="2035" y="444"/>
                  </a:lnTo>
                  <a:lnTo>
                    <a:pt x="2023" y="399"/>
                  </a:lnTo>
                  <a:lnTo>
                    <a:pt x="1978" y="308"/>
                  </a:lnTo>
                  <a:lnTo>
                    <a:pt x="1910" y="217"/>
                  </a:lnTo>
                  <a:lnTo>
                    <a:pt x="1819" y="137"/>
                  </a:lnTo>
                  <a:lnTo>
                    <a:pt x="1716" y="69"/>
                  </a:lnTo>
                  <a:lnTo>
                    <a:pt x="1591" y="23"/>
                  </a:lnTo>
                  <a:lnTo>
                    <a:pt x="1535" y="12"/>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2" name="Google Shape;2492;p24"/>
            <p:cNvSpPr/>
            <p:nvPr/>
          </p:nvSpPr>
          <p:spPr>
            <a:xfrm>
              <a:off x="-1735142" y="3117725"/>
              <a:ext cx="96787" cy="98819"/>
            </a:xfrm>
            <a:custGeom>
              <a:avLst/>
              <a:gdLst/>
              <a:ahLst/>
              <a:cxnLst/>
              <a:rect l="l" t="t" r="r" b="b"/>
              <a:pathLst>
                <a:path w="524" h="535" extrusionOk="0">
                  <a:moveTo>
                    <a:pt x="262" y="0"/>
                  </a:moveTo>
                  <a:lnTo>
                    <a:pt x="205" y="12"/>
                  </a:lnTo>
                  <a:lnTo>
                    <a:pt x="160" y="23"/>
                  </a:lnTo>
                  <a:lnTo>
                    <a:pt x="114" y="46"/>
                  </a:lnTo>
                  <a:lnTo>
                    <a:pt x="69" y="80"/>
                  </a:lnTo>
                  <a:lnTo>
                    <a:pt x="35" y="125"/>
                  </a:lnTo>
                  <a:lnTo>
                    <a:pt x="12" y="171"/>
                  </a:lnTo>
                  <a:lnTo>
                    <a:pt x="1" y="216"/>
                  </a:lnTo>
                  <a:lnTo>
                    <a:pt x="1" y="273"/>
                  </a:lnTo>
                  <a:lnTo>
                    <a:pt x="1" y="330"/>
                  </a:lnTo>
                  <a:lnTo>
                    <a:pt x="12" y="375"/>
                  </a:lnTo>
                  <a:lnTo>
                    <a:pt x="46" y="421"/>
                  </a:lnTo>
                  <a:lnTo>
                    <a:pt x="69" y="455"/>
                  </a:lnTo>
                  <a:lnTo>
                    <a:pt x="114" y="489"/>
                  </a:lnTo>
                  <a:lnTo>
                    <a:pt x="160" y="512"/>
                  </a:lnTo>
                  <a:lnTo>
                    <a:pt x="217" y="535"/>
                  </a:lnTo>
                  <a:lnTo>
                    <a:pt x="319" y="535"/>
                  </a:lnTo>
                  <a:lnTo>
                    <a:pt x="365" y="512"/>
                  </a:lnTo>
                  <a:lnTo>
                    <a:pt x="410" y="489"/>
                  </a:lnTo>
                  <a:lnTo>
                    <a:pt x="455" y="455"/>
                  </a:lnTo>
                  <a:lnTo>
                    <a:pt x="490" y="421"/>
                  </a:lnTo>
                  <a:lnTo>
                    <a:pt x="512" y="364"/>
                  </a:lnTo>
                  <a:lnTo>
                    <a:pt x="524" y="319"/>
                  </a:lnTo>
                  <a:lnTo>
                    <a:pt x="524" y="262"/>
                  </a:lnTo>
                  <a:lnTo>
                    <a:pt x="524" y="216"/>
                  </a:lnTo>
                  <a:lnTo>
                    <a:pt x="512" y="171"/>
                  </a:lnTo>
                  <a:lnTo>
                    <a:pt x="478" y="125"/>
                  </a:lnTo>
                  <a:lnTo>
                    <a:pt x="455" y="80"/>
                  </a:lnTo>
                  <a:lnTo>
                    <a:pt x="410" y="46"/>
                  </a:lnTo>
                  <a:lnTo>
                    <a:pt x="365" y="23"/>
                  </a:lnTo>
                  <a:lnTo>
                    <a:pt x="308" y="12"/>
                  </a:lnTo>
                  <a:lnTo>
                    <a:pt x="2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3" name="Google Shape;2493;p24"/>
            <p:cNvSpPr/>
            <p:nvPr/>
          </p:nvSpPr>
          <p:spPr>
            <a:xfrm>
              <a:off x="-2266175" y="2674799"/>
              <a:ext cx="443113" cy="443113"/>
            </a:xfrm>
            <a:custGeom>
              <a:avLst/>
              <a:gdLst/>
              <a:ahLst/>
              <a:cxnLst/>
              <a:rect l="l" t="t" r="r" b="b"/>
              <a:pathLst>
                <a:path w="2399" h="2399" extrusionOk="0">
                  <a:moveTo>
                    <a:pt x="1580" y="0"/>
                  </a:moveTo>
                  <a:lnTo>
                    <a:pt x="1523" y="23"/>
                  </a:lnTo>
                  <a:lnTo>
                    <a:pt x="1467" y="57"/>
                  </a:lnTo>
                  <a:lnTo>
                    <a:pt x="1410" y="91"/>
                  </a:lnTo>
                  <a:lnTo>
                    <a:pt x="1364" y="148"/>
                  </a:lnTo>
                  <a:lnTo>
                    <a:pt x="1330" y="205"/>
                  </a:lnTo>
                  <a:lnTo>
                    <a:pt x="1273" y="341"/>
                  </a:lnTo>
                  <a:lnTo>
                    <a:pt x="1228" y="489"/>
                  </a:lnTo>
                  <a:lnTo>
                    <a:pt x="1205" y="625"/>
                  </a:lnTo>
                  <a:lnTo>
                    <a:pt x="1182" y="750"/>
                  </a:lnTo>
                  <a:lnTo>
                    <a:pt x="1182" y="864"/>
                  </a:lnTo>
                  <a:lnTo>
                    <a:pt x="1126" y="739"/>
                  </a:lnTo>
                  <a:lnTo>
                    <a:pt x="1012" y="478"/>
                  </a:lnTo>
                  <a:lnTo>
                    <a:pt x="932" y="330"/>
                  </a:lnTo>
                  <a:lnTo>
                    <a:pt x="853" y="205"/>
                  </a:lnTo>
                  <a:lnTo>
                    <a:pt x="819" y="159"/>
                  </a:lnTo>
                  <a:lnTo>
                    <a:pt x="773" y="114"/>
                  </a:lnTo>
                  <a:lnTo>
                    <a:pt x="728" y="91"/>
                  </a:lnTo>
                  <a:lnTo>
                    <a:pt x="694" y="80"/>
                  </a:lnTo>
                  <a:lnTo>
                    <a:pt x="614" y="103"/>
                  </a:lnTo>
                  <a:lnTo>
                    <a:pt x="523" y="137"/>
                  </a:lnTo>
                  <a:lnTo>
                    <a:pt x="432" y="194"/>
                  </a:lnTo>
                  <a:lnTo>
                    <a:pt x="341" y="262"/>
                  </a:lnTo>
                  <a:lnTo>
                    <a:pt x="273" y="341"/>
                  </a:lnTo>
                  <a:lnTo>
                    <a:pt x="205" y="432"/>
                  </a:lnTo>
                  <a:lnTo>
                    <a:pt x="171" y="534"/>
                  </a:lnTo>
                  <a:lnTo>
                    <a:pt x="160" y="580"/>
                  </a:lnTo>
                  <a:lnTo>
                    <a:pt x="160" y="637"/>
                  </a:lnTo>
                  <a:lnTo>
                    <a:pt x="160" y="682"/>
                  </a:lnTo>
                  <a:lnTo>
                    <a:pt x="182" y="728"/>
                  </a:lnTo>
                  <a:lnTo>
                    <a:pt x="216" y="773"/>
                  </a:lnTo>
                  <a:lnTo>
                    <a:pt x="262" y="819"/>
                  </a:lnTo>
                  <a:lnTo>
                    <a:pt x="364" y="898"/>
                  </a:lnTo>
                  <a:lnTo>
                    <a:pt x="478" y="955"/>
                  </a:lnTo>
                  <a:lnTo>
                    <a:pt x="603" y="1012"/>
                  </a:lnTo>
                  <a:lnTo>
                    <a:pt x="705" y="1057"/>
                  </a:lnTo>
                  <a:lnTo>
                    <a:pt x="807" y="1091"/>
                  </a:lnTo>
                  <a:lnTo>
                    <a:pt x="716" y="1080"/>
                  </a:lnTo>
                  <a:lnTo>
                    <a:pt x="512" y="1069"/>
                  </a:lnTo>
                  <a:lnTo>
                    <a:pt x="387" y="1080"/>
                  </a:lnTo>
                  <a:lnTo>
                    <a:pt x="262" y="1080"/>
                  </a:lnTo>
                  <a:lnTo>
                    <a:pt x="160" y="1103"/>
                  </a:lnTo>
                  <a:lnTo>
                    <a:pt x="91" y="1137"/>
                  </a:lnTo>
                  <a:lnTo>
                    <a:pt x="57" y="1160"/>
                  </a:lnTo>
                  <a:lnTo>
                    <a:pt x="35" y="1194"/>
                  </a:lnTo>
                  <a:lnTo>
                    <a:pt x="23" y="1228"/>
                  </a:lnTo>
                  <a:lnTo>
                    <a:pt x="12" y="1273"/>
                  </a:lnTo>
                  <a:lnTo>
                    <a:pt x="0" y="1387"/>
                  </a:lnTo>
                  <a:lnTo>
                    <a:pt x="12" y="1501"/>
                  </a:lnTo>
                  <a:lnTo>
                    <a:pt x="46" y="1614"/>
                  </a:lnTo>
                  <a:lnTo>
                    <a:pt x="103" y="1728"/>
                  </a:lnTo>
                  <a:lnTo>
                    <a:pt x="137" y="1773"/>
                  </a:lnTo>
                  <a:lnTo>
                    <a:pt x="182" y="1819"/>
                  </a:lnTo>
                  <a:lnTo>
                    <a:pt x="228" y="1864"/>
                  </a:lnTo>
                  <a:lnTo>
                    <a:pt x="273" y="1887"/>
                  </a:lnTo>
                  <a:lnTo>
                    <a:pt x="330" y="1910"/>
                  </a:lnTo>
                  <a:lnTo>
                    <a:pt x="387" y="1921"/>
                  </a:lnTo>
                  <a:lnTo>
                    <a:pt x="444" y="1910"/>
                  </a:lnTo>
                  <a:lnTo>
                    <a:pt x="501" y="1898"/>
                  </a:lnTo>
                  <a:lnTo>
                    <a:pt x="557" y="1876"/>
                  </a:lnTo>
                  <a:lnTo>
                    <a:pt x="614" y="1841"/>
                  </a:lnTo>
                  <a:lnTo>
                    <a:pt x="716" y="1773"/>
                  </a:lnTo>
                  <a:lnTo>
                    <a:pt x="807" y="1694"/>
                  </a:lnTo>
                  <a:lnTo>
                    <a:pt x="876" y="1626"/>
                  </a:lnTo>
                  <a:lnTo>
                    <a:pt x="944" y="1546"/>
                  </a:lnTo>
                  <a:lnTo>
                    <a:pt x="841" y="1751"/>
                  </a:lnTo>
                  <a:lnTo>
                    <a:pt x="762" y="1932"/>
                  </a:lnTo>
                  <a:lnTo>
                    <a:pt x="728" y="2035"/>
                  </a:lnTo>
                  <a:lnTo>
                    <a:pt x="716" y="2114"/>
                  </a:lnTo>
                  <a:lnTo>
                    <a:pt x="716" y="2148"/>
                  </a:lnTo>
                  <a:lnTo>
                    <a:pt x="728" y="2194"/>
                  </a:lnTo>
                  <a:lnTo>
                    <a:pt x="751" y="2228"/>
                  </a:lnTo>
                  <a:lnTo>
                    <a:pt x="785" y="2251"/>
                  </a:lnTo>
                  <a:lnTo>
                    <a:pt x="887" y="2307"/>
                  </a:lnTo>
                  <a:lnTo>
                    <a:pt x="1001" y="2353"/>
                  </a:lnTo>
                  <a:lnTo>
                    <a:pt x="1126" y="2387"/>
                  </a:lnTo>
                  <a:lnTo>
                    <a:pt x="1251" y="2398"/>
                  </a:lnTo>
                  <a:lnTo>
                    <a:pt x="1364" y="2387"/>
                  </a:lnTo>
                  <a:lnTo>
                    <a:pt x="1421" y="2376"/>
                  </a:lnTo>
                  <a:lnTo>
                    <a:pt x="1455" y="2353"/>
                  </a:lnTo>
                  <a:lnTo>
                    <a:pt x="1489" y="2319"/>
                  </a:lnTo>
                  <a:lnTo>
                    <a:pt x="1512" y="2285"/>
                  </a:lnTo>
                  <a:lnTo>
                    <a:pt x="1535" y="2251"/>
                  </a:lnTo>
                  <a:lnTo>
                    <a:pt x="1557" y="2205"/>
                  </a:lnTo>
                  <a:lnTo>
                    <a:pt x="1569" y="2103"/>
                  </a:lnTo>
                  <a:lnTo>
                    <a:pt x="1557" y="1989"/>
                  </a:lnTo>
                  <a:lnTo>
                    <a:pt x="1535" y="1853"/>
                  </a:lnTo>
                  <a:lnTo>
                    <a:pt x="1501" y="1705"/>
                  </a:lnTo>
                  <a:lnTo>
                    <a:pt x="1444" y="1535"/>
                  </a:lnTo>
                  <a:lnTo>
                    <a:pt x="1387" y="1364"/>
                  </a:lnTo>
                  <a:lnTo>
                    <a:pt x="1478" y="1466"/>
                  </a:lnTo>
                  <a:lnTo>
                    <a:pt x="1580" y="1557"/>
                  </a:lnTo>
                  <a:lnTo>
                    <a:pt x="1705" y="1660"/>
                  </a:lnTo>
                  <a:lnTo>
                    <a:pt x="1842" y="1751"/>
                  </a:lnTo>
                  <a:lnTo>
                    <a:pt x="1910" y="1785"/>
                  </a:lnTo>
                  <a:lnTo>
                    <a:pt x="1978" y="1819"/>
                  </a:lnTo>
                  <a:lnTo>
                    <a:pt x="2035" y="1830"/>
                  </a:lnTo>
                  <a:lnTo>
                    <a:pt x="2092" y="1841"/>
                  </a:lnTo>
                  <a:lnTo>
                    <a:pt x="2148" y="1830"/>
                  </a:lnTo>
                  <a:lnTo>
                    <a:pt x="2194" y="1796"/>
                  </a:lnTo>
                  <a:lnTo>
                    <a:pt x="2262" y="1716"/>
                  </a:lnTo>
                  <a:lnTo>
                    <a:pt x="2319" y="1614"/>
                  </a:lnTo>
                  <a:lnTo>
                    <a:pt x="2364" y="1512"/>
                  </a:lnTo>
                  <a:lnTo>
                    <a:pt x="2398" y="1398"/>
                  </a:lnTo>
                  <a:lnTo>
                    <a:pt x="2398" y="1296"/>
                  </a:lnTo>
                  <a:lnTo>
                    <a:pt x="2387" y="1205"/>
                  </a:lnTo>
                  <a:lnTo>
                    <a:pt x="2364" y="1160"/>
                  </a:lnTo>
                  <a:lnTo>
                    <a:pt x="2342" y="1125"/>
                  </a:lnTo>
                  <a:lnTo>
                    <a:pt x="2319" y="1103"/>
                  </a:lnTo>
                  <a:lnTo>
                    <a:pt x="2273" y="1080"/>
                  </a:lnTo>
                  <a:lnTo>
                    <a:pt x="2228" y="1069"/>
                  </a:lnTo>
                  <a:lnTo>
                    <a:pt x="2183" y="1057"/>
                  </a:lnTo>
                  <a:lnTo>
                    <a:pt x="2046" y="1057"/>
                  </a:lnTo>
                  <a:lnTo>
                    <a:pt x="1910" y="1069"/>
                  </a:lnTo>
                  <a:lnTo>
                    <a:pt x="1762" y="1080"/>
                  </a:lnTo>
                  <a:lnTo>
                    <a:pt x="1512" y="1137"/>
                  </a:lnTo>
                  <a:lnTo>
                    <a:pt x="1410" y="1160"/>
                  </a:lnTo>
                  <a:lnTo>
                    <a:pt x="1546" y="1091"/>
                  </a:lnTo>
                  <a:lnTo>
                    <a:pt x="1830" y="932"/>
                  </a:lnTo>
                  <a:lnTo>
                    <a:pt x="1989" y="830"/>
                  </a:lnTo>
                  <a:lnTo>
                    <a:pt x="2126" y="728"/>
                  </a:lnTo>
                  <a:lnTo>
                    <a:pt x="2171" y="671"/>
                  </a:lnTo>
                  <a:lnTo>
                    <a:pt x="2217" y="625"/>
                  </a:lnTo>
                  <a:lnTo>
                    <a:pt x="2251" y="580"/>
                  </a:lnTo>
                  <a:lnTo>
                    <a:pt x="2262" y="534"/>
                  </a:lnTo>
                  <a:lnTo>
                    <a:pt x="2262" y="489"/>
                  </a:lnTo>
                  <a:lnTo>
                    <a:pt x="2251" y="444"/>
                  </a:lnTo>
                  <a:lnTo>
                    <a:pt x="2228" y="398"/>
                  </a:lnTo>
                  <a:lnTo>
                    <a:pt x="2194" y="341"/>
                  </a:lnTo>
                  <a:lnTo>
                    <a:pt x="2114" y="239"/>
                  </a:lnTo>
                  <a:lnTo>
                    <a:pt x="2012" y="148"/>
                  </a:lnTo>
                  <a:lnTo>
                    <a:pt x="1898" y="69"/>
                  </a:lnTo>
                  <a:lnTo>
                    <a:pt x="1830" y="46"/>
                  </a:lnTo>
                  <a:lnTo>
                    <a:pt x="1773" y="23"/>
                  </a:lnTo>
                  <a:lnTo>
                    <a:pt x="1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4" name="Google Shape;2494;p24"/>
            <p:cNvSpPr/>
            <p:nvPr/>
          </p:nvSpPr>
          <p:spPr>
            <a:xfrm>
              <a:off x="-2110836" y="2844729"/>
              <a:ext cx="109347" cy="109347"/>
            </a:xfrm>
            <a:custGeom>
              <a:avLst/>
              <a:gdLst/>
              <a:ahLst/>
              <a:cxnLst/>
              <a:rect l="l" t="t" r="r" b="b"/>
              <a:pathLst>
                <a:path w="592" h="592" extrusionOk="0">
                  <a:moveTo>
                    <a:pt x="296" y="1"/>
                  </a:moveTo>
                  <a:lnTo>
                    <a:pt x="239" y="12"/>
                  </a:lnTo>
                  <a:lnTo>
                    <a:pt x="182" y="24"/>
                  </a:lnTo>
                  <a:lnTo>
                    <a:pt x="125" y="46"/>
                  </a:lnTo>
                  <a:lnTo>
                    <a:pt x="80" y="92"/>
                  </a:lnTo>
                  <a:lnTo>
                    <a:pt x="46" y="137"/>
                  </a:lnTo>
                  <a:lnTo>
                    <a:pt x="23" y="183"/>
                  </a:lnTo>
                  <a:lnTo>
                    <a:pt x="0" y="240"/>
                  </a:lnTo>
                  <a:lnTo>
                    <a:pt x="0" y="296"/>
                  </a:lnTo>
                  <a:lnTo>
                    <a:pt x="0" y="353"/>
                  </a:lnTo>
                  <a:lnTo>
                    <a:pt x="23" y="410"/>
                  </a:lnTo>
                  <a:lnTo>
                    <a:pt x="46" y="467"/>
                  </a:lnTo>
                  <a:lnTo>
                    <a:pt x="91" y="501"/>
                  </a:lnTo>
                  <a:lnTo>
                    <a:pt x="137" y="546"/>
                  </a:lnTo>
                  <a:lnTo>
                    <a:pt x="182" y="569"/>
                  </a:lnTo>
                  <a:lnTo>
                    <a:pt x="239" y="592"/>
                  </a:lnTo>
                  <a:lnTo>
                    <a:pt x="296" y="592"/>
                  </a:lnTo>
                  <a:lnTo>
                    <a:pt x="353" y="581"/>
                  </a:lnTo>
                  <a:lnTo>
                    <a:pt x="410" y="569"/>
                  </a:lnTo>
                  <a:lnTo>
                    <a:pt x="455" y="546"/>
                  </a:lnTo>
                  <a:lnTo>
                    <a:pt x="501" y="501"/>
                  </a:lnTo>
                  <a:lnTo>
                    <a:pt x="546" y="456"/>
                  </a:lnTo>
                  <a:lnTo>
                    <a:pt x="569" y="410"/>
                  </a:lnTo>
                  <a:lnTo>
                    <a:pt x="580" y="353"/>
                  </a:lnTo>
                  <a:lnTo>
                    <a:pt x="591" y="296"/>
                  </a:lnTo>
                  <a:lnTo>
                    <a:pt x="580" y="240"/>
                  </a:lnTo>
                  <a:lnTo>
                    <a:pt x="569" y="183"/>
                  </a:lnTo>
                  <a:lnTo>
                    <a:pt x="535" y="126"/>
                  </a:lnTo>
                  <a:lnTo>
                    <a:pt x="501" y="92"/>
                  </a:lnTo>
                  <a:lnTo>
                    <a:pt x="455" y="46"/>
                  </a:lnTo>
                  <a:lnTo>
                    <a:pt x="410" y="24"/>
                  </a:ln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5" name="Google Shape;2495;p24"/>
            <p:cNvSpPr/>
            <p:nvPr/>
          </p:nvSpPr>
          <p:spPr>
            <a:xfrm>
              <a:off x="-1273189" y="2047167"/>
              <a:ext cx="405248" cy="409497"/>
            </a:xfrm>
            <a:custGeom>
              <a:avLst/>
              <a:gdLst/>
              <a:ahLst/>
              <a:cxnLst/>
              <a:rect l="l" t="t" r="r" b="b"/>
              <a:pathLst>
                <a:path w="2194" h="2217" extrusionOk="0">
                  <a:moveTo>
                    <a:pt x="1171" y="0"/>
                  </a:moveTo>
                  <a:lnTo>
                    <a:pt x="1057" y="12"/>
                  </a:lnTo>
                  <a:lnTo>
                    <a:pt x="1000" y="34"/>
                  </a:lnTo>
                  <a:lnTo>
                    <a:pt x="943" y="57"/>
                  </a:lnTo>
                  <a:lnTo>
                    <a:pt x="898" y="91"/>
                  </a:lnTo>
                  <a:lnTo>
                    <a:pt x="853" y="125"/>
                  </a:lnTo>
                  <a:lnTo>
                    <a:pt x="818" y="182"/>
                  </a:lnTo>
                  <a:lnTo>
                    <a:pt x="796" y="227"/>
                  </a:lnTo>
                  <a:lnTo>
                    <a:pt x="784" y="296"/>
                  </a:lnTo>
                  <a:lnTo>
                    <a:pt x="784" y="352"/>
                  </a:lnTo>
                  <a:lnTo>
                    <a:pt x="796" y="489"/>
                  </a:lnTo>
                  <a:lnTo>
                    <a:pt x="830" y="625"/>
                  </a:lnTo>
                  <a:lnTo>
                    <a:pt x="875" y="750"/>
                  </a:lnTo>
                  <a:lnTo>
                    <a:pt x="909" y="853"/>
                  </a:lnTo>
                  <a:lnTo>
                    <a:pt x="955" y="943"/>
                  </a:lnTo>
                  <a:lnTo>
                    <a:pt x="864" y="864"/>
                  </a:lnTo>
                  <a:lnTo>
                    <a:pt x="659" y="705"/>
                  </a:lnTo>
                  <a:lnTo>
                    <a:pt x="534" y="625"/>
                  </a:lnTo>
                  <a:lnTo>
                    <a:pt x="409" y="557"/>
                  </a:lnTo>
                  <a:lnTo>
                    <a:pt x="352" y="546"/>
                  </a:lnTo>
                  <a:lnTo>
                    <a:pt x="307" y="534"/>
                  </a:lnTo>
                  <a:lnTo>
                    <a:pt x="262" y="534"/>
                  </a:lnTo>
                  <a:lnTo>
                    <a:pt x="227" y="546"/>
                  </a:lnTo>
                  <a:lnTo>
                    <a:pt x="171" y="591"/>
                  </a:lnTo>
                  <a:lnTo>
                    <a:pt x="114" y="659"/>
                  </a:lnTo>
                  <a:lnTo>
                    <a:pt x="68" y="739"/>
                  </a:lnTo>
                  <a:lnTo>
                    <a:pt x="34" y="830"/>
                  </a:lnTo>
                  <a:lnTo>
                    <a:pt x="12" y="932"/>
                  </a:lnTo>
                  <a:lnTo>
                    <a:pt x="0" y="1034"/>
                  </a:lnTo>
                  <a:lnTo>
                    <a:pt x="12" y="1125"/>
                  </a:lnTo>
                  <a:lnTo>
                    <a:pt x="46" y="1205"/>
                  </a:lnTo>
                  <a:lnTo>
                    <a:pt x="80" y="1239"/>
                  </a:lnTo>
                  <a:lnTo>
                    <a:pt x="114" y="1273"/>
                  </a:lnTo>
                  <a:lnTo>
                    <a:pt x="159" y="1296"/>
                  </a:lnTo>
                  <a:lnTo>
                    <a:pt x="216" y="1307"/>
                  </a:lnTo>
                  <a:lnTo>
                    <a:pt x="330" y="1319"/>
                  </a:lnTo>
                  <a:lnTo>
                    <a:pt x="455" y="1319"/>
                  </a:lnTo>
                  <a:lnTo>
                    <a:pt x="568" y="1307"/>
                  </a:lnTo>
                  <a:lnTo>
                    <a:pt x="671" y="1296"/>
                  </a:lnTo>
                  <a:lnTo>
                    <a:pt x="762" y="1284"/>
                  </a:lnTo>
                  <a:lnTo>
                    <a:pt x="693" y="1319"/>
                  </a:lnTo>
                  <a:lnTo>
                    <a:pt x="523" y="1398"/>
                  </a:lnTo>
                  <a:lnTo>
                    <a:pt x="421" y="1455"/>
                  </a:lnTo>
                  <a:lnTo>
                    <a:pt x="330" y="1512"/>
                  </a:lnTo>
                  <a:lnTo>
                    <a:pt x="262" y="1580"/>
                  </a:lnTo>
                  <a:lnTo>
                    <a:pt x="216" y="1637"/>
                  </a:lnTo>
                  <a:lnTo>
                    <a:pt x="205" y="1659"/>
                  </a:lnTo>
                  <a:lnTo>
                    <a:pt x="205" y="1705"/>
                  </a:lnTo>
                  <a:lnTo>
                    <a:pt x="216" y="1784"/>
                  </a:lnTo>
                  <a:lnTo>
                    <a:pt x="262" y="1864"/>
                  </a:lnTo>
                  <a:lnTo>
                    <a:pt x="318" y="1955"/>
                  </a:lnTo>
                  <a:lnTo>
                    <a:pt x="398" y="2035"/>
                  </a:lnTo>
                  <a:lnTo>
                    <a:pt x="489" y="2091"/>
                  </a:lnTo>
                  <a:lnTo>
                    <a:pt x="534" y="2114"/>
                  </a:lnTo>
                  <a:lnTo>
                    <a:pt x="591" y="2137"/>
                  </a:lnTo>
                  <a:lnTo>
                    <a:pt x="648" y="2148"/>
                  </a:lnTo>
                  <a:lnTo>
                    <a:pt x="693" y="2148"/>
                  </a:lnTo>
                  <a:lnTo>
                    <a:pt x="750" y="2137"/>
                  </a:lnTo>
                  <a:lnTo>
                    <a:pt x="796" y="2114"/>
                  </a:lnTo>
                  <a:lnTo>
                    <a:pt x="841" y="2091"/>
                  </a:lnTo>
                  <a:lnTo>
                    <a:pt x="875" y="2057"/>
                  </a:lnTo>
                  <a:lnTo>
                    <a:pt x="943" y="1966"/>
                  </a:lnTo>
                  <a:lnTo>
                    <a:pt x="1000" y="1864"/>
                  </a:lnTo>
                  <a:lnTo>
                    <a:pt x="1034" y="1762"/>
                  </a:lnTo>
                  <a:lnTo>
                    <a:pt x="1057" y="1671"/>
                  </a:lnTo>
                  <a:lnTo>
                    <a:pt x="1068" y="1580"/>
                  </a:lnTo>
                  <a:lnTo>
                    <a:pt x="1080" y="1784"/>
                  </a:lnTo>
                  <a:lnTo>
                    <a:pt x="1103" y="1966"/>
                  </a:lnTo>
                  <a:lnTo>
                    <a:pt x="1114" y="2057"/>
                  </a:lnTo>
                  <a:lnTo>
                    <a:pt x="1137" y="2125"/>
                  </a:lnTo>
                  <a:lnTo>
                    <a:pt x="1159" y="2160"/>
                  </a:lnTo>
                  <a:lnTo>
                    <a:pt x="1182" y="2182"/>
                  </a:lnTo>
                  <a:lnTo>
                    <a:pt x="1216" y="2194"/>
                  </a:lnTo>
                  <a:lnTo>
                    <a:pt x="1262" y="2205"/>
                  </a:lnTo>
                  <a:lnTo>
                    <a:pt x="1364" y="2216"/>
                  </a:lnTo>
                  <a:lnTo>
                    <a:pt x="1478" y="2194"/>
                  </a:lnTo>
                  <a:lnTo>
                    <a:pt x="1591" y="2160"/>
                  </a:lnTo>
                  <a:lnTo>
                    <a:pt x="1694" y="2114"/>
                  </a:lnTo>
                  <a:lnTo>
                    <a:pt x="1773" y="2057"/>
                  </a:lnTo>
                  <a:lnTo>
                    <a:pt x="1807" y="2023"/>
                  </a:lnTo>
                  <a:lnTo>
                    <a:pt x="1830" y="1989"/>
                  </a:lnTo>
                  <a:lnTo>
                    <a:pt x="1841" y="1955"/>
                  </a:lnTo>
                  <a:lnTo>
                    <a:pt x="1853" y="1910"/>
                  </a:lnTo>
                  <a:lnTo>
                    <a:pt x="1841" y="1830"/>
                  </a:lnTo>
                  <a:lnTo>
                    <a:pt x="1807" y="1750"/>
                  </a:lnTo>
                  <a:lnTo>
                    <a:pt x="1750" y="1659"/>
                  </a:lnTo>
                  <a:lnTo>
                    <a:pt x="1671" y="1557"/>
                  </a:lnTo>
                  <a:lnTo>
                    <a:pt x="1580" y="1455"/>
                  </a:lnTo>
                  <a:lnTo>
                    <a:pt x="1466" y="1353"/>
                  </a:lnTo>
                  <a:lnTo>
                    <a:pt x="1341" y="1239"/>
                  </a:lnTo>
                  <a:lnTo>
                    <a:pt x="1455" y="1273"/>
                  </a:lnTo>
                  <a:lnTo>
                    <a:pt x="1580" y="1307"/>
                  </a:lnTo>
                  <a:lnTo>
                    <a:pt x="1728" y="1330"/>
                  </a:lnTo>
                  <a:lnTo>
                    <a:pt x="1875" y="1353"/>
                  </a:lnTo>
                  <a:lnTo>
                    <a:pt x="1944" y="1353"/>
                  </a:lnTo>
                  <a:lnTo>
                    <a:pt x="2000" y="1341"/>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5"/>
                  </a:lnTo>
                  <a:lnTo>
                    <a:pt x="1921" y="625"/>
                  </a:lnTo>
                  <a:lnTo>
                    <a:pt x="1875" y="637"/>
                  </a:lnTo>
                  <a:lnTo>
                    <a:pt x="1830" y="648"/>
                  </a:lnTo>
                  <a:lnTo>
                    <a:pt x="1728" y="705"/>
                  </a:lnTo>
                  <a:lnTo>
                    <a:pt x="1614" y="773"/>
                  </a:lnTo>
                  <a:lnTo>
                    <a:pt x="1512" y="853"/>
                  </a:lnTo>
                  <a:lnTo>
                    <a:pt x="1341" y="1000"/>
                  </a:lnTo>
                  <a:lnTo>
                    <a:pt x="1273" y="1068"/>
                  </a:lnTo>
                  <a:lnTo>
                    <a:pt x="1341" y="966"/>
                  </a:lnTo>
                  <a:lnTo>
                    <a:pt x="1500" y="705"/>
                  </a:lnTo>
                  <a:lnTo>
                    <a:pt x="1580" y="557"/>
                  </a:lnTo>
                  <a:lnTo>
                    <a:pt x="1637" y="421"/>
                  </a:lnTo>
                  <a:lnTo>
                    <a:pt x="1659" y="352"/>
                  </a:lnTo>
                  <a:lnTo>
                    <a:pt x="1671" y="296"/>
                  </a:lnTo>
                  <a:lnTo>
                    <a:pt x="1671" y="239"/>
                  </a:lnTo>
                  <a:lnTo>
                    <a:pt x="1659" y="205"/>
                  </a:lnTo>
                  <a:lnTo>
                    <a:pt x="1648" y="171"/>
                  </a:lnTo>
                  <a:lnTo>
                    <a:pt x="1614" y="137"/>
                  </a:lnTo>
                  <a:lnTo>
                    <a:pt x="1534" y="80"/>
                  </a:lnTo>
                  <a:lnTo>
                    <a:pt x="1421" y="34"/>
                  </a:lnTo>
                  <a:lnTo>
                    <a:pt x="1307" y="12"/>
                  </a:lnTo>
                  <a:lnTo>
                    <a:pt x="1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6" name="Google Shape;2496;p24"/>
            <p:cNvSpPr/>
            <p:nvPr/>
          </p:nvSpPr>
          <p:spPr>
            <a:xfrm>
              <a:off x="-1124130" y="2225594"/>
              <a:ext cx="98819" cy="98819"/>
            </a:xfrm>
            <a:custGeom>
              <a:avLst/>
              <a:gdLst/>
              <a:ahLst/>
              <a:cxnLst/>
              <a:rect l="l" t="t" r="r" b="b"/>
              <a:pathLst>
                <a:path w="535" h="535" extrusionOk="0">
                  <a:moveTo>
                    <a:pt x="296" y="0"/>
                  </a:moveTo>
                  <a:lnTo>
                    <a:pt x="239" y="12"/>
                  </a:lnTo>
                  <a:lnTo>
                    <a:pt x="182" y="23"/>
                  </a:lnTo>
                  <a:lnTo>
                    <a:pt x="136" y="46"/>
                  </a:lnTo>
                  <a:lnTo>
                    <a:pt x="91" y="68"/>
                  </a:lnTo>
                  <a:lnTo>
                    <a:pt x="57" y="102"/>
                  </a:lnTo>
                  <a:lnTo>
                    <a:pt x="34" y="148"/>
                  </a:lnTo>
                  <a:lnTo>
                    <a:pt x="11" y="193"/>
                  </a:lnTo>
                  <a:lnTo>
                    <a:pt x="0" y="250"/>
                  </a:lnTo>
                  <a:lnTo>
                    <a:pt x="11" y="307"/>
                  </a:lnTo>
                  <a:lnTo>
                    <a:pt x="23" y="353"/>
                  </a:lnTo>
                  <a:lnTo>
                    <a:pt x="46" y="409"/>
                  </a:lnTo>
                  <a:lnTo>
                    <a:pt x="68" y="443"/>
                  </a:lnTo>
                  <a:lnTo>
                    <a:pt x="102" y="478"/>
                  </a:lnTo>
                  <a:lnTo>
                    <a:pt x="148" y="512"/>
                  </a:lnTo>
                  <a:lnTo>
                    <a:pt x="193" y="523"/>
                  </a:lnTo>
                  <a:lnTo>
                    <a:pt x="250" y="534"/>
                  </a:lnTo>
                  <a:lnTo>
                    <a:pt x="307" y="534"/>
                  </a:lnTo>
                  <a:lnTo>
                    <a:pt x="352" y="523"/>
                  </a:lnTo>
                  <a:lnTo>
                    <a:pt x="409" y="500"/>
                  </a:lnTo>
                  <a:lnTo>
                    <a:pt x="443" y="466"/>
                  </a:lnTo>
                  <a:lnTo>
                    <a:pt x="477" y="432"/>
                  </a:lnTo>
                  <a:lnTo>
                    <a:pt x="512" y="387"/>
                  </a:lnTo>
                  <a:lnTo>
                    <a:pt x="523" y="341"/>
                  </a:lnTo>
                  <a:lnTo>
                    <a:pt x="534" y="296"/>
                  </a:lnTo>
                  <a:lnTo>
                    <a:pt x="534" y="239"/>
                  </a:lnTo>
                  <a:lnTo>
                    <a:pt x="523" y="182"/>
                  </a:lnTo>
                  <a:lnTo>
                    <a:pt x="500" y="137"/>
                  </a:lnTo>
                  <a:lnTo>
                    <a:pt x="477" y="91"/>
                  </a:lnTo>
                  <a:lnTo>
                    <a:pt x="432" y="57"/>
                  </a:lnTo>
                  <a:lnTo>
                    <a:pt x="386" y="34"/>
                  </a:lnTo>
                  <a:lnTo>
                    <a:pt x="341" y="12"/>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7" name="Google Shape;2497;p24"/>
            <p:cNvSpPr/>
            <p:nvPr/>
          </p:nvSpPr>
          <p:spPr>
            <a:xfrm>
              <a:off x="-1237540" y="2532021"/>
              <a:ext cx="405248" cy="409497"/>
            </a:xfrm>
            <a:custGeom>
              <a:avLst/>
              <a:gdLst/>
              <a:ahLst/>
              <a:cxnLst/>
              <a:rect l="l" t="t" r="r" b="b"/>
              <a:pathLst>
                <a:path w="2194" h="2217" extrusionOk="0">
                  <a:moveTo>
                    <a:pt x="1171" y="1"/>
                  </a:moveTo>
                  <a:lnTo>
                    <a:pt x="1057" y="12"/>
                  </a:lnTo>
                  <a:lnTo>
                    <a:pt x="1000" y="35"/>
                  </a:lnTo>
                  <a:lnTo>
                    <a:pt x="944" y="57"/>
                  </a:lnTo>
                  <a:lnTo>
                    <a:pt x="898" y="91"/>
                  </a:lnTo>
                  <a:lnTo>
                    <a:pt x="853" y="126"/>
                  </a:lnTo>
                  <a:lnTo>
                    <a:pt x="819" y="182"/>
                  </a:lnTo>
                  <a:lnTo>
                    <a:pt x="796" y="228"/>
                  </a:lnTo>
                  <a:lnTo>
                    <a:pt x="785" y="296"/>
                  </a:lnTo>
                  <a:lnTo>
                    <a:pt x="785" y="353"/>
                  </a:lnTo>
                  <a:lnTo>
                    <a:pt x="796" y="489"/>
                  </a:lnTo>
                  <a:lnTo>
                    <a:pt x="830" y="626"/>
                  </a:lnTo>
                  <a:lnTo>
                    <a:pt x="875" y="751"/>
                  </a:lnTo>
                  <a:lnTo>
                    <a:pt x="910" y="853"/>
                  </a:lnTo>
                  <a:lnTo>
                    <a:pt x="955" y="944"/>
                  </a:lnTo>
                  <a:lnTo>
                    <a:pt x="864" y="864"/>
                  </a:lnTo>
                  <a:lnTo>
                    <a:pt x="660" y="705"/>
                  </a:lnTo>
                  <a:lnTo>
                    <a:pt x="535" y="626"/>
                  </a:lnTo>
                  <a:lnTo>
                    <a:pt x="410" y="557"/>
                  </a:lnTo>
                  <a:lnTo>
                    <a:pt x="353" y="546"/>
                  </a:lnTo>
                  <a:lnTo>
                    <a:pt x="307" y="535"/>
                  </a:lnTo>
                  <a:lnTo>
                    <a:pt x="262" y="535"/>
                  </a:lnTo>
                  <a:lnTo>
                    <a:pt x="228" y="546"/>
                  </a:lnTo>
                  <a:lnTo>
                    <a:pt x="171" y="591"/>
                  </a:lnTo>
                  <a:lnTo>
                    <a:pt x="114" y="660"/>
                  </a:lnTo>
                  <a:lnTo>
                    <a:pt x="69" y="739"/>
                  </a:lnTo>
                  <a:lnTo>
                    <a:pt x="34" y="830"/>
                  </a:lnTo>
                  <a:lnTo>
                    <a:pt x="12" y="932"/>
                  </a:lnTo>
                  <a:lnTo>
                    <a:pt x="0" y="1035"/>
                  </a:lnTo>
                  <a:lnTo>
                    <a:pt x="12" y="1126"/>
                  </a:lnTo>
                  <a:lnTo>
                    <a:pt x="46" y="1205"/>
                  </a:lnTo>
                  <a:lnTo>
                    <a:pt x="80" y="1239"/>
                  </a:lnTo>
                  <a:lnTo>
                    <a:pt x="114" y="1273"/>
                  </a:lnTo>
                  <a:lnTo>
                    <a:pt x="159" y="1296"/>
                  </a:lnTo>
                  <a:lnTo>
                    <a:pt x="216" y="1307"/>
                  </a:lnTo>
                  <a:lnTo>
                    <a:pt x="330" y="1319"/>
                  </a:lnTo>
                  <a:lnTo>
                    <a:pt x="455" y="1319"/>
                  </a:lnTo>
                  <a:lnTo>
                    <a:pt x="569" y="1307"/>
                  </a:lnTo>
                  <a:lnTo>
                    <a:pt x="671" y="1296"/>
                  </a:lnTo>
                  <a:lnTo>
                    <a:pt x="762" y="1285"/>
                  </a:lnTo>
                  <a:lnTo>
                    <a:pt x="694" y="1319"/>
                  </a:lnTo>
                  <a:lnTo>
                    <a:pt x="523" y="1398"/>
                  </a:lnTo>
                  <a:lnTo>
                    <a:pt x="421" y="1455"/>
                  </a:lnTo>
                  <a:lnTo>
                    <a:pt x="330" y="1512"/>
                  </a:lnTo>
                  <a:lnTo>
                    <a:pt x="262" y="1580"/>
                  </a:lnTo>
                  <a:lnTo>
                    <a:pt x="216" y="1637"/>
                  </a:lnTo>
                  <a:lnTo>
                    <a:pt x="205" y="1660"/>
                  </a:lnTo>
                  <a:lnTo>
                    <a:pt x="205" y="1705"/>
                  </a:lnTo>
                  <a:lnTo>
                    <a:pt x="216" y="1785"/>
                  </a:lnTo>
                  <a:lnTo>
                    <a:pt x="262" y="1864"/>
                  </a:lnTo>
                  <a:lnTo>
                    <a:pt x="319" y="1955"/>
                  </a:lnTo>
                  <a:lnTo>
                    <a:pt x="398" y="2035"/>
                  </a:lnTo>
                  <a:lnTo>
                    <a:pt x="489" y="2092"/>
                  </a:lnTo>
                  <a:lnTo>
                    <a:pt x="535" y="2114"/>
                  </a:lnTo>
                  <a:lnTo>
                    <a:pt x="591" y="2137"/>
                  </a:lnTo>
                  <a:lnTo>
                    <a:pt x="648" y="2149"/>
                  </a:lnTo>
                  <a:lnTo>
                    <a:pt x="694" y="2149"/>
                  </a:lnTo>
                  <a:lnTo>
                    <a:pt x="750" y="2137"/>
                  </a:lnTo>
                  <a:lnTo>
                    <a:pt x="796" y="2114"/>
                  </a:lnTo>
                  <a:lnTo>
                    <a:pt x="841" y="2092"/>
                  </a:lnTo>
                  <a:lnTo>
                    <a:pt x="875" y="2058"/>
                  </a:lnTo>
                  <a:lnTo>
                    <a:pt x="944" y="1967"/>
                  </a:lnTo>
                  <a:lnTo>
                    <a:pt x="1000" y="1853"/>
                  </a:lnTo>
                  <a:lnTo>
                    <a:pt x="1035" y="1762"/>
                  </a:lnTo>
                  <a:lnTo>
                    <a:pt x="1057" y="1671"/>
                  </a:lnTo>
                  <a:lnTo>
                    <a:pt x="1069" y="1580"/>
                  </a:lnTo>
                  <a:lnTo>
                    <a:pt x="1080" y="1785"/>
                  </a:lnTo>
                  <a:lnTo>
                    <a:pt x="1103" y="1967"/>
                  </a:lnTo>
                  <a:lnTo>
                    <a:pt x="1114" y="2058"/>
                  </a:lnTo>
                  <a:lnTo>
                    <a:pt x="1137" y="2126"/>
                  </a:lnTo>
                  <a:lnTo>
                    <a:pt x="1160" y="2160"/>
                  </a:lnTo>
                  <a:lnTo>
                    <a:pt x="1182" y="2183"/>
                  </a:lnTo>
                  <a:lnTo>
                    <a:pt x="1216" y="2194"/>
                  </a:lnTo>
                  <a:lnTo>
                    <a:pt x="1262" y="2205"/>
                  </a:lnTo>
                  <a:lnTo>
                    <a:pt x="1364" y="2217"/>
                  </a:lnTo>
                  <a:lnTo>
                    <a:pt x="1478" y="2194"/>
                  </a:lnTo>
                  <a:lnTo>
                    <a:pt x="1591" y="2160"/>
                  </a:lnTo>
                  <a:lnTo>
                    <a:pt x="1694" y="2114"/>
                  </a:lnTo>
                  <a:lnTo>
                    <a:pt x="1773" y="2058"/>
                  </a:lnTo>
                  <a:lnTo>
                    <a:pt x="1807" y="2024"/>
                  </a:lnTo>
                  <a:lnTo>
                    <a:pt x="1830" y="1989"/>
                  </a:lnTo>
                  <a:lnTo>
                    <a:pt x="1842" y="1955"/>
                  </a:lnTo>
                  <a:lnTo>
                    <a:pt x="1853" y="1910"/>
                  </a:lnTo>
                  <a:lnTo>
                    <a:pt x="1842" y="1830"/>
                  </a:lnTo>
                  <a:lnTo>
                    <a:pt x="1807" y="1751"/>
                  </a:lnTo>
                  <a:lnTo>
                    <a:pt x="1751" y="1660"/>
                  </a:lnTo>
                  <a:lnTo>
                    <a:pt x="1671" y="1558"/>
                  </a:lnTo>
                  <a:lnTo>
                    <a:pt x="1580" y="1455"/>
                  </a:lnTo>
                  <a:lnTo>
                    <a:pt x="1466" y="1353"/>
                  </a:lnTo>
                  <a:lnTo>
                    <a:pt x="1341" y="1239"/>
                  </a:lnTo>
                  <a:lnTo>
                    <a:pt x="1455" y="1273"/>
                  </a:lnTo>
                  <a:lnTo>
                    <a:pt x="1580" y="1307"/>
                  </a:lnTo>
                  <a:lnTo>
                    <a:pt x="1728" y="1330"/>
                  </a:lnTo>
                  <a:lnTo>
                    <a:pt x="1876" y="1353"/>
                  </a:lnTo>
                  <a:lnTo>
                    <a:pt x="1944" y="1353"/>
                  </a:lnTo>
                  <a:lnTo>
                    <a:pt x="2001" y="1342"/>
                  </a:lnTo>
                  <a:lnTo>
                    <a:pt x="2057" y="1330"/>
                  </a:lnTo>
                  <a:lnTo>
                    <a:pt x="2103" y="1307"/>
                  </a:lnTo>
                  <a:lnTo>
                    <a:pt x="2148" y="1273"/>
                  </a:lnTo>
                  <a:lnTo>
                    <a:pt x="2160" y="1228"/>
                  </a:lnTo>
                  <a:lnTo>
                    <a:pt x="2182" y="1137"/>
                  </a:lnTo>
                  <a:lnTo>
                    <a:pt x="2194" y="1023"/>
                  </a:lnTo>
                  <a:lnTo>
                    <a:pt x="2171" y="921"/>
                  </a:lnTo>
                  <a:lnTo>
                    <a:pt x="2148" y="830"/>
                  </a:lnTo>
                  <a:lnTo>
                    <a:pt x="2114" y="739"/>
                  </a:lnTo>
                  <a:lnTo>
                    <a:pt x="2057" y="682"/>
                  </a:lnTo>
                  <a:lnTo>
                    <a:pt x="2023" y="648"/>
                  </a:lnTo>
                  <a:lnTo>
                    <a:pt x="1989" y="637"/>
                  </a:lnTo>
                  <a:lnTo>
                    <a:pt x="1955" y="626"/>
                  </a:lnTo>
                  <a:lnTo>
                    <a:pt x="1921" y="626"/>
                  </a:lnTo>
                  <a:lnTo>
                    <a:pt x="1876" y="637"/>
                  </a:lnTo>
                  <a:lnTo>
                    <a:pt x="1830" y="648"/>
                  </a:lnTo>
                  <a:lnTo>
                    <a:pt x="1728" y="705"/>
                  </a:lnTo>
                  <a:lnTo>
                    <a:pt x="1614" y="773"/>
                  </a:lnTo>
                  <a:lnTo>
                    <a:pt x="1512" y="853"/>
                  </a:lnTo>
                  <a:lnTo>
                    <a:pt x="1341" y="1001"/>
                  </a:lnTo>
                  <a:lnTo>
                    <a:pt x="1273" y="1069"/>
                  </a:lnTo>
                  <a:lnTo>
                    <a:pt x="1341" y="967"/>
                  </a:lnTo>
                  <a:lnTo>
                    <a:pt x="1501" y="705"/>
                  </a:lnTo>
                  <a:lnTo>
                    <a:pt x="1580" y="557"/>
                  </a:lnTo>
                  <a:lnTo>
                    <a:pt x="1637" y="421"/>
                  </a:lnTo>
                  <a:lnTo>
                    <a:pt x="1660" y="353"/>
                  </a:lnTo>
                  <a:lnTo>
                    <a:pt x="1671" y="296"/>
                  </a:lnTo>
                  <a:lnTo>
                    <a:pt x="1671" y="239"/>
                  </a:lnTo>
                  <a:lnTo>
                    <a:pt x="1660" y="205"/>
                  </a:lnTo>
                  <a:lnTo>
                    <a:pt x="1648" y="171"/>
                  </a:lnTo>
                  <a:lnTo>
                    <a:pt x="1614" y="137"/>
                  </a:lnTo>
                  <a:lnTo>
                    <a:pt x="1535" y="80"/>
                  </a:lnTo>
                  <a:lnTo>
                    <a:pt x="1421" y="35"/>
                  </a:lnTo>
                  <a:lnTo>
                    <a:pt x="1307"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8" name="Google Shape;2498;p24"/>
            <p:cNvSpPr/>
            <p:nvPr/>
          </p:nvSpPr>
          <p:spPr>
            <a:xfrm>
              <a:off x="-1088482" y="2710448"/>
              <a:ext cx="98819" cy="98819"/>
            </a:xfrm>
            <a:custGeom>
              <a:avLst/>
              <a:gdLst/>
              <a:ahLst/>
              <a:cxnLst/>
              <a:rect l="l" t="t" r="r" b="b"/>
              <a:pathLst>
                <a:path w="535" h="535" extrusionOk="0">
                  <a:moveTo>
                    <a:pt x="296" y="1"/>
                  </a:moveTo>
                  <a:lnTo>
                    <a:pt x="239" y="12"/>
                  </a:lnTo>
                  <a:lnTo>
                    <a:pt x="182" y="23"/>
                  </a:lnTo>
                  <a:lnTo>
                    <a:pt x="137" y="46"/>
                  </a:lnTo>
                  <a:lnTo>
                    <a:pt x="91" y="69"/>
                  </a:lnTo>
                  <a:lnTo>
                    <a:pt x="57" y="103"/>
                  </a:lnTo>
                  <a:lnTo>
                    <a:pt x="34" y="148"/>
                  </a:lnTo>
                  <a:lnTo>
                    <a:pt x="12" y="194"/>
                  </a:lnTo>
                  <a:lnTo>
                    <a:pt x="0" y="251"/>
                  </a:lnTo>
                  <a:lnTo>
                    <a:pt x="12" y="307"/>
                  </a:lnTo>
                  <a:lnTo>
                    <a:pt x="23" y="353"/>
                  </a:lnTo>
                  <a:lnTo>
                    <a:pt x="46" y="410"/>
                  </a:lnTo>
                  <a:lnTo>
                    <a:pt x="68" y="444"/>
                  </a:lnTo>
                  <a:lnTo>
                    <a:pt x="103" y="478"/>
                  </a:lnTo>
                  <a:lnTo>
                    <a:pt x="148" y="512"/>
                  </a:lnTo>
                  <a:lnTo>
                    <a:pt x="193" y="523"/>
                  </a:lnTo>
                  <a:lnTo>
                    <a:pt x="250" y="535"/>
                  </a:lnTo>
                  <a:lnTo>
                    <a:pt x="307" y="535"/>
                  </a:lnTo>
                  <a:lnTo>
                    <a:pt x="353" y="523"/>
                  </a:lnTo>
                  <a:lnTo>
                    <a:pt x="409" y="501"/>
                  </a:lnTo>
                  <a:lnTo>
                    <a:pt x="444" y="467"/>
                  </a:lnTo>
                  <a:lnTo>
                    <a:pt x="478" y="432"/>
                  </a:lnTo>
                  <a:lnTo>
                    <a:pt x="512" y="387"/>
                  </a:lnTo>
                  <a:lnTo>
                    <a:pt x="523" y="341"/>
                  </a:lnTo>
                  <a:lnTo>
                    <a:pt x="534" y="296"/>
                  </a:lnTo>
                  <a:lnTo>
                    <a:pt x="534" y="239"/>
                  </a:lnTo>
                  <a:lnTo>
                    <a:pt x="523" y="182"/>
                  </a:lnTo>
                  <a:lnTo>
                    <a:pt x="500" y="137"/>
                  </a:lnTo>
                  <a:lnTo>
                    <a:pt x="478" y="91"/>
                  </a:lnTo>
                  <a:lnTo>
                    <a:pt x="432" y="57"/>
                  </a:lnTo>
                  <a:lnTo>
                    <a:pt x="387" y="35"/>
                  </a:lnTo>
                  <a:lnTo>
                    <a:pt x="341" y="12"/>
                  </a:lnTo>
                  <a:lnTo>
                    <a:pt x="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99" name="Google Shape;2499;p24"/>
            <p:cNvSpPr/>
            <p:nvPr/>
          </p:nvSpPr>
          <p:spPr>
            <a:xfrm>
              <a:off x="-845037" y="2735568"/>
              <a:ext cx="403216" cy="409681"/>
            </a:xfrm>
            <a:custGeom>
              <a:avLst/>
              <a:gdLst/>
              <a:ahLst/>
              <a:cxnLst/>
              <a:rect l="l" t="t" r="r" b="b"/>
              <a:pathLst>
                <a:path w="2183" h="2218" extrusionOk="0">
                  <a:moveTo>
                    <a:pt x="1171" y="1"/>
                  </a:moveTo>
                  <a:lnTo>
                    <a:pt x="1046" y="24"/>
                  </a:lnTo>
                  <a:lnTo>
                    <a:pt x="989" y="35"/>
                  </a:lnTo>
                  <a:lnTo>
                    <a:pt x="933" y="58"/>
                  </a:lnTo>
                  <a:lnTo>
                    <a:pt x="887" y="92"/>
                  </a:lnTo>
                  <a:lnTo>
                    <a:pt x="842" y="137"/>
                  </a:lnTo>
                  <a:lnTo>
                    <a:pt x="808" y="183"/>
                  </a:lnTo>
                  <a:lnTo>
                    <a:pt x="796" y="240"/>
                  </a:lnTo>
                  <a:lnTo>
                    <a:pt x="785" y="296"/>
                  </a:lnTo>
                  <a:lnTo>
                    <a:pt x="773" y="365"/>
                  </a:lnTo>
                  <a:lnTo>
                    <a:pt x="785" y="490"/>
                  </a:lnTo>
                  <a:lnTo>
                    <a:pt x="819" y="626"/>
                  </a:lnTo>
                  <a:lnTo>
                    <a:pt x="864" y="751"/>
                  </a:lnTo>
                  <a:lnTo>
                    <a:pt x="898" y="853"/>
                  </a:lnTo>
                  <a:lnTo>
                    <a:pt x="944" y="944"/>
                  </a:lnTo>
                  <a:lnTo>
                    <a:pt x="853" y="876"/>
                  </a:lnTo>
                  <a:lnTo>
                    <a:pt x="648" y="706"/>
                  </a:lnTo>
                  <a:lnTo>
                    <a:pt x="523" y="626"/>
                  </a:lnTo>
                  <a:lnTo>
                    <a:pt x="398" y="569"/>
                  </a:lnTo>
                  <a:lnTo>
                    <a:pt x="353" y="546"/>
                  </a:lnTo>
                  <a:lnTo>
                    <a:pt x="296" y="535"/>
                  </a:lnTo>
                  <a:lnTo>
                    <a:pt x="251" y="535"/>
                  </a:lnTo>
                  <a:lnTo>
                    <a:pt x="217" y="546"/>
                  </a:lnTo>
                  <a:lnTo>
                    <a:pt x="160" y="592"/>
                  </a:lnTo>
                  <a:lnTo>
                    <a:pt x="103" y="660"/>
                  </a:lnTo>
                  <a:lnTo>
                    <a:pt x="57" y="740"/>
                  </a:lnTo>
                  <a:lnTo>
                    <a:pt x="23" y="842"/>
                  </a:lnTo>
                  <a:lnTo>
                    <a:pt x="1" y="933"/>
                  </a:lnTo>
                  <a:lnTo>
                    <a:pt x="1" y="1035"/>
                  </a:lnTo>
                  <a:lnTo>
                    <a:pt x="12" y="1126"/>
                  </a:lnTo>
                  <a:lnTo>
                    <a:pt x="35" y="1217"/>
                  </a:lnTo>
                  <a:lnTo>
                    <a:pt x="69" y="1251"/>
                  </a:lnTo>
                  <a:lnTo>
                    <a:pt x="103" y="1274"/>
                  </a:lnTo>
                  <a:lnTo>
                    <a:pt x="148" y="1297"/>
                  </a:lnTo>
                  <a:lnTo>
                    <a:pt x="205" y="1308"/>
                  </a:lnTo>
                  <a:lnTo>
                    <a:pt x="319" y="1331"/>
                  </a:lnTo>
                  <a:lnTo>
                    <a:pt x="444" y="1331"/>
                  </a:lnTo>
                  <a:lnTo>
                    <a:pt x="558" y="1319"/>
                  </a:lnTo>
                  <a:lnTo>
                    <a:pt x="660" y="1297"/>
                  </a:lnTo>
                  <a:lnTo>
                    <a:pt x="751" y="1285"/>
                  </a:lnTo>
                  <a:lnTo>
                    <a:pt x="751" y="1285"/>
                  </a:lnTo>
                  <a:lnTo>
                    <a:pt x="683" y="1319"/>
                  </a:lnTo>
                  <a:lnTo>
                    <a:pt x="512" y="1410"/>
                  </a:lnTo>
                  <a:lnTo>
                    <a:pt x="410" y="1456"/>
                  </a:lnTo>
                  <a:lnTo>
                    <a:pt x="330" y="1524"/>
                  </a:lnTo>
                  <a:lnTo>
                    <a:pt x="251" y="1581"/>
                  </a:lnTo>
                  <a:lnTo>
                    <a:pt x="205" y="1638"/>
                  </a:lnTo>
                  <a:lnTo>
                    <a:pt x="194" y="1672"/>
                  </a:lnTo>
                  <a:lnTo>
                    <a:pt x="194" y="1706"/>
                  </a:lnTo>
                  <a:lnTo>
                    <a:pt x="205" y="1785"/>
                  </a:lnTo>
                  <a:lnTo>
                    <a:pt x="251" y="1876"/>
                  </a:lnTo>
                  <a:lnTo>
                    <a:pt x="307" y="1956"/>
                  </a:lnTo>
                  <a:lnTo>
                    <a:pt x="387" y="2035"/>
                  </a:lnTo>
                  <a:lnTo>
                    <a:pt x="478" y="2103"/>
                  </a:lnTo>
                  <a:lnTo>
                    <a:pt x="535" y="2126"/>
                  </a:lnTo>
                  <a:lnTo>
                    <a:pt x="580" y="2138"/>
                  </a:lnTo>
                  <a:lnTo>
                    <a:pt x="637" y="2149"/>
                  </a:lnTo>
                  <a:lnTo>
                    <a:pt x="694" y="2149"/>
                  </a:lnTo>
                  <a:lnTo>
                    <a:pt x="739" y="2138"/>
                  </a:lnTo>
                  <a:lnTo>
                    <a:pt x="785" y="2126"/>
                  </a:lnTo>
                  <a:lnTo>
                    <a:pt x="830" y="2092"/>
                  </a:lnTo>
                  <a:lnTo>
                    <a:pt x="876" y="2058"/>
                  </a:lnTo>
                  <a:lnTo>
                    <a:pt x="933" y="1967"/>
                  </a:lnTo>
                  <a:lnTo>
                    <a:pt x="989" y="1865"/>
                  </a:lnTo>
                  <a:lnTo>
                    <a:pt x="1023" y="1763"/>
                  </a:lnTo>
                  <a:lnTo>
                    <a:pt x="1046" y="1672"/>
                  </a:lnTo>
                  <a:lnTo>
                    <a:pt x="1058" y="1581"/>
                  </a:lnTo>
                  <a:lnTo>
                    <a:pt x="1069" y="1797"/>
                  </a:lnTo>
                  <a:lnTo>
                    <a:pt x="1092" y="1978"/>
                  </a:lnTo>
                  <a:lnTo>
                    <a:pt x="1103" y="2058"/>
                  </a:lnTo>
                  <a:lnTo>
                    <a:pt x="1126" y="2138"/>
                  </a:lnTo>
                  <a:lnTo>
                    <a:pt x="1149" y="2160"/>
                  </a:lnTo>
                  <a:lnTo>
                    <a:pt x="1171" y="2183"/>
                  </a:lnTo>
                  <a:lnTo>
                    <a:pt x="1205" y="2206"/>
                  </a:lnTo>
                  <a:lnTo>
                    <a:pt x="1251" y="2217"/>
                  </a:lnTo>
                  <a:lnTo>
                    <a:pt x="1353" y="2217"/>
                  </a:lnTo>
                  <a:lnTo>
                    <a:pt x="1467" y="2194"/>
                  </a:lnTo>
                  <a:lnTo>
                    <a:pt x="1580" y="2160"/>
                  </a:lnTo>
                  <a:lnTo>
                    <a:pt x="1683" y="2115"/>
                  </a:lnTo>
                  <a:lnTo>
                    <a:pt x="1762" y="2058"/>
                  </a:lnTo>
                  <a:lnTo>
                    <a:pt x="1796" y="2024"/>
                  </a:lnTo>
                  <a:lnTo>
                    <a:pt x="1819" y="1990"/>
                  </a:lnTo>
                  <a:lnTo>
                    <a:pt x="1830" y="1956"/>
                  </a:lnTo>
                  <a:lnTo>
                    <a:pt x="1842" y="1922"/>
                  </a:lnTo>
                  <a:lnTo>
                    <a:pt x="1830" y="1842"/>
                  </a:lnTo>
                  <a:lnTo>
                    <a:pt x="1796" y="1751"/>
                  </a:lnTo>
                  <a:lnTo>
                    <a:pt x="1739" y="1660"/>
                  </a:lnTo>
                  <a:lnTo>
                    <a:pt x="1660" y="1569"/>
                  </a:lnTo>
                  <a:lnTo>
                    <a:pt x="1569" y="1467"/>
                  </a:lnTo>
                  <a:lnTo>
                    <a:pt x="1455" y="1353"/>
                  </a:lnTo>
                  <a:lnTo>
                    <a:pt x="1330" y="1251"/>
                  </a:lnTo>
                  <a:lnTo>
                    <a:pt x="1444" y="1285"/>
                  </a:lnTo>
                  <a:lnTo>
                    <a:pt x="1569" y="1308"/>
                  </a:lnTo>
                  <a:lnTo>
                    <a:pt x="1717" y="1342"/>
                  </a:lnTo>
                  <a:lnTo>
                    <a:pt x="1865" y="1353"/>
                  </a:lnTo>
                  <a:lnTo>
                    <a:pt x="1933" y="1353"/>
                  </a:lnTo>
                  <a:lnTo>
                    <a:pt x="1990" y="1342"/>
                  </a:lnTo>
                  <a:lnTo>
                    <a:pt x="2046" y="1331"/>
                  </a:lnTo>
                  <a:lnTo>
                    <a:pt x="2103" y="1308"/>
                  </a:lnTo>
                  <a:lnTo>
                    <a:pt x="2137" y="1274"/>
                  </a:lnTo>
                  <a:lnTo>
                    <a:pt x="2160" y="1240"/>
                  </a:lnTo>
                  <a:lnTo>
                    <a:pt x="2171" y="1137"/>
                  </a:lnTo>
                  <a:lnTo>
                    <a:pt x="2183" y="1035"/>
                  </a:lnTo>
                  <a:lnTo>
                    <a:pt x="2171" y="933"/>
                  </a:lnTo>
                  <a:lnTo>
                    <a:pt x="2137" y="831"/>
                  </a:lnTo>
                  <a:lnTo>
                    <a:pt x="2103" y="751"/>
                  </a:lnTo>
                  <a:lnTo>
                    <a:pt x="2046" y="683"/>
                  </a:lnTo>
                  <a:lnTo>
                    <a:pt x="2012" y="660"/>
                  </a:lnTo>
                  <a:lnTo>
                    <a:pt x="1978" y="637"/>
                  </a:lnTo>
                  <a:lnTo>
                    <a:pt x="1865" y="637"/>
                  </a:lnTo>
                  <a:lnTo>
                    <a:pt x="1819" y="660"/>
                  </a:lnTo>
                  <a:lnTo>
                    <a:pt x="1717" y="706"/>
                  </a:lnTo>
                  <a:lnTo>
                    <a:pt x="1614" y="785"/>
                  </a:lnTo>
                  <a:lnTo>
                    <a:pt x="1501" y="865"/>
                  </a:lnTo>
                  <a:lnTo>
                    <a:pt x="1330" y="1012"/>
                  </a:lnTo>
                  <a:lnTo>
                    <a:pt x="1262" y="1081"/>
                  </a:lnTo>
                  <a:lnTo>
                    <a:pt x="1262" y="1081"/>
                  </a:lnTo>
                  <a:lnTo>
                    <a:pt x="1330" y="967"/>
                  </a:lnTo>
                  <a:lnTo>
                    <a:pt x="1489" y="706"/>
                  </a:lnTo>
                  <a:lnTo>
                    <a:pt x="1569" y="558"/>
                  </a:lnTo>
                  <a:lnTo>
                    <a:pt x="1626" y="421"/>
                  </a:lnTo>
                  <a:lnTo>
                    <a:pt x="1649" y="353"/>
                  </a:lnTo>
                  <a:lnTo>
                    <a:pt x="1660" y="296"/>
                  </a:lnTo>
                  <a:lnTo>
                    <a:pt x="1660" y="251"/>
                  </a:lnTo>
                  <a:lnTo>
                    <a:pt x="1660" y="205"/>
                  </a:lnTo>
                  <a:lnTo>
                    <a:pt x="1637" y="171"/>
                  </a:lnTo>
                  <a:lnTo>
                    <a:pt x="1603" y="137"/>
                  </a:lnTo>
                  <a:lnTo>
                    <a:pt x="1524" y="80"/>
                  </a:lnTo>
                  <a:lnTo>
                    <a:pt x="1410" y="46"/>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0" name="Google Shape;2500;p24"/>
            <p:cNvSpPr/>
            <p:nvPr/>
          </p:nvSpPr>
          <p:spPr>
            <a:xfrm>
              <a:off x="-695979" y="2916211"/>
              <a:ext cx="96787" cy="98819"/>
            </a:xfrm>
            <a:custGeom>
              <a:avLst/>
              <a:gdLst/>
              <a:ahLst/>
              <a:cxnLst/>
              <a:rect l="l" t="t" r="r" b="b"/>
              <a:pathLst>
                <a:path w="524" h="535" extrusionOk="0">
                  <a:moveTo>
                    <a:pt x="228" y="0"/>
                  </a:moveTo>
                  <a:lnTo>
                    <a:pt x="171" y="12"/>
                  </a:lnTo>
                  <a:lnTo>
                    <a:pt x="126" y="34"/>
                  </a:lnTo>
                  <a:lnTo>
                    <a:pt x="91" y="69"/>
                  </a:lnTo>
                  <a:lnTo>
                    <a:pt x="46" y="103"/>
                  </a:lnTo>
                  <a:lnTo>
                    <a:pt x="23" y="148"/>
                  </a:lnTo>
                  <a:lnTo>
                    <a:pt x="1" y="194"/>
                  </a:lnTo>
                  <a:lnTo>
                    <a:pt x="1" y="239"/>
                  </a:lnTo>
                  <a:lnTo>
                    <a:pt x="1" y="296"/>
                  </a:lnTo>
                  <a:lnTo>
                    <a:pt x="12" y="353"/>
                  </a:lnTo>
                  <a:lnTo>
                    <a:pt x="35" y="398"/>
                  </a:lnTo>
                  <a:lnTo>
                    <a:pt x="57" y="444"/>
                  </a:lnTo>
                  <a:lnTo>
                    <a:pt x="103" y="478"/>
                  </a:lnTo>
                  <a:lnTo>
                    <a:pt x="137" y="500"/>
                  </a:lnTo>
                  <a:lnTo>
                    <a:pt x="194" y="523"/>
                  </a:lnTo>
                  <a:lnTo>
                    <a:pt x="239" y="534"/>
                  </a:lnTo>
                  <a:lnTo>
                    <a:pt x="296" y="523"/>
                  </a:lnTo>
                  <a:lnTo>
                    <a:pt x="353" y="512"/>
                  </a:lnTo>
                  <a:lnTo>
                    <a:pt x="398" y="489"/>
                  </a:lnTo>
                  <a:lnTo>
                    <a:pt x="432" y="466"/>
                  </a:lnTo>
                  <a:lnTo>
                    <a:pt x="478" y="432"/>
                  </a:lnTo>
                  <a:lnTo>
                    <a:pt x="501" y="387"/>
                  </a:lnTo>
                  <a:lnTo>
                    <a:pt x="523" y="341"/>
                  </a:lnTo>
                  <a:lnTo>
                    <a:pt x="523" y="284"/>
                  </a:lnTo>
                  <a:lnTo>
                    <a:pt x="523" y="228"/>
                  </a:lnTo>
                  <a:lnTo>
                    <a:pt x="512" y="182"/>
                  </a:lnTo>
                  <a:lnTo>
                    <a:pt x="489" y="125"/>
                  </a:lnTo>
                  <a:lnTo>
                    <a:pt x="467" y="91"/>
                  </a:lnTo>
                  <a:lnTo>
                    <a:pt x="421" y="57"/>
                  </a:lnTo>
                  <a:lnTo>
                    <a:pt x="387" y="23"/>
                  </a:lnTo>
                  <a:lnTo>
                    <a:pt x="330" y="12"/>
                  </a:lnTo>
                  <a:lnTo>
                    <a:pt x="2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1" name="Google Shape;2501;p24"/>
            <p:cNvSpPr/>
            <p:nvPr/>
          </p:nvSpPr>
          <p:spPr>
            <a:xfrm>
              <a:off x="-1350951" y="3016875"/>
              <a:ext cx="403216" cy="407465"/>
            </a:xfrm>
            <a:custGeom>
              <a:avLst/>
              <a:gdLst/>
              <a:ahLst/>
              <a:cxnLst/>
              <a:rect l="l" t="t" r="r" b="b"/>
              <a:pathLst>
                <a:path w="2183" h="2206" extrusionOk="0">
                  <a:moveTo>
                    <a:pt x="1171" y="1"/>
                  </a:moveTo>
                  <a:lnTo>
                    <a:pt x="1046" y="12"/>
                  </a:lnTo>
                  <a:lnTo>
                    <a:pt x="989" y="24"/>
                  </a:lnTo>
                  <a:lnTo>
                    <a:pt x="933" y="58"/>
                  </a:lnTo>
                  <a:lnTo>
                    <a:pt x="887" y="80"/>
                  </a:lnTo>
                  <a:lnTo>
                    <a:pt x="842" y="126"/>
                  </a:lnTo>
                  <a:lnTo>
                    <a:pt x="819" y="171"/>
                  </a:lnTo>
                  <a:lnTo>
                    <a:pt x="796" y="228"/>
                  </a:lnTo>
                  <a:lnTo>
                    <a:pt x="785" y="285"/>
                  </a:lnTo>
                  <a:lnTo>
                    <a:pt x="773" y="353"/>
                  </a:lnTo>
                  <a:lnTo>
                    <a:pt x="796" y="490"/>
                  </a:lnTo>
                  <a:lnTo>
                    <a:pt x="819" y="615"/>
                  </a:lnTo>
                  <a:lnTo>
                    <a:pt x="864" y="740"/>
                  </a:lnTo>
                  <a:lnTo>
                    <a:pt x="910" y="842"/>
                  </a:lnTo>
                  <a:lnTo>
                    <a:pt x="944" y="933"/>
                  </a:lnTo>
                  <a:lnTo>
                    <a:pt x="853" y="865"/>
                  </a:lnTo>
                  <a:lnTo>
                    <a:pt x="648" y="705"/>
                  </a:lnTo>
                  <a:lnTo>
                    <a:pt x="523" y="626"/>
                  </a:lnTo>
                  <a:lnTo>
                    <a:pt x="410" y="558"/>
                  </a:lnTo>
                  <a:lnTo>
                    <a:pt x="353" y="535"/>
                  </a:lnTo>
                  <a:lnTo>
                    <a:pt x="296" y="524"/>
                  </a:lnTo>
                  <a:lnTo>
                    <a:pt x="262" y="524"/>
                  </a:lnTo>
                  <a:lnTo>
                    <a:pt x="228" y="535"/>
                  </a:lnTo>
                  <a:lnTo>
                    <a:pt x="160" y="580"/>
                  </a:lnTo>
                  <a:lnTo>
                    <a:pt x="114" y="649"/>
                  </a:lnTo>
                  <a:lnTo>
                    <a:pt x="69" y="740"/>
                  </a:lnTo>
                  <a:lnTo>
                    <a:pt x="23" y="831"/>
                  </a:lnTo>
                  <a:lnTo>
                    <a:pt x="1" y="921"/>
                  </a:lnTo>
                  <a:lnTo>
                    <a:pt x="1" y="1024"/>
                  </a:lnTo>
                  <a:lnTo>
                    <a:pt x="12" y="1115"/>
                  </a:lnTo>
                  <a:lnTo>
                    <a:pt x="46" y="1206"/>
                  </a:lnTo>
                  <a:lnTo>
                    <a:pt x="69" y="1240"/>
                  </a:lnTo>
                  <a:lnTo>
                    <a:pt x="103" y="1262"/>
                  </a:lnTo>
                  <a:lnTo>
                    <a:pt x="148" y="1285"/>
                  </a:lnTo>
                  <a:lnTo>
                    <a:pt x="205" y="1308"/>
                  </a:lnTo>
                  <a:lnTo>
                    <a:pt x="319" y="1319"/>
                  </a:lnTo>
                  <a:lnTo>
                    <a:pt x="444" y="1319"/>
                  </a:lnTo>
                  <a:lnTo>
                    <a:pt x="558" y="1308"/>
                  </a:lnTo>
                  <a:lnTo>
                    <a:pt x="660" y="1296"/>
                  </a:lnTo>
                  <a:lnTo>
                    <a:pt x="751" y="1274"/>
                  </a:lnTo>
                  <a:lnTo>
                    <a:pt x="683" y="1308"/>
                  </a:lnTo>
                  <a:lnTo>
                    <a:pt x="512" y="1399"/>
                  </a:lnTo>
                  <a:lnTo>
                    <a:pt x="421" y="1456"/>
                  </a:lnTo>
                  <a:lnTo>
                    <a:pt x="330" y="1512"/>
                  </a:lnTo>
                  <a:lnTo>
                    <a:pt x="251" y="1569"/>
                  </a:lnTo>
                  <a:lnTo>
                    <a:pt x="205" y="1626"/>
                  </a:lnTo>
                  <a:lnTo>
                    <a:pt x="194" y="1660"/>
                  </a:lnTo>
                  <a:lnTo>
                    <a:pt x="194" y="1694"/>
                  </a:lnTo>
                  <a:lnTo>
                    <a:pt x="205" y="1774"/>
                  </a:lnTo>
                  <a:lnTo>
                    <a:pt x="251" y="1865"/>
                  </a:lnTo>
                  <a:lnTo>
                    <a:pt x="307" y="1944"/>
                  </a:lnTo>
                  <a:lnTo>
                    <a:pt x="387" y="2024"/>
                  </a:lnTo>
                  <a:lnTo>
                    <a:pt x="478" y="2092"/>
                  </a:lnTo>
                  <a:lnTo>
                    <a:pt x="535" y="2115"/>
                  </a:lnTo>
                  <a:lnTo>
                    <a:pt x="580" y="2126"/>
                  </a:lnTo>
                  <a:lnTo>
                    <a:pt x="637" y="2137"/>
                  </a:lnTo>
                  <a:lnTo>
                    <a:pt x="739" y="2137"/>
                  </a:lnTo>
                  <a:lnTo>
                    <a:pt x="796" y="2115"/>
                  </a:lnTo>
                  <a:lnTo>
                    <a:pt x="830" y="2081"/>
                  </a:lnTo>
                  <a:lnTo>
                    <a:pt x="876" y="2047"/>
                  </a:lnTo>
                  <a:lnTo>
                    <a:pt x="933" y="1956"/>
                  </a:lnTo>
                  <a:lnTo>
                    <a:pt x="989" y="1853"/>
                  </a:lnTo>
                  <a:lnTo>
                    <a:pt x="1024" y="1751"/>
                  </a:lnTo>
                  <a:lnTo>
                    <a:pt x="1046" y="1660"/>
                  </a:lnTo>
                  <a:lnTo>
                    <a:pt x="1058" y="1581"/>
                  </a:lnTo>
                  <a:lnTo>
                    <a:pt x="1069" y="1785"/>
                  </a:lnTo>
                  <a:lnTo>
                    <a:pt x="1092" y="1967"/>
                  </a:lnTo>
                  <a:lnTo>
                    <a:pt x="1114" y="2047"/>
                  </a:lnTo>
                  <a:lnTo>
                    <a:pt x="1137" y="2126"/>
                  </a:lnTo>
                  <a:lnTo>
                    <a:pt x="1149" y="2149"/>
                  </a:lnTo>
                  <a:lnTo>
                    <a:pt x="1171" y="2172"/>
                  </a:lnTo>
                  <a:lnTo>
                    <a:pt x="1217" y="2194"/>
                  </a:lnTo>
                  <a:lnTo>
                    <a:pt x="1251" y="2206"/>
                  </a:lnTo>
                  <a:lnTo>
                    <a:pt x="1353" y="2206"/>
                  </a:lnTo>
                  <a:lnTo>
                    <a:pt x="1467" y="2194"/>
                  </a:lnTo>
                  <a:lnTo>
                    <a:pt x="1580" y="2160"/>
                  </a:lnTo>
                  <a:lnTo>
                    <a:pt x="1683" y="2103"/>
                  </a:lnTo>
                  <a:lnTo>
                    <a:pt x="1774" y="2047"/>
                  </a:lnTo>
                  <a:lnTo>
                    <a:pt x="1796" y="2012"/>
                  </a:lnTo>
                  <a:lnTo>
                    <a:pt x="1819" y="1978"/>
                  </a:lnTo>
                  <a:lnTo>
                    <a:pt x="1842" y="1944"/>
                  </a:lnTo>
                  <a:lnTo>
                    <a:pt x="1842" y="1910"/>
                  </a:lnTo>
                  <a:lnTo>
                    <a:pt x="1830" y="1831"/>
                  </a:lnTo>
                  <a:lnTo>
                    <a:pt x="1796" y="1740"/>
                  </a:lnTo>
                  <a:lnTo>
                    <a:pt x="1740" y="1649"/>
                  </a:lnTo>
                  <a:lnTo>
                    <a:pt x="1660" y="1558"/>
                  </a:lnTo>
                  <a:lnTo>
                    <a:pt x="1569" y="1456"/>
                  </a:lnTo>
                  <a:lnTo>
                    <a:pt x="1455" y="1353"/>
                  </a:lnTo>
                  <a:lnTo>
                    <a:pt x="1330" y="1240"/>
                  </a:lnTo>
                  <a:lnTo>
                    <a:pt x="1455" y="1274"/>
                  </a:lnTo>
                  <a:lnTo>
                    <a:pt x="1569" y="1308"/>
                  </a:lnTo>
                  <a:lnTo>
                    <a:pt x="1717" y="1331"/>
                  </a:lnTo>
                  <a:lnTo>
                    <a:pt x="1865" y="1342"/>
                  </a:lnTo>
                  <a:lnTo>
                    <a:pt x="2001" y="1342"/>
                  </a:lnTo>
                  <a:lnTo>
                    <a:pt x="2058" y="1319"/>
                  </a:lnTo>
                  <a:lnTo>
                    <a:pt x="2103" y="1296"/>
                  </a:lnTo>
                  <a:lnTo>
                    <a:pt x="2137" y="1274"/>
                  </a:lnTo>
                  <a:lnTo>
                    <a:pt x="2160" y="1228"/>
                  </a:lnTo>
                  <a:lnTo>
                    <a:pt x="2183" y="1126"/>
                  </a:lnTo>
                  <a:lnTo>
                    <a:pt x="2183" y="1024"/>
                  </a:lnTo>
                  <a:lnTo>
                    <a:pt x="2171" y="921"/>
                  </a:lnTo>
                  <a:lnTo>
                    <a:pt x="2137" y="819"/>
                  </a:lnTo>
                  <a:lnTo>
                    <a:pt x="2103" y="740"/>
                  </a:lnTo>
                  <a:lnTo>
                    <a:pt x="2046" y="671"/>
                  </a:lnTo>
                  <a:lnTo>
                    <a:pt x="2012" y="649"/>
                  </a:lnTo>
                  <a:lnTo>
                    <a:pt x="1978" y="637"/>
                  </a:lnTo>
                  <a:lnTo>
                    <a:pt x="1944" y="626"/>
                  </a:lnTo>
                  <a:lnTo>
                    <a:pt x="1865" y="626"/>
                  </a:lnTo>
                  <a:lnTo>
                    <a:pt x="1819" y="649"/>
                  </a:lnTo>
                  <a:lnTo>
                    <a:pt x="1717" y="705"/>
                  </a:lnTo>
                  <a:lnTo>
                    <a:pt x="1614" y="774"/>
                  </a:lnTo>
                  <a:lnTo>
                    <a:pt x="1501" y="853"/>
                  </a:lnTo>
                  <a:lnTo>
                    <a:pt x="1330" y="1001"/>
                  </a:lnTo>
                  <a:lnTo>
                    <a:pt x="1262" y="1069"/>
                  </a:lnTo>
                  <a:lnTo>
                    <a:pt x="1262" y="1069"/>
                  </a:lnTo>
                  <a:lnTo>
                    <a:pt x="1342" y="956"/>
                  </a:lnTo>
                  <a:lnTo>
                    <a:pt x="1489" y="705"/>
                  </a:lnTo>
                  <a:lnTo>
                    <a:pt x="1569" y="558"/>
                  </a:lnTo>
                  <a:lnTo>
                    <a:pt x="1626" y="410"/>
                  </a:lnTo>
                  <a:lnTo>
                    <a:pt x="1649" y="342"/>
                  </a:lnTo>
                  <a:lnTo>
                    <a:pt x="1660" y="285"/>
                  </a:lnTo>
                  <a:lnTo>
                    <a:pt x="1660" y="240"/>
                  </a:lnTo>
                  <a:lnTo>
                    <a:pt x="1660" y="194"/>
                  </a:lnTo>
                  <a:lnTo>
                    <a:pt x="1637" y="160"/>
                  </a:lnTo>
                  <a:lnTo>
                    <a:pt x="1603" y="137"/>
                  </a:lnTo>
                  <a:lnTo>
                    <a:pt x="1524" y="80"/>
                  </a:lnTo>
                  <a:lnTo>
                    <a:pt x="1421" y="35"/>
                  </a:lnTo>
                  <a:lnTo>
                    <a:pt x="1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2" name="Google Shape;2502;p24"/>
            <p:cNvSpPr/>
            <p:nvPr/>
          </p:nvSpPr>
          <p:spPr>
            <a:xfrm>
              <a:off x="-1201892" y="3195302"/>
              <a:ext cx="98819" cy="99003"/>
            </a:xfrm>
            <a:custGeom>
              <a:avLst/>
              <a:gdLst/>
              <a:ahLst/>
              <a:cxnLst/>
              <a:rect l="l" t="t" r="r" b="b"/>
              <a:pathLst>
                <a:path w="535" h="536" extrusionOk="0">
                  <a:moveTo>
                    <a:pt x="228" y="1"/>
                  </a:moveTo>
                  <a:lnTo>
                    <a:pt x="182" y="12"/>
                  </a:lnTo>
                  <a:lnTo>
                    <a:pt x="126" y="35"/>
                  </a:lnTo>
                  <a:lnTo>
                    <a:pt x="91" y="69"/>
                  </a:lnTo>
                  <a:lnTo>
                    <a:pt x="57" y="103"/>
                  </a:lnTo>
                  <a:lnTo>
                    <a:pt x="23" y="149"/>
                  </a:lnTo>
                  <a:lnTo>
                    <a:pt x="12" y="194"/>
                  </a:lnTo>
                  <a:lnTo>
                    <a:pt x="1" y="251"/>
                  </a:lnTo>
                  <a:lnTo>
                    <a:pt x="1" y="296"/>
                  </a:lnTo>
                  <a:lnTo>
                    <a:pt x="12" y="353"/>
                  </a:lnTo>
                  <a:lnTo>
                    <a:pt x="35" y="399"/>
                  </a:lnTo>
                  <a:lnTo>
                    <a:pt x="57" y="444"/>
                  </a:lnTo>
                  <a:lnTo>
                    <a:pt x="103" y="478"/>
                  </a:lnTo>
                  <a:lnTo>
                    <a:pt x="148" y="501"/>
                  </a:lnTo>
                  <a:lnTo>
                    <a:pt x="194" y="524"/>
                  </a:lnTo>
                  <a:lnTo>
                    <a:pt x="239" y="535"/>
                  </a:lnTo>
                  <a:lnTo>
                    <a:pt x="296" y="535"/>
                  </a:lnTo>
                  <a:lnTo>
                    <a:pt x="353" y="524"/>
                  </a:lnTo>
                  <a:lnTo>
                    <a:pt x="398" y="501"/>
                  </a:lnTo>
                  <a:lnTo>
                    <a:pt x="444" y="467"/>
                  </a:lnTo>
                  <a:lnTo>
                    <a:pt x="478" y="433"/>
                  </a:lnTo>
                  <a:lnTo>
                    <a:pt x="501" y="387"/>
                  </a:lnTo>
                  <a:lnTo>
                    <a:pt x="523" y="342"/>
                  </a:lnTo>
                  <a:lnTo>
                    <a:pt x="535" y="285"/>
                  </a:lnTo>
                  <a:lnTo>
                    <a:pt x="523" y="228"/>
                  </a:lnTo>
                  <a:lnTo>
                    <a:pt x="512" y="183"/>
                  </a:lnTo>
                  <a:lnTo>
                    <a:pt x="489" y="137"/>
                  </a:lnTo>
                  <a:lnTo>
                    <a:pt x="467" y="92"/>
                  </a:lnTo>
                  <a:lnTo>
                    <a:pt x="421" y="58"/>
                  </a:lnTo>
                  <a:lnTo>
                    <a:pt x="387" y="24"/>
                  </a:lnTo>
                  <a:lnTo>
                    <a:pt x="330" y="12"/>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3" name="Google Shape;2503;p24"/>
            <p:cNvSpPr/>
            <p:nvPr/>
          </p:nvSpPr>
          <p:spPr>
            <a:xfrm>
              <a:off x="-1676220" y="1602025"/>
              <a:ext cx="403216" cy="409497"/>
            </a:xfrm>
            <a:custGeom>
              <a:avLst/>
              <a:gdLst/>
              <a:ahLst/>
              <a:cxnLst/>
              <a:rect l="l" t="t" r="r" b="b"/>
              <a:pathLst>
                <a:path w="2183" h="2217" extrusionOk="0">
                  <a:moveTo>
                    <a:pt x="1171" y="1"/>
                  </a:moveTo>
                  <a:lnTo>
                    <a:pt x="1046" y="12"/>
                  </a:lnTo>
                  <a:lnTo>
                    <a:pt x="989" y="35"/>
                  </a:lnTo>
                  <a:lnTo>
                    <a:pt x="943" y="58"/>
                  </a:lnTo>
                  <a:lnTo>
                    <a:pt x="887" y="92"/>
                  </a:lnTo>
                  <a:lnTo>
                    <a:pt x="852" y="126"/>
                  </a:lnTo>
                  <a:lnTo>
                    <a:pt x="818" y="183"/>
                  </a:lnTo>
                  <a:lnTo>
                    <a:pt x="796" y="228"/>
                  </a:lnTo>
                  <a:lnTo>
                    <a:pt x="784" y="296"/>
                  </a:lnTo>
                  <a:lnTo>
                    <a:pt x="784" y="353"/>
                  </a:lnTo>
                  <a:lnTo>
                    <a:pt x="796" y="489"/>
                  </a:lnTo>
                  <a:lnTo>
                    <a:pt x="830" y="626"/>
                  </a:lnTo>
                  <a:lnTo>
                    <a:pt x="864" y="751"/>
                  </a:lnTo>
                  <a:lnTo>
                    <a:pt x="909" y="853"/>
                  </a:lnTo>
                  <a:lnTo>
                    <a:pt x="955" y="944"/>
                  </a:lnTo>
                  <a:lnTo>
                    <a:pt x="864" y="865"/>
                  </a:lnTo>
                  <a:lnTo>
                    <a:pt x="648" y="705"/>
                  </a:lnTo>
                  <a:lnTo>
                    <a:pt x="523" y="626"/>
                  </a:lnTo>
                  <a:lnTo>
                    <a:pt x="409" y="569"/>
                  </a:lnTo>
                  <a:lnTo>
                    <a:pt x="352" y="546"/>
                  </a:lnTo>
                  <a:lnTo>
                    <a:pt x="307" y="535"/>
                  </a:lnTo>
                  <a:lnTo>
                    <a:pt x="261" y="535"/>
                  </a:lnTo>
                  <a:lnTo>
                    <a:pt x="227" y="546"/>
                  </a:lnTo>
                  <a:lnTo>
                    <a:pt x="171" y="592"/>
                  </a:lnTo>
                  <a:lnTo>
                    <a:pt x="114" y="660"/>
                  </a:lnTo>
                  <a:lnTo>
                    <a:pt x="68" y="739"/>
                  </a:lnTo>
                  <a:lnTo>
                    <a:pt x="34" y="830"/>
                  </a:lnTo>
                  <a:lnTo>
                    <a:pt x="11" y="933"/>
                  </a:lnTo>
                  <a:lnTo>
                    <a:pt x="0" y="1035"/>
                  </a:lnTo>
                  <a:lnTo>
                    <a:pt x="11" y="1126"/>
                  </a:lnTo>
                  <a:lnTo>
                    <a:pt x="46" y="1205"/>
                  </a:lnTo>
                  <a:lnTo>
                    <a:pt x="80" y="1240"/>
                  </a:lnTo>
                  <a:lnTo>
                    <a:pt x="114" y="1274"/>
                  </a:lnTo>
                  <a:lnTo>
                    <a:pt x="159" y="1296"/>
                  </a:lnTo>
                  <a:lnTo>
                    <a:pt x="205" y="1308"/>
                  </a:lnTo>
                  <a:lnTo>
                    <a:pt x="330" y="1319"/>
                  </a:lnTo>
                  <a:lnTo>
                    <a:pt x="443" y="1319"/>
                  </a:lnTo>
                  <a:lnTo>
                    <a:pt x="568" y="1308"/>
                  </a:lnTo>
                  <a:lnTo>
                    <a:pt x="671" y="1296"/>
                  </a:lnTo>
                  <a:lnTo>
                    <a:pt x="762" y="1285"/>
                  </a:lnTo>
                  <a:lnTo>
                    <a:pt x="682" y="1319"/>
                  </a:lnTo>
                  <a:lnTo>
                    <a:pt x="511" y="1399"/>
                  </a:lnTo>
                  <a:lnTo>
                    <a:pt x="421" y="1455"/>
                  </a:lnTo>
                  <a:lnTo>
                    <a:pt x="330" y="1512"/>
                  </a:lnTo>
                  <a:lnTo>
                    <a:pt x="261" y="1581"/>
                  </a:lnTo>
                  <a:lnTo>
                    <a:pt x="216" y="1637"/>
                  </a:lnTo>
                  <a:lnTo>
                    <a:pt x="205" y="1671"/>
                  </a:lnTo>
                  <a:lnTo>
                    <a:pt x="205" y="1706"/>
                  </a:lnTo>
                  <a:lnTo>
                    <a:pt x="216" y="1785"/>
                  </a:lnTo>
                  <a:lnTo>
                    <a:pt x="250" y="1865"/>
                  </a:lnTo>
                  <a:lnTo>
                    <a:pt x="318" y="1956"/>
                  </a:lnTo>
                  <a:lnTo>
                    <a:pt x="398" y="2035"/>
                  </a:lnTo>
                  <a:lnTo>
                    <a:pt x="489" y="2092"/>
                  </a:lnTo>
                  <a:lnTo>
                    <a:pt x="534" y="2115"/>
                  </a:lnTo>
                  <a:lnTo>
                    <a:pt x="591" y="2137"/>
                  </a:lnTo>
                  <a:lnTo>
                    <a:pt x="636" y="2149"/>
                  </a:lnTo>
                  <a:lnTo>
                    <a:pt x="693" y="2149"/>
                  </a:lnTo>
                  <a:lnTo>
                    <a:pt x="750" y="2137"/>
                  </a:lnTo>
                  <a:lnTo>
                    <a:pt x="796" y="2115"/>
                  </a:lnTo>
                  <a:lnTo>
                    <a:pt x="841" y="2092"/>
                  </a:lnTo>
                  <a:lnTo>
                    <a:pt x="875" y="2058"/>
                  </a:lnTo>
                  <a:lnTo>
                    <a:pt x="943" y="1967"/>
                  </a:lnTo>
                  <a:lnTo>
                    <a:pt x="989" y="1865"/>
                  </a:lnTo>
                  <a:lnTo>
                    <a:pt x="1023" y="1762"/>
                  </a:lnTo>
                  <a:lnTo>
                    <a:pt x="1046" y="1671"/>
                  </a:lnTo>
                  <a:lnTo>
                    <a:pt x="1068" y="1581"/>
                  </a:lnTo>
                  <a:lnTo>
                    <a:pt x="1080" y="1785"/>
                  </a:lnTo>
                  <a:lnTo>
                    <a:pt x="1102" y="1967"/>
                  </a:lnTo>
                  <a:lnTo>
                    <a:pt x="1114" y="2058"/>
                  </a:lnTo>
                  <a:lnTo>
                    <a:pt x="1137" y="2126"/>
                  </a:lnTo>
                  <a:lnTo>
                    <a:pt x="1159" y="2160"/>
                  </a:lnTo>
                  <a:lnTo>
                    <a:pt x="1182" y="2183"/>
                  </a:lnTo>
                  <a:lnTo>
                    <a:pt x="1216" y="2194"/>
                  </a:lnTo>
                  <a:lnTo>
                    <a:pt x="1262" y="2206"/>
                  </a:lnTo>
                  <a:lnTo>
                    <a:pt x="1364" y="2217"/>
                  </a:lnTo>
                  <a:lnTo>
                    <a:pt x="1466" y="2194"/>
                  </a:lnTo>
                  <a:lnTo>
                    <a:pt x="1580" y="2160"/>
                  </a:lnTo>
                  <a:lnTo>
                    <a:pt x="1693" y="2115"/>
                  </a:lnTo>
                  <a:lnTo>
                    <a:pt x="1773" y="2058"/>
                  </a:lnTo>
                  <a:lnTo>
                    <a:pt x="1807" y="2024"/>
                  </a:lnTo>
                  <a:lnTo>
                    <a:pt x="1830" y="1990"/>
                  </a:lnTo>
                  <a:lnTo>
                    <a:pt x="1841" y="1956"/>
                  </a:lnTo>
                  <a:lnTo>
                    <a:pt x="1853" y="1921"/>
                  </a:lnTo>
                  <a:lnTo>
                    <a:pt x="1841" y="1831"/>
                  </a:lnTo>
                  <a:lnTo>
                    <a:pt x="1807" y="1751"/>
                  </a:lnTo>
                  <a:lnTo>
                    <a:pt x="1750" y="1660"/>
                  </a:lnTo>
                  <a:lnTo>
                    <a:pt x="1671" y="1558"/>
                  </a:lnTo>
                  <a:lnTo>
                    <a:pt x="1580" y="1455"/>
                  </a:lnTo>
                  <a:lnTo>
                    <a:pt x="1466" y="1353"/>
                  </a:lnTo>
                  <a:lnTo>
                    <a:pt x="1341" y="1251"/>
                  </a:lnTo>
                  <a:lnTo>
                    <a:pt x="1455" y="1285"/>
                  </a:lnTo>
                  <a:lnTo>
                    <a:pt x="1580" y="1308"/>
                  </a:lnTo>
                  <a:lnTo>
                    <a:pt x="1716" y="1330"/>
                  </a:lnTo>
                  <a:lnTo>
                    <a:pt x="1864" y="1353"/>
                  </a:lnTo>
                  <a:lnTo>
                    <a:pt x="1932" y="1353"/>
                  </a:lnTo>
                  <a:lnTo>
                    <a:pt x="2000" y="1342"/>
                  </a:lnTo>
                  <a:lnTo>
                    <a:pt x="2057" y="1330"/>
                  </a:lnTo>
                  <a:lnTo>
                    <a:pt x="2103" y="1308"/>
                  </a:lnTo>
                  <a:lnTo>
                    <a:pt x="2137" y="1274"/>
                  </a:lnTo>
                  <a:lnTo>
                    <a:pt x="2159" y="1240"/>
                  </a:lnTo>
                  <a:lnTo>
                    <a:pt x="2182" y="1137"/>
                  </a:lnTo>
                  <a:lnTo>
                    <a:pt x="2182" y="1024"/>
                  </a:lnTo>
                  <a:lnTo>
                    <a:pt x="2171" y="921"/>
                  </a:lnTo>
                  <a:lnTo>
                    <a:pt x="2148" y="830"/>
                  </a:lnTo>
                  <a:lnTo>
                    <a:pt x="2103" y="739"/>
                  </a:lnTo>
                  <a:lnTo>
                    <a:pt x="2057" y="683"/>
                  </a:lnTo>
                  <a:lnTo>
                    <a:pt x="2023" y="660"/>
                  </a:lnTo>
                  <a:lnTo>
                    <a:pt x="1989" y="637"/>
                  </a:lnTo>
                  <a:lnTo>
                    <a:pt x="1955" y="626"/>
                  </a:lnTo>
                  <a:lnTo>
                    <a:pt x="1909" y="626"/>
                  </a:lnTo>
                  <a:lnTo>
                    <a:pt x="1875" y="637"/>
                  </a:lnTo>
                  <a:lnTo>
                    <a:pt x="1830" y="660"/>
                  </a:lnTo>
                  <a:lnTo>
                    <a:pt x="1728" y="705"/>
                  </a:lnTo>
                  <a:lnTo>
                    <a:pt x="1614" y="774"/>
                  </a:lnTo>
                  <a:lnTo>
                    <a:pt x="1512" y="865"/>
                  </a:lnTo>
                  <a:lnTo>
                    <a:pt x="1341" y="1012"/>
                  </a:lnTo>
                  <a:lnTo>
                    <a:pt x="1273" y="1069"/>
                  </a:lnTo>
                  <a:lnTo>
                    <a:pt x="1341" y="967"/>
                  </a:lnTo>
                  <a:lnTo>
                    <a:pt x="1500" y="705"/>
                  </a:lnTo>
                  <a:lnTo>
                    <a:pt x="1568" y="558"/>
                  </a:lnTo>
                  <a:lnTo>
                    <a:pt x="1637" y="421"/>
                  </a:lnTo>
                  <a:lnTo>
                    <a:pt x="1659" y="353"/>
                  </a:lnTo>
                  <a:lnTo>
                    <a:pt x="1671" y="296"/>
                  </a:lnTo>
                  <a:lnTo>
                    <a:pt x="1671" y="251"/>
                  </a:lnTo>
                  <a:lnTo>
                    <a:pt x="1659" y="205"/>
                  </a:lnTo>
                  <a:lnTo>
                    <a:pt x="1637" y="171"/>
                  </a:lnTo>
                  <a:lnTo>
                    <a:pt x="1614" y="137"/>
                  </a:lnTo>
                  <a:lnTo>
                    <a:pt x="1523" y="80"/>
                  </a:lnTo>
                  <a:lnTo>
                    <a:pt x="1421" y="35"/>
                  </a:lnTo>
                  <a:lnTo>
                    <a:pt x="1296" y="12"/>
                  </a:lnTo>
                  <a:lnTo>
                    <a:pt x="11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04" name="Google Shape;2504;p24"/>
            <p:cNvSpPr/>
            <p:nvPr/>
          </p:nvSpPr>
          <p:spPr>
            <a:xfrm>
              <a:off x="-1527346" y="1782668"/>
              <a:ext cx="99003" cy="96602"/>
            </a:xfrm>
            <a:custGeom>
              <a:avLst/>
              <a:gdLst/>
              <a:ahLst/>
              <a:cxnLst/>
              <a:rect l="l" t="t" r="r" b="b"/>
              <a:pathLst>
                <a:path w="536" h="523" extrusionOk="0">
                  <a:moveTo>
                    <a:pt x="240" y="0"/>
                  </a:moveTo>
                  <a:lnTo>
                    <a:pt x="183" y="12"/>
                  </a:lnTo>
                  <a:lnTo>
                    <a:pt x="137" y="34"/>
                  </a:lnTo>
                  <a:lnTo>
                    <a:pt x="92" y="57"/>
                  </a:lnTo>
                  <a:lnTo>
                    <a:pt x="58" y="102"/>
                  </a:lnTo>
                  <a:lnTo>
                    <a:pt x="35" y="137"/>
                  </a:lnTo>
                  <a:lnTo>
                    <a:pt x="12" y="193"/>
                  </a:lnTo>
                  <a:lnTo>
                    <a:pt x="1" y="239"/>
                  </a:lnTo>
                  <a:lnTo>
                    <a:pt x="1" y="296"/>
                  </a:lnTo>
                  <a:lnTo>
                    <a:pt x="12" y="341"/>
                  </a:lnTo>
                  <a:lnTo>
                    <a:pt x="35" y="398"/>
                  </a:lnTo>
                  <a:lnTo>
                    <a:pt x="69" y="432"/>
                  </a:lnTo>
                  <a:lnTo>
                    <a:pt x="103" y="466"/>
                  </a:lnTo>
                  <a:lnTo>
                    <a:pt x="149" y="500"/>
                  </a:lnTo>
                  <a:lnTo>
                    <a:pt x="194" y="512"/>
                  </a:lnTo>
                  <a:lnTo>
                    <a:pt x="251" y="523"/>
                  </a:lnTo>
                  <a:lnTo>
                    <a:pt x="308" y="523"/>
                  </a:lnTo>
                  <a:lnTo>
                    <a:pt x="353" y="512"/>
                  </a:lnTo>
                  <a:lnTo>
                    <a:pt x="399" y="489"/>
                  </a:lnTo>
                  <a:lnTo>
                    <a:pt x="444" y="466"/>
                  </a:lnTo>
                  <a:lnTo>
                    <a:pt x="478" y="421"/>
                  </a:lnTo>
                  <a:lnTo>
                    <a:pt x="512" y="375"/>
                  </a:lnTo>
                  <a:lnTo>
                    <a:pt x="524" y="330"/>
                  </a:lnTo>
                  <a:lnTo>
                    <a:pt x="535" y="284"/>
                  </a:lnTo>
                  <a:lnTo>
                    <a:pt x="535" y="227"/>
                  </a:lnTo>
                  <a:lnTo>
                    <a:pt x="524" y="171"/>
                  </a:lnTo>
                  <a:lnTo>
                    <a:pt x="501" y="125"/>
                  </a:lnTo>
                  <a:lnTo>
                    <a:pt x="467" y="80"/>
                  </a:lnTo>
                  <a:lnTo>
                    <a:pt x="433" y="46"/>
                  </a:lnTo>
                  <a:lnTo>
                    <a:pt x="387" y="23"/>
                  </a:lnTo>
                  <a:lnTo>
                    <a:pt x="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14093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295236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8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957625" y="1649444"/>
            <a:ext cx="10246588"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79" r:id="rId2"/>
    <p:sldLayoutId id="2147483680" r:id="rId3"/>
    <p:sldLayoutId id="2147483681" r:id="rId4"/>
    <p:sldLayoutId id="2147483682" r:id="rId5"/>
    <p:sldLayoutId id="2147483683" r:id="rId6"/>
    <p:sldLayoutId id="2147483711" r:id="rId7"/>
    <p:sldLayoutId id="2147483713" r:id="rId8"/>
    <p:sldLayoutId id="214748371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8483"/>
            <a:ext cx="12161838" cy="6841034"/>
          </a:xfrm>
          <a:prstGeom prst="rect">
            <a:avLst/>
          </a:prstGeom>
        </p:spPr>
      </p:pic>
      <p:sp>
        <p:nvSpPr>
          <p:cNvPr id="7" name="Rectangle 5"/>
          <p:cNvSpPr>
            <a:spLocks noChangeArrowheads="1"/>
          </p:cNvSpPr>
          <p:nvPr/>
        </p:nvSpPr>
        <p:spPr bwMode="auto">
          <a:xfrm>
            <a:off x="3218756" y="387747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ct val="50000"/>
              </a:spcBef>
              <a:spcAft>
                <a:spcPts val="0"/>
              </a:spcAft>
              <a:buClrTx/>
              <a:buSzTx/>
              <a:buFont typeface="Arial"/>
              <a:buNone/>
              <a:tabLst/>
              <a:defRPr/>
            </a:pPr>
            <a:r>
              <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 </a:t>
            </a:r>
            <a:r>
              <a:rPr lang="en-US" sz="3192" b="1" i="1" kern="1200" dirty="0" err="1" smtClean="0">
                <a:solidFill>
                  <a:srgbClr val="3333CC"/>
                </a:solidFill>
                <a:latin typeface="Times New Roman" pitchFamily="18" charset="0"/>
              </a:rPr>
              <a:t>Lê</a:t>
            </a:r>
            <a:r>
              <a:rPr lang="en-US" sz="3192" b="1" i="1" kern="1200" dirty="0" smtClean="0">
                <a:solidFill>
                  <a:srgbClr val="3333CC"/>
                </a:solidFill>
                <a:latin typeface="Times New Roman" pitchFamily="18" charset="0"/>
              </a:rPr>
              <a:t> </a:t>
            </a:r>
            <a:r>
              <a:rPr lang="en-US" sz="3192" b="1" i="1" kern="1200" dirty="0" err="1" smtClean="0">
                <a:solidFill>
                  <a:srgbClr val="3333CC"/>
                </a:solidFill>
                <a:latin typeface="Times New Roman" pitchFamily="18" charset="0"/>
              </a:rPr>
              <a:t>Thị</a:t>
            </a:r>
            <a:r>
              <a:rPr lang="en-US" sz="3192" b="1" i="1" kern="1200" dirty="0" smtClean="0">
                <a:solidFill>
                  <a:srgbClr val="3333CC"/>
                </a:solidFill>
                <a:latin typeface="Times New Roman" pitchFamily="18" charset="0"/>
              </a:rPr>
              <a:t> </a:t>
            </a:r>
            <a:r>
              <a:rPr lang="en-US" sz="3192" b="1" i="1" kern="1200" dirty="0" err="1" smtClean="0">
                <a:solidFill>
                  <a:srgbClr val="3333CC"/>
                </a:solidFill>
                <a:latin typeface="Times New Roman" pitchFamily="18" charset="0"/>
              </a:rPr>
              <a:t>Hường</a:t>
            </a:r>
            <a:endPar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711185" y="2210440"/>
            <a:ext cx="10688714" cy="1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3591"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Arial"/>
              </a:rPr>
              <a:t>MÔN</a:t>
            </a:r>
            <a:r>
              <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3591"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sym typeface="Arial"/>
              </a:rPr>
              <a:t>TIẾNG</a:t>
            </a:r>
            <a:r>
              <a:rPr lang="en-US" sz="3591" b="1" kern="1200" dirty="0">
                <a:solidFill>
                  <a:srgbClr val="FF0000"/>
                </a:solidFill>
                <a:latin typeface="Times New Roman" pitchFamily="18" charset="0"/>
                <a:cs typeface="Times New Roman" pitchFamily="18" charset="0"/>
              </a:rPr>
              <a:t> </a:t>
            </a:r>
            <a:r>
              <a:rPr lang="en-US" sz="3591" b="1" kern="1200" dirty="0" err="1" smtClean="0">
                <a:solidFill>
                  <a:srgbClr val="FF0000"/>
                </a:solidFill>
                <a:latin typeface="Times New Roman" pitchFamily="18" charset="0"/>
                <a:cs typeface="Times New Roman" pitchFamily="18" charset="0"/>
              </a:rPr>
              <a:t>VIỆT</a:t>
            </a:r>
            <a:endParaRPr lang="en-US" sz="3591" b="1" kern="1200" dirty="0">
              <a:solidFill>
                <a:srgbClr val="FF0000"/>
              </a:solidFill>
              <a:latin typeface="Times New Roman" pitchFamily="18" charset="0"/>
              <a:cs typeface="Times New Roman" pitchFamily="18" charset="0"/>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lang="en-US" sz="3591" b="1" kern="1200" noProof="0" dirty="0" err="1" smtClean="0">
                <a:solidFill>
                  <a:srgbClr val="FF0000"/>
                </a:solidFill>
                <a:latin typeface="Times New Roman" pitchFamily="18" charset="0"/>
                <a:cs typeface="Times New Roman" pitchFamily="18" charset="0"/>
              </a:rPr>
              <a:t>Luyện</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từ</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và</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câu</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Luyện</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tập</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về</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hai</a:t>
            </a:r>
            <a:endParaRPr lang="en-US" sz="3591" b="1" kern="1200" noProof="0" dirty="0" smtClean="0">
              <a:solidFill>
                <a:srgbClr val="FF0000"/>
              </a:solidFill>
              <a:latin typeface="Times New Roman" pitchFamily="18" charset="0"/>
              <a:cs typeface="Times New Roman" pitchFamily="18" charset="0"/>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thành</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phần</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chính</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của</a:t>
            </a:r>
            <a:r>
              <a:rPr lang="en-US" sz="3591" b="1" kern="1200" noProof="0" dirty="0" smtClean="0">
                <a:solidFill>
                  <a:srgbClr val="FF0000"/>
                </a:solidFill>
                <a:latin typeface="Times New Roman" pitchFamily="18" charset="0"/>
                <a:cs typeface="Times New Roman" pitchFamily="18" charset="0"/>
              </a:rPr>
              <a:t> </a:t>
            </a:r>
            <a:r>
              <a:rPr lang="en-US" sz="3591" b="1" kern="1200" noProof="0" dirty="0" err="1" smtClean="0">
                <a:solidFill>
                  <a:srgbClr val="FF0000"/>
                </a:solidFill>
                <a:latin typeface="Times New Roman" pitchFamily="18" charset="0"/>
                <a:cs typeface="Times New Roman" pitchFamily="18" charset="0"/>
              </a:rPr>
              <a:t>câu</a:t>
            </a:r>
            <a:r>
              <a:rPr kumimoji="0" lang="en-US" sz="2394"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sym typeface="Arial"/>
              </a:rPr>
              <a:t> </a:t>
            </a:r>
            <a:endParaRPr kumimoji="0" lang="en-US" sz="2394"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793"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94"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13753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653C3-8F6A-0EC4-BC2F-90020FFC0BC8}"/>
              </a:ext>
            </a:extLst>
          </p:cNvPr>
          <p:cNvSpPr txBox="1"/>
          <p:nvPr/>
        </p:nvSpPr>
        <p:spPr>
          <a:xfrm>
            <a:off x="1071400" y="250971"/>
            <a:ext cx="10380997" cy="584775"/>
          </a:xfrm>
          <a:prstGeom prst="rect">
            <a:avLst/>
          </a:prstGeom>
          <a:noFill/>
        </p:spPr>
        <p:txBody>
          <a:bodyPr wrap="square">
            <a:spAutoFit/>
          </a:bodyPr>
          <a:lstStyle/>
          <a:p>
            <a:pPr algn="just"/>
            <a:r>
              <a:rPr lang="en-US" sz="3200" b="1"/>
              <a:t>3. Dựa vào tranh, đặt câu có những loại vị ngữ sau:</a:t>
            </a:r>
          </a:p>
        </p:txBody>
      </p:sp>
      <p:sp>
        <p:nvSpPr>
          <p:cNvPr id="4" name="TextBox 3">
            <a:extLst>
              <a:ext uri="{FF2B5EF4-FFF2-40B4-BE49-F238E27FC236}">
                <a16:creationId xmlns:a16="http://schemas.microsoft.com/office/drawing/2014/main" id="{286970DF-1352-D181-CE41-F3A06F6B78CC}"/>
              </a:ext>
            </a:extLst>
          </p:cNvPr>
          <p:cNvSpPr txBox="1"/>
          <p:nvPr/>
        </p:nvSpPr>
        <p:spPr>
          <a:xfrm>
            <a:off x="1488843" y="835746"/>
            <a:ext cx="10380998" cy="646331"/>
          </a:xfrm>
          <a:prstGeom prst="rect">
            <a:avLst/>
          </a:prstGeom>
          <a:noFill/>
        </p:spPr>
        <p:txBody>
          <a:bodyPr wrap="square">
            <a:spAutoFit/>
          </a:bodyPr>
          <a:lstStyle/>
          <a:p>
            <a:pPr algn="just"/>
            <a:r>
              <a:rPr lang="en-US" sz="3600"/>
              <a:t>b. Vị ngữ nêu đặc điểm.</a:t>
            </a:r>
          </a:p>
        </p:txBody>
      </p:sp>
      <p:pic>
        <p:nvPicPr>
          <p:cNvPr id="5" name="Picture 4">
            <a:extLst>
              <a:ext uri="{FF2B5EF4-FFF2-40B4-BE49-F238E27FC236}">
                <a16:creationId xmlns:a16="http://schemas.microsoft.com/office/drawing/2014/main" id="{893328EF-B0A3-3E75-AD05-DF9C285E8A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769264" y="3067229"/>
            <a:ext cx="6623309" cy="3569617"/>
          </a:xfrm>
          <a:prstGeom prst="rect">
            <a:avLst/>
          </a:prstGeom>
          <a:ln>
            <a:noFill/>
          </a:ln>
          <a:effectLst>
            <a:softEdge rad="112500"/>
          </a:effectLst>
        </p:spPr>
      </p:pic>
      <p:sp>
        <p:nvSpPr>
          <p:cNvPr id="3" name="TextBox 2">
            <a:extLst>
              <a:ext uri="{FF2B5EF4-FFF2-40B4-BE49-F238E27FC236}">
                <a16:creationId xmlns:a16="http://schemas.microsoft.com/office/drawing/2014/main" id="{6C4FF052-4A19-3F01-D5F6-0E05029250CF}"/>
              </a:ext>
            </a:extLst>
          </p:cNvPr>
          <p:cNvSpPr txBox="1"/>
          <p:nvPr/>
        </p:nvSpPr>
        <p:spPr>
          <a:xfrm>
            <a:off x="1853273" y="1674488"/>
            <a:ext cx="9599124" cy="646331"/>
          </a:xfrm>
          <a:prstGeom prst="rect">
            <a:avLst/>
          </a:prstGeom>
          <a:noFill/>
        </p:spPr>
        <p:txBody>
          <a:bodyPr wrap="square">
            <a:spAutoFit/>
          </a:bodyPr>
          <a:lstStyle/>
          <a:p>
            <a:pPr marL="571500" indent="-571500" algn="just">
              <a:buFont typeface="Arial" panose="020B0604020202020204" pitchFamily="34" charset="0"/>
              <a:buChar char="•"/>
            </a:pPr>
            <a:r>
              <a:rPr lang="en-US" sz="3600">
                <a:solidFill>
                  <a:srgbClr val="0070C0"/>
                </a:solidFill>
              </a:rPr>
              <a:t>Nước suối trong và mát.</a:t>
            </a:r>
            <a:endParaRPr lang="en-US" sz="3600">
              <a:solidFill>
                <a:srgbClr val="C00000"/>
              </a:solidFill>
            </a:endParaRPr>
          </a:p>
        </p:txBody>
      </p:sp>
    </p:spTree>
    <p:extLst>
      <p:ext uri="{BB962C8B-B14F-4D97-AF65-F5344CB8AC3E}">
        <p14:creationId xmlns:p14="http://schemas.microsoft.com/office/powerpoint/2010/main" val="1395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653C3-8F6A-0EC4-BC2F-90020FFC0BC8}"/>
              </a:ext>
            </a:extLst>
          </p:cNvPr>
          <p:cNvSpPr txBox="1"/>
          <p:nvPr/>
        </p:nvSpPr>
        <p:spPr>
          <a:xfrm>
            <a:off x="1071400" y="250971"/>
            <a:ext cx="10380997" cy="584775"/>
          </a:xfrm>
          <a:prstGeom prst="rect">
            <a:avLst/>
          </a:prstGeom>
          <a:noFill/>
        </p:spPr>
        <p:txBody>
          <a:bodyPr wrap="square">
            <a:spAutoFit/>
          </a:bodyPr>
          <a:lstStyle/>
          <a:p>
            <a:pPr algn="just"/>
            <a:r>
              <a:rPr lang="en-US" sz="3200" b="1"/>
              <a:t>3. Dựa vào tranh, đặt câu có những loại vị ngữ sau:</a:t>
            </a:r>
          </a:p>
        </p:txBody>
      </p:sp>
      <p:sp>
        <p:nvSpPr>
          <p:cNvPr id="4" name="TextBox 3">
            <a:extLst>
              <a:ext uri="{FF2B5EF4-FFF2-40B4-BE49-F238E27FC236}">
                <a16:creationId xmlns:a16="http://schemas.microsoft.com/office/drawing/2014/main" id="{286970DF-1352-D181-CE41-F3A06F6B78CC}"/>
              </a:ext>
            </a:extLst>
          </p:cNvPr>
          <p:cNvSpPr txBox="1"/>
          <p:nvPr/>
        </p:nvSpPr>
        <p:spPr>
          <a:xfrm>
            <a:off x="1488843" y="835746"/>
            <a:ext cx="10380998" cy="646331"/>
          </a:xfrm>
          <a:prstGeom prst="rect">
            <a:avLst/>
          </a:prstGeom>
          <a:noFill/>
        </p:spPr>
        <p:txBody>
          <a:bodyPr wrap="square">
            <a:spAutoFit/>
          </a:bodyPr>
          <a:lstStyle/>
          <a:p>
            <a:pPr algn="just"/>
            <a:r>
              <a:rPr lang="en-US" sz="3600"/>
              <a:t>c. Vị ngữ giới thiệu, nhận xét.</a:t>
            </a:r>
          </a:p>
        </p:txBody>
      </p:sp>
      <p:pic>
        <p:nvPicPr>
          <p:cNvPr id="5" name="Picture 4">
            <a:extLst>
              <a:ext uri="{FF2B5EF4-FFF2-40B4-BE49-F238E27FC236}">
                <a16:creationId xmlns:a16="http://schemas.microsoft.com/office/drawing/2014/main" id="{893328EF-B0A3-3E75-AD05-DF9C285E8A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769264" y="3067229"/>
            <a:ext cx="6623309" cy="3569617"/>
          </a:xfrm>
          <a:prstGeom prst="rect">
            <a:avLst/>
          </a:prstGeom>
          <a:ln>
            <a:noFill/>
          </a:ln>
          <a:effectLst>
            <a:softEdge rad="112500"/>
          </a:effectLst>
        </p:spPr>
      </p:pic>
      <p:sp>
        <p:nvSpPr>
          <p:cNvPr id="3" name="TextBox 2">
            <a:extLst>
              <a:ext uri="{FF2B5EF4-FFF2-40B4-BE49-F238E27FC236}">
                <a16:creationId xmlns:a16="http://schemas.microsoft.com/office/drawing/2014/main" id="{6C4FF052-4A19-3F01-D5F6-0E05029250CF}"/>
              </a:ext>
            </a:extLst>
          </p:cNvPr>
          <p:cNvSpPr txBox="1"/>
          <p:nvPr/>
        </p:nvSpPr>
        <p:spPr>
          <a:xfrm>
            <a:off x="1853273" y="1674488"/>
            <a:ext cx="9599124" cy="646331"/>
          </a:xfrm>
          <a:prstGeom prst="rect">
            <a:avLst/>
          </a:prstGeom>
          <a:noFill/>
        </p:spPr>
        <p:txBody>
          <a:bodyPr wrap="square">
            <a:spAutoFit/>
          </a:bodyPr>
          <a:lstStyle/>
          <a:p>
            <a:pPr marL="571500" indent="-571500" algn="just">
              <a:buFont typeface="Arial" panose="020B0604020202020204" pitchFamily="34" charset="0"/>
              <a:buChar char="•"/>
            </a:pPr>
            <a:r>
              <a:rPr lang="en-US" sz="3600">
                <a:solidFill>
                  <a:srgbClr val="0070C0"/>
                </a:solidFill>
              </a:rPr>
              <a:t>Họ là những người anh hùng của dân tộc.</a:t>
            </a:r>
            <a:endParaRPr lang="en-US" sz="3600">
              <a:solidFill>
                <a:srgbClr val="C00000"/>
              </a:solidFill>
            </a:endParaRPr>
          </a:p>
        </p:txBody>
      </p:sp>
    </p:spTree>
    <p:extLst>
      <p:ext uri="{BB962C8B-B14F-4D97-AF65-F5344CB8AC3E}">
        <p14:creationId xmlns:p14="http://schemas.microsoft.com/office/powerpoint/2010/main" val="26141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653C3-8F6A-0EC4-BC2F-90020FFC0BC8}"/>
              </a:ext>
            </a:extLst>
          </p:cNvPr>
          <p:cNvSpPr txBox="1"/>
          <p:nvPr/>
        </p:nvSpPr>
        <p:spPr>
          <a:xfrm>
            <a:off x="1071400" y="250971"/>
            <a:ext cx="10380997" cy="1077218"/>
          </a:xfrm>
          <a:prstGeom prst="rect">
            <a:avLst/>
          </a:prstGeom>
          <a:noFill/>
        </p:spPr>
        <p:txBody>
          <a:bodyPr wrap="square">
            <a:spAutoFit/>
          </a:bodyPr>
          <a:lstStyle/>
          <a:p>
            <a:pPr algn="just"/>
            <a:r>
              <a:rPr lang="en-US" sz="3200" b="1"/>
              <a:t>4. Đặt 2 – 3 câu nói về một người anh hùng dân tộc và xác định chủ ngữ, vị ngữ của câu.</a:t>
            </a:r>
          </a:p>
        </p:txBody>
      </p:sp>
      <p:sp>
        <p:nvSpPr>
          <p:cNvPr id="3" name="TextBox 2">
            <a:extLst>
              <a:ext uri="{FF2B5EF4-FFF2-40B4-BE49-F238E27FC236}">
                <a16:creationId xmlns:a16="http://schemas.microsoft.com/office/drawing/2014/main" id="{6C4FF052-4A19-3F01-D5F6-0E05029250CF}"/>
              </a:ext>
            </a:extLst>
          </p:cNvPr>
          <p:cNvSpPr txBox="1"/>
          <p:nvPr/>
        </p:nvSpPr>
        <p:spPr>
          <a:xfrm>
            <a:off x="1261477" y="1730296"/>
            <a:ext cx="10380997" cy="4392692"/>
          </a:xfrm>
          <a:prstGeom prst="roundRect">
            <a:avLst/>
          </a:prstGeom>
          <a:solidFill>
            <a:schemeClr val="bg1"/>
          </a:solidFill>
        </p:spPr>
        <p:txBody>
          <a:bodyPr wrap="square">
            <a:spAutoFit/>
          </a:bodyPr>
          <a:lstStyle/>
          <a:p>
            <a:pPr indent="457200" algn="just"/>
            <a:r>
              <a:rPr lang="en-US" sz="3600">
                <a:solidFill>
                  <a:srgbClr val="0070C0"/>
                </a:solidFill>
              </a:rPr>
              <a:t>Phạm Xuân Xanh là lính đặc công thuỷ chiến của Việt Nam thời chống Mỹ. Ông và đồng đội đã đánh sập rất nhiều cầu cống trên các tuyến đường quan trọng, phá huỷ các kho tàng, bến cảng ven sông của giặc. Người anh hung ấy đã chỉ huy đánh thắng nhiều trận lẫy lừng. Giặc Mỹ đã treo thưởng 100 000 USD để lấy đầu ông. </a:t>
            </a:r>
            <a:endParaRPr lang="en-US" sz="3600">
              <a:solidFill>
                <a:srgbClr val="C00000"/>
              </a:solidFill>
            </a:endParaRPr>
          </a:p>
        </p:txBody>
      </p:sp>
      <p:sp>
        <p:nvSpPr>
          <p:cNvPr id="6" name="TextBox 5">
            <a:extLst>
              <a:ext uri="{FF2B5EF4-FFF2-40B4-BE49-F238E27FC236}">
                <a16:creationId xmlns:a16="http://schemas.microsoft.com/office/drawing/2014/main" id="{13258A01-B22B-44E5-D310-87763EAE5BC0}"/>
              </a:ext>
            </a:extLst>
          </p:cNvPr>
          <p:cNvSpPr txBox="1"/>
          <p:nvPr/>
        </p:nvSpPr>
        <p:spPr>
          <a:xfrm>
            <a:off x="1261476" y="1730296"/>
            <a:ext cx="10380997" cy="4392692"/>
          </a:xfrm>
          <a:prstGeom prst="roundRect">
            <a:avLst/>
          </a:prstGeom>
          <a:solidFill>
            <a:schemeClr val="bg1"/>
          </a:solidFill>
        </p:spPr>
        <p:txBody>
          <a:bodyPr wrap="square">
            <a:spAutoFit/>
          </a:bodyPr>
          <a:lstStyle/>
          <a:p>
            <a:pPr indent="457200" algn="just"/>
            <a:r>
              <a:rPr lang="en-US" sz="3600">
                <a:solidFill>
                  <a:srgbClr val="C00000"/>
                </a:solidFill>
              </a:rPr>
              <a:t>Phạm Xuân Xanh </a:t>
            </a:r>
            <a:r>
              <a:rPr lang="en-US" sz="3600">
                <a:solidFill>
                  <a:srgbClr val="7030A0"/>
                </a:solidFill>
              </a:rPr>
              <a:t>là lính đặc công thuỷ chiến của Việt Nam thời chống Mỹ. </a:t>
            </a:r>
            <a:r>
              <a:rPr lang="en-US" sz="3600">
                <a:solidFill>
                  <a:srgbClr val="C00000"/>
                </a:solidFill>
              </a:rPr>
              <a:t>Ông và đồng đội </a:t>
            </a:r>
            <a:r>
              <a:rPr lang="en-US" sz="3600">
                <a:solidFill>
                  <a:srgbClr val="7030A0"/>
                </a:solidFill>
              </a:rPr>
              <a:t>đã đánh sập rất nhiều cầu cống trên các tuyến đường quan trọng, phá huỷ các kho tàng, bến cảng ven sông của giặc. </a:t>
            </a:r>
            <a:r>
              <a:rPr lang="en-US" sz="3600">
                <a:solidFill>
                  <a:srgbClr val="C00000"/>
                </a:solidFill>
              </a:rPr>
              <a:t>Người anh hung ấy</a:t>
            </a:r>
            <a:r>
              <a:rPr lang="en-US" sz="3600">
                <a:solidFill>
                  <a:srgbClr val="0070C0"/>
                </a:solidFill>
              </a:rPr>
              <a:t> </a:t>
            </a:r>
            <a:r>
              <a:rPr lang="en-US" sz="3600">
                <a:solidFill>
                  <a:srgbClr val="7030A0"/>
                </a:solidFill>
              </a:rPr>
              <a:t>đã chỉ huy đánh thắng nhiều trận lẫy lừng.</a:t>
            </a:r>
            <a:r>
              <a:rPr lang="en-US" sz="3600">
                <a:solidFill>
                  <a:srgbClr val="0070C0"/>
                </a:solidFill>
              </a:rPr>
              <a:t> </a:t>
            </a:r>
            <a:r>
              <a:rPr lang="en-US" sz="3600">
                <a:solidFill>
                  <a:srgbClr val="C00000"/>
                </a:solidFill>
              </a:rPr>
              <a:t>Giặc Mỹ </a:t>
            </a:r>
            <a:r>
              <a:rPr lang="en-US" sz="3600">
                <a:solidFill>
                  <a:srgbClr val="7030A0"/>
                </a:solidFill>
              </a:rPr>
              <a:t>đã treo thưởng 100 000 USD để lấy đầu ông. </a:t>
            </a:r>
          </a:p>
        </p:txBody>
      </p:sp>
    </p:spTree>
    <p:extLst>
      <p:ext uri="{BB962C8B-B14F-4D97-AF65-F5344CB8AC3E}">
        <p14:creationId xmlns:p14="http://schemas.microsoft.com/office/powerpoint/2010/main" val="251666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85"/>
        <p:cNvGrpSpPr/>
        <p:nvPr/>
      </p:nvGrpSpPr>
      <p:grpSpPr>
        <a:xfrm>
          <a:off x="0" y="0"/>
          <a:ext cx="0" cy="0"/>
          <a:chOff x="0" y="0"/>
          <a:chExt cx="0" cy="0"/>
        </a:xfrm>
      </p:grpSpPr>
      <p:grpSp>
        <p:nvGrpSpPr>
          <p:cNvPr id="7586" name="Google Shape;7586;p59"/>
          <p:cNvGrpSpPr/>
          <p:nvPr/>
        </p:nvGrpSpPr>
        <p:grpSpPr>
          <a:xfrm rot="-6852953" flipH="1">
            <a:off x="3275745" y="-429665"/>
            <a:ext cx="3254563" cy="5330174"/>
            <a:chOff x="1451675" y="1542375"/>
            <a:chExt cx="620750" cy="1016625"/>
          </a:xfrm>
        </p:grpSpPr>
        <p:sp>
          <p:nvSpPr>
            <p:cNvPr id="7587" name="Google Shape;7587;p59"/>
            <p:cNvSpPr/>
            <p:nvPr/>
          </p:nvSpPr>
          <p:spPr>
            <a:xfrm>
              <a:off x="1984525" y="2321775"/>
              <a:ext cx="33575" cy="104025"/>
            </a:xfrm>
            <a:custGeom>
              <a:avLst/>
              <a:gdLst/>
              <a:ahLst/>
              <a:cxnLst/>
              <a:rect l="l" t="t" r="r" b="b"/>
              <a:pathLst>
                <a:path w="1343" h="4161" extrusionOk="0">
                  <a:moveTo>
                    <a:pt x="1239" y="0"/>
                  </a:moveTo>
                  <a:cubicBezTo>
                    <a:pt x="882" y="288"/>
                    <a:pt x="737" y="762"/>
                    <a:pt x="628" y="1208"/>
                  </a:cubicBezTo>
                  <a:cubicBezTo>
                    <a:pt x="469" y="1858"/>
                    <a:pt x="344" y="2522"/>
                    <a:pt x="226" y="3181"/>
                  </a:cubicBezTo>
                  <a:cubicBezTo>
                    <a:pt x="207" y="3326"/>
                    <a:pt x="0" y="3953"/>
                    <a:pt x="106" y="4084"/>
                  </a:cubicBezTo>
                  <a:cubicBezTo>
                    <a:pt x="149" y="4138"/>
                    <a:pt x="189" y="4160"/>
                    <a:pt x="226" y="4160"/>
                  </a:cubicBezTo>
                  <a:cubicBezTo>
                    <a:pt x="321" y="4160"/>
                    <a:pt x="394" y="4011"/>
                    <a:pt x="430" y="3870"/>
                  </a:cubicBezTo>
                  <a:cubicBezTo>
                    <a:pt x="712" y="2743"/>
                    <a:pt x="988" y="1615"/>
                    <a:pt x="1267" y="488"/>
                  </a:cubicBezTo>
                  <a:cubicBezTo>
                    <a:pt x="1306" y="324"/>
                    <a:pt x="1342" y="137"/>
                    <a:pt x="1239"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7588" name="Google Shape;7588;p59"/>
            <p:cNvSpPr/>
            <p:nvPr/>
          </p:nvSpPr>
          <p:spPr>
            <a:xfrm>
              <a:off x="1984525" y="2326300"/>
              <a:ext cx="26450" cy="99600"/>
            </a:xfrm>
            <a:custGeom>
              <a:avLst/>
              <a:gdLst/>
              <a:ahLst/>
              <a:cxnLst/>
              <a:rect l="l" t="t" r="r" b="b"/>
              <a:pathLst>
                <a:path w="1058" h="3984" extrusionOk="0">
                  <a:moveTo>
                    <a:pt x="1058" y="1"/>
                  </a:moveTo>
                  <a:lnTo>
                    <a:pt x="1058" y="1"/>
                  </a:lnTo>
                  <a:cubicBezTo>
                    <a:pt x="826" y="285"/>
                    <a:pt x="715" y="664"/>
                    <a:pt x="625" y="1027"/>
                  </a:cubicBezTo>
                  <a:cubicBezTo>
                    <a:pt x="463" y="1680"/>
                    <a:pt x="338" y="2338"/>
                    <a:pt x="226" y="3002"/>
                  </a:cubicBezTo>
                  <a:cubicBezTo>
                    <a:pt x="201" y="3147"/>
                    <a:pt x="0" y="3775"/>
                    <a:pt x="104" y="3906"/>
                  </a:cubicBezTo>
                  <a:cubicBezTo>
                    <a:pt x="148" y="3961"/>
                    <a:pt x="189" y="3983"/>
                    <a:pt x="227" y="3983"/>
                  </a:cubicBezTo>
                  <a:cubicBezTo>
                    <a:pt x="256" y="3983"/>
                    <a:pt x="283" y="3970"/>
                    <a:pt x="307" y="3948"/>
                  </a:cubicBezTo>
                  <a:cubicBezTo>
                    <a:pt x="463" y="2668"/>
                    <a:pt x="681" y="1273"/>
                    <a:pt x="1058"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7589" name="Google Shape;7589;p59"/>
            <p:cNvSpPr/>
            <p:nvPr/>
          </p:nvSpPr>
          <p:spPr>
            <a:xfrm>
              <a:off x="1991150" y="2281100"/>
              <a:ext cx="37750" cy="83925"/>
            </a:xfrm>
            <a:custGeom>
              <a:avLst/>
              <a:gdLst/>
              <a:ahLst/>
              <a:cxnLst/>
              <a:rect l="l" t="t" r="r" b="b"/>
              <a:pathLst>
                <a:path w="1510" h="3357" extrusionOk="0">
                  <a:moveTo>
                    <a:pt x="1002" y="1"/>
                  </a:moveTo>
                  <a:cubicBezTo>
                    <a:pt x="483" y="349"/>
                    <a:pt x="145" y="946"/>
                    <a:pt x="73" y="1566"/>
                  </a:cubicBezTo>
                  <a:cubicBezTo>
                    <a:pt x="0" y="2188"/>
                    <a:pt x="171" y="2827"/>
                    <a:pt x="505" y="3357"/>
                  </a:cubicBezTo>
                  <a:cubicBezTo>
                    <a:pt x="896" y="2869"/>
                    <a:pt x="1256" y="2358"/>
                    <a:pt x="1381" y="1742"/>
                  </a:cubicBezTo>
                  <a:cubicBezTo>
                    <a:pt x="1510" y="1128"/>
                    <a:pt x="1406" y="483"/>
                    <a:pt x="1002"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7590" name="Google Shape;7590;p59"/>
            <p:cNvSpPr/>
            <p:nvPr/>
          </p:nvSpPr>
          <p:spPr>
            <a:xfrm>
              <a:off x="1991075" y="2314175"/>
              <a:ext cx="35875" cy="50850"/>
            </a:xfrm>
            <a:custGeom>
              <a:avLst/>
              <a:gdLst/>
              <a:ahLst/>
              <a:cxnLst/>
              <a:rect l="l" t="t" r="r" b="b"/>
              <a:pathLst>
                <a:path w="1435" h="2034" extrusionOk="0">
                  <a:moveTo>
                    <a:pt x="779" y="0"/>
                  </a:moveTo>
                  <a:cubicBezTo>
                    <a:pt x="698" y="181"/>
                    <a:pt x="584" y="343"/>
                    <a:pt x="444" y="483"/>
                  </a:cubicBezTo>
                  <a:cubicBezTo>
                    <a:pt x="406" y="516"/>
                    <a:pt x="357" y="550"/>
                    <a:pt x="313" y="550"/>
                  </a:cubicBezTo>
                  <a:cubicBezTo>
                    <a:pt x="298" y="550"/>
                    <a:pt x="284" y="547"/>
                    <a:pt x="271" y="539"/>
                  </a:cubicBezTo>
                  <a:cubicBezTo>
                    <a:pt x="252" y="525"/>
                    <a:pt x="241" y="502"/>
                    <a:pt x="227" y="477"/>
                  </a:cubicBezTo>
                  <a:cubicBezTo>
                    <a:pt x="171" y="371"/>
                    <a:pt x="129" y="254"/>
                    <a:pt x="98" y="140"/>
                  </a:cubicBezTo>
                  <a:cubicBezTo>
                    <a:pt x="90" y="176"/>
                    <a:pt x="87" y="212"/>
                    <a:pt x="82" y="251"/>
                  </a:cubicBezTo>
                  <a:cubicBezTo>
                    <a:pt x="1" y="865"/>
                    <a:pt x="174" y="1504"/>
                    <a:pt x="508" y="2034"/>
                  </a:cubicBezTo>
                  <a:cubicBezTo>
                    <a:pt x="905" y="1546"/>
                    <a:pt x="1262" y="1035"/>
                    <a:pt x="1387" y="421"/>
                  </a:cubicBezTo>
                  <a:cubicBezTo>
                    <a:pt x="1412" y="310"/>
                    <a:pt x="1426" y="198"/>
                    <a:pt x="1435" y="87"/>
                  </a:cubicBezTo>
                  <a:lnTo>
                    <a:pt x="1435" y="87"/>
                  </a:lnTo>
                  <a:cubicBezTo>
                    <a:pt x="1384" y="254"/>
                    <a:pt x="1315" y="419"/>
                    <a:pt x="1189" y="539"/>
                  </a:cubicBezTo>
                  <a:cubicBezTo>
                    <a:pt x="1158" y="566"/>
                    <a:pt x="1122" y="594"/>
                    <a:pt x="1080" y="597"/>
                  </a:cubicBezTo>
                  <a:cubicBezTo>
                    <a:pt x="1079" y="597"/>
                    <a:pt x="1078" y="597"/>
                    <a:pt x="1077" y="597"/>
                  </a:cubicBezTo>
                  <a:cubicBezTo>
                    <a:pt x="1001" y="597"/>
                    <a:pt x="949" y="509"/>
                    <a:pt x="921" y="433"/>
                  </a:cubicBezTo>
                  <a:cubicBezTo>
                    <a:pt x="865" y="282"/>
                    <a:pt x="810" y="154"/>
                    <a:pt x="779"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7591" name="Google Shape;7591;p59"/>
            <p:cNvSpPr/>
            <p:nvPr/>
          </p:nvSpPr>
          <p:spPr>
            <a:xfrm>
              <a:off x="1991150" y="2314025"/>
              <a:ext cx="19550" cy="49625"/>
            </a:xfrm>
            <a:custGeom>
              <a:avLst/>
              <a:gdLst/>
              <a:ahLst/>
              <a:cxnLst/>
              <a:rect l="l" t="t" r="r" b="b"/>
              <a:pathLst>
                <a:path w="782" h="1985" extrusionOk="0">
                  <a:moveTo>
                    <a:pt x="770" y="1"/>
                  </a:moveTo>
                  <a:cubicBezTo>
                    <a:pt x="692" y="179"/>
                    <a:pt x="575" y="341"/>
                    <a:pt x="436" y="480"/>
                  </a:cubicBezTo>
                  <a:cubicBezTo>
                    <a:pt x="400" y="514"/>
                    <a:pt x="352" y="549"/>
                    <a:pt x="307" y="549"/>
                  </a:cubicBezTo>
                  <a:cubicBezTo>
                    <a:pt x="293" y="549"/>
                    <a:pt x="279" y="545"/>
                    <a:pt x="265" y="536"/>
                  </a:cubicBezTo>
                  <a:cubicBezTo>
                    <a:pt x="246" y="522"/>
                    <a:pt x="235" y="503"/>
                    <a:pt x="221" y="478"/>
                  </a:cubicBezTo>
                  <a:cubicBezTo>
                    <a:pt x="165" y="369"/>
                    <a:pt x="123" y="254"/>
                    <a:pt x="92" y="140"/>
                  </a:cubicBezTo>
                  <a:cubicBezTo>
                    <a:pt x="84" y="173"/>
                    <a:pt x="81" y="213"/>
                    <a:pt x="73" y="252"/>
                  </a:cubicBezTo>
                  <a:cubicBezTo>
                    <a:pt x="0" y="851"/>
                    <a:pt x="162" y="1468"/>
                    <a:pt x="475" y="1984"/>
                  </a:cubicBezTo>
                  <a:cubicBezTo>
                    <a:pt x="528" y="1328"/>
                    <a:pt x="631" y="676"/>
                    <a:pt x="782" y="37"/>
                  </a:cubicBezTo>
                  <a:cubicBezTo>
                    <a:pt x="779" y="31"/>
                    <a:pt x="779" y="26"/>
                    <a:pt x="779" y="23"/>
                  </a:cubicBezTo>
                  <a:cubicBezTo>
                    <a:pt x="776" y="12"/>
                    <a:pt x="776" y="6"/>
                    <a:pt x="770"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7592" name="Google Shape;7592;p59"/>
            <p:cNvSpPr/>
            <p:nvPr/>
          </p:nvSpPr>
          <p:spPr>
            <a:xfrm>
              <a:off x="2010600" y="2281025"/>
              <a:ext cx="17050" cy="47875"/>
            </a:xfrm>
            <a:custGeom>
              <a:avLst/>
              <a:gdLst/>
              <a:ahLst/>
              <a:cxnLst/>
              <a:rect l="l" t="t" r="r" b="b"/>
              <a:pathLst>
                <a:path w="682" h="1915" extrusionOk="0">
                  <a:moveTo>
                    <a:pt x="224" y="1"/>
                  </a:moveTo>
                  <a:cubicBezTo>
                    <a:pt x="213" y="7"/>
                    <a:pt x="204" y="15"/>
                    <a:pt x="199" y="18"/>
                  </a:cubicBezTo>
                  <a:cubicBezTo>
                    <a:pt x="129" y="458"/>
                    <a:pt x="62" y="896"/>
                    <a:pt x="1" y="1340"/>
                  </a:cubicBezTo>
                  <a:cubicBezTo>
                    <a:pt x="1" y="1348"/>
                    <a:pt x="1" y="1351"/>
                    <a:pt x="4" y="1357"/>
                  </a:cubicBezTo>
                  <a:cubicBezTo>
                    <a:pt x="34" y="1496"/>
                    <a:pt x="87" y="1616"/>
                    <a:pt x="137" y="1753"/>
                  </a:cubicBezTo>
                  <a:cubicBezTo>
                    <a:pt x="165" y="1826"/>
                    <a:pt x="210" y="1915"/>
                    <a:pt x="289" y="1915"/>
                  </a:cubicBezTo>
                  <a:cubicBezTo>
                    <a:pt x="292" y="1915"/>
                    <a:pt x="294" y="1915"/>
                    <a:pt x="296" y="1915"/>
                  </a:cubicBezTo>
                  <a:cubicBezTo>
                    <a:pt x="338" y="1912"/>
                    <a:pt x="375" y="1887"/>
                    <a:pt x="405" y="1856"/>
                  </a:cubicBezTo>
                  <a:cubicBezTo>
                    <a:pt x="531" y="1739"/>
                    <a:pt x="601" y="1574"/>
                    <a:pt x="648" y="1407"/>
                  </a:cubicBezTo>
                  <a:cubicBezTo>
                    <a:pt x="681" y="902"/>
                    <a:pt x="550" y="394"/>
                    <a:pt x="2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593" name="Google Shape;7593;p59"/>
            <p:cNvSpPr/>
            <p:nvPr/>
          </p:nvSpPr>
          <p:spPr>
            <a:xfrm>
              <a:off x="1993300" y="2281525"/>
              <a:ext cx="22225" cy="46225"/>
            </a:xfrm>
            <a:custGeom>
              <a:avLst/>
              <a:gdLst/>
              <a:ahLst/>
              <a:cxnLst/>
              <a:rect l="l" t="t" r="r" b="b"/>
              <a:pathLst>
                <a:path w="889" h="1849" extrusionOk="0">
                  <a:moveTo>
                    <a:pt x="888" y="0"/>
                  </a:moveTo>
                  <a:lnTo>
                    <a:pt x="888" y="0"/>
                  </a:lnTo>
                  <a:cubicBezTo>
                    <a:pt x="414" y="330"/>
                    <a:pt x="96" y="865"/>
                    <a:pt x="1" y="1437"/>
                  </a:cubicBezTo>
                  <a:cubicBezTo>
                    <a:pt x="34" y="1554"/>
                    <a:pt x="76" y="1669"/>
                    <a:pt x="132" y="1778"/>
                  </a:cubicBezTo>
                  <a:cubicBezTo>
                    <a:pt x="140" y="1797"/>
                    <a:pt x="154" y="1822"/>
                    <a:pt x="177" y="1836"/>
                  </a:cubicBezTo>
                  <a:cubicBezTo>
                    <a:pt x="191" y="1845"/>
                    <a:pt x="205" y="1849"/>
                    <a:pt x="220" y="1849"/>
                  </a:cubicBezTo>
                  <a:cubicBezTo>
                    <a:pt x="266" y="1849"/>
                    <a:pt x="313" y="1814"/>
                    <a:pt x="347" y="1780"/>
                  </a:cubicBezTo>
                  <a:cubicBezTo>
                    <a:pt x="486" y="1641"/>
                    <a:pt x="601" y="1482"/>
                    <a:pt x="682" y="1301"/>
                  </a:cubicBezTo>
                  <a:cubicBezTo>
                    <a:pt x="684" y="1309"/>
                    <a:pt x="684" y="1317"/>
                    <a:pt x="690" y="1323"/>
                  </a:cubicBezTo>
                  <a:cubicBezTo>
                    <a:pt x="751" y="885"/>
                    <a:pt x="818" y="441"/>
                    <a:pt x="88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594" name="Google Shape;7594;p59"/>
            <p:cNvSpPr/>
            <p:nvPr/>
          </p:nvSpPr>
          <p:spPr>
            <a:xfrm>
              <a:off x="1705750" y="2284300"/>
              <a:ext cx="188400" cy="48975"/>
            </a:xfrm>
            <a:custGeom>
              <a:avLst/>
              <a:gdLst/>
              <a:ahLst/>
              <a:cxnLst/>
              <a:rect l="l" t="t" r="r" b="b"/>
              <a:pathLst>
                <a:path w="7536" h="1959" extrusionOk="0">
                  <a:moveTo>
                    <a:pt x="425" y="0"/>
                  </a:moveTo>
                  <a:cubicBezTo>
                    <a:pt x="269" y="0"/>
                    <a:pt x="120" y="33"/>
                    <a:pt x="1" y="132"/>
                  </a:cubicBezTo>
                  <a:cubicBezTo>
                    <a:pt x="525" y="740"/>
                    <a:pt x="1359" y="972"/>
                    <a:pt x="2149" y="1139"/>
                  </a:cubicBezTo>
                  <a:cubicBezTo>
                    <a:pt x="3298" y="1388"/>
                    <a:pt x="4459" y="1569"/>
                    <a:pt x="5614" y="1728"/>
                  </a:cubicBezTo>
                  <a:cubicBezTo>
                    <a:pt x="5816" y="1756"/>
                    <a:pt x="6530" y="1959"/>
                    <a:pt x="6942" y="1959"/>
                  </a:cubicBezTo>
                  <a:cubicBezTo>
                    <a:pt x="7059" y="1959"/>
                    <a:pt x="7152" y="1942"/>
                    <a:pt x="7201" y="1901"/>
                  </a:cubicBezTo>
                  <a:cubicBezTo>
                    <a:pt x="7536" y="1616"/>
                    <a:pt x="7156" y="1415"/>
                    <a:pt x="6813" y="1343"/>
                  </a:cubicBezTo>
                  <a:cubicBezTo>
                    <a:pt x="4830" y="916"/>
                    <a:pt x="2841" y="486"/>
                    <a:pt x="854" y="57"/>
                  </a:cubicBezTo>
                  <a:cubicBezTo>
                    <a:pt x="716" y="28"/>
                    <a:pt x="567" y="0"/>
                    <a:pt x="425"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7595" name="Google Shape;7595;p59"/>
            <p:cNvSpPr/>
            <p:nvPr/>
          </p:nvSpPr>
          <p:spPr>
            <a:xfrm>
              <a:off x="1713900" y="2295200"/>
              <a:ext cx="176150" cy="38150"/>
            </a:xfrm>
            <a:custGeom>
              <a:avLst/>
              <a:gdLst/>
              <a:ahLst/>
              <a:cxnLst/>
              <a:rect l="l" t="t" r="r" b="b"/>
              <a:pathLst>
                <a:path w="7046" h="1526" extrusionOk="0">
                  <a:moveTo>
                    <a:pt x="1" y="0"/>
                  </a:moveTo>
                  <a:lnTo>
                    <a:pt x="1" y="0"/>
                  </a:lnTo>
                  <a:cubicBezTo>
                    <a:pt x="512" y="385"/>
                    <a:pt x="1184" y="564"/>
                    <a:pt x="1823" y="703"/>
                  </a:cubicBezTo>
                  <a:cubicBezTo>
                    <a:pt x="2969" y="952"/>
                    <a:pt x="4133" y="1133"/>
                    <a:pt x="5296" y="1295"/>
                  </a:cubicBezTo>
                  <a:cubicBezTo>
                    <a:pt x="5496" y="1323"/>
                    <a:pt x="6213" y="1525"/>
                    <a:pt x="6624" y="1525"/>
                  </a:cubicBezTo>
                  <a:cubicBezTo>
                    <a:pt x="6741" y="1525"/>
                    <a:pt x="6832" y="1509"/>
                    <a:pt x="6881" y="1468"/>
                  </a:cubicBezTo>
                  <a:cubicBezTo>
                    <a:pt x="7045" y="1328"/>
                    <a:pt x="7034" y="1208"/>
                    <a:pt x="6945" y="1111"/>
                  </a:cubicBezTo>
                  <a:cubicBezTo>
                    <a:pt x="4702" y="901"/>
                    <a:pt x="2250" y="594"/>
                    <a:pt x="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7596" name="Google Shape;7596;p59"/>
            <p:cNvSpPr/>
            <p:nvPr/>
          </p:nvSpPr>
          <p:spPr>
            <a:xfrm>
              <a:off x="1503975" y="1976575"/>
              <a:ext cx="98375" cy="52175"/>
            </a:xfrm>
            <a:custGeom>
              <a:avLst/>
              <a:gdLst/>
              <a:ahLst/>
              <a:cxnLst/>
              <a:rect l="l" t="t" r="r" b="b"/>
              <a:pathLst>
                <a:path w="3935" h="2087" extrusionOk="0">
                  <a:moveTo>
                    <a:pt x="129" y="0"/>
                  </a:moveTo>
                  <a:cubicBezTo>
                    <a:pt x="85" y="0"/>
                    <a:pt x="42" y="8"/>
                    <a:pt x="1" y="27"/>
                  </a:cubicBezTo>
                  <a:cubicBezTo>
                    <a:pt x="199" y="442"/>
                    <a:pt x="626" y="693"/>
                    <a:pt x="1033" y="903"/>
                  </a:cubicBezTo>
                  <a:cubicBezTo>
                    <a:pt x="1633" y="1210"/>
                    <a:pt x="2244" y="1480"/>
                    <a:pt x="2860" y="1745"/>
                  </a:cubicBezTo>
                  <a:cubicBezTo>
                    <a:pt x="2984" y="1798"/>
                    <a:pt x="3461" y="2086"/>
                    <a:pt x="3660" y="2086"/>
                  </a:cubicBezTo>
                  <a:cubicBezTo>
                    <a:pt x="3680" y="2086"/>
                    <a:pt x="3697" y="2084"/>
                    <a:pt x="3711" y="2077"/>
                  </a:cubicBezTo>
                  <a:cubicBezTo>
                    <a:pt x="3934" y="1968"/>
                    <a:pt x="3756" y="1804"/>
                    <a:pt x="3580" y="1712"/>
                  </a:cubicBezTo>
                  <a:cubicBezTo>
                    <a:pt x="2548" y="1182"/>
                    <a:pt x="1516" y="646"/>
                    <a:pt x="483" y="113"/>
                  </a:cubicBezTo>
                  <a:cubicBezTo>
                    <a:pt x="373" y="58"/>
                    <a:pt x="248" y="0"/>
                    <a:pt x="129"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7597" name="Google Shape;7597;p59"/>
            <p:cNvSpPr/>
            <p:nvPr/>
          </p:nvSpPr>
          <p:spPr>
            <a:xfrm>
              <a:off x="1507325" y="1982600"/>
              <a:ext cx="92500" cy="46225"/>
            </a:xfrm>
            <a:custGeom>
              <a:avLst/>
              <a:gdLst/>
              <a:ahLst/>
              <a:cxnLst/>
              <a:rect l="l" t="t" r="r" b="b"/>
              <a:pathLst>
                <a:path w="3700" h="1849" extrusionOk="0">
                  <a:moveTo>
                    <a:pt x="1" y="0"/>
                  </a:moveTo>
                  <a:lnTo>
                    <a:pt x="1" y="0"/>
                  </a:lnTo>
                  <a:cubicBezTo>
                    <a:pt x="224" y="291"/>
                    <a:pt x="567" y="489"/>
                    <a:pt x="899" y="662"/>
                  </a:cubicBezTo>
                  <a:cubicBezTo>
                    <a:pt x="1496" y="969"/>
                    <a:pt x="2110" y="1242"/>
                    <a:pt x="2726" y="1507"/>
                  </a:cubicBezTo>
                  <a:cubicBezTo>
                    <a:pt x="2850" y="1563"/>
                    <a:pt x="3326" y="1848"/>
                    <a:pt x="3526" y="1848"/>
                  </a:cubicBezTo>
                  <a:cubicBezTo>
                    <a:pt x="3546" y="1848"/>
                    <a:pt x="3563" y="1845"/>
                    <a:pt x="3577" y="1839"/>
                  </a:cubicBezTo>
                  <a:cubicBezTo>
                    <a:pt x="3689" y="1786"/>
                    <a:pt x="3700" y="1722"/>
                    <a:pt x="3664" y="1655"/>
                  </a:cubicBezTo>
                  <a:cubicBezTo>
                    <a:pt x="2458" y="1197"/>
                    <a:pt x="1153" y="664"/>
                    <a:pt x="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7598" name="Google Shape;7598;p59"/>
            <p:cNvSpPr/>
            <p:nvPr/>
          </p:nvSpPr>
          <p:spPr>
            <a:xfrm>
              <a:off x="1903975" y="2192375"/>
              <a:ext cx="26050" cy="148875"/>
            </a:xfrm>
            <a:custGeom>
              <a:avLst/>
              <a:gdLst/>
              <a:ahLst/>
              <a:cxnLst/>
              <a:rect l="l" t="t" r="r" b="b"/>
              <a:pathLst>
                <a:path w="1042" h="5955" extrusionOk="0">
                  <a:moveTo>
                    <a:pt x="287" y="0"/>
                  </a:moveTo>
                  <a:cubicBezTo>
                    <a:pt x="259" y="0"/>
                    <a:pt x="232" y="8"/>
                    <a:pt x="209" y="26"/>
                  </a:cubicBezTo>
                  <a:cubicBezTo>
                    <a:pt x="0" y="188"/>
                    <a:pt x="126" y="1625"/>
                    <a:pt x="126" y="1912"/>
                  </a:cubicBezTo>
                  <a:cubicBezTo>
                    <a:pt x="120" y="2568"/>
                    <a:pt x="140" y="3221"/>
                    <a:pt x="179" y="3876"/>
                  </a:cubicBezTo>
                  <a:cubicBezTo>
                    <a:pt x="204" y="4303"/>
                    <a:pt x="109" y="5369"/>
                    <a:pt x="374" y="5726"/>
                  </a:cubicBezTo>
                  <a:cubicBezTo>
                    <a:pt x="491" y="5886"/>
                    <a:pt x="606" y="5954"/>
                    <a:pt x="705" y="5954"/>
                  </a:cubicBezTo>
                  <a:cubicBezTo>
                    <a:pt x="906" y="5954"/>
                    <a:pt x="1042" y="5674"/>
                    <a:pt x="1005" y="5299"/>
                  </a:cubicBezTo>
                  <a:cubicBezTo>
                    <a:pt x="834" y="3639"/>
                    <a:pt x="667" y="1979"/>
                    <a:pt x="500" y="319"/>
                  </a:cubicBezTo>
                  <a:cubicBezTo>
                    <a:pt x="488" y="235"/>
                    <a:pt x="477" y="143"/>
                    <a:pt x="430" y="76"/>
                  </a:cubicBezTo>
                  <a:cubicBezTo>
                    <a:pt x="397" y="30"/>
                    <a:pt x="340" y="0"/>
                    <a:pt x="287"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7599" name="Google Shape;7599;p59"/>
            <p:cNvSpPr/>
            <p:nvPr/>
          </p:nvSpPr>
          <p:spPr>
            <a:xfrm>
              <a:off x="1911650" y="2192400"/>
              <a:ext cx="18350" cy="148725"/>
            </a:xfrm>
            <a:custGeom>
              <a:avLst/>
              <a:gdLst/>
              <a:ahLst/>
              <a:cxnLst/>
              <a:rect l="l" t="t" r="r" b="b"/>
              <a:pathLst>
                <a:path w="734" h="5949" extrusionOk="0">
                  <a:moveTo>
                    <a:pt x="0" y="0"/>
                  </a:moveTo>
                  <a:lnTo>
                    <a:pt x="0" y="0"/>
                  </a:lnTo>
                  <a:cubicBezTo>
                    <a:pt x="36" y="1984"/>
                    <a:pt x="151" y="3967"/>
                    <a:pt x="343" y="5942"/>
                  </a:cubicBezTo>
                  <a:cubicBezTo>
                    <a:pt x="361" y="5947"/>
                    <a:pt x="379" y="5949"/>
                    <a:pt x="396" y="5949"/>
                  </a:cubicBezTo>
                  <a:cubicBezTo>
                    <a:pt x="597" y="5949"/>
                    <a:pt x="733" y="5670"/>
                    <a:pt x="695" y="5292"/>
                  </a:cubicBezTo>
                  <a:cubicBezTo>
                    <a:pt x="527" y="3632"/>
                    <a:pt x="360" y="1973"/>
                    <a:pt x="190" y="313"/>
                  </a:cubicBezTo>
                  <a:cubicBezTo>
                    <a:pt x="179" y="229"/>
                    <a:pt x="170" y="142"/>
                    <a:pt x="120" y="73"/>
                  </a:cubicBezTo>
                  <a:cubicBezTo>
                    <a:pt x="92" y="34"/>
                    <a:pt x="45" y="6"/>
                    <a:pt x="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7600" name="Google Shape;7600;p59"/>
            <p:cNvSpPr/>
            <p:nvPr/>
          </p:nvSpPr>
          <p:spPr>
            <a:xfrm>
              <a:off x="1451675" y="1542375"/>
              <a:ext cx="620750" cy="1016625"/>
            </a:xfrm>
            <a:custGeom>
              <a:avLst/>
              <a:gdLst/>
              <a:ahLst/>
              <a:cxnLst/>
              <a:rect l="l" t="t" r="r" b="b"/>
              <a:pathLst>
                <a:path w="24830" h="40665" extrusionOk="0">
                  <a:moveTo>
                    <a:pt x="1060" y="0"/>
                  </a:moveTo>
                  <a:lnTo>
                    <a:pt x="1060" y="0"/>
                  </a:lnTo>
                  <a:cubicBezTo>
                    <a:pt x="0" y="4506"/>
                    <a:pt x="148" y="9360"/>
                    <a:pt x="1914" y="13640"/>
                  </a:cubicBezTo>
                  <a:cubicBezTo>
                    <a:pt x="3432" y="17317"/>
                    <a:pt x="6063" y="20413"/>
                    <a:pt x="8707" y="23387"/>
                  </a:cubicBezTo>
                  <a:cubicBezTo>
                    <a:pt x="10632" y="25546"/>
                    <a:pt x="12596" y="27681"/>
                    <a:pt x="14705" y="29661"/>
                  </a:cubicBezTo>
                  <a:cubicBezTo>
                    <a:pt x="18131" y="32878"/>
                    <a:pt x="22123" y="35961"/>
                    <a:pt x="23471" y="40458"/>
                  </a:cubicBezTo>
                  <a:cubicBezTo>
                    <a:pt x="23515" y="40604"/>
                    <a:pt x="23645" y="40665"/>
                    <a:pt x="23805" y="40665"/>
                  </a:cubicBezTo>
                  <a:cubicBezTo>
                    <a:pt x="24120" y="40665"/>
                    <a:pt x="24551" y="40429"/>
                    <a:pt x="24662" y="40151"/>
                  </a:cubicBezTo>
                  <a:cubicBezTo>
                    <a:pt x="24830" y="39730"/>
                    <a:pt x="24620" y="39255"/>
                    <a:pt x="24405" y="38854"/>
                  </a:cubicBezTo>
                  <a:cubicBezTo>
                    <a:pt x="22327" y="34990"/>
                    <a:pt x="19258" y="31754"/>
                    <a:pt x="16072" y="28735"/>
                  </a:cubicBezTo>
                  <a:cubicBezTo>
                    <a:pt x="12889" y="25714"/>
                    <a:pt x="9544" y="22840"/>
                    <a:pt x="6738" y="19465"/>
                  </a:cubicBezTo>
                  <a:cubicBezTo>
                    <a:pt x="3931" y="16089"/>
                    <a:pt x="1658" y="12128"/>
                    <a:pt x="1044" y="7784"/>
                  </a:cubicBezTo>
                  <a:cubicBezTo>
                    <a:pt x="678" y="5175"/>
                    <a:pt x="821" y="2623"/>
                    <a:pt x="1060"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7601" name="Google Shape;7601;p59"/>
            <p:cNvSpPr/>
            <p:nvPr/>
          </p:nvSpPr>
          <p:spPr>
            <a:xfrm>
              <a:off x="1451750" y="1547675"/>
              <a:ext cx="615875" cy="1011200"/>
            </a:xfrm>
            <a:custGeom>
              <a:avLst/>
              <a:gdLst/>
              <a:ahLst/>
              <a:cxnLst/>
              <a:rect l="l" t="t" r="r" b="b"/>
              <a:pathLst>
                <a:path w="24635" h="40448" extrusionOk="0">
                  <a:moveTo>
                    <a:pt x="1004" y="0"/>
                  </a:moveTo>
                  <a:lnTo>
                    <a:pt x="1004" y="0"/>
                  </a:lnTo>
                  <a:cubicBezTo>
                    <a:pt x="0" y="4442"/>
                    <a:pt x="168" y="9209"/>
                    <a:pt x="1908" y="13419"/>
                  </a:cubicBezTo>
                  <a:cubicBezTo>
                    <a:pt x="3429" y="17099"/>
                    <a:pt x="6054" y="20198"/>
                    <a:pt x="8702" y="23170"/>
                  </a:cubicBezTo>
                  <a:cubicBezTo>
                    <a:pt x="10626" y="25332"/>
                    <a:pt x="12591" y="27463"/>
                    <a:pt x="14700" y="29444"/>
                  </a:cubicBezTo>
                  <a:cubicBezTo>
                    <a:pt x="18125" y="32658"/>
                    <a:pt x="22118" y="35740"/>
                    <a:pt x="23462" y="40240"/>
                  </a:cubicBezTo>
                  <a:cubicBezTo>
                    <a:pt x="23506" y="40387"/>
                    <a:pt x="23635" y="40448"/>
                    <a:pt x="23795" y="40448"/>
                  </a:cubicBezTo>
                  <a:cubicBezTo>
                    <a:pt x="24096" y="40448"/>
                    <a:pt x="24503" y="40230"/>
                    <a:pt x="24634" y="39964"/>
                  </a:cubicBezTo>
                  <a:cubicBezTo>
                    <a:pt x="22860" y="36555"/>
                    <a:pt x="20371" y="34078"/>
                    <a:pt x="17766" y="31265"/>
                  </a:cubicBezTo>
                  <a:cubicBezTo>
                    <a:pt x="14005" y="27212"/>
                    <a:pt x="9840" y="23543"/>
                    <a:pt x="6255" y="19334"/>
                  </a:cubicBezTo>
                  <a:cubicBezTo>
                    <a:pt x="4478" y="17247"/>
                    <a:pt x="2832" y="14995"/>
                    <a:pt x="1847" y="12440"/>
                  </a:cubicBezTo>
                  <a:cubicBezTo>
                    <a:pt x="332" y="8512"/>
                    <a:pt x="480" y="4227"/>
                    <a:pt x="1004"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7602" name="Google Shape;7602;p59"/>
            <p:cNvSpPr/>
            <p:nvPr/>
          </p:nvSpPr>
          <p:spPr>
            <a:xfrm>
              <a:off x="1464650" y="1962300"/>
              <a:ext cx="78700" cy="40300"/>
            </a:xfrm>
            <a:custGeom>
              <a:avLst/>
              <a:gdLst/>
              <a:ahLst/>
              <a:cxnLst/>
              <a:rect l="l" t="t" r="r" b="b"/>
              <a:pathLst>
                <a:path w="3148" h="1612" extrusionOk="0">
                  <a:moveTo>
                    <a:pt x="826" y="1"/>
                  </a:moveTo>
                  <a:cubicBezTo>
                    <a:pt x="542" y="1"/>
                    <a:pt x="261" y="60"/>
                    <a:pt x="0" y="190"/>
                  </a:cubicBezTo>
                  <a:cubicBezTo>
                    <a:pt x="218" y="776"/>
                    <a:pt x="720" y="1239"/>
                    <a:pt x="1306" y="1454"/>
                  </a:cubicBezTo>
                  <a:cubicBezTo>
                    <a:pt x="1592" y="1561"/>
                    <a:pt x="1896" y="1612"/>
                    <a:pt x="2200" y="1612"/>
                  </a:cubicBezTo>
                  <a:cubicBezTo>
                    <a:pt x="2520" y="1612"/>
                    <a:pt x="2842" y="1556"/>
                    <a:pt x="3147" y="1451"/>
                  </a:cubicBezTo>
                  <a:cubicBezTo>
                    <a:pt x="2762" y="958"/>
                    <a:pt x="2352" y="489"/>
                    <a:pt x="1783" y="221"/>
                  </a:cubicBezTo>
                  <a:cubicBezTo>
                    <a:pt x="1479" y="79"/>
                    <a:pt x="1151" y="1"/>
                    <a:pt x="826"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7603" name="Google Shape;7603;p59"/>
            <p:cNvSpPr/>
            <p:nvPr/>
          </p:nvSpPr>
          <p:spPr>
            <a:xfrm>
              <a:off x="1494775" y="1964750"/>
              <a:ext cx="48575" cy="37850"/>
            </a:xfrm>
            <a:custGeom>
              <a:avLst/>
              <a:gdLst/>
              <a:ahLst/>
              <a:cxnLst/>
              <a:rect l="l" t="t" r="r" b="b"/>
              <a:pathLst>
                <a:path w="1943" h="1514" extrusionOk="0">
                  <a:moveTo>
                    <a:pt x="260" y="0"/>
                  </a:moveTo>
                  <a:lnTo>
                    <a:pt x="260" y="0"/>
                  </a:lnTo>
                  <a:cubicBezTo>
                    <a:pt x="411" y="84"/>
                    <a:pt x="553" y="193"/>
                    <a:pt x="642" y="343"/>
                  </a:cubicBezTo>
                  <a:cubicBezTo>
                    <a:pt x="662" y="377"/>
                    <a:pt x="678" y="419"/>
                    <a:pt x="673" y="461"/>
                  </a:cubicBezTo>
                  <a:cubicBezTo>
                    <a:pt x="656" y="541"/>
                    <a:pt x="558" y="569"/>
                    <a:pt x="475" y="581"/>
                  </a:cubicBezTo>
                  <a:cubicBezTo>
                    <a:pt x="331" y="596"/>
                    <a:pt x="203" y="618"/>
                    <a:pt x="65" y="618"/>
                  </a:cubicBezTo>
                  <a:cubicBezTo>
                    <a:pt x="50" y="618"/>
                    <a:pt x="35" y="617"/>
                    <a:pt x="20" y="617"/>
                  </a:cubicBezTo>
                  <a:lnTo>
                    <a:pt x="20" y="617"/>
                  </a:lnTo>
                  <a:cubicBezTo>
                    <a:pt x="176" y="737"/>
                    <a:pt x="310" y="890"/>
                    <a:pt x="411" y="1058"/>
                  </a:cubicBezTo>
                  <a:cubicBezTo>
                    <a:pt x="447" y="1113"/>
                    <a:pt x="475" y="1194"/>
                    <a:pt x="425" y="1239"/>
                  </a:cubicBezTo>
                  <a:cubicBezTo>
                    <a:pt x="408" y="1256"/>
                    <a:pt x="383" y="1264"/>
                    <a:pt x="358" y="1267"/>
                  </a:cubicBezTo>
                  <a:cubicBezTo>
                    <a:pt x="240" y="1295"/>
                    <a:pt x="120" y="1309"/>
                    <a:pt x="0" y="1314"/>
                  </a:cubicBezTo>
                  <a:lnTo>
                    <a:pt x="104" y="1356"/>
                  </a:lnTo>
                  <a:cubicBezTo>
                    <a:pt x="388" y="1463"/>
                    <a:pt x="690" y="1514"/>
                    <a:pt x="994" y="1514"/>
                  </a:cubicBezTo>
                  <a:cubicBezTo>
                    <a:pt x="1315" y="1514"/>
                    <a:pt x="1637" y="1458"/>
                    <a:pt x="1942" y="1353"/>
                  </a:cubicBezTo>
                  <a:cubicBezTo>
                    <a:pt x="1557" y="860"/>
                    <a:pt x="1147" y="391"/>
                    <a:pt x="578" y="123"/>
                  </a:cubicBezTo>
                  <a:cubicBezTo>
                    <a:pt x="475" y="73"/>
                    <a:pt x="369" y="31"/>
                    <a:pt x="260"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7604" name="Google Shape;7604;p59"/>
            <p:cNvSpPr/>
            <p:nvPr/>
          </p:nvSpPr>
          <p:spPr>
            <a:xfrm>
              <a:off x="1494775" y="1980150"/>
              <a:ext cx="47100" cy="22400"/>
            </a:xfrm>
            <a:custGeom>
              <a:avLst/>
              <a:gdLst/>
              <a:ahLst/>
              <a:cxnLst/>
              <a:rect l="l" t="t" r="r" b="b"/>
              <a:pathLst>
                <a:path w="1884" h="896" extrusionOk="0">
                  <a:moveTo>
                    <a:pt x="20" y="1"/>
                  </a:moveTo>
                  <a:cubicBezTo>
                    <a:pt x="176" y="121"/>
                    <a:pt x="310" y="274"/>
                    <a:pt x="411" y="442"/>
                  </a:cubicBezTo>
                  <a:cubicBezTo>
                    <a:pt x="444" y="497"/>
                    <a:pt x="472" y="578"/>
                    <a:pt x="425" y="623"/>
                  </a:cubicBezTo>
                  <a:cubicBezTo>
                    <a:pt x="408" y="640"/>
                    <a:pt x="383" y="648"/>
                    <a:pt x="358" y="651"/>
                  </a:cubicBezTo>
                  <a:cubicBezTo>
                    <a:pt x="240" y="679"/>
                    <a:pt x="120" y="693"/>
                    <a:pt x="0" y="698"/>
                  </a:cubicBezTo>
                  <a:lnTo>
                    <a:pt x="104" y="740"/>
                  </a:lnTo>
                  <a:cubicBezTo>
                    <a:pt x="389" y="845"/>
                    <a:pt x="692" y="896"/>
                    <a:pt x="996" y="896"/>
                  </a:cubicBezTo>
                  <a:cubicBezTo>
                    <a:pt x="1296" y="896"/>
                    <a:pt x="1597" y="847"/>
                    <a:pt x="1884" y="754"/>
                  </a:cubicBezTo>
                  <a:cubicBezTo>
                    <a:pt x="1259" y="550"/>
                    <a:pt x="648" y="299"/>
                    <a:pt x="5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7605" name="Google Shape;7605;p59"/>
            <p:cNvSpPr/>
            <p:nvPr/>
          </p:nvSpPr>
          <p:spPr>
            <a:xfrm>
              <a:off x="1464650" y="1962250"/>
              <a:ext cx="47225" cy="18000"/>
            </a:xfrm>
            <a:custGeom>
              <a:avLst/>
              <a:gdLst/>
              <a:ahLst/>
              <a:cxnLst/>
              <a:rect l="l" t="t" r="r" b="b"/>
              <a:pathLst>
                <a:path w="1889" h="720" extrusionOk="0">
                  <a:moveTo>
                    <a:pt x="824" y="0"/>
                  </a:moveTo>
                  <a:cubicBezTo>
                    <a:pt x="541" y="0"/>
                    <a:pt x="260" y="61"/>
                    <a:pt x="0" y="192"/>
                  </a:cubicBezTo>
                  <a:cubicBezTo>
                    <a:pt x="3" y="201"/>
                    <a:pt x="9" y="209"/>
                    <a:pt x="11" y="220"/>
                  </a:cubicBezTo>
                  <a:cubicBezTo>
                    <a:pt x="422" y="390"/>
                    <a:pt x="834" y="552"/>
                    <a:pt x="1250" y="717"/>
                  </a:cubicBezTo>
                  <a:cubicBezTo>
                    <a:pt x="1251" y="719"/>
                    <a:pt x="1253" y="719"/>
                    <a:pt x="1254" y="719"/>
                  </a:cubicBezTo>
                  <a:cubicBezTo>
                    <a:pt x="1258" y="719"/>
                    <a:pt x="1262" y="717"/>
                    <a:pt x="1264" y="717"/>
                  </a:cubicBezTo>
                  <a:cubicBezTo>
                    <a:pt x="1406" y="717"/>
                    <a:pt x="1535" y="697"/>
                    <a:pt x="1680" y="681"/>
                  </a:cubicBezTo>
                  <a:cubicBezTo>
                    <a:pt x="1758" y="669"/>
                    <a:pt x="1861" y="641"/>
                    <a:pt x="1878" y="561"/>
                  </a:cubicBezTo>
                  <a:cubicBezTo>
                    <a:pt x="1889" y="519"/>
                    <a:pt x="1867" y="477"/>
                    <a:pt x="1847" y="443"/>
                  </a:cubicBezTo>
                  <a:cubicBezTo>
                    <a:pt x="1763" y="293"/>
                    <a:pt x="1618" y="187"/>
                    <a:pt x="1465" y="100"/>
                  </a:cubicBezTo>
                  <a:cubicBezTo>
                    <a:pt x="1255" y="35"/>
                    <a:pt x="1039" y="0"/>
                    <a:pt x="82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06" name="Google Shape;7606;p59"/>
            <p:cNvSpPr/>
            <p:nvPr/>
          </p:nvSpPr>
          <p:spPr>
            <a:xfrm>
              <a:off x="1464850" y="1967825"/>
              <a:ext cx="41675" cy="29925"/>
            </a:xfrm>
            <a:custGeom>
              <a:avLst/>
              <a:gdLst/>
              <a:ahLst/>
              <a:cxnLst/>
              <a:rect l="l" t="t" r="r" b="b"/>
              <a:pathLst>
                <a:path w="1667" h="1197" extrusionOk="0">
                  <a:moveTo>
                    <a:pt x="1" y="0"/>
                  </a:moveTo>
                  <a:cubicBezTo>
                    <a:pt x="210" y="536"/>
                    <a:pt x="659" y="968"/>
                    <a:pt x="1192" y="1197"/>
                  </a:cubicBezTo>
                  <a:cubicBezTo>
                    <a:pt x="1312" y="1191"/>
                    <a:pt x="1435" y="1177"/>
                    <a:pt x="1552" y="1147"/>
                  </a:cubicBezTo>
                  <a:cubicBezTo>
                    <a:pt x="1577" y="1141"/>
                    <a:pt x="1602" y="1135"/>
                    <a:pt x="1619" y="1119"/>
                  </a:cubicBezTo>
                  <a:cubicBezTo>
                    <a:pt x="1666" y="1074"/>
                    <a:pt x="1638" y="996"/>
                    <a:pt x="1605" y="937"/>
                  </a:cubicBezTo>
                  <a:cubicBezTo>
                    <a:pt x="1502" y="770"/>
                    <a:pt x="1370" y="619"/>
                    <a:pt x="1214" y="499"/>
                  </a:cubicBezTo>
                  <a:lnTo>
                    <a:pt x="1239" y="499"/>
                  </a:lnTo>
                  <a:cubicBezTo>
                    <a:pt x="824" y="335"/>
                    <a:pt x="411" y="167"/>
                    <a:pt x="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07" name="Google Shape;7607;p59"/>
            <p:cNvSpPr/>
            <p:nvPr/>
          </p:nvSpPr>
          <p:spPr>
            <a:xfrm>
              <a:off x="1815325" y="2052525"/>
              <a:ext cx="207225" cy="197225"/>
            </a:xfrm>
            <a:custGeom>
              <a:avLst/>
              <a:gdLst/>
              <a:ahLst/>
              <a:cxnLst/>
              <a:rect l="l" t="t" r="r" b="b"/>
              <a:pathLst>
                <a:path w="8289" h="7889" extrusionOk="0">
                  <a:moveTo>
                    <a:pt x="1924" y="0"/>
                  </a:moveTo>
                  <a:cubicBezTo>
                    <a:pt x="1485" y="0"/>
                    <a:pt x="1074" y="323"/>
                    <a:pt x="910" y="730"/>
                  </a:cubicBezTo>
                  <a:cubicBezTo>
                    <a:pt x="740" y="1151"/>
                    <a:pt x="804" y="1650"/>
                    <a:pt x="1007" y="2063"/>
                  </a:cubicBezTo>
                  <a:cubicBezTo>
                    <a:pt x="1130" y="2309"/>
                    <a:pt x="1303" y="2560"/>
                    <a:pt x="1275" y="2833"/>
                  </a:cubicBezTo>
                  <a:cubicBezTo>
                    <a:pt x="1272" y="2872"/>
                    <a:pt x="1261" y="2909"/>
                    <a:pt x="1256" y="2950"/>
                  </a:cubicBezTo>
                  <a:cubicBezTo>
                    <a:pt x="1233" y="3031"/>
                    <a:pt x="1206" y="3109"/>
                    <a:pt x="1189" y="3188"/>
                  </a:cubicBezTo>
                  <a:cubicBezTo>
                    <a:pt x="1189" y="3193"/>
                    <a:pt x="1189" y="3193"/>
                    <a:pt x="1186" y="3196"/>
                  </a:cubicBezTo>
                  <a:cubicBezTo>
                    <a:pt x="1180" y="3213"/>
                    <a:pt x="1178" y="3235"/>
                    <a:pt x="1175" y="3252"/>
                  </a:cubicBezTo>
                  <a:cubicBezTo>
                    <a:pt x="1175" y="3257"/>
                    <a:pt x="1172" y="3266"/>
                    <a:pt x="1172" y="3268"/>
                  </a:cubicBezTo>
                  <a:cubicBezTo>
                    <a:pt x="1169" y="3285"/>
                    <a:pt x="1169" y="3299"/>
                    <a:pt x="1169" y="3319"/>
                  </a:cubicBezTo>
                  <a:lnTo>
                    <a:pt x="1169" y="3338"/>
                  </a:lnTo>
                  <a:cubicBezTo>
                    <a:pt x="1172" y="3361"/>
                    <a:pt x="1172" y="3380"/>
                    <a:pt x="1175" y="3405"/>
                  </a:cubicBezTo>
                  <a:cubicBezTo>
                    <a:pt x="1228" y="3634"/>
                    <a:pt x="1482" y="3745"/>
                    <a:pt x="1708" y="3810"/>
                  </a:cubicBezTo>
                  <a:cubicBezTo>
                    <a:pt x="1764" y="3824"/>
                    <a:pt x="1825" y="3838"/>
                    <a:pt x="1886" y="3852"/>
                  </a:cubicBezTo>
                  <a:cubicBezTo>
                    <a:pt x="1485" y="3941"/>
                    <a:pt x="1105" y="4100"/>
                    <a:pt x="773" y="4351"/>
                  </a:cubicBezTo>
                  <a:cubicBezTo>
                    <a:pt x="742" y="4373"/>
                    <a:pt x="715" y="4398"/>
                    <a:pt x="684" y="4423"/>
                  </a:cubicBezTo>
                  <a:lnTo>
                    <a:pt x="681" y="4426"/>
                  </a:lnTo>
                  <a:cubicBezTo>
                    <a:pt x="653" y="4451"/>
                    <a:pt x="625" y="4479"/>
                    <a:pt x="595" y="4504"/>
                  </a:cubicBezTo>
                  <a:cubicBezTo>
                    <a:pt x="232" y="4859"/>
                    <a:pt x="0" y="5378"/>
                    <a:pt x="171" y="5846"/>
                  </a:cubicBezTo>
                  <a:cubicBezTo>
                    <a:pt x="265" y="6100"/>
                    <a:pt x="466" y="6307"/>
                    <a:pt x="684" y="6471"/>
                  </a:cubicBezTo>
                  <a:cubicBezTo>
                    <a:pt x="985" y="6700"/>
                    <a:pt x="1374" y="6871"/>
                    <a:pt x="1745" y="6871"/>
                  </a:cubicBezTo>
                  <a:cubicBezTo>
                    <a:pt x="1930" y="6871"/>
                    <a:pt x="2111" y="6828"/>
                    <a:pt x="2274" y="6728"/>
                  </a:cubicBezTo>
                  <a:cubicBezTo>
                    <a:pt x="2478" y="6602"/>
                    <a:pt x="2628" y="6396"/>
                    <a:pt x="2768" y="6198"/>
                  </a:cubicBezTo>
                  <a:lnTo>
                    <a:pt x="2768" y="6195"/>
                  </a:lnTo>
                  <a:cubicBezTo>
                    <a:pt x="2849" y="6083"/>
                    <a:pt x="2924" y="5972"/>
                    <a:pt x="3005" y="5863"/>
                  </a:cubicBezTo>
                  <a:cubicBezTo>
                    <a:pt x="3117" y="5707"/>
                    <a:pt x="3231" y="5545"/>
                    <a:pt x="3343" y="5389"/>
                  </a:cubicBezTo>
                  <a:cubicBezTo>
                    <a:pt x="3362" y="5364"/>
                    <a:pt x="3379" y="5341"/>
                    <a:pt x="3396" y="5319"/>
                  </a:cubicBezTo>
                  <a:lnTo>
                    <a:pt x="3396" y="5319"/>
                  </a:lnTo>
                  <a:lnTo>
                    <a:pt x="3365" y="5475"/>
                  </a:lnTo>
                  <a:cubicBezTo>
                    <a:pt x="3334" y="5643"/>
                    <a:pt x="3301" y="5810"/>
                    <a:pt x="3267" y="5975"/>
                  </a:cubicBezTo>
                  <a:cubicBezTo>
                    <a:pt x="3242" y="6100"/>
                    <a:pt x="3217" y="6228"/>
                    <a:pt x="3214" y="6360"/>
                  </a:cubicBezTo>
                  <a:cubicBezTo>
                    <a:pt x="3211" y="6421"/>
                    <a:pt x="3217" y="6485"/>
                    <a:pt x="3228" y="6546"/>
                  </a:cubicBezTo>
                  <a:cubicBezTo>
                    <a:pt x="3239" y="6611"/>
                    <a:pt x="3262" y="6669"/>
                    <a:pt x="3290" y="6725"/>
                  </a:cubicBezTo>
                  <a:lnTo>
                    <a:pt x="3320" y="6778"/>
                  </a:lnTo>
                  <a:cubicBezTo>
                    <a:pt x="3515" y="7079"/>
                    <a:pt x="3934" y="7169"/>
                    <a:pt x="4232" y="7381"/>
                  </a:cubicBezTo>
                  <a:cubicBezTo>
                    <a:pt x="4503" y="7568"/>
                    <a:pt x="4726" y="7883"/>
                    <a:pt x="5050" y="7888"/>
                  </a:cubicBezTo>
                  <a:cubicBezTo>
                    <a:pt x="5052" y="7888"/>
                    <a:pt x="5055" y="7888"/>
                    <a:pt x="5057" y="7888"/>
                  </a:cubicBezTo>
                  <a:cubicBezTo>
                    <a:pt x="5427" y="7888"/>
                    <a:pt x="5664" y="7481"/>
                    <a:pt x="5736" y="7118"/>
                  </a:cubicBezTo>
                  <a:cubicBezTo>
                    <a:pt x="5837" y="6641"/>
                    <a:pt x="5795" y="6136"/>
                    <a:pt x="5636" y="5670"/>
                  </a:cubicBezTo>
                  <a:cubicBezTo>
                    <a:pt x="5633" y="5665"/>
                    <a:pt x="5627" y="5657"/>
                    <a:pt x="5627" y="5651"/>
                  </a:cubicBezTo>
                  <a:cubicBezTo>
                    <a:pt x="5605" y="5581"/>
                    <a:pt x="5577" y="5514"/>
                    <a:pt x="5549" y="5447"/>
                  </a:cubicBezTo>
                  <a:cubicBezTo>
                    <a:pt x="5544" y="5442"/>
                    <a:pt x="5541" y="5433"/>
                    <a:pt x="5541" y="5431"/>
                  </a:cubicBezTo>
                  <a:cubicBezTo>
                    <a:pt x="5499" y="5336"/>
                    <a:pt x="5454" y="5249"/>
                    <a:pt x="5401" y="5160"/>
                  </a:cubicBezTo>
                  <a:lnTo>
                    <a:pt x="5401" y="5160"/>
                  </a:lnTo>
                  <a:cubicBezTo>
                    <a:pt x="5485" y="5210"/>
                    <a:pt x="5572" y="5258"/>
                    <a:pt x="5655" y="5302"/>
                  </a:cubicBezTo>
                  <a:cubicBezTo>
                    <a:pt x="5675" y="5313"/>
                    <a:pt x="5692" y="5322"/>
                    <a:pt x="5708" y="5330"/>
                  </a:cubicBezTo>
                  <a:cubicBezTo>
                    <a:pt x="5918" y="5439"/>
                    <a:pt x="6130" y="5537"/>
                    <a:pt x="6350" y="5623"/>
                  </a:cubicBezTo>
                  <a:cubicBezTo>
                    <a:pt x="6358" y="5626"/>
                    <a:pt x="6364" y="5629"/>
                    <a:pt x="6367" y="5629"/>
                  </a:cubicBezTo>
                  <a:lnTo>
                    <a:pt x="6372" y="5629"/>
                  </a:lnTo>
                  <a:cubicBezTo>
                    <a:pt x="6500" y="5679"/>
                    <a:pt x="6643" y="5723"/>
                    <a:pt x="6780" y="5723"/>
                  </a:cubicBezTo>
                  <a:cubicBezTo>
                    <a:pt x="6870" y="5723"/>
                    <a:pt x="6957" y="5704"/>
                    <a:pt x="7033" y="5654"/>
                  </a:cubicBezTo>
                  <a:cubicBezTo>
                    <a:pt x="7321" y="5467"/>
                    <a:pt x="7265" y="4984"/>
                    <a:pt x="7547" y="4789"/>
                  </a:cubicBezTo>
                  <a:cubicBezTo>
                    <a:pt x="7644" y="4719"/>
                    <a:pt x="7770" y="4702"/>
                    <a:pt x="7882" y="4658"/>
                  </a:cubicBezTo>
                  <a:cubicBezTo>
                    <a:pt x="8038" y="4594"/>
                    <a:pt x="8174" y="4468"/>
                    <a:pt x="8233" y="4309"/>
                  </a:cubicBezTo>
                  <a:cubicBezTo>
                    <a:pt x="8289" y="4147"/>
                    <a:pt x="8250" y="3952"/>
                    <a:pt x="8121" y="3840"/>
                  </a:cubicBezTo>
                  <a:cubicBezTo>
                    <a:pt x="7982" y="3723"/>
                    <a:pt x="7770" y="3718"/>
                    <a:pt x="7619" y="3612"/>
                  </a:cubicBezTo>
                  <a:cubicBezTo>
                    <a:pt x="7457" y="3494"/>
                    <a:pt x="7399" y="3282"/>
                    <a:pt x="7282" y="3126"/>
                  </a:cubicBezTo>
                  <a:cubicBezTo>
                    <a:pt x="7068" y="2848"/>
                    <a:pt x="6705" y="2783"/>
                    <a:pt x="6341" y="2783"/>
                  </a:cubicBezTo>
                  <a:cubicBezTo>
                    <a:pt x="6325" y="2783"/>
                    <a:pt x="6310" y="2783"/>
                    <a:pt x="6294" y="2783"/>
                  </a:cubicBezTo>
                  <a:lnTo>
                    <a:pt x="6283" y="2783"/>
                  </a:lnTo>
                  <a:cubicBezTo>
                    <a:pt x="6236" y="2783"/>
                    <a:pt x="6185" y="2789"/>
                    <a:pt x="6138" y="2791"/>
                  </a:cubicBezTo>
                  <a:cubicBezTo>
                    <a:pt x="6130" y="2791"/>
                    <a:pt x="6127" y="2791"/>
                    <a:pt x="6118" y="2794"/>
                  </a:cubicBezTo>
                  <a:cubicBezTo>
                    <a:pt x="6110" y="2794"/>
                    <a:pt x="6099" y="2797"/>
                    <a:pt x="6088" y="2797"/>
                  </a:cubicBezTo>
                  <a:cubicBezTo>
                    <a:pt x="6375" y="2482"/>
                    <a:pt x="6626" y="2136"/>
                    <a:pt x="6838" y="1770"/>
                  </a:cubicBezTo>
                  <a:cubicBezTo>
                    <a:pt x="7017" y="1463"/>
                    <a:pt x="7170" y="1123"/>
                    <a:pt x="7134" y="774"/>
                  </a:cubicBezTo>
                  <a:cubicBezTo>
                    <a:pt x="7115" y="433"/>
                    <a:pt x="6840" y="101"/>
                    <a:pt x="6502" y="101"/>
                  </a:cubicBezTo>
                  <a:cubicBezTo>
                    <a:pt x="6492" y="101"/>
                    <a:pt x="6482" y="102"/>
                    <a:pt x="6473" y="102"/>
                  </a:cubicBezTo>
                  <a:cubicBezTo>
                    <a:pt x="6316" y="113"/>
                    <a:pt x="6171" y="189"/>
                    <a:pt x="6026" y="250"/>
                  </a:cubicBezTo>
                  <a:cubicBezTo>
                    <a:pt x="5544" y="440"/>
                    <a:pt x="4986" y="434"/>
                    <a:pt x="4562" y="727"/>
                  </a:cubicBezTo>
                  <a:cubicBezTo>
                    <a:pt x="4188" y="984"/>
                    <a:pt x="3995" y="1436"/>
                    <a:pt x="3953" y="1890"/>
                  </a:cubicBezTo>
                  <a:cubicBezTo>
                    <a:pt x="3923" y="1790"/>
                    <a:pt x="3895" y="1703"/>
                    <a:pt x="3878" y="1625"/>
                  </a:cubicBezTo>
                  <a:cubicBezTo>
                    <a:pt x="3836" y="1469"/>
                    <a:pt x="3792" y="1313"/>
                    <a:pt x="3725" y="1162"/>
                  </a:cubicBezTo>
                  <a:cubicBezTo>
                    <a:pt x="3711" y="1134"/>
                    <a:pt x="3697" y="1104"/>
                    <a:pt x="3683" y="1076"/>
                  </a:cubicBezTo>
                  <a:cubicBezTo>
                    <a:pt x="3655" y="1017"/>
                    <a:pt x="3619" y="964"/>
                    <a:pt x="3580" y="911"/>
                  </a:cubicBezTo>
                  <a:lnTo>
                    <a:pt x="3580" y="908"/>
                  </a:lnTo>
                  <a:cubicBezTo>
                    <a:pt x="3557" y="878"/>
                    <a:pt x="3532" y="844"/>
                    <a:pt x="3504" y="813"/>
                  </a:cubicBezTo>
                  <a:cubicBezTo>
                    <a:pt x="3490" y="797"/>
                    <a:pt x="3476" y="783"/>
                    <a:pt x="3462" y="769"/>
                  </a:cubicBezTo>
                  <a:cubicBezTo>
                    <a:pt x="3449" y="755"/>
                    <a:pt x="3437" y="744"/>
                    <a:pt x="3426" y="730"/>
                  </a:cubicBezTo>
                  <a:cubicBezTo>
                    <a:pt x="3407" y="710"/>
                    <a:pt x="3384" y="691"/>
                    <a:pt x="3362" y="671"/>
                  </a:cubicBezTo>
                  <a:cubicBezTo>
                    <a:pt x="3354" y="663"/>
                    <a:pt x="3351" y="660"/>
                    <a:pt x="3343" y="657"/>
                  </a:cubicBezTo>
                  <a:cubicBezTo>
                    <a:pt x="3161" y="507"/>
                    <a:pt x="2952" y="392"/>
                    <a:pt x="2748" y="281"/>
                  </a:cubicBezTo>
                  <a:cubicBezTo>
                    <a:pt x="2503" y="147"/>
                    <a:pt x="2249" y="16"/>
                    <a:pt x="1973" y="2"/>
                  </a:cubicBezTo>
                  <a:cubicBezTo>
                    <a:pt x="1956" y="1"/>
                    <a:pt x="1940" y="0"/>
                    <a:pt x="192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08" name="Google Shape;7608;p59"/>
            <p:cNvSpPr/>
            <p:nvPr/>
          </p:nvSpPr>
          <p:spPr>
            <a:xfrm>
              <a:off x="1845600" y="2066825"/>
              <a:ext cx="80350" cy="84950"/>
            </a:xfrm>
            <a:custGeom>
              <a:avLst/>
              <a:gdLst/>
              <a:ahLst/>
              <a:cxnLst/>
              <a:rect l="l" t="t" r="r" b="b"/>
              <a:pathLst>
                <a:path w="3214" h="3398" extrusionOk="0">
                  <a:moveTo>
                    <a:pt x="1003" y="0"/>
                  </a:moveTo>
                  <a:cubicBezTo>
                    <a:pt x="631" y="0"/>
                    <a:pt x="288" y="272"/>
                    <a:pt x="145" y="621"/>
                  </a:cubicBezTo>
                  <a:cubicBezTo>
                    <a:pt x="0" y="984"/>
                    <a:pt x="56" y="1402"/>
                    <a:pt x="226" y="1751"/>
                  </a:cubicBezTo>
                  <a:cubicBezTo>
                    <a:pt x="329" y="1960"/>
                    <a:pt x="480" y="2175"/>
                    <a:pt x="455" y="2406"/>
                  </a:cubicBezTo>
                  <a:cubicBezTo>
                    <a:pt x="441" y="2571"/>
                    <a:pt x="340" y="2727"/>
                    <a:pt x="377" y="2889"/>
                  </a:cubicBezTo>
                  <a:cubicBezTo>
                    <a:pt x="421" y="3084"/>
                    <a:pt x="636" y="3179"/>
                    <a:pt x="829" y="3229"/>
                  </a:cubicBezTo>
                  <a:cubicBezTo>
                    <a:pt x="1114" y="3304"/>
                    <a:pt x="1575" y="3397"/>
                    <a:pt x="1996" y="3397"/>
                  </a:cubicBezTo>
                  <a:cubicBezTo>
                    <a:pt x="2286" y="3397"/>
                    <a:pt x="2558" y="3353"/>
                    <a:pt x="2740" y="3227"/>
                  </a:cubicBezTo>
                  <a:cubicBezTo>
                    <a:pt x="3214" y="2892"/>
                    <a:pt x="2779" y="1815"/>
                    <a:pt x="2664" y="1374"/>
                  </a:cubicBezTo>
                  <a:cubicBezTo>
                    <a:pt x="2609" y="1162"/>
                    <a:pt x="2542" y="947"/>
                    <a:pt x="2413" y="769"/>
                  </a:cubicBezTo>
                  <a:cubicBezTo>
                    <a:pt x="2238" y="529"/>
                    <a:pt x="1964" y="381"/>
                    <a:pt x="1702" y="239"/>
                  </a:cubicBezTo>
                  <a:cubicBezTo>
                    <a:pt x="1495" y="127"/>
                    <a:pt x="1278" y="15"/>
                    <a:pt x="1046" y="2"/>
                  </a:cubicBezTo>
                  <a:cubicBezTo>
                    <a:pt x="1032" y="1"/>
                    <a:pt x="1017" y="0"/>
                    <a:pt x="100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09" name="Google Shape;7609;p59"/>
            <p:cNvSpPr/>
            <p:nvPr/>
          </p:nvSpPr>
          <p:spPr>
            <a:xfrm>
              <a:off x="1870550" y="2116575"/>
              <a:ext cx="42225" cy="26550"/>
            </a:xfrm>
            <a:custGeom>
              <a:avLst/>
              <a:gdLst/>
              <a:ahLst/>
              <a:cxnLst/>
              <a:rect l="l" t="t" r="r" b="b"/>
              <a:pathLst>
                <a:path w="1689" h="1062" extrusionOk="0">
                  <a:moveTo>
                    <a:pt x="79" y="0"/>
                  </a:moveTo>
                  <a:cubicBezTo>
                    <a:pt x="63" y="0"/>
                    <a:pt x="47" y="6"/>
                    <a:pt x="34" y="17"/>
                  </a:cubicBezTo>
                  <a:cubicBezTo>
                    <a:pt x="6" y="40"/>
                    <a:pt x="1" y="82"/>
                    <a:pt x="26" y="109"/>
                  </a:cubicBezTo>
                  <a:cubicBezTo>
                    <a:pt x="442" y="570"/>
                    <a:pt x="1000" y="905"/>
                    <a:pt x="1599" y="1058"/>
                  </a:cubicBezTo>
                  <a:cubicBezTo>
                    <a:pt x="1606" y="1060"/>
                    <a:pt x="1612" y="1062"/>
                    <a:pt x="1618" y="1062"/>
                  </a:cubicBezTo>
                  <a:cubicBezTo>
                    <a:pt x="1626" y="1062"/>
                    <a:pt x="1634" y="1060"/>
                    <a:pt x="1641" y="1055"/>
                  </a:cubicBezTo>
                  <a:cubicBezTo>
                    <a:pt x="1661" y="1044"/>
                    <a:pt x="1672" y="1030"/>
                    <a:pt x="1683" y="1011"/>
                  </a:cubicBezTo>
                  <a:cubicBezTo>
                    <a:pt x="1689" y="974"/>
                    <a:pt x="1669" y="941"/>
                    <a:pt x="1633" y="930"/>
                  </a:cubicBezTo>
                  <a:cubicBezTo>
                    <a:pt x="1058" y="787"/>
                    <a:pt x="525" y="464"/>
                    <a:pt x="126" y="23"/>
                  </a:cubicBezTo>
                  <a:cubicBezTo>
                    <a:pt x="114" y="8"/>
                    <a:pt x="97" y="0"/>
                    <a:pt x="79"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10" name="Google Shape;7610;p59"/>
            <p:cNvSpPr/>
            <p:nvPr/>
          </p:nvSpPr>
          <p:spPr>
            <a:xfrm>
              <a:off x="1890925" y="2109650"/>
              <a:ext cx="18575" cy="33225"/>
            </a:xfrm>
            <a:custGeom>
              <a:avLst/>
              <a:gdLst/>
              <a:ahLst/>
              <a:cxnLst/>
              <a:rect l="l" t="t" r="r" b="b"/>
              <a:pathLst>
                <a:path w="743" h="1329" extrusionOk="0">
                  <a:moveTo>
                    <a:pt x="77" y="1"/>
                  </a:moveTo>
                  <a:cubicBezTo>
                    <a:pt x="62" y="1"/>
                    <a:pt x="46" y="5"/>
                    <a:pt x="34" y="15"/>
                  </a:cubicBezTo>
                  <a:cubicBezTo>
                    <a:pt x="6" y="38"/>
                    <a:pt x="0" y="80"/>
                    <a:pt x="23" y="107"/>
                  </a:cubicBezTo>
                  <a:cubicBezTo>
                    <a:pt x="302" y="442"/>
                    <a:pt x="500" y="852"/>
                    <a:pt x="603" y="1276"/>
                  </a:cubicBezTo>
                  <a:cubicBezTo>
                    <a:pt x="613" y="1307"/>
                    <a:pt x="639" y="1328"/>
                    <a:pt x="669" y="1328"/>
                  </a:cubicBezTo>
                  <a:cubicBezTo>
                    <a:pt x="674" y="1328"/>
                    <a:pt x="679" y="1328"/>
                    <a:pt x="684" y="1327"/>
                  </a:cubicBezTo>
                  <a:cubicBezTo>
                    <a:pt x="687" y="1321"/>
                    <a:pt x="692" y="1321"/>
                    <a:pt x="698" y="1318"/>
                  </a:cubicBezTo>
                  <a:cubicBezTo>
                    <a:pt x="726" y="1304"/>
                    <a:pt x="743" y="1274"/>
                    <a:pt x="731" y="1248"/>
                  </a:cubicBezTo>
                  <a:cubicBezTo>
                    <a:pt x="628" y="802"/>
                    <a:pt x="419" y="381"/>
                    <a:pt x="129" y="24"/>
                  </a:cubicBezTo>
                  <a:cubicBezTo>
                    <a:pt x="115" y="8"/>
                    <a:pt x="96" y="1"/>
                    <a:pt x="77"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11" name="Google Shape;7611;p59"/>
            <p:cNvSpPr/>
            <p:nvPr/>
          </p:nvSpPr>
          <p:spPr>
            <a:xfrm>
              <a:off x="1863175" y="2088525"/>
              <a:ext cx="54275" cy="57200"/>
            </a:xfrm>
            <a:custGeom>
              <a:avLst/>
              <a:gdLst/>
              <a:ahLst/>
              <a:cxnLst/>
              <a:rect l="l" t="t" r="r" b="b"/>
              <a:pathLst>
                <a:path w="2171" h="2288" extrusionOk="0">
                  <a:moveTo>
                    <a:pt x="678" y="0"/>
                  </a:moveTo>
                  <a:cubicBezTo>
                    <a:pt x="426" y="0"/>
                    <a:pt x="192" y="180"/>
                    <a:pt x="98" y="417"/>
                  </a:cubicBezTo>
                  <a:cubicBezTo>
                    <a:pt x="0" y="660"/>
                    <a:pt x="39" y="944"/>
                    <a:pt x="154" y="1176"/>
                  </a:cubicBezTo>
                  <a:cubicBezTo>
                    <a:pt x="223" y="1321"/>
                    <a:pt x="324" y="1463"/>
                    <a:pt x="307" y="1619"/>
                  </a:cubicBezTo>
                  <a:cubicBezTo>
                    <a:pt x="293" y="1731"/>
                    <a:pt x="226" y="1837"/>
                    <a:pt x="251" y="1943"/>
                  </a:cubicBezTo>
                  <a:cubicBezTo>
                    <a:pt x="279" y="2074"/>
                    <a:pt x="427" y="2138"/>
                    <a:pt x="555" y="2174"/>
                  </a:cubicBezTo>
                  <a:cubicBezTo>
                    <a:pt x="748" y="2224"/>
                    <a:pt x="1060" y="2288"/>
                    <a:pt x="1347" y="2288"/>
                  </a:cubicBezTo>
                  <a:cubicBezTo>
                    <a:pt x="1542" y="2288"/>
                    <a:pt x="1725" y="2258"/>
                    <a:pt x="1850" y="2174"/>
                  </a:cubicBezTo>
                  <a:cubicBezTo>
                    <a:pt x="2171" y="1951"/>
                    <a:pt x="1872" y="1223"/>
                    <a:pt x="1797" y="930"/>
                  </a:cubicBezTo>
                  <a:cubicBezTo>
                    <a:pt x="1758" y="785"/>
                    <a:pt x="1713" y="640"/>
                    <a:pt x="1627" y="520"/>
                  </a:cubicBezTo>
                  <a:cubicBezTo>
                    <a:pt x="1507" y="355"/>
                    <a:pt x="1325" y="255"/>
                    <a:pt x="1147" y="163"/>
                  </a:cubicBezTo>
                  <a:cubicBezTo>
                    <a:pt x="1004" y="85"/>
                    <a:pt x="862" y="12"/>
                    <a:pt x="706" y="1"/>
                  </a:cubicBezTo>
                  <a:cubicBezTo>
                    <a:pt x="697" y="1"/>
                    <a:pt x="687" y="0"/>
                    <a:pt x="678"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12" name="Google Shape;7612;p59"/>
            <p:cNvSpPr/>
            <p:nvPr/>
          </p:nvSpPr>
          <p:spPr>
            <a:xfrm>
              <a:off x="1829550" y="2146125"/>
              <a:ext cx="86850" cy="66325"/>
            </a:xfrm>
            <a:custGeom>
              <a:avLst/>
              <a:gdLst/>
              <a:ahLst/>
              <a:cxnLst/>
              <a:rect l="l" t="t" r="r" b="b"/>
              <a:pathLst>
                <a:path w="3474" h="2653" extrusionOk="0">
                  <a:moveTo>
                    <a:pt x="2640" y="0"/>
                  </a:moveTo>
                  <a:cubicBezTo>
                    <a:pt x="2468" y="0"/>
                    <a:pt x="2311" y="12"/>
                    <a:pt x="2221" y="15"/>
                  </a:cubicBezTo>
                  <a:cubicBezTo>
                    <a:pt x="1669" y="41"/>
                    <a:pt x="1119" y="180"/>
                    <a:pt x="676" y="515"/>
                  </a:cubicBezTo>
                  <a:cubicBezTo>
                    <a:pt x="288" y="811"/>
                    <a:pt x="0" y="1324"/>
                    <a:pt x="168" y="1781"/>
                  </a:cubicBezTo>
                  <a:cubicBezTo>
                    <a:pt x="246" y="1996"/>
                    <a:pt x="419" y="2166"/>
                    <a:pt x="603" y="2311"/>
                  </a:cubicBezTo>
                  <a:cubicBezTo>
                    <a:pt x="858" y="2507"/>
                    <a:pt x="1189" y="2653"/>
                    <a:pt x="1502" y="2653"/>
                  </a:cubicBezTo>
                  <a:cubicBezTo>
                    <a:pt x="1659" y="2653"/>
                    <a:pt x="1811" y="2616"/>
                    <a:pt x="1948" y="2532"/>
                  </a:cubicBezTo>
                  <a:cubicBezTo>
                    <a:pt x="2126" y="2423"/>
                    <a:pt x="2249" y="2247"/>
                    <a:pt x="2372" y="2080"/>
                  </a:cubicBezTo>
                  <a:cubicBezTo>
                    <a:pt x="2534" y="1851"/>
                    <a:pt x="2698" y="1625"/>
                    <a:pt x="2860" y="1396"/>
                  </a:cubicBezTo>
                  <a:lnTo>
                    <a:pt x="3256" y="841"/>
                  </a:lnTo>
                  <a:cubicBezTo>
                    <a:pt x="3365" y="693"/>
                    <a:pt x="3474" y="526"/>
                    <a:pt x="3463" y="345"/>
                  </a:cubicBezTo>
                  <a:cubicBezTo>
                    <a:pt x="3442" y="53"/>
                    <a:pt x="3006" y="0"/>
                    <a:pt x="264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13" name="Google Shape;7613;p59"/>
            <p:cNvSpPr/>
            <p:nvPr/>
          </p:nvSpPr>
          <p:spPr>
            <a:xfrm>
              <a:off x="1863225" y="2149500"/>
              <a:ext cx="46200" cy="19125"/>
            </a:xfrm>
            <a:custGeom>
              <a:avLst/>
              <a:gdLst/>
              <a:ahLst/>
              <a:cxnLst/>
              <a:rect l="l" t="t" r="r" b="b"/>
              <a:pathLst>
                <a:path w="1848" h="765" extrusionOk="0">
                  <a:moveTo>
                    <a:pt x="1778" y="0"/>
                  </a:moveTo>
                  <a:cubicBezTo>
                    <a:pt x="1142" y="12"/>
                    <a:pt x="525" y="240"/>
                    <a:pt x="37" y="645"/>
                  </a:cubicBezTo>
                  <a:cubicBezTo>
                    <a:pt x="7" y="670"/>
                    <a:pt x="1" y="712"/>
                    <a:pt x="26" y="740"/>
                  </a:cubicBezTo>
                  <a:cubicBezTo>
                    <a:pt x="40" y="757"/>
                    <a:pt x="59" y="764"/>
                    <a:pt x="78" y="764"/>
                  </a:cubicBezTo>
                  <a:cubicBezTo>
                    <a:pt x="93" y="764"/>
                    <a:pt x="109" y="760"/>
                    <a:pt x="121" y="751"/>
                  </a:cubicBezTo>
                  <a:cubicBezTo>
                    <a:pt x="584" y="363"/>
                    <a:pt x="1178" y="145"/>
                    <a:pt x="1781" y="132"/>
                  </a:cubicBezTo>
                  <a:cubicBezTo>
                    <a:pt x="1792" y="132"/>
                    <a:pt x="1800" y="129"/>
                    <a:pt x="1809" y="126"/>
                  </a:cubicBezTo>
                  <a:cubicBezTo>
                    <a:pt x="1834" y="115"/>
                    <a:pt x="1848" y="95"/>
                    <a:pt x="1842" y="62"/>
                  </a:cubicBezTo>
                  <a:cubicBezTo>
                    <a:pt x="1842" y="28"/>
                    <a:pt x="1812" y="0"/>
                    <a:pt x="1778"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14" name="Google Shape;7614;p59"/>
            <p:cNvSpPr/>
            <p:nvPr/>
          </p:nvSpPr>
          <p:spPr>
            <a:xfrm>
              <a:off x="1879475" y="2156450"/>
              <a:ext cx="29750" cy="31875"/>
            </a:xfrm>
            <a:custGeom>
              <a:avLst/>
              <a:gdLst/>
              <a:ahLst/>
              <a:cxnLst/>
              <a:rect l="l" t="t" r="r" b="b"/>
              <a:pathLst>
                <a:path w="1190" h="1275" extrusionOk="0">
                  <a:moveTo>
                    <a:pt x="1112" y="1"/>
                  </a:moveTo>
                  <a:cubicBezTo>
                    <a:pt x="1090" y="1"/>
                    <a:pt x="1069" y="12"/>
                    <a:pt x="1058" y="32"/>
                  </a:cubicBezTo>
                  <a:cubicBezTo>
                    <a:pt x="799" y="467"/>
                    <a:pt x="447" y="855"/>
                    <a:pt x="34" y="1151"/>
                  </a:cubicBezTo>
                  <a:cubicBezTo>
                    <a:pt x="7" y="1176"/>
                    <a:pt x="1" y="1218"/>
                    <a:pt x="20" y="1246"/>
                  </a:cubicBezTo>
                  <a:cubicBezTo>
                    <a:pt x="34" y="1265"/>
                    <a:pt x="54" y="1275"/>
                    <a:pt x="74" y="1275"/>
                  </a:cubicBezTo>
                  <a:cubicBezTo>
                    <a:pt x="83" y="1275"/>
                    <a:pt x="93" y="1272"/>
                    <a:pt x="101" y="1268"/>
                  </a:cubicBezTo>
                  <a:cubicBezTo>
                    <a:pt x="104" y="1262"/>
                    <a:pt x="110" y="1262"/>
                    <a:pt x="113" y="1260"/>
                  </a:cubicBezTo>
                  <a:cubicBezTo>
                    <a:pt x="537" y="953"/>
                    <a:pt x="905" y="551"/>
                    <a:pt x="1173" y="102"/>
                  </a:cubicBezTo>
                  <a:cubicBezTo>
                    <a:pt x="1189" y="71"/>
                    <a:pt x="1178" y="29"/>
                    <a:pt x="1148" y="13"/>
                  </a:cubicBezTo>
                  <a:cubicBezTo>
                    <a:pt x="1137" y="5"/>
                    <a:pt x="1124" y="1"/>
                    <a:pt x="1112"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15" name="Google Shape;7615;p59"/>
            <p:cNvSpPr/>
            <p:nvPr/>
          </p:nvSpPr>
          <p:spPr>
            <a:xfrm>
              <a:off x="1851300" y="2149425"/>
              <a:ext cx="57425" cy="43750"/>
            </a:xfrm>
            <a:custGeom>
              <a:avLst/>
              <a:gdLst/>
              <a:ahLst/>
              <a:cxnLst/>
              <a:rect l="l" t="t" r="r" b="b"/>
              <a:pathLst>
                <a:path w="2297" h="1750" extrusionOk="0">
                  <a:moveTo>
                    <a:pt x="1741" y="0"/>
                  </a:moveTo>
                  <a:cubicBezTo>
                    <a:pt x="1629" y="0"/>
                    <a:pt x="1528" y="7"/>
                    <a:pt x="1468" y="9"/>
                  </a:cubicBezTo>
                  <a:cubicBezTo>
                    <a:pt x="1106" y="23"/>
                    <a:pt x="740" y="115"/>
                    <a:pt x="447" y="338"/>
                  </a:cubicBezTo>
                  <a:cubicBezTo>
                    <a:pt x="193" y="533"/>
                    <a:pt x="1" y="871"/>
                    <a:pt x="112" y="1175"/>
                  </a:cubicBezTo>
                  <a:cubicBezTo>
                    <a:pt x="165" y="1317"/>
                    <a:pt x="277" y="1429"/>
                    <a:pt x="400" y="1524"/>
                  </a:cubicBezTo>
                  <a:cubicBezTo>
                    <a:pt x="569" y="1654"/>
                    <a:pt x="786" y="1749"/>
                    <a:pt x="992" y="1749"/>
                  </a:cubicBezTo>
                  <a:cubicBezTo>
                    <a:pt x="1095" y="1749"/>
                    <a:pt x="1196" y="1725"/>
                    <a:pt x="1287" y="1669"/>
                  </a:cubicBezTo>
                  <a:cubicBezTo>
                    <a:pt x="1404" y="1599"/>
                    <a:pt x="1488" y="1485"/>
                    <a:pt x="1566" y="1373"/>
                  </a:cubicBezTo>
                  <a:cubicBezTo>
                    <a:pt x="1675" y="1223"/>
                    <a:pt x="1784" y="1075"/>
                    <a:pt x="1892" y="921"/>
                  </a:cubicBezTo>
                  <a:lnTo>
                    <a:pt x="2152" y="553"/>
                  </a:lnTo>
                  <a:cubicBezTo>
                    <a:pt x="2222" y="455"/>
                    <a:pt x="2297" y="344"/>
                    <a:pt x="2289" y="227"/>
                  </a:cubicBezTo>
                  <a:cubicBezTo>
                    <a:pt x="2275" y="33"/>
                    <a:pt x="1984" y="0"/>
                    <a:pt x="174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16" name="Google Shape;7616;p59"/>
            <p:cNvSpPr/>
            <p:nvPr/>
          </p:nvSpPr>
          <p:spPr>
            <a:xfrm>
              <a:off x="1913325" y="2068925"/>
              <a:ext cx="69000" cy="76825"/>
            </a:xfrm>
            <a:custGeom>
              <a:avLst/>
              <a:gdLst/>
              <a:ahLst/>
              <a:cxnLst/>
              <a:rect l="l" t="t" r="r" b="b"/>
              <a:pathLst>
                <a:path w="2760" h="3073" extrusionOk="0">
                  <a:moveTo>
                    <a:pt x="2178" y="1"/>
                  </a:moveTo>
                  <a:cubicBezTo>
                    <a:pt x="2170" y="1"/>
                    <a:pt x="2162" y="1"/>
                    <a:pt x="2154" y="1"/>
                  </a:cubicBezTo>
                  <a:cubicBezTo>
                    <a:pt x="2023" y="7"/>
                    <a:pt x="1900" y="74"/>
                    <a:pt x="1777" y="124"/>
                  </a:cubicBezTo>
                  <a:cubicBezTo>
                    <a:pt x="1373" y="283"/>
                    <a:pt x="896" y="280"/>
                    <a:pt x="536" y="528"/>
                  </a:cubicBezTo>
                  <a:cubicBezTo>
                    <a:pt x="165" y="788"/>
                    <a:pt x="0" y="1276"/>
                    <a:pt x="17" y="1734"/>
                  </a:cubicBezTo>
                  <a:cubicBezTo>
                    <a:pt x="31" y="2071"/>
                    <a:pt x="137" y="2908"/>
                    <a:pt x="471" y="3042"/>
                  </a:cubicBezTo>
                  <a:cubicBezTo>
                    <a:pt x="526" y="3063"/>
                    <a:pt x="583" y="3073"/>
                    <a:pt x="642" y="3073"/>
                  </a:cubicBezTo>
                  <a:cubicBezTo>
                    <a:pt x="999" y="3073"/>
                    <a:pt x="1415" y="2721"/>
                    <a:pt x="1624" y="2515"/>
                  </a:cubicBezTo>
                  <a:cubicBezTo>
                    <a:pt x="1958" y="2191"/>
                    <a:pt x="2246" y="1817"/>
                    <a:pt x="2480" y="1416"/>
                  </a:cubicBezTo>
                  <a:cubicBezTo>
                    <a:pt x="2628" y="1159"/>
                    <a:pt x="2759" y="869"/>
                    <a:pt x="2731" y="573"/>
                  </a:cubicBezTo>
                  <a:cubicBezTo>
                    <a:pt x="2699" y="285"/>
                    <a:pt x="2466" y="1"/>
                    <a:pt x="217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17" name="Google Shape;7617;p59"/>
            <p:cNvSpPr/>
            <p:nvPr/>
          </p:nvSpPr>
          <p:spPr>
            <a:xfrm>
              <a:off x="1914300" y="2101400"/>
              <a:ext cx="19750" cy="35925"/>
            </a:xfrm>
            <a:custGeom>
              <a:avLst/>
              <a:gdLst/>
              <a:ahLst/>
              <a:cxnLst/>
              <a:rect l="l" t="t" r="r" b="b"/>
              <a:pathLst>
                <a:path w="790" h="1437" extrusionOk="0">
                  <a:moveTo>
                    <a:pt x="717" y="0"/>
                  </a:moveTo>
                  <a:cubicBezTo>
                    <a:pt x="698" y="0"/>
                    <a:pt x="678" y="9"/>
                    <a:pt x="664" y="25"/>
                  </a:cubicBezTo>
                  <a:cubicBezTo>
                    <a:pt x="338" y="404"/>
                    <a:pt x="106" y="864"/>
                    <a:pt x="6" y="1358"/>
                  </a:cubicBezTo>
                  <a:cubicBezTo>
                    <a:pt x="0" y="1394"/>
                    <a:pt x="22" y="1428"/>
                    <a:pt x="59" y="1436"/>
                  </a:cubicBezTo>
                  <a:cubicBezTo>
                    <a:pt x="73" y="1436"/>
                    <a:pt x="87" y="1436"/>
                    <a:pt x="101" y="1428"/>
                  </a:cubicBezTo>
                  <a:cubicBezTo>
                    <a:pt x="117" y="1419"/>
                    <a:pt x="131" y="1406"/>
                    <a:pt x="134" y="1392"/>
                  </a:cubicBezTo>
                  <a:cubicBezTo>
                    <a:pt x="232" y="917"/>
                    <a:pt x="452" y="477"/>
                    <a:pt x="767" y="111"/>
                  </a:cubicBezTo>
                  <a:cubicBezTo>
                    <a:pt x="790" y="83"/>
                    <a:pt x="787" y="41"/>
                    <a:pt x="759" y="16"/>
                  </a:cubicBezTo>
                  <a:cubicBezTo>
                    <a:pt x="747" y="5"/>
                    <a:pt x="732" y="0"/>
                    <a:pt x="717"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18" name="Google Shape;7618;p59"/>
            <p:cNvSpPr/>
            <p:nvPr/>
          </p:nvSpPr>
          <p:spPr>
            <a:xfrm>
              <a:off x="1919725" y="2113750"/>
              <a:ext cx="26450" cy="25750"/>
            </a:xfrm>
            <a:custGeom>
              <a:avLst/>
              <a:gdLst/>
              <a:ahLst/>
              <a:cxnLst/>
              <a:rect l="l" t="t" r="r" b="b"/>
              <a:pathLst>
                <a:path w="1058" h="1030" extrusionOk="0">
                  <a:moveTo>
                    <a:pt x="981" y="0"/>
                  </a:moveTo>
                  <a:cubicBezTo>
                    <a:pt x="959" y="0"/>
                    <a:pt x="938" y="11"/>
                    <a:pt x="927" y="33"/>
                  </a:cubicBezTo>
                  <a:cubicBezTo>
                    <a:pt x="709" y="390"/>
                    <a:pt x="405" y="691"/>
                    <a:pt x="43" y="903"/>
                  </a:cubicBezTo>
                  <a:cubicBezTo>
                    <a:pt x="12" y="920"/>
                    <a:pt x="1" y="962"/>
                    <a:pt x="20" y="995"/>
                  </a:cubicBezTo>
                  <a:cubicBezTo>
                    <a:pt x="32" y="1017"/>
                    <a:pt x="53" y="1029"/>
                    <a:pt x="75" y="1029"/>
                  </a:cubicBezTo>
                  <a:cubicBezTo>
                    <a:pt x="85" y="1029"/>
                    <a:pt x="94" y="1027"/>
                    <a:pt x="104" y="1023"/>
                  </a:cubicBezTo>
                  <a:cubicBezTo>
                    <a:pt x="107" y="1023"/>
                    <a:pt x="107" y="1023"/>
                    <a:pt x="109" y="1018"/>
                  </a:cubicBezTo>
                  <a:cubicBezTo>
                    <a:pt x="489" y="794"/>
                    <a:pt x="810" y="479"/>
                    <a:pt x="1036" y="102"/>
                  </a:cubicBezTo>
                  <a:cubicBezTo>
                    <a:pt x="1058" y="69"/>
                    <a:pt x="1047" y="27"/>
                    <a:pt x="1016" y="10"/>
                  </a:cubicBezTo>
                  <a:cubicBezTo>
                    <a:pt x="1005" y="3"/>
                    <a:pt x="993" y="0"/>
                    <a:pt x="981"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19" name="Google Shape;7619;p59"/>
            <p:cNvSpPr/>
            <p:nvPr/>
          </p:nvSpPr>
          <p:spPr>
            <a:xfrm>
              <a:off x="1914975" y="2087425"/>
              <a:ext cx="51300" cy="59300"/>
            </a:xfrm>
            <a:custGeom>
              <a:avLst/>
              <a:gdLst/>
              <a:ahLst/>
              <a:cxnLst/>
              <a:rect l="l" t="t" r="r" b="b"/>
              <a:pathLst>
                <a:path w="2052" h="2372" extrusionOk="0">
                  <a:moveTo>
                    <a:pt x="1589" y="0"/>
                  </a:moveTo>
                  <a:cubicBezTo>
                    <a:pt x="1585" y="0"/>
                    <a:pt x="1581" y="0"/>
                    <a:pt x="1577" y="1"/>
                  </a:cubicBezTo>
                  <a:cubicBezTo>
                    <a:pt x="1480" y="3"/>
                    <a:pt x="1387" y="54"/>
                    <a:pt x="1298" y="87"/>
                  </a:cubicBezTo>
                  <a:cubicBezTo>
                    <a:pt x="1000" y="201"/>
                    <a:pt x="645" y="185"/>
                    <a:pt x="383" y="374"/>
                  </a:cubicBezTo>
                  <a:cubicBezTo>
                    <a:pt x="107" y="570"/>
                    <a:pt x="1" y="949"/>
                    <a:pt x="23" y="1309"/>
                  </a:cubicBezTo>
                  <a:cubicBezTo>
                    <a:pt x="43" y="1574"/>
                    <a:pt x="143" y="2232"/>
                    <a:pt x="400" y="2344"/>
                  </a:cubicBezTo>
                  <a:cubicBezTo>
                    <a:pt x="444" y="2363"/>
                    <a:pt x="491" y="2372"/>
                    <a:pt x="539" y="2372"/>
                  </a:cubicBezTo>
                  <a:cubicBezTo>
                    <a:pt x="802" y="2372"/>
                    <a:pt x="1096" y="2112"/>
                    <a:pt x="1245" y="1959"/>
                  </a:cubicBezTo>
                  <a:cubicBezTo>
                    <a:pt x="1482" y="1713"/>
                    <a:pt x="1689" y="1429"/>
                    <a:pt x="1851" y="1119"/>
                  </a:cubicBezTo>
                  <a:cubicBezTo>
                    <a:pt x="1957" y="921"/>
                    <a:pt x="2051" y="698"/>
                    <a:pt x="2018" y="464"/>
                  </a:cubicBezTo>
                  <a:cubicBezTo>
                    <a:pt x="1988" y="233"/>
                    <a:pt x="1807" y="0"/>
                    <a:pt x="158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20" name="Google Shape;7620;p59"/>
            <p:cNvSpPr/>
            <p:nvPr/>
          </p:nvSpPr>
          <p:spPr>
            <a:xfrm>
              <a:off x="1897400" y="2153325"/>
              <a:ext cx="59175" cy="80725"/>
            </a:xfrm>
            <a:custGeom>
              <a:avLst/>
              <a:gdLst/>
              <a:ahLst/>
              <a:cxnLst/>
              <a:rect l="l" t="t" r="r" b="b"/>
              <a:pathLst>
                <a:path w="2367" h="3229" extrusionOk="0">
                  <a:moveTo>
                    <a:pt x="768" y="0"/>
                  </a:moveTo>
                  <a:cubicBezTo>
                    <a:pt x="614" y="0"/>
                    <a:pt x="482" y="86"/>
                    <a:pt x="397" y="305"/>
                  </a:cubicBezTo>
                  <a:cubicBezTo>
                    <a:pt x="238" y="712"/>
                    <a:pt x="168" y="1184"/>
                    <a:pt x="82" y="1608"/>
                  </a:cubicBezTo>
                  <a:cubicBezTo>
                    <a:pt x="40" y="1820"/>
                    <a:pt x="1" y="2054"/>
                    <a:pt x="101" y="2247"/>
                  </a:cubicBezTo>
                  <a:cubicBezTo>
                    <a:pt x="252" y="2540"/>
                    <a:pt x="637" y="2612"/>
                    <a:pt x="905" y="2802"/>
                  </a:cubicBezTo>
                  <a:cubicBezTo>
                    <a:pt x="1131" y="2961"/>
                    <a:pt x="1321" y="3226"/>
                    <a:pt x="1599" y="3229"/>
                  </a:cubicBezTo>
                  <a:cubicBezTo>
                    <a:pt x="1602" y="3229"/>
                    <a:pt x="1605" y="3229"/>
                    <a:pt x="1607" y="3229"/>
                  </a:cubicBezTo>
                  <a:cubicBezTo>
                    <a:pt x="1918" y="3229"/>
                    <a:pt x="2116" y="2886"/>
                    <a:pt x="2183" y="2579"/>
                  </a:cubicBezTo>
                  <a:cubicBezTo>
                    <a:pt x="2367" y="1700"/>
                    <a:pt x="1990" y="726"/>
                    <a:pt x="1256" y="202"/>
                  </a:cubicBezTo>
                  <a:cubicBezTo>
                    <a:pt x="1088" y="82"/>
                    <a:pt x="918" y="0"/>
                    <a:pt x="76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21" name="Google Shape;7621;p59"/>
            <p:cNvSpPr/>
            <p:nvPr/>
          </p:nvSpPr>
          <p:spPr>
            <a:xfrm>
              <a:off x="1917625" y="2153350"/>
              <a:ext cx="27100" cy="52475"/>
            </a:xfrm>
            <a:custGeom>
              <a:avLst/>
              <a:gdLst/>
              <a:ahLst/>
              <a:cxnLst/>
              <a:rect l="l" t="t" r="r" b="b"/>
              <a:pathLst>
                <a:path w="1084" h="2099" extrusionOk="0">
                  <a:moveTo>
                    <a:pt x="76" y="1"/>
                  </a:moveTo>
                  <a:cubicBezTo>
                    <a:pt x="61" y="1"/>
                    <a:pt x="47" y="6"/>
                    <a:pt x="34" y="17"/>
                  </a:cubicBezTo>
                  <a:cubicBezTo>
                    <a:pt x="7" y="42"/>
                    <a:pt x="1" y="84"/>
                    <a:pt x="26" y="111"/>
                  </a:cubicBezTo>
                  <a:cubicBezTo>
                    <a:pt x="475" y="633"/>
                    <a:pt x="788" y="1261"/>
                    <a:pt x="927" y="1936"/>
                  </a:cubicBezTo>
                  <a:cubicBezTo>
                    <a:pt x="916" y="1950"/>
                    <a:pt x="916" y="1969"/>
                    <a:pt x="922" y="1986"/>
                  </a:cubicBezTo>
                  <a:lnTo>
                    <a:pt x="950" y="2056"/>
                  </a:lnTo>
                  <a:cubicBezTo>
                    <a:pt x="961" y="2081"/>
                    <a:pt x="987" y="2098"/>
                    <a:pt x="1012" y="2098"/>
                  </a:cubicBezTo>
                  <a:cubicBezTo>
                    <a:pt x="1018" y="2098"/>
                    <a:pt x="1024" y="2097"/>
                    <a:pt x="1030" y="2095"/>
                  </a:cubicBezTo>
                  <a:cubicBezTo>
                    <a:pt x="1033" y="2095"/>
                    <a:pt x="1039" y="2095"/>
                    <a:pt x="1042" y="2092"/>
                  </a:cubicBezTo>
                  <a:cubicBezTo>
                    <a:pt x="1069" y="2078"/>
                    <a:pt x="1083" y="2050"/>
                    <a:pt x="1081" y="2022"/>
                  </a:cubicBezTo>
                  <a:cubicBezTo>
                    <a:pt x="950" y="1283"/>
                    <a:pt x="620" y="588"/>
                    <a:pt x="127" y="25"/>
                  </a:cubicBezTo>
                  <a:cubicBezTo>
                    <a:pt x="114" y="9"/>
                    <a:pt x="95" y="1"/>
                    <a:pt x="76"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22" name="Google Shape;7622;p59"/>
            <p:cNvSpPr/>
            <p:nvPr/>
          </p:nvSpPr>
          <p:spPr>
            <a:xfrm>
              <a:off x="1911575" y="2157300"/>
              <a:ext cx="12225" cy="43550"/>
            </a:xfrm>
            <a:custGeom>
              <a:avLst/>
              <a:gdLst/>
              <a:ahLst/>
              <a:cxnLst/>
              <a:rect l="l" t="t" r="r" b="b"/>
              <a:pathLst>
                <a:path w="489" h="1742" extrusionOk="0">
                  <a:moveTo>
                    <a:pt x="112" y="1"/>
                  </a:moveTo>
                  <a:cubicBezTo>
                    <a:pt x="76" y="1"/>
                    <a:pt x="45" y="29"/>
                    <a:pt x="42" y="65"/>
                  </a:cubicBezTo>
                  <a:cubicBezTo>
                    <a:pt x="0" y="629"/>
                    <a:pt x="109" y="1195"/>
                    <a:pt x="352" y="1703"/>
                  </a:cubicBezTo>
                  <a:cubicBezTo>
                    <a:pt x="362" y="1729"/>
                    <a:pt x="386" y="1742"/>
                    <a:pt x="411" y="1742"/>
                  </a:cubicBezTo>
                  <a:cubicBezTo>
                    <a:pt x="420" y="1742"/>
                    <a:pt x="430" y="1740"/>
                    <a:pt x="438" y="1736"/>
                  </a:cubicBezTo>
                  <a:cubicBezTo>
                    <a:pt x="475" y="1717"/>
                    <a:pt x="488" y="1680"/>
                    <a:pt x="469" y="1644"/>
                  </a:cubicBezTo>
                  <a:cubicBezTo>
                    <a:pt x="237" y="1156"/>
                    <a:pt x="137" y="612"/>
                    <a:pt x="173" y="71"/>
                  </a:cubicBezTo>
                  <a:cubicBezTo>
                    <a:pt x="173" y="37"/>
                    <a:pt x="145" y="4"/>
                    <a:pt x="112"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23" name="Google Shape;7623;p59"/>
            <p:cNvSpPr/>
            <p:nvPr/>
          </p:nvSpPr>
          <p:spPr>
            <a:xfrm>
              <a:off x="1903000" y="2156725"/>
              <a:ext cx="40475" cy="55350"/>
            </a:xfrm>
            <a:custGeom>
              <a:avLst/>
              <a:gdLst/>
              <a:ahLst/>
              <a:cxnLst/>
              <a:rect l="l" t="t" r="r" b="b"/>
              <a:pathLst>
                <a:path w="1619" h="2214" extrusionOk="0">
                  <a:moveTo>
                    <a:pt x="524" y="0"/>
                  </a:moveTo>
                  <a:cubicBezTo>
                    <a:pt x="420" y="0"/>
                    <a:pt x="331" y="58"/>
                    <a:pt x="274" y="205"/>
                  </a:cubicBezTo>
                  <a:cubicBezTo>
                    <a:pt x="162" y="490"/>
                    <a:pt x="112" y="811"/>
                    <a:pt x="56" y="1104"/>
                  </a:cubicBezTo>
                  <a:cubicBezTo>
                    <a:pt x="28" y="1249"/>
                    <a:pt x="0" y="1410"/>
                    <a:pt x="70" y="1542"/>
                  </a:cubicBezTo>
                  <a:cubicBezTo>
                    <a:pt x="176" y="1742"/>
                    <a:pt x="433" y="1790"/>
                    <a:pt x="619" y="1921"/>
                  </a:cubicBezTo>
                  <a:cubicBezTo>
                    <a:pt x="776" y="2030"/>
                    <a:pt x="904" y="2214"/>
                    <a:pt x="1094" y="2214"/>
                  </a:cubicBezTo>
                  <a:cubicBezTo>
                    <a:pt x="1096" y="2214"/>
                    <a:pt x="1099" y="2214"/>
                    <a:pt x="1101" y="2214"/>
                  </a:cubicBezTo>
                  <a:cubicBezTo>
                    <a:pt x="1312" y="2214"/>
                    <a:pt x="1449" y="1974"/>
                    <a:pt x="1493" y="1765"/>
                  </a:cubicBezTo>
                  <a:cubicBezTo>
                    <a:pt x="1618" y="1165"/>
                    <a:pt x="1362" y="498"/>
                    <a:pt x="862" y="141"/>
                  </a:cubicBezTo>
                  <a:cubicBezTo>
                    <a:pt x="745" y="58"/>
                    <a:pt x="627" y="0"/>
                    <a:pt x="52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24" name="Google Shape;7624;p59"/>
            <p:cNvSpPr/>
            <p:nvPr/>
          </p:nvSpPr>
          <p:spPr>
            <a:xfrm>
              <a:off x="1912900" y="2125875"/>
              <a:ext cx="93125" cy="62375"/>
            </a:xfrm>
            <a:custGeom>
              <a:avLst/>
              <a:gdLst/>
              <a:ahLst/>
              <a:cxnLst/>
              <a:rect l="l" t="t" r="r" b="b"/>
              <a:pathLst>
                <a:path w="3725" h="2495" extrusionOk="0">
                  <a:moveTo>
                    <a:pt x="2063" y="0"/>
                  </a:moveTo>
                  <a:cubicBezTo>
                    <a:pt x="1963" y="0"/>
                    <a:pt x="1862" y="6"/>
                    <a:pt x="1766" y="14"/>
                  </a:cubicBezTo>
                  <a:cubicBezTo>
                    <a:pt x="1150" y="67"/>
                    <a:pt x="0" y="295"/>
                    <a:pt x="382" y="1183"/>
                  </a:cubicBezTo>
                  <a:cubicBezTo>
                    <a:pt x="505" y="1464"/>
                    <a:pt x="756" y="1674"/>
                    <a:pt x="1010" y="1844"/>
                  </a:cubicBezTo>
                  <a:cubicBezTo>
                    <a:pt x="1353" y="2075"/>
                    <a:pt x="1719" y="2268"/>
                    <a:pt x="2101" y="2416"/>
                  </a:cubicBezTo>
                  <a:cubicBezTo>
                    <a:pt x="2210" y="2458"/>
                    <a:pt x="2334" y="2495"/>
                    <a:pt x="2451" y="2495"/>
                  </a:cubicBezTo>
                  <a:cubicBezTo>
                    <a:pt x="2527" y="2495"/>
                    <a:pt x="2600" y="2479"/>
                    <a:pt x="2665" y="2438"/>
                  </a:cubicBezTo>
                  <a:cubicBezTo>
                    <a:pt x="2904" y="2276"/>
                    <a:pt x="2857" y="1869"/>
                    <a:pt x="3097" y="1704"/>
                  </a:cubicBezTo>
                  <a:cubicBezTo>
                    <a:pt x="3181" y="1646"/>
                    <a:pt x="3284" y="1632"/>
                    <a:pt x="3379" y="1593"/>
                  </a:cubicBezTo>
                  <a:cubicBezTo>
                    <a:pt x="3510" y="1537"/>
                    <a:pt x="3624" y="1434"/>
                    <a:pt x="3674" y="1297"/>
                  </a:cubicBezTo>
                  <a:cubicBezTo>
                    <a:pt x="3725" y="1160"/>
                    <a:pt x="3688" y="998"/>
                    <a:pt x="3580" y="901"/>
                  </a:cubicBezTo>
                  <a:cubicBezTo>
                    <a:pt x="3462" y="798"/>
                    <a:pt x="3284" y="795"/>
                    <a:pt x="3156" y="705"/>
                  </a:cubicBezTo>
                  <a:cubicBezTo>
                    <a:pt x="3019" y="608"/>
                    <a:pt x="2969" y="429"/>
                    <a:pt x="2868" y="293"/>
                  </a:cubicBezTo>
                  <a:cubicBezTo>
                    <a:pt x="2687" y="56"/>
                    <a:pt x="2375" y="0"/>
                    <a:pt x="206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25" name="Google Shape;7625;p59"/>
            <p:cNvSpPr/>
            <p:nvPr/>
          </p:nvSpPr>
          <p:spPr>
            <a:xfrm>
              <a:off x="1918125" y="2142725"/>
              <a:ext cx="38100" cy="21975"/>
            </a:xfrm>
            <a:custGeom>
              <a:avLst/>
              <a:gdLst/>
              <a:ahLst/>
              <a:cxnLst/>
              <a:rect l="l" t="t" r="r" b="b"/>
              <a:pathLst>
                <a:path w="1524" h="879" extrusionOk="0">
                  <a:moveTo>
                    <a:pt x="72" y="0"/>
                  </a:moveTo>
                  <a:cubicBezTo>
                    <a:pt x="61" y="0"/>
                    <a:pt x="51" y="3"/>
                    <a:pt x="42" y="9"/>
                  </a:cubicBezTo>
                  <a:cubicBezTo>
                    <a:pt x="9" y="31"/>
                    <a:pt x="1" y="68"/>
                    <a:pt x="17" y="101"/>
                  </a:cubicBezTo>
                  <a:cubicBezTo>
                    <a:pt x="295" y="572"/>
                    <a:pt x="838" y="879"/>
                    <a:pt x="1386" y="879"/>
                  </a:cubicBezTo>
                  <a:cubicBezTo>
                    <a:pt x="1409" y="879"/>
                    <a:pt x="1433" y="878"/>
                    <a:pt x="1457" y="877"/>
                  </a:cubicBezTo>
                  <a:cubicBezTo>
                    <a:pt x="1465" y="877"/>
                    <a:pt x="1474" y="874"/>
                    <a:pt x="1482" y="871"/>
                  </a:cubicBezTo>
                  <a:cubicBezTo>
                    <a:pt x="1507" y="860"/>
                    <a:pt x="1521" y="835"/>
                    <a:pt x="1524" y="813"/>
                  </a:cubicBezTo>
                  <a:cubicBezTo>
                    <a:pt x="1521" y="775"/>
                    <a:pt x="1490" y="748"/>
                    <a:pt x="1459" y="748"/>
                  </a:cubicBezTo>
                  <a:cubicBezTo>
                    <a:pt x="1457" y="748"/>
                    <a:pt x="1456" y="748"/>
                    <a:pt x="1454" y="748"/>
                  </a:cubicBezTo>
                  <a:cubicBezTo>
                    <a:pt x="1433" y="749"/>
                    <a:pt x="1411" y="750"/>
                    <a:pt x="1390" y="750"/>
                  </a:cubicBezTo>
                  <a:cubicBezTo>
                    <a:pt x="884" y="750"/>
                    <a:pt x="386" y="468"/>
                    <a:pt x="132" y="34"/>
                  </a:cubicBezTo>
                  <a:cubicBezTo>
                    <a:pt x="118" y="13"/>
                    <a:pt x="95" y="0"/>
                    <a:pt x="72"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26" name="Google Shape;7626;p59"/>
            <p:cNvSpPr/>
            <p:nvPr/>
          </p:nvSpPr>
          <p:spPr>
            <a:xfrm>
              <a:off x="1923350" y="2141675"/>
              <a:ext cx="33300" cy="7500"/>
            </a:xfrm>
            <a:custGeom>
              <a:avLst/>
              <a:gdLst/>
              <a:ahLst/>
              <a:cxnLst/>
              <a:rect l="l" t="t" r="r" b="b"/>
              <a:pathLst>
                <a:path w="1332" h="300" extrusionOk="0">
                  <a:moveTo>
                    <a:pt x="65" y="1"/>
                  </a:moveTo>
                  <a:cubicBezTo>
                    <a:pt x="29" y="1"/>
                    <a:pt x="1" y="34"/>
                    <a:pt x="1" y="68"/>
                  </a:cubicBezTo>
                  <a:cubicBezTo>
                    <a:pt x="1" y="107"/>
                    <a:pt x="31" y="135"/>
                    <a:pt x="65" y="135"/>
                  </a:cubicBezTo>
                  <a:cubicBezTo>
                    <a:pt x="464" y="138"/>
                    <a:pt x="857" y="191"/>
                    <a:pt x="1242" y="297"/>
                  </a:cubicBezTo>
                  <a:cubicBezTo>
                    <a:pt x="1248" y="299"/>
                    <a:pt x="1254" y="300"/>
                    <a:pt x="1259" y="300"/>
                  </a:cubicBezTo>
                  <a:cubicBezTo>
                    <a:pt x="1269" y="300"/>
                    <a:pt x="1278" y="296"/>
                    <a:pt x="1287" y="291"/>
                  </a:cubicBezTo>
                  <a:cubicBezTo>
                    <a:pt x="1304" y="283"/>
                    <a:pt x="1318" y="269"/>
                    <a:pt x="1320" y="246"/>
                  </a:cubicBezTo>
                  <a:cubicBezTo>
                    <a:pt x="1331" y="210"/>
                    <a:pt x="1312" y="177"/>
                    <a:pt x="1276" y="166"/>
                  </a:cubicBezTo>
                  <a:cubicBezTo>
                    <a:pt x="880" y="57"/>
                    <a:pt x="475" y="7"/>
                    <a:pt x="65"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27" name="Google Shape;7627;p59"/>
            <p:cNvSpPr/>
            <p:nvPr/>
          </p:nvSpPr>
          <p:spPr>
            <a:xfrm>
              <a:off x="1913600" y="2129675"/>
              <a:ext cx="68425" cy="45800"/>
            </a:xfrm>
            <a:custGeom>
              <a:avLst/>
              <a:gdLst/>
              <a:ahLst/>
              <a:cxnLst/>
              <a:rect l="l" t="t" r="r" b="b"/>
              <a:pathLst>
                <a:path w="2737" h="1832" extrusionOk="0">
                  <a:moveTo>
                    <a:pt x="1529" y="1"/>
                  </a:moveTo>
                  <a:cubicBezTo>
                    <a:pt x="1452" y="1"/>
                    <a:pt x="1374" y="6"/>
                    <a:pt x="1300" y="12"/>
                  </a:cubicBezTo>
                  <a:cubicBezTo>
                    <a:pt x="843" y="51"/>
                    <a:pt x="0" y="219"/>
                    <a:pt x="279" y="866"/>
                  </a:cubicBezTo>
                  <a:cubicBezTo>
                    <a:pt x="368" y="1075"/>
                    <a:pt x="553" y="1226"/>
                    <a:pt x="739" y="1354"/>
                  </a:cubicBezTo>
                  <a:cubicBezTo>
                    <a:pt x="991" y="1522"/>
                    <a:pt x="1258" y="1664"/>
                    <a:pt x="1540" y="1773"/>
                  </a:cubicBezTo>
                  <a:cubicBezTo>
                    <a:pt x="1622" y="1804"/>
                    <a:pt x="1710" y="1832"/>
                    <a:pt x="1794" y="1832"/>
                  </a:cubicBezTo>
                  <a:cubicBezTo>
                    <a:pt x="1851" y="1832"/>
                    <a:pt x="1906" y="1819"/>
                    <a:pt x="1956" y="1787"/>
                  </a:cubicBezTo>
                  <a:cubicBezTo>
                    <a:pt x="2134" y="1669"/>
                    <a:pt x="2098" y="1368"/>
                    <a:pt x="2277" y="1245"/>
                  </a:cubicBezTo>
                  <a:cubicBezTo>
                    <a:pt x="2338" y="1204"/>
                    <a:pt x="2416" y="1190"/>
                    <a:pt x="2483" y="1162"/>
                  </a:cubicBezTo>
                  <a:cubicBezTo>
                    <a:pt x="2581" y="1125"/>
                    <a:pt x="2667" y="1044"/>
                    <a:pt x="2701" y="947"/>
                  </a:cubicBezTo>
                  <a:cubicBezTo>
                    <a:pt x="2737" y="846"/>
                    <a:pt x="2712" y="724"/>
                    <a:pt x="2631" y="657"/>
                  </a:cubicBezTo>
                  <a:cubicBezTo>
                    <a:pt x="2544" y="584"/>
                    <a:pt x="2413" y="581"/>
                    <a:pt x="2318" y="514"/>
                  </a:cubicBezTo>
                  <a:cubicBezTo>
                    <a:pt x="2218" y="442"/>
                    <a:pt x="2182" y="311"/>
                    <a:pt x="2109" y="213"/>
                  </a:cubicBezTo>
                  <a:cubicBezTo>
                    <a:pt x="1976" y="43"/>
                    <a:pt x="1754" y="1"/>
                    <a:pt x="152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28" name="Google Shape;7628;p59"/>
            <p:cNvSpPr/>
            <p:nvPr/>
          </p:nvSpPr>
          <p:spPr>
            <a:xfrm>
              <a:off x="1854300" y="2079325"/>
              <a:ext cx="71875" cy="72350"/>
            </a:xfrm>
            <a:custGeom>
              <a:avLst/>
              <a:gdLst/>
              <a:ahLst/>
              <a:cxnLst/>
              <a:rect l="l" t="t" r="r" b="b"/>
              <a:pathLst>
                <a:path w="2875" h="2894" extrusionOk="0">
                  <a:moveTo>
                    <a:pt x="1792" y="1"/>
                  </a:moveTo>
                  <a:cubicBezTo>
                    <a:pt x="1965" y="534"/>
                    <a:pt x="1990" y="1111"/>
                    <a:pt x="1859" y="1652"/>
                  </a:cubicBezTo>
                  <a:cubicBezTo>
                    <a:pt x="1842" y="1722"/>
                    <a:pt x="1820" y="1795"/>
                    <a:pt x="1772" y="1848"/>
                  </a:cubicBezTo>
                  <a:cubicBezTo>
                    <a:pt x="1719" y="1904"/>
                    <a:pt x="1650" y="1929"/>
                    <a:pt x="1580" y="1954"/>
                  </a:cubicBezTo>
                  <a:cubicBezTo>
                    <a:pt x="1312" y="2039"/>
                    <a:pt x="1034" y="2080"/>
                    <a:pt x="755" y="2080"/>
                  </a:cubicBezTo>
                  <a:cubicBezTo>
                    <a:pt x="531" y="2080"/>
                    <a:pt x="308" y="2053"/>
                    <a:pt x="90" y="2001"/>
                  </a:cubicBezTo>
                  <a:cubicBezTo>
                    <a:pt x="59" y="2129"/>
                    <a:pt x="1" y="2255"/>
                    <a:pt x="29" y="2381"/>
                  </a:cubicBezTo>
                  <a:cubicBezTo>
                    <a:pt x="71" y="2576"/>
                    <a:pt x="285" y="2671"/>
                    <a:pt x="481" y="2724"/>
                  </a:cubicBezTo>
                  <a:cubicBezTo>
                    <a:pt x="766" y="2800"/>
                    <a:pt x="1226" y="2894"/>
                    <a:pt x="1647" y="2894"/>
                  </a:cubicBezTo>
                  <a:cubicBezTo>
                    <a:pt x="1938" y="2894"/>
                    <a:pt x="2211" y="2849"/>
                    <a:pt x="2394" y="2721"/>
                  </a:cubicBezTo>
                  <a:cubicBezTo>
                    <a:pt x="2874" y="2389"/>
                    <a:pt x="2434" y="1307"/>
                    <a:pt x="2319" y="869"/>
                  </a:cubicBezTo>
                  <a:cubicBezTo>
                    <a:pt x="2263" y="662"/>
                    <a:pt x="2196" y="447"/>
                    <a:pt x="2068" y="269"/>
                  </a:cubicBezTo>
                  <a:cubicBezTo>
                    <a:pt x="1990" y="163"/>
                    <a:pt x="1895" y="76"/>
                    <a:pt x="1792"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29" name="Google Shape;7629;p59"/>
            <p:cNvSpPr/>
            <p:nvPr/>
          </p:nvSpPr>
          <p:spPr>
            <a:xfrm>
              <a:off x="1897400" y="2153325"/>
              <a:ext cx="53750" cy="60025"/>
            </a:xfrm>
            <a:custGeom>
              <a:avLst/>
              <a:gdLst/>
              <a:ahLst/>
              <a:cxnLst/>
              <a:rect l="l" t="t" r="r" b="b"/>
              <a:pathLst>
                <a:path w="2150" h="2401" extrusionOk="0">
                  <a:moveTo>
                    <a:pt x="768" y="0"/>
                  </a:moveTo>
                  <a:cubicBezTo>
                    <a:pt x="614" y="0"/>
                    <a:pt x="482" y="86"/>
                    <a:pt x="397" y="305"/>
                  </a:cubicBezTo>
                  <a:cubicBezTo>
                    <a:pt x="238" y="712"/>
                    <a:pt x="168" y="1184"/>
                    <a:pt x="82" y="1608"/>
                  </a:cubicBezTo>
                  <a:cubicBezTo>
                    <a:pt x="40" y="1820"/>
                    <a:pt x="1" y="2054"/>
                    <a:pt x="101" y="2247"/>
                  </a:cubicBezTo>
                  <a:cubicBezTo>
                    <a:pt x="135" y="2305"/>
                    <a:pt x="177" y="2355"/>
                    <a:pt x="221" y="2400"/>
                  </a:cubicBezTo>
                  <a:cubicBezTo>
                    <a:pt x="252" y="2096"/>
                    <a:pt x="299" y="1792"/>
                    <a:pt x="369" y="1496"/>
                  </a:cubicBezTo>
                  <a:cubicBezTo>
                    <a:pt x="414" y="1301"/>
                    <a:pt x="475" y="1092"/>
                    <a:pt x="637" y="969"/>
                  </a:cubicBezTo>
                  <a:cubicBezTo>
                    <a:pt x="734" y="896"/>
                    <a:pt x="855" y="863"/>
                    <a:pt x="978" y="863"/>
                  </a:cubicBezTo>
                  <a:cubicBezTo>
                    <a:pt x="1028" y="863"/>
                    <a:pt x="1079" y="869"/>
                    <a:pt x="1128" y="880"/>
                  </a:cubicBezTo>
                  <a:cubicBezTo>
                    <a:pt x="1295" y="913"/>
                    <a:pt x="1449" y="1002"/>
                    <a:pt x="1591" y="1094"/>
                  </a:cubicBezTo>
                  <a:cubicBezTo>
                    <a:pt x="1792" y="1228"/>
                    <a:pt x="1979" y="1373"/>
                    <a:pt x="2149" y="1538"/>
                  </a:cubicBezTo>
                  <a:cubicBezTo>
                    <a:pt x="2012" y="1008"/>
                    <a:pt x="1700" y="523"/>
                    <a:pt x="1256" y="202"/>
                  </a:cubicBezTo>
                  <a:cubicBezTo>
                    <a:pt x="1088" y="82"/>
                    <a:pt x="918" y="0"/>
                    <a:pt x="768"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30" name="Google Shape;7630;p59"/>
            <p:cNvSpPr/>
            <p:nvPr/>
          </p:nvSpPr>
          <p:spPr>
            <a:xfrm>
              <a:off x="1912900" y="2125875"/>
              <a:ext cx="68850" cy="60550"/>
            </a:xfrm>
            <a:custGeom>
              <a:avLst/>
              <a:gdLst/>
              <a:ahLst/>
              <a:cxnLst/>
              <a:rect l="l" t="t" r="r" b="b"/>
              <a:pathLst>
                <a:path w="2754" h="2422" extrusionOk="0">
                  <a:moveTo>
                    <a:pt x="2071" y="1"/>
                  </a:moveTo>
                  <a:cubicBezTo>
                    <a:pt x="1968" y="1"/>
                    <a:pt x="1865" y="8"/>
                    <a:pt x="1766" y="16"/>
                  </a:cubicBezTo>
                  <a:cubicBezTo>
                    <a:pt x="1150" y="69"/>
                    <a:pt x="0" y="301"/>
                    <a:pt x="380" y="1185"/>
                  </a:cubicBezTo>
                  <a:cubicBezTo>
                    <a:pt x="502" y="1467"/>
                    <a:pt x="754" y="1676"/>
                    <a:pt x="1007" y="1849"/>
                  </a:cubicBezTo>
                  <a:cubicBezTo>
                    <a:pt x="1345" y="2078"/>
                    <a:pt x="1716" y="2271"/>
                    <a:pt x="2095" y="2421"/>
                  </a:cubicBezTo>
                  <a:cubicBezTo>
                    <a:pt x="1920" y="2262"/>
                    <a:pt x="1766" y="2086"/>
                    <a:pt x="1638" y="1891"/>
                  </a:cubicBezTo>
                  <a:cubicBezTo>
                    <a:pt x="1451" y="1593"/>
                    <a:pt x="1314" y="1210"/>
                    <a:pt x="1473" y="901"/>
                  </a:cubicBezTo>
                  <a:cubicBezTo>
                    <a:pt x="1593" y="669"/>
                    <a:pt x="1844" y="546"/>
                    <a:pt x="2081" y="446"/>
                  </a:cubicBezTo>
                  <a:cubicBezTo>
                    <a:pt x="2305" y="351"/>
                    <a:pt x="2528" y="265"/>
                    <a:pt x="2754" y="181"/>
                  </a:cubicBezTo>
                  <a:cubicBezTo>
                    <a:pt x="2573" y="40"/>
                    <a:pt x="2323" y="1"/>
                    <a:pt x="2071"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31" name="Google Shape;7631;p59"/>
            <p:cNvSpPr/>
            <p:nvPr/>
          </p:nvSpPr>
          <p:spPr>
            <a:xfrm>
              <a:off x="1913450" y="2086525"/>
              <a:ext cx="54625" cy="59300"/>
            </a:xfrm>
            <a:custGeom>
              <a:avLst/>
              <a:gdLst/>
              <a:ahLst/>
              <a:cxnLst/>
              <a:rect l="l" t="t" r="r" b="b"/>
              <a:pathLst>
                <a:path w="2185" h="2372" extrusionOk="0">
                  <a:moveTo>
                    <a:pt x="347" y="0"/>
                  </a:moveTo>
                  <a:cubicBezTo>
                    <a:pt x="107" y="274"/>
                    <a:pt x="1" y="664"/>
                    <a:pt x="15" y="1032"/>
                  </a:cubicBezTo>
                  <a:cubicBezTo>
                    <a:pt x="28" y="1373"/>
                    <a:pt x="132" y="2210"/>
                    <a:pt x="472" y="2341"/>
                  </a:cubicBezTo>
                  <a:cubicBezTo>
                    <a:pt x="526" y="2362"/>
                    <a:pt x="584" y="2372"/>
                    <a:pt x="642" y="2372"/>
                  </a:cubicBezTo>
                  <a:cubicBezTo>
                    <a:pt x="998" y="2372"/>
                    <a:pt x="1416" y="2022"/>
                    <a:pt x="1627" y="1814"/>
                  </a:cubicBezTo>
                  <a:cubicBezTo>
                    <a:pt x="1828" y="1613"/>
                    <a:pt x="2012" y="1392"/>
                    <a:pt x="2185" y="1164"/>
                  </a:cubicBezTo>
                  <a:lnTo>
                    <a:pt x="2185" y="1164"/>
                  </a:lnTo>
                  <a:cubicBezTo>
                    <a:pt x="1967" y="1214"/>
                    <a:pt x="1744" y="1253"/>
                    <a:pt x="1524" y="1267"/>
                  </a:cubicBezTo>
                  <a:cubicBezTo>
                    <a:pt x="1475" y="1270"/>
                    <a:pt x="1425" y="1271"/>
                    <a:pt x="1375" y="1271"/>
                  </a:cubicBezTo>
                  <a:cubicBezTo>
                    <a:pt x="1120" y="1271"/>
                    <a:pt x="859" y="1227"/>
                    <a:pt x="684" y="1055"/>
                  </a:cubicBezTo>
                  <a:cubicBezTo>
                    <a:pt x="503" y="876"/>
                    <a:pt x="453" y="608"/>
                    <a:pt x="405" y="360"/>
                  </a:cubicBezTo>
                  <a:cubicBezTo>
                    <a:pt x="386" y="243"/>
                    <a:pt x="363" y="120"/>
                    <a:pt x="347"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32" name="Google Shape;7632;p59"/>
            <p:cNvSpPr/>
            <p:nvPr/>
          </p:nvSpPr>
          <p:spPr>
            <a:xfrm>
              <a:off x="1842800" y="2146250"/>
              <a:ext cx="73675" cy="51950"/>
            </a:xfrm>
            <a:custGeom>
              <a:avLst/>
              <a:gdLst/>
              <a:ahLst/>
              <a:cxnLst/>
              <a:rect l="l" t="t" r="r" b="b"/>
              <a:pathLst>
                <a:path w="2947" h="2078" extrusionOk="0">
                  <a:moveTo>
                    <a:pt x="2119" y="0"/>
                  </a:moveTo>
                  <a:cubicBezTo>
                    <a:pt x="1943" y="0"/>
                    <a:pt x="1783" y="12"/>
                    <a:pt x="1691" y="16"/>
                  </a:cubicBezTo>
                  <a:cubicBezTo>
                    <a:pt x="1144" y="36"/>
                    <a:pt x="589" y="175"/>
                    <a:pt x="146" y="513"/>
                  </a:cubicBezTo>
                  <a:cubicBezTo>
                    <a:pt x="93" y="552"/>
                    <a:pt x="45" y="594"/>
                    <a:pt x="1" y="638"/>
                  </a:cubicBezTo>
                  <a:cubicBezTo>
                    <a:pt x="84" y="627"/>
                    <a:pt x="168" y="619"/>
                    <a:pt x="254" y="607"/>
                  </a:cubicBezTo>
                  <a:cubicBezTo>
                    <a:pt x="442" y="584"/>
                    <a:pt x="631" y="561"/>
                    <a:pt x="818" y="561"/>
                  </a:cubicBezTo>
                  <a:cubicBezTo>
                    <a:pt x="944" y="561"/>
                    <a:pt x="1069" y="571"/>
                    <a:pt x="1192" y="599"/>
                  </a:cubicBezTo>
                  <a:cubicBezTo>
                    <a:pt x="1499" y="669"/>
                    <a:pt x="1792" y="875"/>
                    <a:pt x="1884" y="1177"/>
                  </a:cubicBezTo>
                  <a:cubicBezTo>
                    <a:pt x="1937" y="1358"/>
                    <a:pt x="1912" y="1548"/>
                    <a:pt x="1889" y="1737"/>
                  </a:cubicBezTo>
                  <a:cubicBezTo>
                    <a:pt x="1875" y="1852"/>
                    <a:pt x="1859" y="1963"/>
                    <a:pt x="1845" y="2078"/>
                  </a:cubicBezTo>
                  <a:cubicBezTo>
                    <a:pt x="2009" y="1852"/>
                    <a:pt x="2168" y="1623"/>
                    <a:pt x="2333" y="1394"/>
                  </a:cubicBezTo>
                  <a:lnTo>
                    <a:pt x="2729" y="842"/>
                  </a:lnTo>
                  <a:cubicBezTo>
                    <a:pt x="2838" y="691"/>
                    <a:pt x="2947" y="524"/>
                    <a:pt x="2935" y="342"/>
                  </a:cubicBezTo>
                  <a:cubicBezTo>
                    <a:pt x="2913" y="53"/>
                    <a:pt x="2483" y="0"/>
                    <a:pt x="2119"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33" name="Google Shape;7633;p59"/>
            <p:cNvSpPr/>
            <p:nvPr/>
          </p:nvSpPr>
          <p:spPr>
            <a:xfrm>
              <a:off x="1894275" y="2131225"/>
              <a:ext cx="37975" cy="33300"/>
            </a:xfrm>
            <a:custGeom>
              <a:avLst/>
              <a:gdLst/>
              <a:ahLst/>
              <a:cxnLst/>
              <a:rect l="l" t="t" r="r" b="b"/>
              <a:pathLst>
                <a:path w="1519" h="1332" extrusionOk="0">
                  <a:moveTo>
                    <a:pt x="760" y="1"/>
                  </a:moveTo>
                  <a:cubicBezTo>
                    <a:pt x="664" y="1"/>
                    <a:pt x="567" y="21"/>
                    <a:pt x="475" y="65"/>
                  </a:cubicBezTo>
                  <a:cubicBezTo>
                    <a:pt x="145" y="221"/>
                    <a:pt x="0" y="620"/>
                    <a:pt x="159" y="952"/>
                  </a:cubicBezTo>
                  <a:cubicBezTo>
                    <a:pt x="272" y="1190"/>
                    <a:pt x="511" y="1332"/>
                    <a:pt x="760" y="1332"/>
                  </a:cubicBezTo>
                  <a:cubicBezTo>
                    <a:pt x="855" y="1332"/>
                    <a:pt x="952" y="1311"/>
                    <a:pt x="1044" y="1267"/>
                  </a:cubicBezTo>
                  <a:cubicBezTo>
                    <a:pt x="1376" y="1111"/>
                    <a:pt x="1518" y="715"/>
                    <a:pt x="1362" y="383"/>
                  </a:cubicBezTo>
                  <a:cubicBezTo>
                    <a:pt x="1249" y="141"/>
                    <a:pt x="1009" y="1"/>
                    <a:pt x="76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34" name="Google Shape;7634;p59"/>
            <p:cNvSpPr/>
            <p:nvPr/>
          </p:nvSpPr>
          <p:spPr>
            <a:xfrm>
              <a:off x="1902575" y="2138625"/>
              <a:ext cx="21150" cy="18475"/>
            </a:xfrm>
            <a:custGeom>
              <a:avLst/>
              <a:gdLst/>
              <a:ahLst/>
              <a:cxnLst/>
              <a:rect l="l" t="t" r="r" b="b"/>
              <a:pathLst>
                <a:path w="846" h="739" extrusionOk="0">
                  <a:moveTo>
                    <a:pt x="422" y="0"/>
                  </a:moveTo>
                  <a:cubicBezTo>
                    <a:pt x="370" y="0"/>
                    <a:pt x="317" y="11"/>
                    <a:pt x="265" y="34"/>
                  </a:cubicBezTo>
                  <a:cubicBezTo>
                    <a:pt x="81" y="120"/>
                    <a:pt x="0" y="341"/>
                    <a:pt x="87" y="525"/>
                  </a:cubicBezTo>
                  <a:cubicBezTo>
                    <a:pt x="152" y="660"/>
                    <a:pt x="284" y="738"/>
                    <a:pt x="422" y="738"/>
                  </a:cubicBezTo>
                  <a:cubicBezTo>
                    <a:pt x="475" y="738"/>
                    <a:pt x="529" y="727"/>
                    <a:pt x="581" y="703"/>
                  </a:cubicBezTo>
                  <a:cubicBezTo>
                    <a:pt x="765" y="617"/>
                    <a:pt x="846" y="396"/>
                    <a:pt x="756" y="212"/>
                  </a:cubicBezTo>
                  <a:cubicBezTo>
                    <a:pt x="693" y="78"/>
                    <a:pt x="562" y="0"/>
                    <a:pt x="42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7635" name="Google Shape;7635;p59"/>
            <p:cNvSpPr/>
            <p:nvPr/>
          </p:nvSpPr>
          <p:spPr>
            <a:xfrm>
              <a:off x="1581250" y="1871775"/>
              <a:ext cx="62100" cy="137675"/>
            </a:xfrm>
            <a:custGeom>
              <a:avLst/>
              <a:gdLst/>
              <a:ahLst/>
              <a:cxnLst/>
              <a:rect l="l" t="t" r="r" b="b"/>
              <a:pathLst>
                <a:path w="2484" h="5507" extrusionOk="0">
                  <a:moveTo>
                    <a:pt x="2368" y="0"/>
                  </a:moveTo>
                  <a:cubicBezTo>
                    <a:pt x="2361" y="0"/>
                    <a:pt x="2354" y="1"/>
                    <a:pt x="2347" y="3"/>
                  </a:cubicBezTo>
                  <a:cubicBezTo>
                    <a:pt x="2135" y="62"/>
                    <a:pt x="1608" y="1393"/>
                    <a:pt x="1485" y="1649"/>
                  </a:cubicBezTo>
                  <a:cubicBezTo>
                    <a:pt x="1203" y="2227"/>
                    <a:pt x="935" y="2815"/>
                    <a:pt x="684" y="3415"/>
                  </a:cubicBezTo>
                  <a:cubicBezTo>
                    <a:pt x="520" y="3806"/>
                    <a:pt x="1" y="4721"/>
                    <a:pt x="29" y="5145"/>
                  </a:cubicBezTo>
                  <a:cubicBezTo>
                    <a:pt x="43" y="5397"/>
                    <a:pt x="123" y="5506"/>
                    <a:pt x="224" y="5506"/>
                  </a:cubicBezTo>
                  <a:cubicBezTo>
                    <a:pt x="357" y="5506"/>
                    <a:pt x="527" y="5321"/>
                    <a:pt x="642" y="5025"/>
                  </a:cubicBezTo>
                  <a:cubicBezTo>
                    <a:pt x="1231" y="3477"/>
                    <a:pt x="1828" y="1928"/>
                    <a:pt x="2420" y="380"/>
                  </a:cubicBezTo>
                  <a:cubicBezTo>
                    <a:pt x="2450" y="302"/>
                    <a:pt x="2484" y="218"/>
                    <a:pt x="2475" y="137"/>
                  </a:cubicBezTo>
                  <a:cubicBezTo>
                    <a:pt x="2470" y="68"/>
                    <a:pt x="2426" y="0"/>
                    <a:pt x="2368"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7636" name="Google Shape;7636;p59"/>
            <p:cNvSpPr/>
            <p:nvPr/>
          </p:nvSpPr>
          <p:spPr>
            <a:xfrm>
              <a:off x="1584250" y="1872325"/>
              <a:ext cx="58975" cy="137025"/>
            </a:xfrm>
            <a:custGeom>
              <a:avLst/>
              <a:gdLst/>
              <a:ahLst/>
              <a:cxnLst/>
              <a:rect l="l" t="t" r="r" b="b"/>
              <a:pathLst>
                <a:path w="2359" h="5481" extrusionOk="0">
                  <a:moveTo>
                    <a:pt x="2302" y="1"/>
                  </a:moveTo>
                  <a:cubicBezTo>
                    <a:pt x="1479" y="1783"/>
                    <a:pt x="712" y="3597"/>
                    <a:pt x="1" y="5435"/>
                  </a:cubicBezTo>
                  <a:cubicBezTo>
                    <a:pt x="31" y="5466"/>
                    <a:pt x="66" y="5481"/>
                    <a:pt x="104" y="5481"/>
                  </a:cubicBezTo>
                  <a:cubicBezTo>
                    <a:pt x="237" y="5481"/>
                    <a:pt x="405" y="5299"/>
                    <a:pt x="522" y="5003"/>
                  </a:cubicBezTo>
                  <a:cubicBezTo>
                    <a:pt x="1114" y="3455"/>
                    <a:pt x="1711" y="1906"/>
                    <a:pt x="2300" y="358"/>
                  </a:cubicBezTo>
                  <a:cubicBezTo>
                    <a:pt x="2327" y="280"/>
                    <a:pt x="2358" y="196"/>
                    <a:pt x="2355" y="115"/>
                  </a:cubicBezTo>
                  <a:cubicBezTo>
                    <a:pt x="2353" y="71"/>
                    <a:pt x="2336" y="26"/>
                    <a:pt x="2302"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7637" name="Google Shape;7637;p59"/>
            <p:cNvSpPr/>
            <p:nvPr/>
          </p:nvSpPr>
          <p:spPr>
            <a:xfrm>
              <a:off x="1574425" y="1786975"/>
              <a:ext cx="153800" cy="154450"/>
            </a:xfrm>
            <a:custGeom>
              <a:avLst/>
              <a:gdLst/>
              <a:ahLst/>
              <a:cxnLst/>
              <a:rect l="l" t="t" r="r" b="b"/>
              <a:pathLst>
                <a:path w="6152" h="6178" extrusionOk="0">
                  <a:moveTo>
                    <a:pt x="2068" y="0"/>
                  </a:moveTo>
                  <a:cubicBezTo>
                    <a:pt x="1798" y="0"/>
                    <a:pt x="1528" y="158"/>
                    <a:pt x="1376" y="388"/>
                  </a:cubicBezTo>
                  <a:cubicBezTo>
                    <a:pt x="1186" y="670"/>
                    <a:pt x="1158" y="1032"/>
                    <a:pt x="1239" y="1362"/>
                  </a:cubicBezTo>
                  <a:cubicBezTo>
                    <a:pt x="1287" y="1560"/>
                    <a:pt x="1379" y="1766"/>
                    <a:pt x="1312" y="1956"/>
                  </a:cubicBezTo>
                  <a:cubicBezTo>
                    <a:pt x="1300" y="1984"/>
                    <a:pt x="1292" y="2012"/>
                    <a:pt x="1278" y="2037"/>
                  </a:cubicBezTo>
                  <a:cubicBezTo>
                    <a:pt x="1250" y="2092"/>
                    <a:pt x="1217" y="2143"/>
                    <a:pt x="1194" y="2198"/>
                  </a:cubicBezTo>
                  <a:cubicBezTo>
                    <a:pt x="1194" y="2201"/>
                    <a:pt x="1189" y="2201"/>
                    <a:pt x="1189" y="2201"/>
                  </a:cubicBezTo>
                  <a:cubicBezTo>
                    <a:pt x="1183" y="2215"/>
                    <a:pt x="1180" y="2226"/>
                    <a:pt x="1172" y="2240"/>
                  </a:cubicBezTo>
                  <a:cubicBezTo>
                    <a:pt x="1169" y="2243"/>
                    <a:pt x="1169" y="2249"/>
                    <a:pt x="1169" y="2254"/>
                  </a:cubicBezTo>
                  <a:cubicBezTo>
                    <a:pt x="1167" y="2263"/>
                    <a:pt x="1161" y="2274"/>
                    <a:pt x="1158" y="2288"/>
                  </a:cubicBezTo>
                  <a:cubicBezTo>
                    <a:pt x="1155" y="2296"/>
                    <a:pt x="1155" y="2299"/>
                    <a:pt x="1155" y="2302"/>
                  </a:cubicBezTo>
                  <a:cubicBezTo>
                    <a:pt x="1153" y="2318"/>
                    <a:pt x="1153" y="2332"/>
                    <a:pt x="1153" y="2352"/>
                  </a:cubicBezTo>
                  <a:cubicBezTo>
                    <a:pt x="1155" y="2522"/>
                    <a:pt x="1320" y="2645"/>
                    <a:pt x="1473" y="2720"/>
                  </a:cubicBezTo>
                  <a:cubicBezTo>
                    <a:pt x="1507" y="2737"/>
                    <a:pt x="1549" y="2759"/>
                    <a:pt x="1593" y="2779"/>
                  </a:cubicBezTo>
                  <a:cubicBezTo>
                    <a:pt x="1295" y="2784"/>
                    <a:pt x="994" y="2835"/>
                    <a:pt x="715" y="2968"/>
                  </a:cubicBezTo>
                  <a:cubicBezTo>
                    <a:pt x="692" y="2982"/>
                    <a:pt x="667" y="2994"/>
                    <a:pt x="642" y="3007"/>
                  </a:cubicBezTo>
                  <a:lnTo>
                    <a:pt x="639" y="3007"/>
                  </a:lnTo>
                  <a:lnTo>
                    <a:pt x="567" y="3049"/>
                  </a:lnTo>
                  <a:cubicBezTo>
                    <a:pt x="249" y="3247"/>
                    <a:pt x="0" y="3585"/>
                    <a:pt x="53" y="3948"/>
                  </a:cubicBezTo>
                  <a:cubicBezTo>
                    <a:pt x="81" y="4146"/>
                    <a:pt x="196" y="4324"/>
                    <a:pt x="324" y="4475"/>
                  </a:cubicBezTo>
                  <a:cubicBezTo>
                    <a:pt x="546" y="4731"/>
                    <a:pt x="869" y="4945"/>
                    <a:pt x="1192" y="4945"/>
                  </a:cubicBezTo>
                  <a:cubicBezTo>
                    <a:pt x="1271" y="4945"/>
                    <a:pt x="1349" y="4932"/>
                    <a:pt x="1426" y="4905"/>
                  </a:cubicBezTo>
                  <a:cubicBezTo>
                    <a:pt x="1593" y="4843"/>
                    <a:pt x="1733" y="4718"/>
                    <a:pt x="1867" y="4598"/>
                  </a:cubicBezTo>
                  <a:cubicBezTo>
                    <a:pt x="1939" y="4531"/>
                    <a:pt x="2012" y="4461"/>
                    <a:pt x="2090" y="4394"/>
                  </a:cubicBezTo>
                  <a:cubicBezTo>
                    <a:pt x="2193" y="4296"/>
                    <a:pt x="2299" y="4202"/>
                    <a:pt x="2408" y="4104"/>
                  </a:cubicBezTo>
                  <a:cubicBezTo>
                    <a:pt x="2425" y="4090"/>
                    <a:pt x="2439" y="4076"/>
                    <a:pt x="2455" y="4062"/>
                  </a:cubicBezTo>
                  <a:lnTo>
                    <a:pt x="2455" y="4062"/>
                  </a:lnTo>
                  <a:cubicBezTo>
                    <a:pt x="2439" y="4098"/>
                    <a:pt x="2425" y="4137"/>
                    <a:pt x="2408" y="4171"/>
                  </a:cubicBezTo>
                  <a:cubicBezTo>
                    <a:pt x="2358" y="4285"/>
                    <a:pt x="2310" y="4405"/>
                    <a:pt x="2260" y="4514"/>
                  </a:cubicBezTo>
                  <a:cubicBezTo>
                    <a:pt x="2221" y="4600"/>
                    <a:pt x="2188" y="4690"/>
                    <a:pt x="2163" y="4782"/>
                  </a:cubicBezTo>
                  <a:cubicBezTo>
                    <a:pt x="2151" y="4826"/>
                    <a:pt x="2146" y="4877"/>
                    <a:pt x="2146" y="4921"/>
                  </a:cubicBezTo>
                  <a:cubicBezTo>
                    <a:pt x="2143" y="4966"/>
                    <a:pt x="2149" y="5016"/>
                    <a:pt x="2163" y="5061"/>
                  </a:cubicBezTo>
                  <a:cubicBezTo>
                    <a:pt x="2165" y="5075"/>
                    <a:pt x="2174" y="5089"/>
                    <a:pt x="2176" y="5103"/>
                  </a:cubicBezTo>
                  <a:cubicBezTo>
                    <a:pt x="2271" y="5351"/>
                    <a:pt x="2556" y="5476"/>
                    <a:pt x="2743" y="5677"/>
                  </a:cubicBezTo>
                  <a:cubicBezTo>
                    <a:pt x="2905" y="5856"/>
                    <a:pt x="3016" y="6118"/>
                    <a:pt x="3251" y="6168"/>
                  </a:cubicBezTo>
                  <a:cubicBezTo>
                    <a:pt x="3278" y="6175"/>
                    <a:pt x="3304" y="6177"/>
                    <a:pt x="3330" y="6177"/>
                  </a:cubicBezTo>
                  <a:cubicBezTo>
                    <a:pt x="3564" y="6177"/>
                    <a:pt x="3764" y="5945"/>
                    <a:pt x="3864" y="5719"/>
                  </a:cubicBezTo>
                  <a:cubicBezTo>
                    <a:pt x="4012" y="5387"/>
                    <a:pt x="4057" y="5022"/>
                    <a:pt x="4015" y="4662"/>
                  </a:cubicBezTo>
                  <a:cubicBezTo>
                    <a:pt x="4015" y="4656"/>
                    <a:pt x="4012" y="4653"/>
                    <a:pt x="4012" y="4645"/>
                  </a:cubicBezTo>
                  <a:cubicBezTo>
                    <a:pt x="4004" y="4592"/>
                    <a:pt x="3993" y="4542"/>
                    <a:pt x="3987" y="4489"/>
                  </a:cubicBezTo>
                  <a:cubicBezTo>
                    <a:pt x="3984" y="4481"/>
                    <a:pt x="3984" y="4478"/>
                    <a:pt x="3984" y="4475"/>
                  </a:cubicBezTo>
                  <a:cubicBezTo>
                    <a:pt x="3965" y="4402"/>
                    <a:pt x="3948" y="4327"/>
                    <a:pt x="3923" y="4263"/>
                  </a:cubicBezTo>
                  <a:lnTo>
                    <a:pt x="3923" y="4263"/>
                  </a:lnTo>
                  <a:cubicBezTo>
                    <a:pt x="3976" y="4310"/>
                    <a:pt x="4032" y="4361"/>
                    <a:pt x="4085" y="4405"/>
                  </a:cubicBezTo>
                  <a:cubicBezTo>
                    <a:pt x="4096" y="4416"/>
                    <a:pt x="4104" y="4425"/>
                    <a:pt x="4115" y="4433"/>
                  </a:cubicBezTo>
                  <a:cubicBezTo>
                    <a:pt x="4249" y="4545"/>
                    <a:pt x="4389" y="4645"/>
                    <a:pt x="4534" y="4743"/>
                  </a:cubicBezTo>
                  <a:cubicBezTo>
                    <a:pt x="4537" y="4746"/>
                    <a:pt x="4542" y="4751"/>
                    <a:pt x="4548" y="4754"/>
                  </a:cubicBezTo>
                  <a:cubicBezTo>
                    <a:pt x="4656" y="4826"/>
                    <a:pt x="4783" y="4893"/>
                    <a:pt x="4906" y="4893"/>
                  </a:cubicBezTo>
                  <a:cubicBezTo>
                    <a:pt x="4944" y="4893"/>
                    <a:pt x="4982" y="4886"/>
                    <a:pt x="5019" y="4871"/>
                  </a:cubicBezTo>
                  <a:cubicBezTo>
                    <a:pt x="5254" y="4782"/>
                    <a:pt x="5287" y="4425"/>
                    <a:pt x="5521" y="4327"/>
                  </a:cubicBezTo>
                  <a:cubicBezTo>
                    <a:pt x="5602" y="4294"/>
                    <a:pt x="5692" y="4299"/>
                    <a:pt x="5778" y="4282"/>
                  </a:cubicBezTo>
                  <a:cubicBezTo>
                    <a:pt x="5901" y="4263"/>
                    <a:pt x="6021" y="4193"/>
                    <a:pt x="6085" y="4087"/>
                  </a:cubicBezTo>
                  <a:cubicBezTo>
                    <a:pt x="6149" y="3978"/>
                    <a:pt x="6152" y="3836"/>
                    <a:pt x="6077" y="3736"/>
                  </a:cubicBezTo>
                  <a:cubicBezTo>
                    <a:pt x="5996" y="3627"/>
                    <a:pt x="5842" y="3593"/>
                    <a:pt x="5750" y="3490"/>
                  </a:cubicBezTo>
                  <a:cubicBezTo>
                    <a:pt x="5653" y="3384"/>
                    <a:pt x="5644" y="3222"/>
                    <a:pt x="5583" y="3091"/>
                  </a:cubicBezTo>
                  <a:cubicBezTo>
                    <a:pt x="5468" y="2848"/>
                    <a:pt x="5201" y="2748"/>
                    <a:pt x="4927" y="2692"/>
                  </a:cubicBezTo>
                  <a:cubicBezTo>
                    <a:pt x="4924" y="2692"/>
                    <a:pt x="4924" y="2692"/>
                    <a:pt x="4922" y="2689"/>
                  </a:cubicBezTo>
                  <a:cubicBezTo>
                    <a:pt x="4885" y="2681"/>
                    <a:pt x="4852" y="2676"/>
                    <a:pt x="4816" y="2673"/>
                  </a:cubicBezTo>
                  <a:cubicBezTo>
                    <a:pt x="4813" y="2673"/>
                    <a:pt x="4810" y="2670"/>
                    <a:pt x="4802" y="2670"/>
                  </a:cubicBezTo>
                  <a:cubicBezTo>
                    <a:pt x="4796" y="2664"/>
                    <a:pt x="4785" y="2664"/>
                    <a:pt x="4779" y="2664"/>
                  </a:cubicBezTo>
                  <a:cubicBezTo>
                    <a:pt x="5030" y="2480"/>
                    <a:pt x="5268" y="2271"/>
                    <a:pt x="5477" y="2042"/>
                  </a:cubicBezTo>
                  <a:cubicBezTo>
                    <a:pt x="5650" y="1850"/>
                    <a:pt x="5814" y="1629"/>
                    <a:pt x="5842" y="1373"/>
                  </a:cubicBezTo>
                  <a:cubicBezTo>
                    <a:pt x="5884" y="1122"/>
                    <a:pt x="5728" y="829"/>
                    <a:pt x="5471" y="790"/>
                  </a:cubicBezTo>
                  <a:cubicBezTo>
                    <a:pt x="5449" y="786"/>
                    <a:pt x="5428" y="785"/>
                    <a:pt x="5406" y="785"/>
                  </a:cubicBezTo>
                  <a:cubicBezTo>
                    <a:pt x="5313" y="785"/>
                    <a:pt x="5221" y="810"/>
                    <a:pt x="5131" y="823"/>
                  </a:cubicBezTo>
                  <a:cubicBezTo>
                    <a:pt x="4757" y="887"/>
                    <a:pt x="4355" y="801"/>
                    <a:pt x="4007" y="943"/>
                  </a:cubicBezTo>
                  <a:cubicBezTo>
                    <a:pt x="3700" y="1069"/>
                    <a:pt x="3490" y="1364"/>
                    <a:pt x="3390" y="1685"/>
                  </a:cubicBezTo>
                  <a:cubicBezTo>
                    <a:pt x="3384" y="1610"/>
                    <a:pt x="3376" y="1540"/>
                    <a:pt x="3373" y="1484"/>
                  </a:cubicBezTo>
                  <a:cubicBezTo>
                    <a:pt x="3365" y="1364"/>
                    <a:pt x="3359" y="1242"/>
                    <a:pt x="3334" y="1127"/>
                  </a:cubicBezTo>
                  <a:cubicBezTo>
                    <a:pt x="3329" y="1102"/>
                    <a:pt x="3323" y="1080"/>
                    <a:pt x="3317" y="1057"/>
                  </a:cubicBezTo>
                  <a:cubicBezTo>
                    <a:pt x="3304" y="1013"/>
                    <a:pt x="3290" y="968"/>
                    <a:pt x="3267" y="921"/>
                  </a:cubicBezTo>
                  <a:cubicBezTo>
                    <a:pt x="3253" y="893"/>
                    <a:pt x="3245" y="871"/>
                    <a:pt x="3231" y="845"/>
                  </a:cubicBezTo>
                  <a:cubicBezTo>
                    <a:pt x="3223" y="831"/>
                    <a:pt x="3211" y="818"/>
                    <a:pt x="3206" y="806"/>
                  </a:cubicBezTo>
                  <a:lnTo>
                    <a:pt x="3184" y="776"/>
                  </a:lnTo>
                  <a:cubicBezTo>
                    <a:pt x="3170" y="759"/>
                    <a:pt x="3161" y="739"/>
                    <a:pt x="3147" y="723"/>
                  </a:cubicBezTo>
                  <a:cubicBezTo>
                    <a:pt x="3142" y="720"/>
                    <a:pt x="3139" y="712"/>
                    <a:pt x="3136" y="709"/>
                  </a:cubicBezTo>
                  <a:cubicBezTo>
                    <a:pt x="3030" y="572"/>
                    <a:pt x="2896" y="458"/>
                    <a:pt x="2762" y="346"/>
                  </a:cubicBezTo>
                  <a:cubicBezTo>
                    <a:pt x="2609" y="212"/>
                    <a:pt x="2444" y="81"/>
                    <a:pt x="2249" y="25"/>
                  </a:cubicBezTo>
                  <a:cubicBezTo>
                    <a:pt x="2190" y="8"/>
                    <a:pt x="2129" y="0"/>
                    <a:pt x="2068"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38" name="Google Shape;7638;p59"/>
            <p:cNvSpPr/>
            <p:nvPr/>
          </p:nvSpPr>
          <p:spPr>
            <a:xfrm>
              <a:off x="1610625" y="1798700"/>
              <a:ext cx="51075" cy="66000"/>
            </a:xfrm>
            <a:custGeom>
              <a:avLst/>
              <a:gdLst/>
              <a:ahLst/>
              <a:cxnLst/>
              <a:rect l="l" t="t" r="r" b="b"/>
              <a:pathLst>
                <a:path w="2043" h="2640" extrusionOk="0">
                  <a:moveTo>
                    <a:pt x="778" y="0"/>
                  </a:moveTo>
                  <a:cubicBezTo>
                    <a:pt x="548" y="0"/>
                    <a:pt x="315" y="131"/>
                    <a:pt x="184" y="326"/>
                  </a:cubicBezTo>
                  <a:cubicBezTo>
                    <a:pt x="25" y="563"/>
                    <a:pt x="0" y="870"/>
                    <a:pt x="70" y="1149"/>
                  </a:cubicBezTo>
                  <a:cubicBezTo>
                    <a:pt x="112" y="1317"/>
                    <a:pt x="184" y="1492"/>
                    <a:pt x="131" y="1657"/>
                  </a:cubicBezTo>
                  <a:cubicBezTo>
                    <a:pt x="98" y="1771"/>
                    <a:pt x="0" y="1869"/>
                    <a:pt x="0" y="1986"/>
                  </a:cubicBezTo>
                  <a:cubicBezTo>
                    <a:pt x="0" y="2134"/>
                    <a:pt x="140" y="2234"/>
                    <a:pt x="271" y="2301"/>
                  </a:cubicBezTo>
                  <a:cubicBezTo>
                    <a:pt x="534" y="2433"/>
                    <a:pt x="1020" y="2640"/>
                    <a:pt x="1395" y="2640"/>
                  </a:cubicBezTo>
                  <a:cubicBezTo>
                    <a:pt x="1488" y="2640"/>
                    <a:pt x="1575" y="2627"/>
                    <a:pt x="1649" y="2597"/>
                  </a:cubicBezTo>
                  <a:cubicBezTo>
                    <a:pt x="2042" y="2432"/>
                    <a:pt x="1897" y="1590"/>
                    <a:pt x="1878" y="1258"/>
                  </a:cubicBezTo>
                  <a:cubicBezTo>
                    <a:pt x="1869" y="1099"/>
                    <a:pt x="1856" y="932"/>
                    <a:pt x="1789" y="784"/>
                  </a:cubicBezTo>
                  <a:cubicBezTo>
                    <a:pt x="1699" y="583"/>
                    <a:pt x="1526" y="435"/>
                    <a:pt x="1359" y="293"/>
                  </a:cubicBezTo>
                  <a:cubicBezTo>
                    <a:pt x="1231" y="181"/>
                    <a:pt x="1091" y="67"/>
                    <a:pt x="927" y="19"/>
                  </a:cubicBezTo>
                  <a:cubicBezTo>
                    <a:pt x="878" y="6"/>
                    <a:pt x="828" y="0"/>
                    <a:pt x="77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39" name="Google Shape;7639;p59"/>
            <p:cNvSpPr/>
            <p:nvPr/>
          </p:nvSpPr>
          <p:spPr>
            <a:xfrm>
              <a:off x="1625000" y="1834775"/>
              <a:ext cx="26875" cy="25075"/>
            </a:xfrm>
            <a:custGeom>
              <a:avLst/>
              <a:gdLst/>
              <a:ahLst/>
              <a:cxnLst/>
              <a:rect l="l" t="t" r="r" b="b"/>
              <a:pathLst>
                <a:path w="1075" h="1003" extrusionOk="0">
                  <a:moveTo>
                    <a:pt x="58" y="0"/>
                  </a:moveTo>
                  <a:cubicBezTo>
                    <a:pt x="49" y="0"/>
                    <a:pt x="40" y="3"/>
                    <a:pt x="31" y="7"/>
                  </a:cubicBezTo>
                  <a:cubicBezTo>
                    <a:pt x="6" y="21"/>
                    <a:pt x="0" y="49"/>
                    <a:pt x="14" y="74"/>
                  </a:cubicBezTo>
                  <a:cubicBezTo>
                    <a:pt x="240" y="468"/>
                    <a:pt x="589" y="794"/>
                    <a:pt x="999" y="998"/>
                  </a:cubicBezTo>
                  <a:cubicBezTo>
                    <a:pt x="1004" y="1001"/>
                    <a:pt x="1010" y="1002"/>
                    <a:pt x="1016" y="1002"/>
                  </a:cubicBezTo>
                  <a:cubicBezTo>
                    <a:pt x="1020" y="1002"/>
                    <a:pt x="1025" y="1002"/>
                    <a:pt x="1029" y="1001"/>
                  </a:cubicBezTo>
                  <a:cubicBezTo>
                    <a:pt x="1043" y="998"/>
                    <a:pt x="1055" y="989"/>
                    <a:pt x="1060" y="973"/>
                  </a:cubicBezTo>
                  <a:cubicBezTo>
                    <a:pt x="1074" y="945"/>
                    <a:pt x="1063" y="920"/>
                    <a:pt x="1041" y="906"/>
                  </a:cubicBezTo>
                  <a:cubicBezTo>
                    <a:pt x="650" y="716"/>
                    <a:pt x="315" y="401"/>
                    <a:pt x="98" y="24"/>
                  </a:cubicBezTo>
                  <a:cubicBezTo>
                    <a:pt x="89" y="8"/>
                    <a:pt x="74" y="0"/>
                    <a:pt x="58"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40" name="Google Shape;7640;p59"/>
            <p:cNvSpPr/>
            <p:nvPr/>
          </p:nvSpPr>
          <p:spPr>
            <a:xfrm>
              <a:off x="1640675" y="1832875"/>
              <a:ext cx="8750" cy="26300"/>
            </a:xfrm>
            <a:custGeom>
              <a:avLst/>
              <a:gdLst/>
              <a:ahLst/>
              <a:cxnLst/>
              <a:rect l="l" t="t" r="r" b="b"/>
              <a:pathLst>
                <a:path w="350" h="1052" extrusionOk="0">
                  <a:moveTo>
                    <a:pt x="57" y="1"/>
                  </a:moveTo>
                  <a:cubicBezTo>
                    <a:pt x="50" y="1"/>
                    <a:pt x="43" y="2"/>
                    <a:pt x="37" y="5"/>
                  </a:cubicBezTo>
                  <a:cubicBezTo>
                    <a:pt x="12" y="19"/>
                    <a:pt x="1" y="47"/>
                    <a:pt x="15" y="72"/>
                  </a:cubicBezTo>
                  <a:cubicBezTo>
                    <a:pt x="163" y="362"/>
                    <a:pt x="246" y="683"/>
                    <a:pt x="252" y="1004"/>
                  </a:cubicBezTo>
                  <a:cubicBezTo>
                    <a:pt x="252" y="1032"/>
                    <a:pt x="274" y="1052"/>
                    <a:pt x="302" y="1052"/>
                  </a:cubicBezTo>
                  <a:cubicBezTo>
                    <a:pt x="305" y="1052"/>
                    <a:pt x="308" y="1049"/>
                    <a:pt x="310" y="1049"/>
                  </a:cubicBezTo>
                  <a:cubicBezTo>
                    <a:pt x="333" y="1043"/>
                    <a:pt x="349" y="1024"/>
                    <a:pt x="349" y="999"/>
                  </a:cubicBezTo>
                  <a:cubicBezTo>
                    <a:pt x="344" y="661"/>
                    <a:pt x="255" y="326"/>
                    <a:pt x="101" y="28"/>
                  </a:cubicBezTo>
                  <a:cubicBezTo>
                    <a:pt x="91" y="10"/>
                    <a:pt x="74" y="1"/>
                    <a:pt x="57"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41" name="Google Shape;7641;p59"/>
            <p:cNvSpPr/>
            <p:nvPr/>
          </p:nvSpPr>
          <p:spPr>
            <a:xfrm>
              <a:off x="1621225" y="1815750"/>
              <a:ext cx="34475" cy="44450"/>
            </a:xfrm>
            <a:custGeom>
              <a:avLst/>
              <a:gdLst/>
              <a:ahLst/>
              <a:cxnLst/>
              <a:rect l="l" t="t" r="r" b="b"/>
              <a:pathLst>
                <a:path w="1379" h="1778" extrusionOk="0">
                  <a:moveTo>
                    <a:pt x="523" y="1"/>
                  </a:moveTo>
                  <a:cubicBezTo>
                    <a:pt x="369" y="1"/>
                    <a:pt x="215" y="92"/>
                    <a:pt x="126" y="222"/>
                  </a:cubicBezTo>
                  <a:cubicBezTo>
                    <a:pt x="17" y="378"/>
                    <a:pt x="0" y="587"/>
                    <a:pt x="51" y="774"/>
                  </a:cubicBezTo>
                  <a:cubicBezTo>
                    <a:pt x="78" y="886"/>
                    <a:pt x="126" y="1003"/>
                    <a:pt x="92" y="1114"/>
                  </a:cubicBezTo>
                  <a:cubicBezTo>
                    <a:pt x="67" y="1190"/>
                    <a:pt x="0" y="1257"/>
                    <a:pt x="0" y="1338"/>
                  </a:cubicBezTo>
                  <a:cubicBezTo>
                    <a:pt x="0" y="1438"/>
                    <a:pt x="98" y="1505"/>
                    <a:pt x="187" y="1550"/>
                  </a:cubicBezTo>
                  <a:cubicBezTo>
                    <a:pt x="362" y="1639"/>
                    <a:pt x="692" y="1778"/>
                    <a:pt x="946" y="1778"/>
                  </a:cubicBezTo>
                  <a:cubicBezTo>
                    <a:pt x="1007" y="1778"/>
                    <a:pt x="1064" y="1770"/>
                    <a:pt x="1113" y="1750"/>
                  </a:cubicBezTo>
                  <a:cubicBezTo>
                    <a:pt x="1379" y="1639"/>
                    <a:pt x="1278" y="1073"/>
                    <a:pt x="1267" y="849"/>
                  </a:cubicBezTo>
                  <a:cubicBezTo>
                    <a:pt x="1264" y="735"/>
                    <a:pt x="1250" y="629"/>
                    <a:pt x="1208" y="526"/>
                  </a:cubicBezTo>
                  <a:cubicBezTo>
                    <a:pt x="1150" y="392"/>
                    <a:pt x="1030" y="291"/>
                    <a:pt x="918" y="197"/>
                  </a:cubicBezTo>
                  <a:cubicBezTo>
                    <a:pt x="826" y="121"/>
                    <a:pt x="737" y="46"/>
                    <a:pt x="625" y="15"/>
                  </a:cubicBezTo>
                  <a:cubicBezTo>
                    <a:pt x="592" y="6"/>
                    <a:pt x="557" y="1"/>
                    <a:pt x="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42" name="Google Shape;7642;p59"/>
            <p:cNvSpPr/>
            <p:nvPr/>
          </p:nvSpPr>
          <p:spPr>
            <a:xfrm>
              <a:off x="1586200" y="1857375"/>
              <a:ext cx="67125" cy="46000"/>
            </a:xfrm>
            <a:custGeom>
              <a:avLst/>
              <a:gdLst/>
              <a:ahLst/>
              <a:cxnLst/>
              <a:rect l="l" t="t" r="r" b="b"/>
              <a:pathLst>
                <a:path w="2685" h="1840" extrusionOk="0">
                  <a:moveTo>
                    <a:pt x="1372" y="1"/>
                  </a:moveTo>
                  <a:cubicBezTo>
                    <a:pt x="1109" y="1"/>
                    <a:pt x="849" y="47"/>
                    <a:pt x="612" y="161"/>
                  </a:cubicBezTo>
                  <a:cubicBezTo>
                    <a:pt x="285" y="314"/>
                    <a:pt x="1" y="638"/>
                    <a:pt x="54" y="992"/>
                  </a:cubicBezTo>
                  <a:cubicBezTo>
                    <a:pt x="76" y="1160"/>
                    <a:pt x="171" y="1310"/>
                    <a:pt x="285" y="1439"/>
                  </a:cubicBezTo>
                  <a:cubicBezTo>
                    <a:pt x="475" y="1659"/>
                    <a:pt x="749" y="1840"/>
                    <a:pt x="1024" y="1840"/>
                  </a:cubicBezTo>
                  <a:cubicBezTo>
                    <a:pt x="1090" y="1840"/>
                    <a:pt x="1155" y="1829"/>
                    <a:pt x="1220" y="1807"/>
                  </a:cubicBezTo>
                  <a:cubicBezTo>
                    <a:pt x="1365" y="1754"/>
                    <a:pt x="1479" y="1648"/>
                    <a:pt x="1594" y="1547"/>
                  </a:cubicBezTo>
                  <a:cubicBezTo>
                    <a:pt x="1747" y="1408"/>
                    <a:pt x="1901" y="1268"/>
                    <a:pt x="2051" y="1129"/>
                  </a:cubicBezTo>
                  <a:cubicBezTo>
                    <a:pt x="2174" y="1017"/>
                    <a:pt x="2297" y="903"/>
                    <a:pt x="2420" y="791"/>
                  </a:cubicBezTo>
                  <a:cubicBezTo>
                    <a:pt x="2523" y="699"/>
                    <a:pt x="2626" y="599"/>
                    <a:pt x="2643" y="462"/>
                  </a:cubicBezTo>
                  <a:cubicBezTo>
                    <a:pt x="2685" y="150"/>
                    <a:pt x="2007" y="72"/>
                    <a:pt x="1800" y="38"/>
                  </a:cubicBezTo>
                  <a:cubicBezTo>
                    <a:pt x="1659" y="15"/>
                    <a:pt x="1515" y="1"/>
                    <a:pt x="1372"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43" name="Google Shape;7643;p59"/>
            <p:cNvSpPr/>
            <p:nvPr/>
          </p:nvSpPr>
          <p:spPr>
            <a:xfrm>
              <a:off x="1612150" y="1863000"/>
              <a:ext cx="35750" cy="8200"/>
            </a:xfrm>
            <a:custGeom>
              <a:avLst/>
              <a:gdLst/>
              <a:ahLst/>
              <a:cxnLst/>
              <a:rect l="l" t="t" r="r" b="b"/>
              <a:pathLst>
                <a:path w="1430" h="328" extrusionOk="0">
                  <a:moveTo>
                    <a:pt x="1000" y="0"/>
                  </a:moveTo>
                  <a:cubicBezTo>
                    <a:pt x="665" y="0"/>
                    <a:pt x="332" y="80"/>
                    <a:pt x="37" y="234"/>
                  </a:cubicBezTo>
                  <a:cubicBezTo>
                    <a:pt x="12" y="248"/>
                    <a:pt x="1" y="276"/>
                    <a:pt x="15" y="301"/>
                  </a:cubicBezTo>
                  <a:cubicBezTo>
                    <a:pt x="24" y="318"/>
                    <a:pt x="40" y="328"/>
                    <a:pt x="57" y="328"/>
                  </a:cubicBezTo>
                  <a:cubicBezTo>
                    <a:pt x="65" y="328"/>
                    <a:pt x="73" y="325"/>
                    <a:pt x="82" y="321"/>
                  </a:cubicBezTo>
                  <a:cubicBezTo>
                    <a:pt x="364" y="174"/>
                    <a:pt x="680" y="99"/>
                    <a:pt x="997" y="99"/>
                  </a:cubicBezTo>
                  <a:cubicBezTo>
                    <a:pt x="1121" y="99"/>
                    <a:pt x="1245" y="110"/>
                    <a:pt x="1368" y="134"/>
                  </a:cubicBezTo>
                  <a:cubicBezTo>
                    <a:pt x="1372" y="135"/>
                    <a:pt x="1375" y="136"/>
                    <a:pt x="1379" y="136"/>
                  </a:cubicBezTo>
                  <a:cubicBezTo>
                    <a:pt x="1382" y="136"/>
                    <a:pt x="1386" y="135"/>
                    <a:pt x="1390" y="134"/>
                  </a:cubicBezTo>
                  <a:cubicBezTo>
                    <a:pt x="1410" y="131"/>
                    <a:pt x="1423" y="112"/>
                    <a:pt x="1423" y="92"/>
                  </a:cubicBezTo>
                  <a:cubicBezTo>
                    <a:pt x="1429" y="67"/>
                    <a:pt x="1410" y="42"/>
                    <a:pt x="1387" y="36"/>
                  </a:cubicBezTo>
                  <a:cubicBezTo>
                    <a:pt x="1259" y="12"/>
                    <a:pt x="1129" y="0"/>
                    <a:pt x="1000"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44" name="Google Shape;7644;p59"/>
            <p:cNvSpPr/>
            <p:nvPr/>
          </p:nvSpPr>
          <p:spPr>
            <a:xfrm>
              <a:off x="1620800" y="1868975"/>
              <a:ext cx="25825" cy="18850"/>
            </a:xfrm>
            <a:custGeom>
              <a:avLst/>
              <a:gdLst/>
              <a:ahLst/>
              <a:cxnLst/>
              <a:rect l="l" t="t" r="r" b="b"/>
              <a:pathLst>
                <a:path w="1033" h="754" extrusionOk="0">
                  <a:moveTo>
                    <a:pt x="979" y="0"/>
                  </a:moveTo>
                  <a:cubicBezTo>
                    <a:pt x="966" y="0"/>
                    <a:pt x="953" y="6"/>
                    <a:pt x="944" y="18"/>
                  </a:cubicBezTo>
                  <a:cubicBezTo>
                    <a:pt x="692" y="288"/>
                    <a:pt x="374" y="511"/>
                    <a:pt x="37" y="662"/>
                  </a:cubicBezTo>
                  <a:cubicBezTo>
                    <a:pt x="12" y="673"/>
                    <a:pt x="1" y="701"/>
                    <a:pt x="12" y="723"/>
                  </a:cubicBezTo>
                  <a:cubicBezTo>
                    <a:pt x="21" y="741"/>
                    <a:pt x="37" y="754"/>
                    <a:pt x="54" y="754"/>
                  </a:cubicBezTo>
                  <a:cubicBezTo>
                    <a:pt x="59" y="754"/>
                    <a:pt x="63" y="753"/>
                    <a:pt x="68" y="751"/>
                  </a:cubicBezTo>
                  <a:cubicBezTo>
                    <a:pt x="69" y="751"/>
                    <a:pt x="71" y="750"/>
                    <a:pt x="74" y="750"/>
                  </a:cubicBezTo>
                  <a:cubicBezTo>
                    <a:pt x="75" y="750"/>
                    <a:pt x="77" y="750"/>
                    <a:pt x="79" y="751"/>
                  </a:cubicBezTo>
                  <a:cubicBezTo>
                    <a:pt x="430" y="595"/>
                    <a:pt x="754" y="366"/>
                    <a:pt x="1016" y="82"/>
                  </a:cubicBezTo>
                  <a:cubicBezTo>
                    <a:pt x="1033" y="62"/>
                    <a:pt x="1033" y="32"/>
                    <a:pt x="1013" y="12"/>
                  </a:cubicBezTo>
                  <a:cubicBezTo>
                    <a:pt x="1003" y="4"/>
                    <a:pt x="991" y="0"/>
                    <a:pt x="979"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45" name="Google Shape;7645;p59"/>
            <p:cNvSpPr/>
            <p:nvPr/>
          </p:nvSpPr>
          <p:spPr>
            <a:xfrm>
              <a:off x="1603025" y="1860325"/>
              <a:ext cx="44225" cy="30325"/>
            </a:xfrm>
            <a:custGeom>
              <a:avLst/>
              <a:gdLst/>
              <a:ahLst/>
              <a:cxnLst/>
              <a:rect l="l" t="t" r="r" b="b"/>
              <a:pathLst>
                <a:path w="1769" h="1213" extrusionOk="0">
                  <a:moveTo>
                    <a:pt x="923" y="0"/>
                  </a:moveTo>
                  <a:cubicBezTo>
                    <a:pt x="746" y="0"/>
                    <a:pt x="569" y="30"/>
                    <a:pt x="405" y="107"/>
                  </a:cubicBezTo>
                  <a:cubicBezTo>
                    <a:pt x="193" y="210"/>
                    <a:pt x="0" y="425"/>
                    <a:pt x="36" y="657"/>
                  </a:cubicBezTo>
                  <a:cubicBezTo>
                    <a:pt x="53" y="768"/>
                    <a:pt x="115" y="866"/>
                    <a:pt x="190" y="949"/>
                  </a:cubicBezTo>
                  <a:cubicBezTo>
                    <a:pt x="313" y="1091"/>
                    <a:pt x="495" y="1212"/>
                    <a:pt x="675" y="1212"/>
                  </a:cubicBezTo>
                  <a:cubicBezTo>
                    <a:pt x="719" y="1212"/>
                    <a:pt x="763" y="1205"/>
                    <a:pt x="806" y="1189"/>
                  </a:cubicBezTo>
                  <a:cubicBezTo>
                    <a:pt x="901" y="1153"/>
                    <a:pt x="977" y="1083"/>
                    <a:pt x="1049" y="1019"/>
                  </a:cubicBezTo>
                  <a:cubicBezTo>
                    <a:pt x="1152" y="927"/>
                    <a:pt x="1253" y="832"/>
                    <a:pt x="1350" y="743"/>
                  </a:cubicBezTo>
                  <a:cubicBezTo>
                    <a:pt x="1431" y="671"/>
                    <a:pt x="1515" y="592"/>
                    <a:pt x="1593" y="520"/>
                  </a:cubicBezTo>
                  <a:cubicBezTo>
                    <a:pt x="1660" y="461"/>
                    <a:pt x="1730" y="394"/>
                    <a:pt x="1741" y="302"/>
                  </a:cubicBezTo>
                  <a:cubicBezTo>
                    <a:pt x="1769" y="96"/>
                    <a:pt x="1320" y="46"/>
                    <a:pt x="1186" y="20"/>
                  </a:cubicBezTo>
                  <a:cubicBezTo>
                    <a:pt x="1099" y="8"/>
                    <a:pt x="1011" y="0"/>
                    <a:pt x="92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46" name="Google Shape;7646;p59"/>
            <p:cNvSpPr/>
            <p:nvPr/>
          </p:nvSpPr>
          <p:spPr>
            <a:xfrm>
              <a:off x="1654550" y="1814975"/>
              <a:ext cx="56175" cy="49750"/>
            </a:xfrm>
            <a:custGeom>
              <a:avLst/>
              <a:gdLst/>
              <a:ahLst/>
              <a:cxnLst/>
              <a:rect l="l" t="t" r="r" b="b"/>
              <a:pathLst>
                <a:path w="2247" h="1990" extrusionOk="0">
                  <a:moveTo>
                    <a:pt x="1844" y="1"/>
                  </a:moveTo>
                  <a:cubicBezTo>
                    <a:pt x="1766" y="1"/>
                    <a:pt x="1687" y="22"/>
                    <a:pt x="1608" y="35"/>
                  </a:cubicBezTo>
                  <a:cubicBezTo>
                    <a:pt x="1295" y="88"/>
                    <a:pt x="952" y="16"/>
                    <a:pt x="656" y="136"/>
                  </a:cubicBezTo>
                  <a:cubicBezTo>
                    <a:pt x="347" y="267"/>
                    <a:pt x="157" y="593"/>
                    <a:pt x="99" y="925"/>
                  </a:cubicBezTo>
                  <a:cubicBezTo>
                    <a:pt x="54" y="1173"/>
                    <a:pt x="1" y="1790"/>
                    <a:pt x="224" y="1932"/>
                  </a:cubicBezTo>
                  <a:cubicBezTo>
                    <a:pt x="286" y="1972"/>
                    <a:pt x="359" y="1989"/>
                    <a:pt x="438" y="1989"/>
                  </a:cubicBezTo>
                  <a:cubicBezTo>
                    <a:pt x="680" y="1989"/>
                    <a:pt x="973" y="1832"/>
                    <a:pt x="1131" y="1731"/>
                  </a:cubicBezTo>
                  <a:cubicBezTo>
                    <a:pt x="1415" y="1544"/>
                    <a:pt x="1680" y="1321"/>
                    <a:pt x="1912" y="1070"/>
                  </a:cubicBezTo>
                  <a:cubicBezTo>
                    <a:pt x="2057" y="905"/>
                    <a:pt x="2196" y="719"/>
                    <a:pt x="2222" y="504"/>
                  </a:cubicBezTo>
                  <a:cubicBezTo>
                    <a:pt x="2247" y="286"/>
                    <a:pt x="2113" y="35"/>
                    <a:pt x="1898" y="4"/>
                  </a:cubicBezTo>
                  <a:cubicBezTo>
                    <a:pt x="1880" y="2"/>
                    <a:pt x="1862" y="1"/>
                    <a:pt x="184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47" name="Google Shape;7647;p59"/>
            <p:cNvSpPr/>
            <p:nvPr/>
          </p:nvSpPr>
          <p:spPr>
            <a:xfrm>
              <a:off x="1653650" y="1832950"/>
              <a:ext cx="19350" cy="23525"/>
            </a:xfrm>
            <a:custGeom>
              <a:avLst/>
              <a:gdLst/>
              <a:ahLst/>
              <a:cxnLst/>
              <a:rect l="l" t="t" r="r" b="b"/>
              <a:pathLst>
                <a:path w="774" h="941" extrusionOk="0">
                  <a:moveTo>
                    <a:pt x="721" y="0"/>
                  </a:moveTo>
                  <a:cubicBezTo>
                    <a:pt x="711" y="0"/>
                    <a:pt x="701" y="4"/>
                    <a:pt x="692" y="11"/>
                  </a:cubicBezTo>
                  <a:cubicBezTo>
                    <a:pt x="394" y="237"/>
                    <a:pt x="162" y="532"/>
                    <a:pt x="12" y="873"/>
                  </a:cubicBezTo>
                  <a:cubicBezTo>
                    <a:pt x="1" y="895"/>
                    <a:pt x="12" y="923"/>
                    <a:pt x="37" y="934"/>
                  </a:cubicBezTo>
                  <a:cubicBezTo>
                    <a:pt x="43" y="939"/>
                    <a:pt x="48" y="941"/>
                    <a:pt x="54" y="941"/>
                  </a:cubicBezTo>
                  <a:cubicBezTo>
                    <a:pt x="58" y="941"/>
                    <a:pt x="63" y="939"/>
                    <a:pt x="68" y="937"/>
                  </a:cubicBezTo>
                  <a:cubicBezTo>
                    <a:pt x="79" y="934"/>
                    <a:pt x="93" y="923"/>
                    <a:pt x="98" y="909"/>
                  </a:cubicBezTo>
                  <a:cubicBezTo>
                    <a:pt x="243" y="585"/>
                    <a:pt x="467" y="301"/>
                    <a:pt x="748" y="86"/>
                  </a:cubicBezTo>
                  <a:cubicBezTo>
                    <a:pt x="773" y="72"/>
                    <a:pt x="773" y="44"/>
                    <a:pt x="759" y="22"/>
                  </a:cubicBezTo>
                  <a:cubicBezTo>
                    <a:pt x="750" y="7"/>
                    <a:pt x="735" y="0"/>
                    <a:pt x="721"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48" name="Google Shape;7648;p59"/>
            <p:cNvSpPr/>
            <p:nvPr/>
          </p:nvSpPr>
          <p:spPr>
            <a:xfrm>
              <a:off x="1657275" y="1843850"/>
              <a:ext cx="22475" cy="15150"/>
            </a:xfrm>
            <a:custGeom>
              <a:avLst/>
              <a:gdLst/>
              <a:ahLst/>
              <a:cxnLst/>
              <a:rect l="l" t="t" r="r" b="b"/>
              <a:pathLst>
                <a:path w="899" h="606" extrusionOk="0">
                  <a:moveTo>
                    <a:pt x="845" y="1"/>
                  </a:moveTo>
                  <a:cubicBezTo>
                    <a:pt x="832" y="1"/>
                    <a:pt x="819" y="6"/>
                    <a:pt x="810" y="18"/>
                  </a:cubicBezTo>
                  <a:cubicBezTo>
                    <a:pt x="600" y="239"/>
                    <a:pt x="335" y="412"/>
                    <a:pt x="43" y="509"/>
                  </a:cubicBezTo>
                  <a:cubicBezTo>
                    <a:pt x="17" y="518"/>
                    <a:pt x="1" y="546"/>
                    <a:pt x="9" y="571"/>
                  </a:cubicBezTo>
                  <a:cubicBezTo>
                    <a:pt x="16" y="592"/>
                    <a:pt x="35" y="605"/>
                    <a:pt x="55" y="605"/>
                  </a:cubicBezTo>
                  <a:cubicBezTo>
                    <a:pt x="58" y="605"/>
                    <a:pt x="62" y="605"/>
                    <a:pt x="65" y="604"/>
                  </a:cubicBezTo>
                  <a:cubicBezTo>
                    <a:pt x="65" y="599"/>
                    <a:pt x="70" y="599"/>
                    <a:pt x="73" y="599"/>
                  </a:cubicBezTo>
                  <a:cubicBezTo>
                    <a:pt x="383" y="498"/>
                    <a:pt x="659" y="320"/>
                    <a:pt x="882" y="82"/>
                  </a:cubicBezTo>
                  <a:cubicBezTo>
                    <a:pt x="899" y="63"/>
                    <a:pt x="899" y="32"/>
                    <a:pt x="879" y="13"/>
                  </a:cubicBezTo>
                  <a:cubicBezTo>
                    <a:pt x="869" y="5"/>
                    <a:pt x="857" y="1"/>
                    <a:pt x="845"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49" name="Google Shape;7649;p59"/>
            <p:cNvSpPr/>
            <p:nvPr/>
          </p:nvSpPr>
          <p:spPr>
            <a:xfrm>
              <a:off x="1655600" y="1826300"/>
              <a:ext cx="40900" cy="39000"/>
            </a:xfrm>
            <a:custGeom>
              <a:avLst/>
              <a:gdLst/>
              <a:ahLst/>
              <a:cxnLst/>
              <a:rect l="l" t="t" r="r" b="b"/>
              <a:pathLst>
                <a:path w="1636" h="1560" extrusionOk="0">
                  <a:moveTo>
                    <a:pt x="1333" y="0"/>
                  </a:moveTo>
                  <a:cubicBezTo>
                    <a:pt x="1276" y="0"/>
                    <a:pt x="1218" y="17"/>
                    <a:pt x="1161" y="26"/>
                  </a:cubicBezTo>
                  <a:cubicBezTo>
                    <a:pt x="1093" y="37"/>
                    <a:pt x="1023" y="39"/>
                    <a:pt x="953" y="39"/>
                  </a:cubicBezTo>
                  <a:cubicBezTo>
                    <a:pt x="903" y="39"/>
                    <a:pt x="853" y="38"/>
                    <a:pt x="804" y="38"/>
                  </a:cubicBezTo>
                  <a:cubicBezTo>
                    <a:pt x="685" y="38"/>
                    <a:pt x="568" y="45"/>
                    <a:pt x="461" y="93"/>
                  </a:cubicBezTo>
                  <a:cubicBezTo>
                    <a:pt x="235" y="193"/>
                    <a:pt x="98" y="447"/>
                    <a:pt x="59" y="709"/>
                  </a:cubicBezTo>
                  <a:cubicBezTo>
                    <a:pt x="31" y="902"/>
                    <a:pt x="1" y="1393"/>
                    <a:pt x="168" y="1510"/>
                  </a:cubicBezTo>
                  <a:cubicBezTo>
                    <a:pt x="216" y="1545"/>
                    <a:pt x="274" y="1559"/>
                    <a:pt x="335" y="1559"/>
                  </a:cubicBezTo>
                  <a:cubicBezTo>
                    <a:pt x="511" y="1559"/>
                    <a:pt x="718" y="1441"/>
                    <a:pt x="832" y="1365"/>
                  </a:cubicBezTo>
                  <a:cubicBezTo>
                    <a:pt x="1041" y="1220"/>
                    <a:pt x="1234" y="1050"/>
                    <a:pt x="1398" y="851"/>
                  </a:cubicBezTo>
                  <a:cubicBezTo>
                    <a:pt x="1502" y="726"/>
                    <a:pt x="1605" y="575"/>
                    <a:pt x="1619" y="405"/>
                  </a:cubicBezTo>
                  <a:cubicBezTo>
                    <a:pt x="1636" y="232"/>
                    <a:pt x="1535" y="31"/>
                    <a:pt x="1373" y="3"/>
                  </a:cubicBezTo>
                  <a:cubicBezTo>
                    <a:pt x="1360" y="1"/>
                    <a:pt x="1347" y="0"/>
                    <a:pt x="133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50" name="Google Shape;7650;p59"/>
            <p:cNvSpPr/>
            <p:nvPr/>
          </p:nvSpPr>
          <p:spPr>
            <a:xfrm>
              <a:off x="1631125" y="1867750"/>
              <a:ext cx="43825" cy="61650"/>
            </a:xfrm>
            <a:custGeom>
              <a:avLst/>
              <a:gdLst/>
              <a:ahLst/>
              <a:cxnLst/>
              <a:rect l="l" t="t" r="r" b="b"/>
              <a:pathLst>
                <a:path w="1753" h="2466" extrusionOk="0">
                  <a:moveTo>
                    <a:pt x="806" y="1"/>
                  </a:moveTo>
                  <a:cubicBezTo>
                    <a:pt x="715" y="1"/>
                    <a:pt x="627" y="49"/>
                    <a:pt x="550" y="167"/>
                  </a:cubicBezTo>
                  <a:cubicBezTo>
                    <a:pt x="372" y="443"/>
                    <a:pt x="252" y="770"/>
                    <a:pt x="126" y="1063"/>
                  </a:cubicBezTo>
                  <a:cubicBezTo>
                    <a:pt x="62" y="1210"/>
                    <a:pt x="1" y="1369"/>
                    <a:pt x="42" y="1523"/>
                  </a:cubicBezTo>
                  <a:cubicBezTo>
                    <a:pt x="104" y="1757"/>
                    <a:pt x="369" y="1866"/>
                    <a:pt x="533" y="2042"/>
                  </a:cubicBezTo>
                  <a:cubicBezTo>
                    <a:pt x="673" y="2192"/>
                    <a:pt x="768" y="2413"/>
                    <a:pt x="966" y="2457"/>
                  </a:cubicBezTo>
                  <a:cubicBezTo>
                    <a:pt x="989" y="2463"/>
                    <a:pt x="1012" y="2465"/>
                    <a:pt x="1034" y="2465"/>
                  </a:cubicBezTo>
                  <a:cubicBezTo>
                    <a:pt x="1231" y="2465"/>
                    <a:pt x="1400" y="2268"/>
                    <a:pt x="1485" y="2078"/>
                  </a:cubicBezTo>
                  <a:cubicBezTo>
                    <a:pt x="1753" y="1475"/>
                    <a:pt x="1633" y="717"/>
                    <a:pt x="1186" y="228"/>
                  </a:cubicBezTo>
                  <a:cubicBezTo>
                    <a:pt x="1066" y="95"/>
                    <a:pt x="932" y="1"/>
                    <a:pt x="80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51" name="Google Shape;7651;p59"/>
            <p:cNvSpPr/>
            <p:nvPr/>
          </p:nvSpPr>
          <p:spPr>
            <a:xfrm>
              <a:off x="1653100" y="1868525"/>
              <a:ext cx="12375" cy="41350"/>
            </a:xfrm>
            <a:custGeom>
              <a:avLst/>
              <a:gdLst/>
              <a:ahLst/>
              <a:cxnLst/>
              <a:rect l="l" t="t" r="r" b="b"/>
              <a:pathLst>
                <a:path w="495" h="1654" extrusionOk="0">
                  <a:moveTo>
                    <a:pt x="56" y="1"/>
                  </a:moveTo>
                  <a:cubicBezTo>
                    <a:pt x="48" y="1"/>
                    <a:pt x="39" y="3"/>
                    <a:pt x="31" y="8"/>
                  </a:cubicBezTo>
                  <a:cubicBezTo>
                    <a:pt x="9" y="22"/>
                    <a:pt x="0" y="50"/>
                    <a:pt x="14" y="72"/>
                  </a:cubicBezTo>
                  <a:cubicBezTo>
                    <a:pt x="260" y="515"/>
                    <a:pt x="385" y="1015"/>
                    <a:pt x="383" y="1520"/>
                  </a:cubicBezTo>
                  <a:cubicBezTo>
                    <a:pt x="377" y="1531"/>
                    <a:pt x="369" y="1545"/>
                    <a:pt x="371" y="1559"/>
                  </a:cubicBezTo>
                  <a:lnTo>
                    <a:pt x="383" y="1615"/>
                  </a:lnTo>
                  <a:cubicBezTo>
                    <a:pt x="385" y="1633"/>
                    <a:pt x="408" y="1654"/>
                    <a:pt x="431" y="1654"/>
                  </a:cubicBezTo>
                  <a:cubicBezTo>
                    <a:pt x="433" y="1654"/>
                    <a:pt x="434" y="1654"/>
                    <a:pt x="436" y="1654"/>
                  </a:cubicBezTo>
                  <a:cubicBezTo>
                    <a:pt x="436" y="1654"/>
                    <a:pt x="438" y="1648"/>
                    <a:pt x="441" y="1648"/>
                  </a:cubicBezTo>
                  <a:cubicBezTo>
                    <a:pt x="463" y="1645"/>
                    <a:pt x="477" y="1629"/>
                    <a:pt x="475" y="1606"/>
                  </a:cubicBezTo>
                  <a:cubicBezTo>
                    <a:pt x="494" y="1054"/>
                    <a:pt x="366" y="510"/>
                    <a:pt x="98" y="24"/>
                  </a:cubicBezTo>
                  <a:cubicBezTo>
                    <a:pt x="89" y="10"/>
                    <a:pt x="73" y="1"/>
                    <a:pt x="56"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52" name="Google Shape;7652;p59"/>
            <p:cNvSpPr/>
            <p:nvPr/>
          </p:nvSpPr>
          <p:spPr>
            <a:xfrm>
              <a:off x="1645850" y="1870625"/>
              <a:ext cx="5600" cy="32475"/>
            </a:xfrm>
            <a:custGeom>
              <a:avLst/>
              <a:gdLst/>
              <a:ahLst/>
              <a:cxnLst/>
              <a:rect l="l" t="t" r="r" b="b"/>
              <a:pathLst>
                <a:path w="224" h="1299" extrusionOk="0">
                  <a:moveTo>
                    <a:pt x="173" y="1"/>
                  </a:moveTo>
                  <a:cubicBezTo>
                    <a:pt x="151" y="1"/>
                    <a:pt x="130" y="14"/>
                    <a:pt x="126" y="35"/>
                  </a:cubicBezTo>
                  <a:cubicBezTo>
                    <a:pt x="11" y="434"/>
                    <a:pt x="0" y="858"/>
                    <a:pt x="98" y="1263"/>
                  </a:cubicBezTo>
                  <a:cubicBezTo>
                    <a:pt x="102" y="1282"/>
                    <a:pt x="123" y="1298"/>
                    <a:pt x="144" y="1298"/>
                  </a:cubicBezTo>
                  <a:cubicBezTo>
                    <a:pt x="148" y="1298"/>
                    <a:pt x="152" y="1298"/>
                    <a:pt x="156" y="1296"/>
                  </a:cubicBezTo>
                  <a:cubicBezTo>
                    <a:pt x="181" y="1285"/>
                    <a:pt x="198" y="1263"/>
                    <a:pt x="187" y="1238"/>
                  </a:cubicBezTo>
                  <a:cubicBezTo>
                    <a:pt x="98" y="850"/>
                    <a:pt x="103" y="443"/>
                    <a:pt x="215" y="63"/>
                  </a:cubicBezTo>
                  <a:cubicBezTo>
                    <a:pt x="223" y="38"/>
                    <a:pt x="209" y="10"/>
                    <a:pt x="184" y="2"/>
                  </a:cubicBezTo>
                  <a:cubicBezTo>
                    <a:pt x="181" y="1"/>
                    <a:pt x="177" y="1"/>
                    <a:pt x="173"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53" name="Google Shape;7653;p59"/>
            <p:cNvSpPr/>
            <p:nvPr/>
          </p:nvSpPr>
          <p:spPr>
            <a:xfrm>
              <a:off x="1637050" y="1870450"/>
              <a:ext cx="29875" cy="42050"/>
            </a:xfrm>
            <a:custGeom>
              <a:avLst/>
              <a:gdLst/>
              <a:ahLst/>
              <a:cxnLst/>
              <a:rect l="l" t="t" r="r" b="b"/>
              <a:pathLst>
                <a:path w="1195" h="1682" extrusionOk="0">
                  <a:moveTo>
                    <a:pt x="545" y="0"/>
                  </a:moveTo>
                  <a:cubicBezTo>
                    <a:pt x="483" y="0"/>
                    <a:pt x="424" y="33"/>
                    <a:pt x="372" y="115"/>
                  </a:cubicBezTo>
                  <a:cubicBezTo>
                    <a:pt x="255" y="293"/>
                    <a:pt x="171" y="519"/>
                    <a:pt x="84" y="717"/>
                  </a:cubicBezTo>
                  <a:cubicBezTo>
                    <a:pt x="42" y="818"/>
                    <a:pt x="1" y="927"/>
                    <a:pt x="23" y="1035"/>
                  </a:cubicBezTo>
                  <a:cubicBezTo>
                    <a:pt x="65" y="1195"/>
                    <a:pt x="246" y="1270"/>
                    <a:pt x="358" y="1390"/>
                  </a:cubicBezTo>
                  <a:cubicBezTo>
                    <a:pt x="453" y="1493"/>
                    <a:pt x="520" y="1646"/>
                    <a:pt x="656" y="1677"/>
                  </a:cubicBezTo>
                  <a:cubicBezTo>
                    <a:pt x="671" y="1680"/>
                    <a:pt x="686" y="1682"/>
                    <a:pt x="701" y="1682"/>
                  </a:cubicBezTo>
                  <a:cubicBezTo>
                    <a:pt x="837" y="1682"/>
                    <a:pt x="950" y="1549"/>
                    <a:pt x="1011" y="1418"/>
                  </a:cubicBezTo>
                  <a:cubicBezTo>
                    <a:pt x="1195" y="1008"/>
                    <a:pt x="1108" y="489"/>
                    <a:pt x="804" y="157"/>
                  </a:cubicBezTo>
                  <a:cubicBezTo>
                    <a:pt x="721" y="66"/>
                    <a:pt x="631" y="0"/>
                    <a:pt x="545"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54" name="Google Shape;7654;p59"/>
            <p:cNvSpPr/>
            <p:nvPr/>
          </p:nvSpPr>
          <p:spPr>
            <a:xfrm>
              <a:off x="1653975" y="1854225"/>
              <a:ext cx="62750" cy="48050"/>
            </a:xfrm>
            <a:custGeom>
              <a:avLst/>
              <a:gdLst/>
              <a:ahLst/>
              <a:cxnLst/>
              <a:rect l="l" t="t" r="r" b="b"/>
              <a:pathLst>
                <a:path w="2510" h="1922" extrusionOk="0">
                  <a:moveTo>
                    <a:pt x="907" y="1"/>
                  </a:moveTo>
                  <a:cubicBezTo>
                    <a:pt x="476" y="1"/>
                    <a:pt x="1" y="121"/>
                    <a:pt x="105" y="652"/>
                  </a:cubicBezTo>
                  <a:cubicBezTo>
                    <a:pt x="147" y="875"/>
                    <a:pt x="294" y="1060"/>
                    <a:pt x="454" y="1224"/>
                  </a:cubicBezTo>
                  <a:cubicBezTo>
                    <a:pt x="663" y="1445"/>
                    <a:pt x="894" y="1634"/>
                    <a:pt x="1151" y="1802"/>
                  </a:cubicBezTo>
                  <a:cubicBezTo>
                    <a:pt x="1242" y="1862"/>
                    <a:pt x="1353" y="1921"/>
                    <a:pt x="1459" y="1921"/>
                  </a:cubicBezTo>
                  <a:cubicBezTo>
                    <a:pt x="1490" y="1921"/>
                    <a:pt x="1520" y="1916"/>
                    <a:pt x="1550" y="1905"/>
                  </a:cubicBezTo>
                  <a:cubicBezTo>
                    <a:pt x="1751" y="1827"/>
                    <a:pt x="1781" y="1528"/>
                    <a:pt x="1977" y="1445"/>
                  </a:cubicBezTo>
                  <a:cubicBezTo>
                    <a:pt x="2046" y="1417"/>
                    <a:pt x="2122" y="1419"/>
                    <a:pt x="2197" y="1406"/>
                  </a:cubicBezTo>
                  <a:cubicBezTo>
                    <a:pt x="2300" y="1389"/>
                    <a:pt x="2398" y="1327"/>
                    <a:pt x="2454" y="1238"/>
                  </a:cubicBezTo>
                  <a:cubicBezTo>
                    <a:pt x="2510" y="1146"/>
                    <a:pt x="2510" y="1026"/>
                    <a:pt x="2448" y="942"/>
                  </a:cubicBezTo>
                  <a:cubicBezTo>
                    <a:pt x="2378" y="848"/>
                    <a:pt x="2247" y="822"/>
                    <a:pt x="2172" y="736"/>
                  </a:cubicBezTo>
                  <a:cubicBezTo>
                    <a:pt x="2088" y="644"/>
                    <a:pt x="2080" y="510"/>
                    <a:pt x="2030" y="398"/>
                  </a:cubicBezTo>
                  <a:cubicBezTo>
                    <a:pt x="1904" y="136"/>
                    <a:pt x="1569" y="66"/>
                    <a:pt x="1279" y="27"/>
                  </a:cubicBezTo>
                  <a:cubicBezTo>
                    <a:pt x="1172" y="13"/>
                    <a:pt x="1042" y="1"/>
                    <a:pt x="90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55" name="Google Shape;7655;p59"/>
            <p:cNvSpPr/>
            <p:nvPr/>
          </p:nvSpPr>
          <p:spPr>
            <a:xfrm>
              <a:off x="1655050" y="1860750"/>
              <a:ext cx="24700" cy="21275"/>
            </a:xfrm>
            <a:custGeom>
              <a:avLst/>
              <a:gdLst/>
              <a:ahLst/>
              <a:cxnLst/>
              <a:rect l="l" t="t" r="r" b="b"/>
              <a:pathLst>
                <a:path w="988" h="851" extrusionOk="0">
                  <a:moveTo>
                    <a:pt x="58" y="0"/>
                  </a:moveTo>
                  <a:cubicBezTo>
                    <a:pt x="52" y="0"/>
                    <a:pt x="47" y="1"/>
                    <a:pt x="42" y="3"/>
                  </a:cubicBezTo>
                  <a:cubicBezTo>
                    <a:pt x="20" y="15"/>
                    <a:pt x="0" y="43"/>
                    <a:pt x="12" y="68"/>
                  </a:cubicBezTo>
                  <a:cubicBezTo>
                    <a:pt x="148" y="467"/>
                    <a:pt x="514" y="782"/>
                    <a:pt x="929" y="849"/>
                  </a:cubicBezTo>
                  <a:cubicBezTo>
                    <a:pt x="931" y="850"/>
                    <a:pt x="934" y="851"/>
                    <a:pt x="937" y="851"/>
                  </a:cubicBezTo>
                  <a:cubicBezTo>
                    <a:pt x="940" y="851"/>
                    <a:pt x="943" y="850"/>
                    <a:pt x="946" y="849"/>
                  </a:cubicBezTo>
                  <a:cubicBezTo>
                    <a:pt x="963" y="843"/>
                    <a:pt x="977" y="829"/>
                    <a:pt x="985" y="807"/>
                  </a:cubicBezTo>
                  <a:cubicBezTo>
                    <a:pt x="988" y="779"/>
                    <a:pt x="974" y="754"/>
                    <a:pt x="946" y="751"/>
                  </a:cubicBezTo>
                  <a:cubicBezTo>
                    <a:pt x="564" y="690"/>
                    <a:pt x="229" y="402"/>
                    <a:pt x="106" y="34"/>
                  </a:cubicBezTo>
                  <a:cubicBezTo>
                    <a:pt x="97" y="16"/>
                    <a:pt x="78" y="0"/>
                    <a:pt x="58"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56" name="Google Shape;7656;p59"/>
            <p:cNvSpPr/>
            <p:nvPr/>
          </p:nvSpPr>
          <p:spPr>
            <a:xfrm>
              <a:off x="1659025" y="1861050"/>
              <a:ext cx="23525" cy="9900"/>
            </a:xfrm>
            <a:custGeom>
              <a:avLst/>
              <a:gdLst/>
              <a:ahLst/>
              <a:cxnLst/>
              <a:rect l="l" t="t" r="r" b="b"/>
              <a:pathLst>
                <a:path w="941" h="396" extrusionOk="0">
                  <a:moveTo>
                    <a:pt x="52" y="1"/>
                  </a:moveTo>
                  <a:cubicBezTo>
                    <a:pt x="30" y="1"/>
                    <a:pt x="13" y="17"/>
                    <a:pt x="6" y="36"/>
                  </a:cubicBezTo>
                  <a:cubicBezTo>
                    <a:pt x="0" y="64"/>
                    <a:pt x="17" y="89"/>
                    <a:pt x="42" y="98"/>
                  </a:cubicBezTo>
                  <a:cubicBezTo>
                    <a:pt x="324" y="156"/>
                    <a:pt x="603" y="254"/>
                    <a:pt x="860" y="390"/>
                  </a:cubicBezTo>
                  <a:cubicBezTo>
                    <a:pt x="866" y="394"/>
                    <a:pt x="873" y="395"/>
                    <a:pt x="879" y="395"/>
                  </a:cubicBezTo>
                  <a:cubicBezTo>
                    <a:pt x="884" y="395"/>
                    <a:pt x="889" y="394"/>
                    <a:pt x="893" y="393"/>
                  </a:cubicBezTo>
                  <a:cubicBezTo>
                    <a:pt x="907" y="390"/>
                    <a:pt x="921" y="382"/>
                    <a:pt x="929" y="371"/>
                  </a:cubicBezTo>
                  <a:cubicBezTo>
                    <a:pt x="941" y="349"/>
                    <a:pt x="935" y="321"/>
                    <a:pt x="910" y="307"/>
                  </a:cubicBezTo>
                  <a:cubicBezTo>
                    <a:pt x="642" y="167"/>
                    <a:pt x="358" y="64"/>
                    <a:pt x="65" y="3"/>
                  </a:cubicBezTo>
                  <a:cubicBezTo>
                    <a:pt x="60" y="1"/>
                    <a:pt x="56" y="1"/>
                    <a:pt x="52"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57" name="Google Shape;7657;p59"/>
            <p:cNvSpPr/>
            <p:nvPr/>
          </p:nvSpPr>
          <p:spPr>
            <a:xfrm>
              <a:off x="1653875" y="1855325"/>
              <a:ext cx="46175" cy="35325"/>
            </a:xfrm>
            <a:custGeom>
              <a:avLst/>
              <a:gdLst/>
              <a:ahLst/>
              <a:cxnLst/>
              <a:rect l="l" t="t" r="r" b="b"/>
              <a:pathLst>
                <a:path w="1847" h="1413" extrusionOk="0">
                  <a:moveTo>
                    <a:pt x="659" y="1"/>
                  </a:moveTo>
                  <a:cubicBezTo>
                    <a:pt x="344" y="1"/>
                    <a:pt x="1" y="92"/>
                    <a:pt x="81" y="480"/>
                  </a:cubicBezTo>
                  <a:cubicBezTo>
                    <a:pt x="112" y="642"/>
                    <a:pt x="223" y="778"/>
                    <a:pt x="335" y="901"/>
                  </a:cubicBezTo>
                  <a:cubicBezTo>
                    <a:pt x="488" y="1060"/>
                    <a:pt x="658" y="1205"/>
                    <a:pt x="848" y="1325"/>
                  </a:cubicBezTo>
                  <a:cubicBezTo>
                    <a:pt x="917" y="1372"/>
                    <a:pt x="995" y="1413"/>
                    <a:pt x="1072" y="1413"/>
                  </a:cubicBezTo>
                  <a:cubicBezTo>
                    <a:pt x="1095" y="1413"/>
                    <a:pt x="1118" y="1409"/>
                    <a:pt x="1141" y="1401"/>
                  </a:cubicBezTo>
                  <a:cubicBezTo>
                    <a:pt x="1286" y="1345"/>
                    <a:pt x="1308" y="1122"/>
                    <a:pt x="1453" y="1060"/>
                  </a:cubicBezTo>
                  <a:cubicBezTo>
                    <a:pt x="1506" y="1041"/>
                    <a:pt x="1562" y="1043"/>
                    <a:pt x="1615" y="1032"/>
                  </a:cubicBezTo>
                  <a:cubicBezTo>
                    <a:pt x="1691" y="1018"/>
                    <a:pt x="1763" y="977"/>
                    <a:pt x="1805" y="912"/>
                  </a:cubicBezTo>
                  <a:cubicBezTo>
                    <a:pt x="1844" y="845"/>
                    <a:pt x="1847" y="753"/>
                    <a:pt x="1799" y="692"/>
                  </a:cubicBezTo>
                  <a:cubicBezTo>
                    <a:pt x="1746" y="625"/>
                    <a:pt x="1652" y="600"/>
                    <a:pt x="1596" y="541"/>
                  </a:cubicBezTo>
                  <a:cubicBezTo>
                    <a:pt x="1537" y="474"/>
                    <a:pt x="1532" y="374"/>
                    <a:pt x="1493" y="293"/>
                  </a:cubicBezTo>
                  <a:cubicBezTo>
                    <a:pt x="1398" y="103"/>
                    <a:pt x="1155" y="50"/>
                    <a:pt x="940" y="22"/>
                  </a:cubicBezTo>
                  <a:cubicBezTo>
                    <a:pt x="860" y="10"/>
                    <a:pt x="761" y="1"/>
                    <a:pt x="65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58" name="Google Shape;7658;p59"/>
            <p:cNvSpPr/>
            <p:nvPr/>
          </p:nvSpPr>
          <p:spPr>
            <a:xfrm>
              <a:off x="1610475" y="1812275"/>
              <a:ext cx="51150" cy="52225"/>
            </a:xfrm>
            <a:custGeom>
              <a:avLst/>
              <a:gdLst/>
              <a:ahLst/>
              <a:cxnLst/>
              <a:rect l="l" t="t" r="r" b="b"/>
              <a:pathLst>
                <a:path w="2046" h="2089" extrusionOk="0">
                  <a:moveTo>
                    <a:pt x="1638" y="1"/>
                  </a:moveTo>
                  <a:cubicBezTo>
                    <a:pt x="1680" y="408"/>
                    <a:pt x="1613" y="829"/>
                    <a:pt x="1432" y="1200"/>
                  </a:cubicBezTo>
                  <a:cubicBezTo>
                    <a:pt x="1407" y="1248"/>
                    <a:pt x="1382" y="1298"/>
                    <a:pt x="1337" y="1326"/>
                  </a:cubicBezTo>
                  <a:cubicBezTo>
                    <a:pt x="1295" y="1357"/>
                    <a:pt x="1237" y="1362"/>
                    <a:pt x="1184" y="1371"/>
                  </a:cubicBezTo>
                  <a:cubicBezTo>
                    <a:pt x="1118" y="1378"/>
                    <a:pt x="1052" y="1381"/>
                    <a:pt x="986" y="1381"/>
                  </a:cubicBezTo>
                  <a:cubicBezTo>
                    <a:pt x="683" y="1381"/>
                    <a:pt x="380" y="1308"/>
                    <a:pt x="107" y="1175"/>
                  </a:cubicBezTo>
                  <a:cubicBezTo>
                    <a:pt x="65" y="1262"/>
                    <a:pt x="1" y="1343"/>
                    <a:pt x="1" y="1440"/>
                  </a:cubicBezTo>
                  <a:cubicBezTo>
                    <a:pt x="1" y="1588"/>
                    <a:pt x="146" y="1689"/>
                    <a:pt x="274" y="1756"/>
                  </a:cubicBezTo>
                  <a:cubicBezTo>
                    <a:pt x="534" y="1884"/>
                    <a:pt x="1017" y="2089"/>
                    <a:pt x="1391" y="2089"/>
                  </a:cubicBezTo>
                  <a:cubicBezTo>
                    <a:pt x="1487" y="2089"/>
                    <a:pt x="1576" y="2075"/>
                    <a:pt x="1652" y="2043"/>
                  </a:cubicBezTo>
                  <a:cubicBezTo>
                    <a:pt x="2046" y="1878"/>
                    <a:pt x="1895" y="1036"/>
                    <a:pt x="1881" y="704"/>
                  </a:cubicBezTo>
                  <a:cubicBezTo>
                    <a:pt x="1875" y="545"/>
                    <a:pt x="1862" y="380"/>
                    <a:pt x="1795" y="235"/>
                  </a:cubicBezTo>
                  <a:cubicBezTo>
                    <a:pt x="1756" y="146"/>
                    <a:pt x="1700" y="71"/>
                    <a:pt x="163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59" name="Google Shape;7659;p59"/>
            <p:cNvSpPr/>
            <p:nvPr/>
          </p:nvSpPr>
          <p:spPr>
            <a:xfrm>
              <a:off x="1630975" y="1867900"/>
              <a:ext cx="40700" cy="41075"/>
            </a:xfrm>
            <a:custGeom>
              <a:avLst/>
              <a:gdLst/>
              <a:ahLst/>
              <a:cxnLst/>
              <a:rect l="l" t="t" r="r" b="b"/>
              <a:pathLst>
                <a:path w="1628" h="1643" extrusionOk="0">
                  <a:moveTo>
                    <a:pt x="807" y="1"/>
                  </a:moveTo>
                  <a:cubicBezTo>
                    <a:pt x="717" y="1"/>
                    <a:pt x="630" y="49"/>
                    <a:pt x="553" y="167"/>
                  </a:cubicBezTo>
                  <a:cubicBezTo>
                    <a:pt x="375" y="437"/>
                    <a:pt x="255" y="764"/>
                    <a:pt x="126" y="1057"/>
                  </a:cubicBezTo>
                  <a:cubicBezTo>
                    <a:pt x="65" y="1204"/>
                    <a:pt x="1" y="1363"/>
                    <a:pt x="43" y="1517"/>
                  </a:cubicBezTo>
                  <a:cubicBezTo>
                    <a:pt x="57" y="1567"/>
                    <a:pt x="79" y="1606"/>
                    <a:pt x="107" y="1642"/>
                  </a:cubicBezTo>
                  <a:cubicBezTo>
                    <a:pt x="177" y="1430"/>
                    <a:pt x="255" y="1221"/>
                    <a:pt x="350" y="1015"/>
                  </a:cubicBezTo>
                  <a:cubicBezTo>
                    <a:pt x="414" y="886"/>
                    <a:pt x="495" y="747"/>
                    <a:pt x="626" y="683"/>
                  </a:cubicBezTo>
                  <a:cubicBezTo>
                    <a:pt x="675" y="659"/>
                    <a:pt x="728" y="649"/>
                    <a:pt x="781" y="649"/>
                  </a:cubicBezTo>
                  <a:cubicBezTo>
                    <a:pt x="853" y="649"/>
                    <a:pt x="926" y="667"/>
                    <a:pt x="991" y="694"/>
                  </a:cubicBezTo>
                  <a:cubicBezTo>
                    <a:pt x="1108" y="747"/>
                    <a:pt x="1203" y="831"/>
                    <a:pt x="1293" y="920"/>
                  </a:cubicBezTo>
                  <a:cubicBezTo>
                    <a:pt x="1413" y="1043"/>
                    <a:pt x="1527" y="1179"/>
                    <a:pt x="1627" y="1324"/>
                  </a:cubicBezTo>
                  <a:cubicBezTo>
                    <a:pt x="1608" y="925"/>
                    <a:pt x="1460" y="527"/>
                    <a:pt x="1187" y="231"/>
                  </a:cubicBezTo>
                  <a:cubicBezTo>
                    <a:pt x="1066" y="96"/>
                    <a:pt x="933" y="1"/>
                    <a:pt x="807"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60" name="Google Shape;7660;p59"/>
            <p:cNvSpPr/>
            <p:nvPr/>
          </p:nvSpPr>
          <p:spPr>
            <a:xfrm>
              <a:off x="1654000" y="1854175"/>
              <a:ext cx="49125" cy="45100"/>
            </a:xfrm>
            <a:custGeom>
              <a:avLst/>
              <a:gdLst/>
              <a:ahLst/>
              <a:cxnLst/>
              <a:rect l="l" t="t" r="r" b="b"/>
              <a:pathLst>
                <a:path w="1965" h="1804" extrusionOk="0">
                  <a:moveTo>
                    <a:pt x="911" y="1"/>
                  </a:moveTo>
                  <a:cubicBezTo>
                    <a:pt x="478" y="1"/>
                    <a:pt x="0" y="121"/>
                    <a:pt x="107" y="654"/>
                  </a:cubicBezTo>
                  <a:cubicBezTo>
                    <a:pt x="148" y="877"/>
                    <a:pt x="299" y="1062"/>
                    <a:pt x="455" y="1226"/>
                  </a:cubicBezTo>
                  <a:cubicBezTo>
                    <a:pt x="665" y="1447"/>
                    <a:pt x="899" y="1636"/>
                    <a:pt x="1150" y="1804"/>
                  </a:cubicBezTo>
                  <a:cubicBezTo>
                    <a:pt x="1047" y="1664"/>
                    <a:pt x="963" y="1516"/>
                    <a:pt x="902" y="1355"/>
                  </a:cubicBezTo>
                  <a:cubicBezTo>
                    <a:pt x="807" y="1112"/>
                    <a:pt x="765" y="811"/>
                    <a:pt x="932" y="615"/>
                  </a:cubicBezTo>
                  <a:cubicBezTo>
                    <a:pt x="1055" y="470"/>
                    <a:pt x="1253" y="420"/>
                    <a:pt x="1437" y="381"/>
                  </a:cubicBezTo>
                  <a:cubicBezTo>
                    <a:pt x="1613" y="347"/>
                    <a:pt x="1786" y="319"/>
                    <a:pt x="1965" y="297"/>
                  </a:cubicBezTo>
                  <a:cubicBezTo>
                    <a:pt x="1811" y="113"/>
                    <a:pt x="1529" y="57"/>
                    <a:pt x="1281" y="27"/>
                  </a:cubicBezTo>
                  <a:cubicBezTo>
                    <a:pt x="1174" y="12"/>
                    <a:pt x="1045" y="1"/>
                    <a:pt x="911"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61" name="Google Shape;7661;p59"/>
            <p:cNvSpPr/>
            <p:nvPr/>
          </p:nvSpPr>
          <p:spPr>
            <a:xfrm>
              <a:off x="1654500" y="1820800"/>
              <a:ext cx="40825" cy="44000"/>
            </a:xfrm>
            <a:custGeom>
              <a:avLst/>
              <a:gdLst/>
              <a:ahLst/>
              <a:cxnLst/>
              <a:rect l="l" t="t" r="r" b="b"/>
              <a:pathLst>
                <a:path w="1633" h="1760" extrusionOk="0">
                  <a:moveTo>
                    <a:pt x="494" y="0"/>
                  </a:moveTo>
                  <a:cubicBezTo>
                    <a:pt x="282" y="162"/>
                    <a:pt x="142" y="424"/>
                    <a:pt x="98" y="692"/>
                  </a:cubicBezTo>
                  <a:cubicBezTo>
                    <a:pt x="53" y="935"/>
                    <a:pt x="0" y="1554"/>
                    <a:pt x="220" y="1702"/>
                  </a:cubicBezTo>
                  <a:cubicBezTo>
                    <a:pt x="282" y="1743"/>
                    <a:pt x="356" y="1759"/>
                    <a:pt x="436" y="1759"/>
                  </a:cubicBezTo>
                  <a:cubicBezTo>
                    <a:pt x="677" y="1759"/>
                    <a:pt x="970" y="1604"/>
                    <a:pt x="1127" y="1501"/>
                  </a:cubicBezTo>
                  <a:cubicBezTo>
                    <a:pt x="1306" y="1389"/>
                    <a:pt x="1473" y="1256"/>
                    <a:pt x="1632" y="1116"/>
                  </a:cubicBezTo>
                  <a:lnTo>
                    <a:pt x="1632" y="1116"/>
                  </a:lnTo>
                  <a:cubicBezTo>
                    <a:pt x="1594" y="1118"/>
                    <a:pt x="1557" y="1119"/>
                    <a:pt x="1519" y="1119"/>
                  </a:cubicBezTo>
                  <a:cubicBezTo>
                    <a:pt x="1392" y="1119"/>
                    <a:pt x="1265" y="1109"/>
                    <a:pt x="1138" y="1094"/>
                  </a:cubicBezTo>
                  <a:cubicBezTo>
                    <a:pt x="929" y="1060"/>
                    <a:pt x="698" y="996"/>
                    <a:pt x="578" y="815"/>
                  </a:cubicBezTo>
                  <a:cubicBezTo>
                    <a:pt x="474" y="656"/>
                    <a:pt x="477" y="458"/>
                    <a:pt x="483" y="271"/>
                  </a:cubicBezTo>
                  <a:cubicBezTo>
                    <a:pt x="488" y="179"/>
                    <a:pt x="491" y="92"/>
                    <a:pt x="494"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62" name="Google Shape;7662;p59"/>
            <p:cNvSpPr/>
            <p:nvPr/>
          </p:nvSpPr>
          <p:spPr>
            <a:xfrm>
              <a:off x="1598350" y="1857400"/>
              <a:ext cx="54850" cy="38750"/>
            </a:xfrm>
            <a:custGeom>
              <a:avLst/>
              <a:gdLst/>
              <a:ahLst/>
              <a:cxnLst/>
              <a:rect l="l" t="t" r="r" b="b"/>
              <a:pathLst>
                <a:path w="2194" h="1550" extrusionOk="0">
                  <a:moveTo>
                    <a:pt x="882" y="1"/>
                  </a:moveTo>
                  <a:cubicBezTo>
                    <a:pt x="621" y="1"/>
                    <a:pt x="363" y="48"/>
                    <a:pt x="126" y="163"/>
                  </a:cubicBezTo>
                  <a:cubicBezTo>
                    <a:pt x="84" y="182"/>
                    <a:pt x="42" y="204"/>
                    <a:pt x="0" y="232"/>
                  </a:cubicBezTo>
                  <a:cubicBezTo>
                    <a:pt x="62" y="238"/>
                    <a:pt x="126" y="244"/>
                    <a:pt x="187" y="249"/>
                  </a:cubicBezTo>
                  <a:cubicBezTo>
                    <a:pt x="419" y="271"/>
                    <a:pt x="650" y="291"/>
                    <a:pt x="865" y="389"/>
                  </a:cubicBezTo>
                  <a:cubicBezTo>
                    <a:pt x="1074" y="486"/>
                    <a:pt x="1256" y="679"/>
                    <a:pt x="1272" y="907"/>
                  </a:cubicBezTo>
                  <a:cubicBezTo>
                    <a:pt x="1284" y="1047"/>
                    <a:pt x="1236" y="1184"/>
                    <a:pt x="1192" y="1312"/>
                  </a:cubicBezTo>
                  <a:cubicBezTo>
                    <a:pt x="1164" y="1393"/>
                    <a:pt x="1136" y="1471"/>
                    <a:pt x="1108" y="1549"/>
                  </a:cubicBezTo>
                  <a:cubicBezTo>
                    <a:pt x="1261" y="1410"/>
                    <a:pt x="1412" y="1270"/>
                    <a:pt x="1565" y="1136"/>
                  </a:cubicBezTo>
                  <a:cubicBezTo>
                    <a:pt x="1688" y="1022"/>
                    <a:pt x="1814" y="907"/>
                    <a:pt x="1934" y="796"/>
                  </a:cubicBezTo>
                  <a:cubicBezTo>
                    <a:pt x="2037" y="707"/>
                    <a:pt x="2140" y="603"/>
                    <a:pt x="2157" y="469"/>
                  </a:cubicBezTo>
                  <a:cubicBezTo>
                    <a:pt x="2193" y="151"/>
                    <a:pt x="1515" y="76"/>
                    <a:pt x="1312" y="40"/>
                  </a:cubicBezTo>
                  <a:cubicBezTo>
                    <a:pt x="1170" y="15"/>
                    <a:pt x="1025" y="1"/>
                    <a:pt x="882"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63" name="Google Shape;7663;p59"/>
            <p:cNvSpPr/>
            <p:nvPr/>
          </p:nvSpPr>
          <p:spPr>
            <a:xfrm>
              <a:off x="1637550" y="1851350"/>
              <a:ext cx="27075" cy="24575"/>
            </a:xfrm>
            <a:custGeom>
              <a:avLst/>
              <a:gdLst/>
              <a:ahLst/>
              <a:cxnLst/>
              <a:rect l="l" t="t" r="r" b="b"/>
              <a:pathLst>
                <a:path w="1083" h="983" extrusionOk="0">
                  <a:moveTo>
                    <a:pt x="545" y="0"/>
                  </a:moveTo>
                  <a:cubicBezTo>
                    <a:pt x="507" y="0"/>
                    <a:pt x="469" y="5"/>
                    <a:pt x="430" y="14"/>
                  </a:cubicBezTo>
                  <a:cubicBezTo>
                    <a:pt x="165" y="75"/>
                    <a:pt x="0" y="338"/>
                    <a:pt x="64" y="603"/>
                  </a:cubicBezTo>
                  <a:cubicBezTo>
                    <a:pt x="117" y="829"/>
                    <a:pt x="316" y="982"/>
                    <a:pt x="538" y="982"/>
                  </a:cubicBezTo>
                  <a:cubicBezTo>
                    <a:pt x="576" y="982"/>
                    <a:pt x="614" y="978"/>
                    <a:pt x="653" y="968"/>
                  </a:cubicBezTo>
                  <a:cubicBezTo>
                    <a:pt x="918" y="907"/>
                    <a:pt x="1083" y="645"/>
                    <a:pt x="1018" y="379"/>
                  </a:cubicBezTo>
                  <a:cubicBezTo>
                    <a:pt x="966" y="153"/>
                    <a:pt x="767" y="0"/>
                    <a:pt x="545"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64" name="Google Shape;7664;p59"/>
            <p:cNvSpPr/>
            <p:nvPr/>
          </p:nvSpPr>
          <p:spPr>
            <a:xfrm>
              <a:off x="1643675" y="1856850"/>
              <a:ext cx="14875" cy="13525"/>
            </a:xfrm>
            <a:custGeom>
              <a:avLst/>
              <a:gdLst/>
              <a:ahLst/>
              <a:cxnLst/>
              <a:rect l="l" t="t" r="r" b="b"/>
              <a:pathLst>
                <a:path w="595" h="541" extrusionOk="0">
                  <a:moveTo>
                    <a:pt x="294" y="0"/>
                  </a:moveTo>
                  <a:cubicBezTo>
                    <a:pt x="276" y="0"/>
                    <a:pt x="257" y="2"/>
                    <a:pt x="238" y="6"/>
                  </a:cubicBezTo>
                  <a:cubicBezTo>
                    <a:pt x="90" y="42"/>
                    <a:pt x="1" y="185"/>
                    <a:pt x="34" y="330"/>
                  </a:cubicBezTo>
                  <a:cubicBezTo>
                    <a:pt x="65" y="457"/>
                    <a:pt x="175" y="540"/>
                    <a:pt x="297" y="540"/>
                  </a:cubicBezTo>
                  <a:cubicBezTo>
                    <a:pt x="317" y="540"/>
                    <a:pt x="337" y="538"/>
                    <a:pt x="358" y="533"/>
                  </a:cubicBezTo>
                  <a:cubicBezTo>
                    <a:pt x="506" y="497"/>
                    <a:pt x="595" y="355"/>
                    <a:pt x="561" y="210"/>
                  </a:cubicBezTo>
                  <a:cubicBezTo>
                    <a:pt x="530" y="84"/>
                    <a:pt x="417" y="0"/>
                    <a:pt x="294"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7665" name="Google Shape;7665;p59"/>
            <p:cNvSpPr/>
            <p:nvPr/>
          </p:nvSpPr>
          <p:spPr>
            <a:xfrm>
              <a:off x="1567375" y="2190025"/>
              <a:ext cx="215675" cy="205700"/>
            </a:xfrm>
            <a:custGeom>
              <a:avLst/>
              <a:gdLst/>
              <a:ahLst/>
              <a:cxnLst/>
              <a:rect l="l" t="t" r="r" b="b"/>
              <a:pathLst>
                <a:path w="8627" h="8228" extrusionOk="0">
                  <a:moveTo>
                    <a:pt x="4291" y="1"/>
                  </a:moveTo>
                  <a:cubicBezTo>
                    <a:pt x="4087" y="1"/>
                    <a:pt x="3880" y="54"/>
                    <a:pt x="3703" y="157"/>
                  </a:cubicBezTo>
                  <a:cubicBezTo>
                    <a:pt x="3320" y="380"/>
                    <a:pt x="3072" y="795"/>
                    <a:pt x="2977" y="1231"/>
                  </a:cubicBezTo>
                  <a:cubicBezTo>
                    <a:pt x="2922" y="1496"/>
                    <a:pt x="2908" y="1789"/>
                    <a:pt x="2723" y="1984"/>
                  </a:cubicBezTo>
                  <a:cubicBezTo>
                    <a:pt x="2696" y="2012"/>
                    <a:pt x="2668" y="2037"/>
                    <a:pt x="2637" y="2062"/>
                  </a:cubicBezTo>
                  <a:cubicBezTo>
                    <a:pt x="2573" y="2109"/>
                    <a:pt x="2503" y="2151"/>
                    <a:pt x="2445" y="2204"/>
                  </a:cubicBezTo>
                  <a:lnTo>
                    <a:pt x="2442" y="2207"/>
                  </a:lnTo>
                  <a:cubicBezTo>
                    <a:pt x="2428" y="2221"/>
                    <a:pt x="2414" y="2232"/>
                    <a:pt x="2400" y="2246"/>
                  </a:cubicBezTo>
                  <a:lnTo>
                    <a:pt x="2386" y="2260"/>
                  </a:lnTo>
                  <a:cubicBezTo>
                    <a:pt x="2375" y="2271"/>
                    <a:pt x="2364" y="2285"/>
                    <a:pt x="2355" y="2293"/>
                  </a:cubicBezTo>
                  <a:cubicBezTo>
                    <a:pt x="2350" y="2302"/>
                    <a:pt x="2347" y="2305"/>
                    <a:pt x="2344" y="2307"/>
                  </a:cubicBezTo>
                  <a:cubicBezTo>
                    <a:pt x="2330" y="2327"/>
                    <a:pt x="2319" y="2344"/>
                    <a:pt x="2313" y="2363"/>
                  </a:cubicBezTo>
                  <a:cubicBezTo>
                    <a:pt x="2216" y="2570"/>
                    <a:pt x="2341" y="2810"/>
                    <a:pt x="2475" y="2991"/>
                  </a:cubicBezTo>
                  <a:cubicBezTo>
                    <a:pt x="2509" y="3033"/>
                    <a:pt x="2545" y="3083"/>
                    <a:pt x="2584" y="3130"/>
                  </a:cubicBezTo>
                  <a:cubicBezTo>
                    <a:pt x="2224" y="2960"/>
                    <a:pt x="1839" y="2849"/>
                    <a:pt x="1437" y="2846"/>
                  </a:cubicBezTo>
                  <a:cubicBezTo>
                    <a:pt x="1401" y="2846"/>
                    <a:pt x="1365" y="2846"/>
                    <a:pt x="1326" y="2849"/>
                  </a:cubicBezTo>
                  <a:lnTo>
                    <a:pt x="1323" y="2849"/>
                  </a:lnTo>
                  <a:cubicBezTo>
                    <a:pt x="1287" y="2851"/>
                    <a:pt x="1248" y="2857"/>
                    <a:pt x="1211" y="2860"/>
                  </a:cubicBezTo>
                  <a:cubicBezTo>
                    <a:pt x="718" y="2916"/>
                    <a:pt x="229" y="3169"/>
                    <a:pt x="79" y="3630"/>
                  </a:cubicBezTo>
                  <a:cubicBezTo>
                    <a:pt x="1" y="3881"/>
                    <a:pt x="31" y="4160"/>
                    <a:pt x="98" y="4414"/>
                  </a:cubicBezTo>
                  <a:cubicBezTo>
                    <a:pt x="238" y="4952"/>
                    <a:pt x="603" y="5502"/>
                    <a:pt x="1158" y="5566"/>
                  </a:cubicBezTo>
                  <a:cubicBezTo>
                    <a:pt x="1196" y="5570"/>
                    <a:pt x="1233" y="5572"/>
                    <a:pt x="1270" y="5572"/>
                  </a:cubicBezTo>
                  <a:cubicBezTo>
                    <a:pt x="1466" y="5572"/>
                    <a:pt x="1661" y="5516"/>
                    <a:pt x="1853" y="5457"/>
                  </a:cubicBezTo>
                  <a:lnTo>
                    <a:pt x="1856" y="5457"/>
                  </a:lnTo>
                  <a:cubicBezTo>
                    <a:pt x="1981" y="5424"/>
                    <a:pt x="2110" y="5385"/>
                    <a:pt x="2235" y="5345"/>
                  </a:cubicBezTo>
                  <a:cubicBezTo>
                    <a:pt x="2417" y="5292"/>
                    <a:pt x="2598" y="5242"/>
                    <a:pt x="2776" y="5186"/>
                  </a:cubicBezTo>
                  <a:cubicBezTo>
                    <a:pt x="2804" y="5178"/>
                    <a:pt x="2832" y="5167"/>
                    <a:pt x="2857" y="5161"/>
                  </a:cubicBezTo>
                  <a:lnTo>
                    <a:pt x="2857" y="5161"/>
                  </a:lnTo>
                  <a:cubicBezTo>
                    <a:pt x="2818" y="5195"/>
                    <a:pt x="2776" y="5228"/>
                    <a:pt x="2737" y="5262"/>
                  </a:cubicBezTo>
                  <a:cubicBezTo>
                    <a:pt x="2612" y="5371"/>
                    <a:pt x="2486" y="5479"/>
                    <a:pt x="2364" y="5588"/>
                  </a:cubicBezTo>
                  <a:cubicBezTo>
                    <a:pt x="2269" y="5666"/>
                    <a:pt x="2171" y="5756"/>
                    <a:pt x="2096" y="5850"/>
                  </a:cubicBezTo>
                  <a:cubicBezTo>
                    <a:pt x="2057" y="5901"/>
                    <a:pt x="2023" y="5954"/>
                    <a:pt x="1995" y="6007"/>
                  </a:cubicBezTo>
                  <a:cubicBezTo>
                    <a:pt x="1967" y="6060"/>
                    <a:pt x="1945" y="6115"/>
                    <a:pt x="1931" y="6177"/>
                  </a:cubicBezTo>
                  <a:cubicBezTo>
                    <a:pt x="1928" y="6196"/>
                    <a:pt x="1926" y="6216"/>
                    <a:pt x="1926" y="6235"/>
                  </a:cubicBezTo>
                  <a:cubicBezTo>
                    <a:pt x="1889" y="6584"/>
                    <a:pt x="2163" y="6902"/>
                    <a:pt x="2263" y="7243"/>
                  </a:cubicBezTo>
                  <a:cubicBezTo>
                    <a:pt x="2358" y="7549"/>
                    <a:pt x="2336" y="7920"/>
                    <a:pt x="2584" y="8121"/>
                  </a:cubicBezTo>
                  <a:cubicBezTo>
                    <a:pt x="2677" y="8196"/>
                    <a:pt x="2787" y="8228"/>
                    <a:pt x="2902" y="8228"/>
                  </a:cubicBezTo>
                  <a:cubicBezTo>
                    <a:pt x="3133" y="8228"/>
                    <a:pt x="3387" y="8100"/>
                    <a:pt x="3572" y="7943"/>
                  </a:cubicBezTo>
                  <a:cubicBezTo>
                    <a:pt x="3937" y="7636"/>
                    <a:pt x="4202" y="7226"/>
                    <a:pt x="4358" y="6779"/>
                  </a:cubicBezTo>
                  <a:cubicBezTo>
                    <a:pt x="4361" y="6774"/>
                    <a:pt x="4367" y="6765"/>
                    <a:pt x="4367" y="6757"/>
                  </a:cubicBezTo>
                  <a:cubicBezTo>
                    <a:pt x="4386" y="6693"/>
                    <a:pt x="4409" y="6626"/>
                    <a:pt x="4425" y="6556"/>
                  </a:cubicBezTo>
                  <a:cubicBezTo>
                    <a:pt x="4428" y="6548"/>
                    <a:pt x="4428" y="6542"/>
                    <a:pt x="4431" y="6534"/>
                  </a:cubicBezTo>
                  <a:cubicBezTo>
                    <a:pt x="4456" y="6442"/>
                    <a:pt x="4473" y="6344"/>
                    <a:pt x="4487" y="6247"/>
                  </a:cubicBezTo>
                  <a:cubicBezTo>
                    <a:pt x="4523" y="6336"/>
                    <a:pt x="4556" y="6422"/>
                    <a:pt x="4595" y="6512"/>
                  </a:cubicBezTo>
                  <a:lnTo>
                    <a:pt x="4618" y="6562"/>
                  </a:lnTo>
                  <a:cubicBezTo>
                    <a:pt x="4710" y="6771"/>
                    <a:pt x="4816" y="6975"/>
                    <a:pt x="4933" y="7170"/>
                  </a:cubicBezTo>
                  <a:cubicBezTo>
                    <a:pt x="4939" y="7176"/>
                    <a:pt x="4941" y="7181"/>
                    <a:pt x="4944" y="7187"/>
                  </a:cubicBezTo>
                  <a:lnTo>
                    <a:pt x="4944" y="7190"/>
                  </a:lnTo>
                  <a:cubicBezTo>
                    <a:pt x="5059" y="7382"/>
                    <a:pt x="5212" y="7588"/>
                    <a:pt x="5435" y="7605"/>
                  </a:cubicBezTo>
                  <a:cubicBezTo>
                    <a:pt x="5446" y="7606"/>
                    <a:pt x="5457" y="7607"/>
                    <a:pt x="5468" y="7607"/>
                  </a:cubicBezTo>
                  <a:cubicBezTo>
                    <a:pt x="5776" y="7607"/>
                    <a:pt x="6015" y="7250"/>
                    <a:pt x="6324" y="7250"/>
                  </a:cubicBezTo>
                  <a:cubicBezTo>
                    <a:pt x="6332" y="7250"/>
                    <a:pt x="6340" y="7250"/>
                    <a:pt x="6347" y="7251"/>
                  </a:cubicBezTo>
                  <a:cubicBezTo>
                    <a:pt x="6462" y="7257"/>
                    <a:pt x="6571" y="7315"/>
                    <a:pt x="6682" y="7349"/>
                  </a:cubicBezTo>
                  <a:cubicBezTo>
                    <a:pt x="6739" y="7365"/>
                    <a:pt x="6800" y="7373"/>
                    <a:pt x="6860" y="7373"/>
                  </a:cubicBezTo>
                  <a:cubicBezTo>
                    <a:pt x="6965" y="7373"/>
                    <a:pt x="7070" y="7348"/>
                    <a:pt x="7156" y="7293"/>
                  </a:cubicBezTo>
                  <a:cubicBezTo>
                    <a:pt x="7296" y="7201"/>
                    <a:pt x="7382" y="7031"/>
                    <a:pt x="7352" y="6872"/>
                  </a:cubicBezTo>
                  <a:cubicBezTo>
                    <a:pt x="7315" y="6693"/>
                    <a:pt x="7156" y="6565"/>
                    <a:pt x="7106" y="6392"/>
                  </a:cubicBezTo>
                  <a:cubicBezTo>
                    <a:pt x="7053" y="6208"/>
                    <a:pt x="7134" y="6012"/>
                    <a:pt x="7137" y="5820"/>
                  </a:cubicBezTo>
                  <a:cubicBezTo>
                    <a:pt x="7143" y="5465"/>
                    <a:pt x="6883" y="5189"/>
                    <a:pt x="6590" y="4966"/>
                  </a:cubicBezTo>
                  <a:lnTo>
                    <a:pt x="6585" y="4961"/>
                  </a:lnTo>
                  <a:lnTo>
                    <a:pt x="6467" y="4877"/>
                  </a:lnTo>
                  <a:cubicBezTo>
                    <a:pt x="6465" y="4871"/>
                    <a:pt x="6459" y="4868"/>
                    <a:pt x="6453" y="4866"/>
                  </a:cubicBezTo>
                  <a:cubicBezTo>
                    <a:pt x="6445" y="4857"/>
                    <a:pt x="6437" y="4852"/>
                    <a:pt x="6426" y="4849"/>
                  </a:cubicBezTo>
                  <a:cubicBezTo>
                    <a:pt x="6836" y="4779"/>
                    <a:pt x="7232" y="4662"/>
                    <a:pt x="7617" y="4514"/>
                  </a:cubicBezTo>
                  <a:cubicBezTo>
                    <a:pt x="7932" y="4389"/>
                    <a:pt x="8253" y="4221"/>
                    <a:pt x="8440" y="3931"/>
                  </a:cubicBezTo>
                  <a:cubicBezTo>
                    <a:pt x="8627" y="3641"/>
                    <a:pt x="8613" y="3200"/>
                    <a:pt x="8334" y="3010"/>
                  </a:cubicBezTo>
                  <a:cubicBezTo>
                    <a:pt x="8208" y="2921"/>
                    <a:pt x="8052" y="2899"/>
                    <a:pt x="7907" y="2851"/>
                  </a:cubicBezTo>
                  <a:cubicBezTo>
                    <a:pt x="7424" y="2712"/>
                    <a:pt x="7003" y="2372"/>
                    <a:pt x="6501" y="2344"/>
                  </a:cubicBezTo>
                  <a:cubicBezTo>
                    <a:pt x="6476" y="2342"/>
                    <a:pt x="6452" y="2341"/>
                    <a:pt x="6427" y="2341"/>
                  </a:cubicBezTo>
                  <a:cubicBezTo>
                    <a:pt x="6014" y="2341"/>
                    <a:pt x="5630" y="2560"/>
                    <a:pt x="5340" y="2871"/>
                  </a:cubicBezTo>
                  <a:cubicBezTo>
                    <a:pt x="5374" y="2776"/>
                    <a:pt x="5410" y="2690"/>
                    <a:pt x="5438" y="2623"/>
                  </a:cubicBezTo>
                  <a:cubicBezTo>
                    <a:pt x="5499" y="2478"/>
                    <a:pt x="5558" y="2330"/>
                    <a:pt x="5597" y="2176"/>
                  </a:cubicBezTo>
                  <a:lnTo>
                    <a:pt x="5619" y="2081"/>
                  </a:lnTo>
                  <a:cubicBezTo>
                    <a:pt x="5628" y="2020"/>
                    <a:pt x="5636" y="1961"/>
                    <a:pt x="5639" y="1895"/>
                  </a:cubicBezTo>
                  <a:lnTo>
                    <a:pt x="5639" y="1892"/>
                  </a:lnTo>
                  <a:cubicBezTo>
                    <a:pt x="5642" y="1853"/>
                    <a:pt x="5639" y="1814"/>
                    <a:pt x="5636" y="1775"/>
                  </a:cubicBezTo>
                  <a:cubicBezTo>
                    <a:pt x="5633" y="1755"/>
                    <a:pt x="5633" y="1736"/>
                    <a:pt x="5628" y="1713"/>
                  </a:cubicBezTo>
                  <a:cubicBezTo>
                    <a:pt x="5625" y="1694"/>
                    <a:pt x="5625" y="1677"/>
                    <a:pt x="5622" y="1660"/>
                  </a:cubicBezTo>
                  <a:cubicBezTo>
                    <a:pt x="5619" y="1632"/>
                    <a:pt x="5611" y="1604"/>
                    <a:pt x="5608" y="1577"/>
                  </a:cubicBezTo>
                  <a:cubicBezTo>
                    <a:pt x="5605" y="1568"/>
                    <a:pt x="5605" y="1563"/>
                    <a:pt x="5605" y="1554"/>
                  </a:cubicBezTo>
                  <a:cubicBezTo>
                    <a:pt x="5555" y="1331"/>
                    <a:pt x="5466" y="1119"/>
                    <a:pt x="5374" y="910"/>
                  </a:cubicBezTo>
                  <a:cubicBezTo>
                    <a:pt x="5265" y="667"/>
                    <a:pt x="5151" y="410"/>
                    <a:pt x="4953" y="235"/>
                  </a:cubicBezTo>
                  <a:cubicBezTo>
                    <a:pt x="4771" y="76"/>
                    <a:pt x="4533" y="1"/>
                    <a:pt x="429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66" name="Google Shape;7666;p59"/>
            <p:cNvSpPr/>
            <p:nvPr/>
          </p:nvSpPr>
          <p:spPr>
            <a:xfrm>
              <a:off x="1630150" y="2206250"/>
              <a:ext cx="73050" cy="91925"/>
            </a:xfrm>
            <a:custGeom>
              <a:avLst/>
              <a:gdLst/>
              <a:ahLst/>
              <a:cxnLst/>
              <a:rect l="l" t="t" r="r" b="b"/>
              <a:pathLst>
                <a:path w="2922" h="3677" extrusionOk="0">
                  <a:moveTo>
                    <a:pt x="1766" y="1"/>
                  </a:moveTo>
                  <a:cubicBezTo>
                    <a:pt x="1592" y="1"/>
                    <a:pt x="1416" y="46"/>
                    <a:pt x="1264" y="132"/>
                  </a:cubicBezTo>
                  <a:cubicBezTo>
                    <a:pt x="938" y="319"/>
                    <a:pt x="729" y="674"/>
                    <a:pt x="653" y="1042"/>
                  </a:cubicBezTo>
                  <a:cubicBezTo>
                    <a:pt x="606" y="1265"/>
                    <a:pt x="592" y="1516"/>
                    <a:pt x="436" y="1681"/>
                  </a:cubicBezTo>
                  <a:cubicBezTo>
                    <a:pt x="324" y="1795"/>
                    <a:pt x="154" y="1854"/>
                    <a:pt x="84" y="1999"/>
                  </a:cubicBezTo>
                  <a:cubicBezTo>
                    <a:pt x="0" y="2172"/>
                    <a:pt x="109" y="2378"/>
                    <a:pt x="224" y="2532"/>
                  </a:cubicBezTo>
                  <a:cubicBezTo>
                    <a:pt x="514" y="2919"/>
                    <a:pt x="1155" y="3645"/>
                    <a:pt x="1691" y="3675"/>
                  </a:cubicBezTo>
                  <a:cubicBezTo>
                    <a:pt x="1700" y="3676"/>
                    <a:pt x="1709" y="3676"/>
                    <a:pt x="1718" y="3676"/>
                  </a:cubicBezTo>
                  <a:cubicBezTo>
                    <a:pt x="2262" y="3676"/>
                    <a:pt x="2573" y="2614"/>
                    <a:pt x="2740" y="2219"/>
                  </a:cubicBezTo>
                  <a:cubicBezTo>
                    <a:pt x="2827" y="2024"/>
                    <a:pt x="2905" y="1817"/>
                    <a:pt x="2910" y="1605"/>
                  </a:cubicBezTo>
                  <a:cubicBezTo>
                    <a:pt x="2921" y="1315"/>
                    <a:pt x="2799" y="1039"/>
                    <a:pt x="2684" y="774"/>
                  </a:cubicBezTo>
                  <a:cubicBezTo>
                    <a:pt x="2595" y="565"/>
                    <a:pt x="2497" y="347"/>
                    <a:pt x="2327" y="199"/>
                  </a:cubicBezTo>
                  <a:cubicBezTo>
                    <a:pt x="2172" y="64"/>
                    <a:pt x="1970" y="1"/>
                    <a:pt x="17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67" name="Google Shape;7667;p59"/>
            <p:cNvSpPr/>
            <p:nvPr/>
          </p:nvSpPr>
          <p:spPr>
            <a:xfrm>
              <a:off x="1656225" y="2249100"/>
              <a:ext cx="19000" cy="44125"/>
            </a:xfrm>
            <a:custGeom>
              <a:avLst/>
              <a:gdLst/>
              <a:ahLst/>
              <a:cxnLst/>
              <a:rect l="l" t="t" r="r" b="b"/>
              <a:pathLst>
                <a:path w="760" h="1765" extrusionOk="0">
                  <a:moveTo>
                    <a:pt x="67" y="0"/>
                  </a:moveTo>
                  <a:cubicBezTo>
                    <a:pt x="66" y="0"/>
                    <a:pt x="64" y="0"/>
                    <a:pt x="62" y="0"/>
                  </a:cubicBezTo>
                  <a:cubicBezTo>
                    <a:pt x="29" y="6"/>
                    <a:pt x="1" y="36"/>
                    <a:pt x="4" y="70"/>
                  </a:cubicBezTo>
                  <a:cubicBezTo>
                    <a:pt x="45" y="673"/>
                    <a:pt x="271" y="1264"/>
                    <a:pt x="637" y="1738"/>
                  </a:cubicBezTo>
                  <a:cubicBezTo>
                    <a:pt x="645" y="1752"/>
                    <a:pt x="659" y="1761"/>
                    <a:pt x="673" y="1763"/>
                  </a:cubicBezTo>
                  <a:cubicBezTo>
                    <a:pt x="677" y="1764"/>
                    <a:pt x="681" y="1764"/>
                    <a:pt x="685" y="1764"/>
                  </a:cubicBezTo>
                  <a:cubicBezTo>
                    <a:pt x="701" y="1764"/>
                    <a:pt x="716" y="1759"/>
                    <a:pt x="729" y="1744"/>
                  </a:cubicBezTo>
                  <a:cubicBezTo>
                    <a:pt x="757" y="1722"/>
                    <a:pt x="760" y="1682"/>
                    <a:pt x="740" y="1655"/>
                  </a:cubicBezTo>
                  <a:cubicBezTo>
                    <a:pt x="386" y="1200"/>
                    <a:pt x="171" y="636"/>
                    <a:pt x="132" y="62"/>
                  </a:cubicBezTo>
                  <a:cubicBezTo>
                    <a:pt x="129" y="27"/>
                    <a:pt x="101" y="0"/>
                    <a:pt x="67"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68" name="Google Shape;7668;p59"/>
            <p:cNvSpPr/>
            <p:nvPr/>
          </p:nvSpPr>
          <p:spPr>
            <a:xfrm>
              <a:off x="1669275" y="2256075"/>
              <a:ext cx="10350" cy="34950"/>
            </a:xfrm>
            <a:custGeom>
              <a:avLst/>
              <a:gdLst/>
              <a:ahLst/>
              <a:cxnLst/>
              <a:rect l="l" t="t" r="r" b="b"/>
              <a:pathLst>
                <a:path w="414" h="1398" extrusionOk="0">
                  <a:moveTo>
                    <a:pt x="335" y="0"/>
                  </a:moveTo>
                  <a:cubicBezTo>
                    <a:pt x="299" y="6"/>
                    <a:pt x="274" y="34"/>
                    <a:pt x="274" y="67"/>
                  </a:cubicBezTo>
                  <a:cubicBezTo>
                    <a:pt x="282" y="494"/>
                    <a:pt x="193" y="924"/>
                    <a:pt x="14" y="1309"/>
                  </a:cubicBezTo>
                  <a:cubicBezTo>
                    <a:pt x="1" y="1342"/>
                    <a:pt x="14" y="1378"/>
                    <a:pt x="45" y="1392"/>
                  </a:cubicBezTo>
                  <a:cubicBezTo>
                    <a:pt x="51" y="1392"/>
                    <a:pt x="56" y="1392"/>
                    <a:pt x="59" y="1395"/>
                  </a:cubicBezTo>
                  <a:cubicBezTo>
                    <a:pt x="65" y="1397"/>
                    <a:pt x="70" y="1398"/>
                    <a:pt x="76" y="1398"/>
                  </a:cubicBezTo>
                  <a:cubicBezTo>
                    <a:pt x="99" y="1398"/>
                    <a:pt x="122" y="1384"/>
                    <a:pt x="129" y="1362"/>
                  </a:cubicBezTo>
                  <a:cubicBezTo>
                    <a:pt x="319" y="957"/>
                    <a:pt x="413" y="511"/>
                    <a:pt x="402" y="64"/>
                  </a:cubicBezTo>
                  <a:cubicBezTo>
                    <a:pt x="402" y="31"/>
                    <a:pt x="369" y="0"/>
                    <a:pt x="335"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69" name="Google Shape;7669;p59"/>
            <p:cNvSpPr/>
            <p:nvPr/>
          </p:nvSpPr>
          <p:spPr>
            <a:xfrm>
              <a:off x="1642975" y="2229750"/>
              <a:ext cx="49000" cy="61800"/>
            </a:xfrm>
            <a:custGeom>
              <a:avLst/>
              <a:gdLst/>
              <a:ahLst/>
              <a:cxnLst/>
              <a:rect l="l" t="t" r="r" b="b"/>
              <a:pathLst>
                <a:path w="1960" h="2472" extrusionOk="0">
                  <a:moveTo>
                    <a:pt x="1182" y="1"/>
                  </a:moveTo>
                  <a:cubicBezTo>
                    <a:pt x="1067" y="1"/>
                    <a:pt x="951" y="31"/>
                    <a:pt x="852" y="88"/>
                  </a:cubicBezTo>
                  <a:cubicBezTo>
                    <a:pt x="631" y="213"/>
                    <a:pt x="492" y="456"/>
                    <a:pt x="439" y="702"/>
                  </a:cubicBezTo>
                  <a:cubicBezTo>
                    <a:pt x="408" y="852"/>
                    <a:pt x="397" y="1020"/>
                    <a:pt x="294" y="1131"/>
                  </a:cubicBezTo>
                  <a:cubicBezTo>
                    <a:pt x="216" y="1209"/>
                    <a:pt x="104" y="1246"/>
                    <a:pt x="57" y="1343"/>
                  </a:cubicBezTo>
                  <a:cubicBezTo>
                    <a:pt x="1" y="1463"/>
                    <a:pt x="73" y="1600"/>
                    <a:pt x="149" y="1703"/>
                  </a:cubicBezTo>
                  <a:cubicBezTo>
                    <a:pt x="350" y="1965"/>
                    <a:pt x="782" y="2454"/>
                    <a:pt x="1131" y="2470"/>
                  </a:cubicBezTo>
                  <a:cubicBezTo>
                    <a:pt x="1137" y="2471"/>
                    <a:pt x="1143" y="2471"/>
                    <a:pt x="1150" y="2471"/>
                  </a:cubicBezTo>
                  <a:cubicBezTo>
                    <a:pt x="1517" y="2471"/>
                    <a:pt x="1724" y="1757"/>
                    <a:pt x="1836" y="1491"/>
                  </a:cubicBezTo>
                  <a:cubicBezTo>
                    <a:pt x="1892" y="1357"/>
                    <a:pt x="1945" y="1218"/>
                    <a:pt x="1954" y="1076"/>
                  </a:cubicBezTo>
                  <a:cubicBezTo>
                    <a:pt x="1959" y="883"/>
                    <a:pt x="1878" y="696"/>
                    <a:pt x="1803" y="518"/>
                  </a:cubicBezTo>
                  <a:cubicBezTo>
                    <a:pt x="1744" y="378"/>
                    <a:pt x="1677" y="236"/>
                    <a:pt x="1563" y="135"/>
                  </a:cubicBezTo>
                  <a:cubicBezTo>
                    <a:pt x="1458" y="44"/>
                    <a:pt x="1321" y="1"/>
                    <a:pt x="1182"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70" name="Google Shape;7670;p59"/>
            <p:cNvSpPr/>
            <p:nvPr/>
          </p:nvSpPr>
          <p:spPr>
            <a:xfrm>
              <a:off x="1583200" y="2266450"/>
              <a:ext cx="91950" cy="57775"/>
            </a:xfrm>
            <a:custGeom>
              <a:avLst/>
              <a:gdLst/>
              <a:ahLst/>
              <a:cxnLst/>
              <a:rect l="l" t="t" r="r" b="b"/>
              <a:pathLst>
                <a:path w="3678" h="2311" extrusionOk="0">
                  <a:moveTo>
                    <a:pt x="1202" y="1"/>
                  </a:moveTo>
                  <a:cubicBezTo>
                    <a:pt x="735" y="1"/>
                    <a:pt x="217" y="219"/>
                    <a:pt x="71" y="665"/>
                  </a:cubicBezTo>
                  <a:cubicBezTo>
                    <a:pt x="1" y="877"/>
                    <a:pt x="29" y="1111"/>
                    <a:pt x="90" y="1329"/>
                  </a:cubicBezTo>
                  <a:cubicBezTo>
                    <a:pt x="207" y="1784"/>
                    <a:pt x="517" y="2255"/>
                    <a:pt x="986" y="2305"/>
                  </a:cubicBezTo>
                  <a:cubicBezTo>
                    <a:pt x="1016" y="2309"/>
                    <a:pt x="1047" y="2310"/>
                    <a:pt x="1078" y="2310"/>
                  </a:cubicBezTo>
                  <a:cubicBezTo>
                    <a:pt x="1245" y="2310"/>
                    <a:pt x="1412" y="2263"/>
                    <a:pt x="1574" y="2216"/>
                  </a:cubicBezTo>
                  <a:cubicBezTo>
                    <a:pt x="1837" y="2141"/>
                    <a:pt x="2099" y="2063"/>
                    <a:pt x="2356" y="1987"/>
                  </a:cubicBezTo>
                  <a:cubicBezTo>
                    <a:pt x="2565" y="1923"/>
                    <a:pt x="2777" y="1864"/>
                    <a:pt x="2992" y="1800"/>
                  </a:cubicBezTo>
                  <a:cubicBezTo>
                    <a:pt x="3162" y="1747"/>
                    <a:pt x="3346" y="1689"/>
                    <a:pt x="3444" y="1544"/>
                  </a:cubicBezTo>
                  <a:cubicBezTo>
                    <a:pt x="3678" y="1195"/>
                    <a:pt x="2913" y="709"/>
                    <a:pt x="2690" y="548"/>
                  </a:cubicBezTo>
                  <a:cubicBezTo>
                    <a:pt x="2266" y="232"/>
                    <a:pt x="1758" y="9"/>
                    <a:pt x="1220" y="1"/>
                  </a:cubicBezTo>
                  <a:cubicBezTo>
                    <a:pt x="1214" y="1"/>
                    <a:pt x="1208" y="1"/>
                    <a:pt x="1202"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71" name="Google Shape;7671;p59"/>
            <p:cNvSpPr/>
            <p:nvPr/>
          </p:nvSpPr>
          <p:spPr>
            <a:xfrm>
              <a:off x="1621650" y="2282125"/>
              <a:ext cx="45350" cy="16675"/>
            </a:xfrm>
            <a:custGeom>
              <a:avLst/>
              <a:gdLst/>
              <a:ahLst/>
              <a:cxnLst/>
              <a:rect l="l" t="t" r="r" b="b"/>
              <a:pathLst>
                <a:path w="1814" h="667" extrusionOk="0">
                  <a:moveTo>
                    <a:pt x="138" y="1"/>
                  </a:moveTo>
                  <a:cubicBezTo>
                    <a:pt x="113" y="1"/>
                    <a:pt x="89" y="1"/>
                    <a:pt x="64" y="2"/>
                  </a:cubicBezTo>
                  <a:cubicBezTo>
                    <a:pt x="28" y="2"/>
                    <a:pt x="0" y="32"/>
                    <a:pt x="0" y="69"/>
                  </a:cubicBezTo>
                  <a:cubicBezTo>
                    <a:pt x="0" y="102"/>
                    <a:pt x="34" y="130"/>
                    <a:pt x="67" y="130"/>
                  </a:cubicBezTo>
                  <a:cubicBezTo>
                    <a:pt x="91" y="129"/>
                    <a:pt x="115" y="129"/>
                    <a:pt x="139" y="129"/>
                  </a:cubicBezTo>
                  <a:cubicBezTo>
                    <a:pt x="700" y="129"/>
                    <a:pt x="1255" y="317"/>
                    <a:pt x="1705" y="654"/>
                  </a:cubicBezTo>
                  <a:cubicBezTo>
                    <a:pt x="1710" y="657"/>
                    <a:pt x="1719" y="663"/>
                    <a:pt x="1727" y="666"/>
                  </a:cubicBezTo>
                  <a:cubicBezTo>
                    <a:pt x="1731" y="666"/>
                    <a:pt x="1735" y="666"/>
                    <a:pt x="1739" y="666"/>
                  </a:cubicBezTo>
                  <a:cubicBezTo>
                    <a:pt x="1760" y="666"/>
                    <a:pt x="1780" y="659"/>
                    <a:pt x="1794" y="640"/>
                  </a:cubicBezTo>
                  <a:cubicBezTo>
                    <a:pt x="1813" y="613"/>
                    <a:pt x="1808" y="571"/>
                    <a:pt x="1780" y="548"/>
                  </a:cubicBezTo>
                  <a:cubicBezTo>
                    <a:pt x="1311" y="195"/>
                    <a:pt x="729" y="1"/>
                    <a:pt x="138"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72" name="Google Shape;7672;p59"/>
            <p:cNvSpPr/>
            <p:nvPr/>
          </p:nvSpPr>
          <p:spPr>
            <a:xfrm>
              <a:off x="1622125" y="2300500"/>
              <a:ext cx="40400" cy="9475"/>
            </a:xfrm>
            <a:custGeom>
              <a:avLst/>
              <a:gdLst/>
              <a:ahLst/>
              <a:cxnLst/>
              <a:rect l="l" t="t" r="r" b="b"/>
              <a:pathLst>
                <a:path w="1616" h="379" extrusionOk="0">
                  <a:moveTo>
                    <a:pt x="1544" y="1"/>
                  </a:moveTo>
                  <a:cubicBezTo>
                    <a:pt x="1536" y="1"/>
                    <a:pt x="1528" y="3"/>
                    <a:pt x="1521" y="6"/>
                  </a:cubicBezTo>
                  <a:cubicBezTo>
                    <a:pt x="1105" y="165"/>
                    <a:pt x="656" y="249"/>
                    <a:pt x="211" y="249"/>
                  </a:cubicBezTo>
                  <a:cubicBezTo>
                    <a:pt x="164" y="249"/>
                    <a:pt x="117" y="248"/>
                    <a:pt x="70" y="246"/>
                  </a:cubicBezTo>
                  <a:cubicBezTo>
                    <a:pt x="34" y="246"/>
                    <a:pt x="6" y="276"/>
                    <a:pt x="3" y="310"/>
                  </a:cubicBezTo>
                  <a:cubicBezTo>
                    <a:pt x="1" y="346"/>
                    <a:pt x="26" y="369"/>
                    <a:pt x="54" y="377"/>
                  </a:cubicBezTo>
                  <a:cubicBezTo>
                    <a:pt x="55" y="378"/>
                    <a:pt x="56" y="379"/>
                    <a:pt x="57" y="379"/>
                  </a:cubicBezTo>
                  <a:cubicBezTo>
                    <a:pt x="58" y="379"/>
                    <a:pt x="60" y="377"/>
                    <a:pt x="62" y="371"/>
                  </a:cubicBezTo>
                  <a:cubicBezTo>
                    <a:pt x="110" y="373"/>
                    <a:pt x="159" y="374"/>
                    <a:pt x="207" y="374"/>
                  </a:cubicBezTo>
                  <a:cubicBezTo>
                    <a:pt x="670" y="374"/>
                    <a:pt x="1136" y="290"/>
                    <a:pt x="1566" y="123"/>
                  </a:cubicBezTo>
                  <a:cubicBezTo>
                    <a:pt x="1596" y="112"/>
                    <a:pt x="1616" y="73"/>
                    <a:pt x="1602" y="42"/>
                  </a:cubicBezTo>
                  <a:cubicBezTo>
                    <a:pt x="1593" y="17"/>
                    <a:pt x="1569" y="1"/>
                    <a:pt x="1544"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73" name="Google Shape;7673;p59"/>
            <p:cNvSpPr/>
            <p:nvPr/>
          </p:nvSpPr>
          <p:spPr>
            <a:xfrm>
              <a:off x="1606575" y="2275175"/>
              <a:ext cx="60700" cy="38125"/>
            </a:xfrm>
            <a:custGeom>
              <a:avLst/>
              <a:gdLst/>
              <a:ahLst/>
              <a:cxnLst/>
              <a:rect l="l" t="t" r="r" b="b"/>
              <a:pathLst>
                <a:path w="2428" h="1525" extrusionOk="0">
                  <a:moveTo>
                    <a:pt x="795" y="1"/>
                  </a:moveTo>
                  <a:cubicBezTo>
                    <a:pt x="482" y="1"/>
                    <a:pt x="139" y="143"/>
                    <a:pt x="48" y="441"/>
                  </a:cubicBezTo>
                  <a:cubicBezTo>
                    <a:pt x="1" y="584"/>
                    <a:pt x="20" y="737"/>
                    <a:pt x="56" y="879"/>
                  </a:cubicBezTo>
                  <a:cubicBezTo>
                    <a:pt x="134" y="1181"/>
                    <a:pt x="341" y="1488"/>
                    <a:pt x="651" y="1521"/>
                  </a:cubicBezTo>
                  <a:cubicBezTo>
                    <a:pt x="670" y="1523"/>
                    <a:pt x="690" y="1524"/>
                    <a:pt x="710" y="1524"/>
                  </a:cubicBezTo>
                  <a:cubicBezTo>
                    <a:pt x="822" y="1524"/>
                    <a:pt x="934" y="1493"/>
                    <a:pt x="1041" y="1462"/>
                  </a:cubicBezTo>
                  <a:cubicBezTo>
                    <a:pt x="1211" y="1409"/>
                    <a:pt x="1387" y="1362"/>
                    <a:pt x="1557" y="1309"/>
                  </a:cubicBezTo>
                  <a:cubicBezTo>
                    <a:pt x="1697" y="1267"/>
                    <a:pt x="1836" y="1228"/>
                    <a:pt x="1976" y="1186"/>
                  </a:cubicBezTo>
                  <a:cubicBezTo>
                    <a:pt x="2087" y="1156"/>
                    <a:pt x="2210" y="1114"/>
                    <a:pt x="2274" y="1016"/>
                  </a:cubicBezTo>
                  <a:cubicBezTo>
                    <a:pt x="2428" y="787"/>
                    <a:pt x="1925" y="469"/>
                    <a:pt x="1778" y="360"/>
                  </a:cubicBezTo>
                  <a:cubicBezTo>
                    <a:pt x="1493" y="154"/>
                    <a:pt x="1158" y="3"/>
                    <a:pt x="804" y="1"/>
                  </a:cubicBezTo>
                  <a:cubicBezTo>
                    <a:pt x="801" y="1"/>
                    <a:pt x="798" y="1"/>
                    <a:pt x="795"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74" name="Google Shape;7674;p59"/>
            <p:cNvSpPr/>
            <p:nvPr/>
          </p:nvSpPr>
          <p:spPr>
            <a:xfrm>
              <a:off x="1677725" y="2255800"/>
              <a:ext cx="88525" cy="54775"/>
            </a:xfrm>
            <a:custGeom>
              <a:avLst/>
              <a:gdLst/>
              <a:ahLst/>
              <a:cxnLst/>
              <a:rect l="l" t="t" r="r" b="b"/>
              <a:pathLst>
                <a:path w="3541" h="2191" extrusionOk="0">
                  <a:moveTo>
                    <a:pt x="1673" y="1"/>
                  </a:moveTo>
                  <a:cubicBezTo>
                    <a:pt x="1253" y="1"/>
                    <a:pt x="861" y="268"/>
                    <a:pt x="614" y="608"/>
                  </a:cubicBezTo>
                  <a:cubicBezTo>
                    <a:pt x="419" y="873"/>
                    <a:pt x="0" y="1576"/>
                    <a:pt x="181" y="1886"/>
                  </a:cubicBezTo>
                  <a:cubicBezTo>
                    <a:pt x="330" y="2131"/>
                    <a:pt x="714" y="2191"/>
                    <a:pt x="1040" y="2191"/>
                  </a:cubicBezTo>
                  <a:cubicBezTo>
                    <a:pt x="1168" y="2191"/>
                    <a:pt x="1286" y="2181"/>
                    <a:pt x="1378" y="2170"/>
                  </a:cubicBezTo>
                  <a:cubicBezTo>
                    <a:pt x="1827" y="2123"/>
                    <a:pt x="2271" y="2011"/>
                    <a:pt x="2689" y="1844"/>
                  </a:cubicBezTo>
                  <a:cubicBezTo>
                    <a:pt x="2957" y="1735"/>
                    <a:pt x="3231" y="1593"/>
                    <a:pt x="3387" y="1348"/>
                  </a:cubicBezTo>
                  <a:cubicBezTo>
                    <a:pt x="3540" y="1105"/>
                    <a:pt x="3526" y="731"/>
                    <a:pt x="3289" y="566"/>
                  </a:cubicBezTo>
                  <a:cubicBezTo>
                    <a:pt x="3180" y="494"/>
                    <a:pt x="3049" y="469"/>
                    <a:pt x="2927" y="435"/>
                  </a:cubicBezTo>
                  <a:cubicBezTo>
                    <a:pt x="2516" y="315"/>
                    <a:pt x="2157" y="28"/>
                    <a:pt x="1735" y="3"/>
                  </a:cubicBezTo>
                  <a:cubicBezTo>
                    <a:pt x="1715" y="2"/>
                    <a:pt x="1694" y="1"/>
                    <a:pt x="167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75" name="Google Shape;7675;p59"/>
            <p:cNvSpPr/>
            <p:nvPr/>
          </p:nvSpPr>
          <p:spPr>
            <a:xfrm>
              <a:off x="1679050" y="2273250"/>
              <a:ext cx="35450" cy="18575"/>
            </a:xfrm>
            <a:custGeom>
              <a:avLst/>
              <a:gdLst/>
              <a:ahLst/>
              <a:cxnLst/>
              <a:rect l="l" t="t" r="r" b="b"/>
              <a:pathLst>
                <a:path w="1418" h="743" extrusionOk="0">
                  <a:moveTo>
                    <a:pt x="1349" y="1"/>
                  </a:moveTo>
                  <a:cubicBezTo>
                    <a:pt x="1345" y="1"/>
                    <a:pt x="1341" y="1"/>
                    <a:pt x="1336" y="2"/>
                  </a:cubicBezTo>
                  <a:cubicBezTo>
                    <a:pt x="854" y="97"/>
                    <a:pt x="405" y="312"/>
                    <a:pt x="31" y="630"/>
                  </a:cubicBezTo>
                  <a:cubicBezTo>
                    <a:pt x="3" y="655"/>
                    <a:pt x="0" y="691"/>
                    <a:pt x="25" y="719"/>
                  </a:cubicBezTo>
                  <a:cubicBezTo>
                    <a:pt x="36" y="730"/>
                    <a:pt x="45" y="739"/>
                    <a:pt x="59" y="742"/>
                  </a:cubicBezTo>
                  <a:cubicBezTo>
                    <a:pt x="63" y="742"/>
                    <a:pt x="67" y="743"/>
                    <a:pt x="72" y="743"/>
                  </a:cubicBezTo>
                  <a:cubicBezTo>
                    <a:pt x="87" y="743"/>
                    <a:pt x="101" y="738"/>
                    <a:pt x="112" y="728"/>
                  </a:cubicBezTo>
                  <a:cubicBezTo>
                    <a:pt x="469" y="424"/>
                    <a:pt x="901" y="217"/>
                    <a:pt x="1356" y="128"/>
                  </a:cubicBezTo>
                  <a:cubicBezTo>
                    <a:pt x="1392" y="119"/>
                    <a:pt x="1417" y="89"/>
                    <a:pt x="1409" y="55"/>
                  </a:cubicBezTo>
                  <a:cubicBezTo>
                    <a:pt x="1404" y="24"/>
                    <a:pt x="1378" y="1"/>
                    <a:pt x="1349"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76" name="Google Shape;7676;p59"/>
            <p:cNvSpPr/>
            <p:nvPr/>
          </p:nvSpPr>
          <p:spPr>
            <a:xfrm>
              <a:off x="1682100" y="2290050"/>
              <a:ext cx="34200" cy="7275"/>
            </a:xfrm>
            <a:custGeom>
              <a:avLst/>
              <a:gdLst/>
              <a:ahLst/>
              <a:cxnLst/>
              <a:rect l="l" t="t" r="r" b="b"/>
              <a:pathLst>
                <a:path w="1368" h="291" extrusionOk="0">
                  <a:moveTo>
                    <a:pt x="1295" y="1"/>
                  </a:moveTo>
                  <a:cubicBezTo>
                    <a:pt x="1287" y="1"/>
                    <a:pt x="1280" y="2"/>
                    <a:pt x="1273" y="5"/>
                  </a:cubicBezTo>
                  <a:cubicBezTo>
                    <a:pt x="997" y="113"/>
                    <a:pt x="702" y="168"/>
                    <a:pt x="406" y="168"/>
                  </a:cubicBezTo>
                  <a:cubicBezTo>
                    <a:pt x="296" y="168"/>
                    <a:pt x="186" y="160"/>
                    <a:pt x="76" y="145"/>
                  </a:cubicBezTo>
                  <a:cubicBezTo>
                    <a:pt x="74" y="145"/>
                    <a:pt x="73" y="145"/>
                    <a:pt x="71" y="145"/>
                  </a:cubicBezTo>
                  <a:cubicBezTo>
                    <a:pt x="37" y="145"/>
                    <a:pt x="12" y="169"/>
                    <a:pt x="4" y="201"/>
                  </a:cubicBezTo>
                  <a:cubicBezTo>
                    <a:pt x="1" y="234"/>
                    <a:pt x="20" y="265"/>
                    <a:pt x="54" y="270"/>
                  </a:cubicBezTo>
                  <a:cubicBezTo>
                    <a:pt x="54" y="270"/>
                    <a:pt x="57" y="270"/>
                    <a:pt x="59" y="268"/>
                  </a:cubicBezTo>
                  <a:cubicBezTo>
                    <a:pt x="174" y="283"/>
                    <a:pt x="288" y="290"/>
                    <a:pt x="403" y="290"/>
                  </a:cubicBezTo>
                  <a:cubicBezTo>
                    <a:pt x="714" y="290"/>
                    <a:pt x="1024" y="235"/>
                    <a:pt x="1318" y="123"/>
                  </a:cubicBezTo>
                  <a:cubicBezTo>
                    <a:pt x="1348" y="111"/>
                    <a:pt x="1368" y="72"/>
                    <a:pt x="1354" y="42"/>
                  </a:cubicBezTo>
                  <a:cubicBezTo>
                    <a:pt x="1345" y="18"/>
                    <a:pt x="1320" y="1"/>
                    <a:pt x="1295"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77" name="Google Shape;7677;p59"/>
            <p:cNvSpPr/>
            <p:nvPr/>
          </p:nvSpPr>
          <p:spPr>
            <a:xfrm>
              <a:off x="1678200" y="2265600"/>
              <a:ext cx="65250" cy="43725"/>
            </a:xfrm>
            <a:custGeom>
              <a:avLst/>
              <a:gdLst/>
              <a:ahLst/>
              <a:cxnLst/>
              <a:rect l="l" t="t" r="r" b="b"/>
              <a:pathLst>
                <a:path w="2610" h="1749" extrusionOk="0">
                  <a:moveTo>
                    <a:pt x="1269" y="1"/>
                  </a:moveTo>
                  <a:cubicBezTo>
                    <a:pt x="950" y="1"/>
                    <a:pt x="653" y="219"/>
                    <a:pt x="464" y="501"/>
                  </a:cubicBezTo>
                  <a:cubicBezTo>
                    <a:pt x="316" y="713"/>
                    <a:pt x="1" y="1276"/>
                    <a:pt x="126" y="1513"/>
                  </a:cubicBezTo>
                  <a:cubicBezTo>
                    <a:pt x="226" y="1702"/>
                    <a:pt x="487" y="1748"/>
                    <a:pt x="719" y="1748"/>
                  </a:cubicBezTo>
                  <a:cubicBezTo>
                    <a:pt x="824" y="1748"/>
                    <a:pt x="924" y="1739"/>
                    <a:pt x="999" y="1728"/>
                  </a:cubicBezTo>
                  <a:cubicBezTo>
                    <a:pt x="1331" y="1681"/>
                    <a:pt x="1661" y="1589"/>
                    <a:pt x="1970" y="1449"/>
                  </a:cubicBezTo>
                  <a:cubicBezTo>
                    <a:pt x="2168" y="1360"/>
                    <a:pt x="2372" y="1243"/>
                    <a:pt x="2489" y="1048"/>
                  </a:cubicBezTo>
                  <a:cubicBezTo>
                    <a:pt x="2609" y="852"/>
                    <a:pt x="2601" y="557"/>
                    <a:pt x="2431" y="431"/>
                  </a:cubicBezTo>
                  <a:cubicBezTo>
                    <a:pt x="2352" y="370"/>
                    <a:pt x="2255" y="356"/>
                    <a:pt x="2166" y="328"/>
                  </a:cubicBezTo>
                  <a:cubicBezTo>
                    <a:pt x="1870" y="239"/>
                    <a:pt x="1608" y="15"/>
                    <a:pt x="1298" y="1"/>
                  </a:cubicBezTo>
                  <a:cubicBezTo>
                    <a:pt x="1288" y="1"/>
                    <a:pt x="1278" y="1"/>
                    <a:pt x="126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78" name="Google Shape;7678;p59"/>
            <p:cNvSpPr/>
            <p:nvPr/>
          </p:nvSpPr>
          <p:spPr>
            <a:xfrm>
              <a:off x="1622825" y="2302275"/>
              <a:ext cx="60350" cy="78275"/>
            </a:xfrm>
            <a:custGeom>
              <a:avLst/>
              <a:gdLst/>
              <a:ahLst/>
              <a:cxnLst/>
              <a:rect l="l" t="t" r="r" b="b"/>
              <a:pathLst>
                <a:path w="2414" h="3131" extrusionOk="0">
                  <a:moveTo>
                    <a:pt x="1708" y="1"/>
                  </a:moveTo>
                  <a:cubicBezTo>
                    <a:pt x="1632" y="1"/>
                    <a:pt x="1547" y="26"/>
                    <a:pt x="1451" y="83"/>
                  </a:cubicBezTo>
                  <a:cubicBezTo>
                    <a:pt x="1086" y="298"/>
                    <a:pt x="745" y="616"/>
                    <a:pt x="430" y="892"/>
                  </a:cubicBezTo>
                  <a:cubicBezTo>
                    <a:pt x="268" y="1028"/>
                    <a:pt x="101" y="1185"/>
                    <a:pt x="62" y="1391"/>
                  </a:cubicBezTo>
                  <a:cubicBezTo>
                    <a:pt x="1" y="1704"/>
                    <a:pt x="252" y="1985"/>
                    <a:pt x="344" y="2292"/>
                  </a:cubicBezTo>
                  <a:cubicBezTo>
                    <a:pt x="422" y="2552"/>
                    <a:pt x="408" y="2870"/>
                    <a:pt x="617" y="3040"/>
                  </a:cubicBezTo>
                  <a:cubicBezTo>
                    <a:pt x="697" y="3104"/>
                    <a:pt x="789" y="3130"/>
                    <a:pt x="886" y="3130"/>
                  </a:cubicBezTo>
                  <a:cubicBezTo>
                    <a:pt x="1082" y="3130"/>
                    <a:pt x="1295" y="3022"/>
                    <a:pt x="1454" y="2889"/>
                  </a:cubicBezTo>
                  <a:cubicBezTo>
                    <a:pt x="2121" y="2329"/>
                    <a:pt x="2414" y="1358"/>
                    <a:pt x="2168" y="524"/>
                  </a:cubicBezTo>
                  <a:cubicBezTo>
                    <a:pt x="2082" y="228"/>
                    <a:pt x="1937" y="1"/>
                    <a:pt x="170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79" name="Google Shape;7679;p59"/>
            <p:cNvSpPr/>
            <p:nvPr/>
          </p:nvSpPr>
          <p:spPr>
            <a:xfrm>
              <a:off x="1658675" y="2305525"/>
              <a:ext cx="15775" cy="54750"/>
            </a:xfrm>
            <a:custGeom>
              <a:avLst/>
              <a:gdLst/>
              <a:ahLst/>
              <a:cxnLst/>
              <a:rect l="l" t="t" r="r" b="b"/>
              <a:pathLst>
                <a:path w="631" h="2190" extrusionOk="0">
                  <a:moveTo>
                    <a:pt x="531" y="0"/>
                  </a:moveTo>
                  <a:cubicBezTo>
                    <a:pt x="494" y="0"/>
                    <a:pt x="466" y="34"/>
                    <a:pt x="469" y="67"/>
                  </a:cubicBezTo>
                  <a:cubicBezTo>
                    <a:pt x="503" y="734"/>
                    <a:pt x="363" y="1403"/>
                    <a:pt x="65" y="2000"/>
                  </a:cubicBezTo>
                  <a:cubicBezTo>
                    <a:pt x="48" y="2006"/>
                    <a:pt x="37" y="2020"/>
                    <a:pt x="31" y="2037"/>
                  </a:cubicBezTo>
                  <a:lnTo>
                    <a:pt x="9" y="2106"/>
                  </a:lnTo>
                  <a:cubicBezTo>
                    <a:pt x="0" y="2137"/>
                    <a:pt x="14" y="2171"/>
                    <a:pt x="45" y="2185"/>
                  </a:cubicBezTo>
                  <a:cubicBezTo>
                    <a:pt x="48" y="2185"/>
                    <a:pt x="51" y="2187"/>
                    <a:pt x="56" y="2187"/>
                  </a:cubicBezTo>
                  <a:cubicBezTo>
                    <a:pt x="62" y="2189"/>
                    <a:pt x="67" y="2190"/>
                    <a:pt x="73" y="2190"/>
                  </a:cubicBezTo>
                  <a:cubicBezTo>
                    <a:pt x="95" y="2190"/>
                    <a:pt x="115" y="2177"/>
                    <a:pt x="129" y="2157"/>
                  </a:cubicBezTo>
                  <a:cubicBezTo>
                    <a:pt x="469" y="1515"/>
                    <a:pt x="631" y="790"/>
                    <a:pt x="595" y="62"/>
                  </a:cubicBezTo>
                  <a:cubicBezTo>
                    <a:pt x="595" y="25"/>
                    <a:pt x="564" y="0"/>
                    <a:pt x="531"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80" name="Google Shape;7680;p59"/>
            <p:cNvSpPr/>
            <p:nvPr/>
          </p:nvSpPr>
          <p:spPr>
            <a:xfrm>
              <a:off x="1645500" y="2305475"/>
              <a:ext cx="21775" cy="38400"/>
            </a:xfrm>
            <a:custGeom>
              <a:avLst/>
              <a:gdLst/>
              <a:ahLst/>
              <a:cxnLst/>
              <a:rect l="l" t="t" r="r" b="b"/>
              <a:pathLst>
                <a:path w="871" h="1536" extrusionOk="0">
                  <a:moveTo>
                    <a:pt x="801" y="1"/>
                  </a:moveTo>
                  <a:cubicBezTo>
                    <a:pt x="784" y="1"/>
                    <a:pt x="767" y="8"/>
                    <a:pt x="753" y="22"/>
                  </a:cubicBezTo>
                  <a:cubicBezTo>
                    <a:pt x="382" y="426"/>
                    <a:pt x="126" y="923"/>
                    <a:pt x="6" y="1458"/>
                  </a:cubicBezTo>
                  <a:cubicBezTo>
                    <a:pt x="0" y="1492"/>
                    <a:pt x="20" y="1528"/>
                    <a:pt x="56" y="1534"/>
                  </a:cubicBezTo>
                  <a:cubicBezTo>
                    <a:pt x="61" y="1535"/>
                    <a:pt x="66" y="1536"/>
                    <a:pt x="70" y="1536"/>
                  </a:cubicBezTo>
                  <a:cubicBezTo>
                    <a:pt x="99" y="1536"/>
                    <a:pt x="127" y="1515"/>
                    <a:pt x="131" y="1486"/>
                  </a:cubicBezTo>
                  <a:cubicBezTo>
                    <a:pt x="249" y="973"/>
                    <a:pt x="491" y="496"/>
                    <a:pt x="848" y="108"/>
                  </a:cubicBezTo>
                  <a:cubicBezTo>
                    <a:pt x="871" y="80"/>
                    <a:pt x="868" y="41"/>
                    <a:pt x="843" y="16"/>
                  </a:cubicBezTo>
                  <a:cubicBezTo>
                    <a:pt x="830" y="6"/>
                    <a:pt x="816" y="1"/>
                    <a:pt x="801"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81" name="Google Shape;7681;p59"/>
            <p:cNvSpPr/>
            <p:nvPr/>
          </p:nvSpPr>
          <p:spPr>
            <a:xfrm>
              <a:off x="1635525" y="2305075"/>
              <a:ext cx="41175" cy="53575"/>
            </a:xfrm>
            <a:custGeom>
              <a:avLst/>
              <a:gdLst/>
              <a:ahLst/>
              <a:cxnLst/>
              <a:rect l="l" t="t" r="r" b="b"/>
              <a:pathLst>
                <a:path w="1647" h="2143" extrusionOk="0">
                  <a:moveTo>
                    <a:pt x="1168" y="0"/>
                  </a:moveTo>
                  <a:cubicBezTo>
                    <a:pt x="1116" y="0"/>
                    <a:pt x="1057" y="18"/>
                    <a:pt x="991" y="57"/>
                  </a:cubicBezTo>
                  <a:cubicBezTo>
                    <a:pt x="740" y="208"/>
                    <a:pt x="514" y="423"/>
                    <a:pt x="293" y="612"/>
                  </a:cubicBezTo>
                  <a:cubicBezTo>
                    <a:pt x="187" y="707"/>
                    <a:pt x="70" y="810"/>
                    <a:pt x="42" y="953"/>
                  </a:cubicBezTo>
                  <a:cubicBezTo>
                    <a:pt x="0" y="1170"/>
                    <a:pt x="173" y="1363"/>
                    <a:pt x="235" y="1572"/>
                  </a:cubicBezTo>
                  <a:cubicBezTo>
                    <a:pt x="288" y="1748"/>
                    <a:pt x="276" y="1965"/>
                    <a:pt x="419" y="2080"/>
                  </a:cubicBezTo>
                  <a:cubicBezTo>
                    <a:pt x="473" y="2124"/>
                    <a:pt x="536" y="2142"/>
                    <a:pt x="603" y="2142"/>
                  </a:cubicBezTo>
                  <a:cubicBezTo>
                    <a:pt x="737" y="2142"/>
                    <a:pt x="884" y="2066"/>
                    <a:pt x="991" y="1977"/>
                  </a:cubicBezTo>
                  <a:cubicBezTo>
                    <a:pt x="1448" y="1592"/>
                    <a:pt x="1646" y="930"/>
                    <a:pt x="1484" y="359"/>
                  </a:cubicBezTo>
                  <a:cubicBezTo>
                    <a:pt x="1426" y="156"/>
                    <a:pt x="1325" y="0"/>
                    <a:pt x="1168"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82" name="Google Shape;7682;p59"/>
            <p:cNvSpPr/>
            <p:nvPr/>
          </p:nvSpPr>
          <p:spPr>
            <a:xfrm>
              <a:off x="1671925" y="2296500"/>
              <a:ext cx="67950" cy="70925"/>
            </a:xfrm>
            <a:custGeom>
              <a:avLst/>
              <a:gdLst/>
              <a:ahLst/>
              <a:cxnLst/>
              <a:rect l="l" t="t" r="r" b="b"/>
              <a:pathLst>
                <a:path w="2718" h="2837" extrusionOk="0">
                  <a:moveTo>
                    <a:pt x="688" y="1"/>
                  </a:moveTo>
                  <a:cubicBezTo>
                    <a:pt x="411" y="1"/>
                    <a:pt x="176" y="132"/>
                    <a:pt x="76" y="509"/>
                  </a:cubicBezTo>
                  <a:cubicBezTo>
                    <a:pt x="1" y="799"/>
                    <a:pt x="65" y="1103"/>
                    <a:pt x="160" y="1391"/>
                  </a:cubicBezTo>
                  <a:cubicBezTo>
                    <a:pt x="282" y="1770"/>
                    <a:pt x="447" y="2138"/>
                    <a:pt x="651" y="2481"/>
                  </a:cubicBezTo>
                  <a:cubicBezTo>
                    <a:pt x="748" y="2646"/>
                    <a:pt x="882" y="2816"/>
                    <a:pt x="1069" y="2836"/>
                  </a:cubicBezTo>
                  <a:cubicBezTo>
                    <a:pt x="1078" y="2836"/>
                    <a:pt x="1087" y="2837"/>
                    <a:pt x="1095" y="2837"/>
                  </a:cubicBezTo>
                  <a:cubicBezTo>
                    <a:pt x="1355" y="2837"/>
                    <a:pt x="1561" y="2534"/>
                    <a:pt x="1822" y="2534"/>
                  </a:cubicBezTo>
                  <a:cubicBezTo>
                    <a:pt x="1828" y="2534"/>
                    <a:pt x="1835" y="2534"/>
                    <a:pt x="1842" y="2534"/>
                  </a:cubicBezTo>
                  <a:cubicBezTo>
                    <a:pt x="1937" y="2543"/>
                    <a:pt x="2029" y="2590"/>
                    <a:pt x="2124" y="2618"/>
                  </a:cubicBezTo>
                  <a:cubicBezTo>
                    <a:pt x="2174" y="2633"/>
                    <a:pt x="2226" y="2640"/>
                    <a:pt x="2278" y="2640"/>
                  </a:cubicBezTo>
                  <a:cubicBezTo>
                    <a:pt x="2366" y="2640"/>
                    <a:pt x="2453" y="2618"/>
                    <a:pt x="2528" y="2571"/>
                  </a:cubicBezTo>
                  <a:cubicBezTo>
                    <a:pt x="2642" y="2493"/>
                    <a:pt x="2718" y="2347"/>
                    <a:pt x="2690" y="2211"/>
                  </a:cubicBezTo>
                  <a:cubicBezTo>
                    <a:pt x="2662" y="2060"/>
                    <a:pt x="2528" y="1951"/>
                    <a:pt x="2486" y="1806"/>
                  </a:cubicBezTo>
                  <a:cubicBezTo>
                    <a:pt x="2439" y="1650"/>
                    <a:pt x="2509" y="1485"/>
                    <a:pt x="2509" y="1321"/>
                  </a:cubicBezTo>
                  <a:cubicBezTo>
                    <a:pt x="2514" y="939"/>
                    <a:pt x="2154" y="662"/>
                    <a:pt x="1833" y="450"/>
                  </a:cubicBezTo>
                  <a:cubicBezTo>
                    <a:pt x="1541" y="255"/>
                    <a:pt x="1074" y="1"/>
                    <a:pt x="68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83" name="Google Shape;7683;p59"/>
            <p:cNvSpPr/>
            <p:nvPr/>
          </p:nvSpPr>
          <p:spPr>
            <a:xfrm>
              <a:off x="1675125" y="2297550"/>
              <a:ext cx="20475" cy="38225"/>
            </a:xfrm>
            <a:custGeom>
              <a:avLst/>
              <a:gdLst/>
              <a:ahLst/>
              <a:cxnLst/>
              <a:rect l="l" t="t" r="r" b="b"/>
              <a:pathLst>
                <a:path w="819" h="1529" extrusionOk="0">
                  <a:moveTo>
                    <a:pt x="146" y="1"/>
                  </a:moveTo>
                  <a:cubicBezTo>
                    <a:pt x="110" y="1"/>
                    <a:pt x="84" y="25"/>
                    <a:pt x="76" y="57"/>
                  </a:cubicBezTo>
                  <a:cubicBezTo>
                    <a:pt x="1" y="609"/>
                    <a:pt x="255" y="1195"/>
                    <a:pt x="709" y="1516"/>
                  </a:cubicBezTo>
                  <a:cubicBezTo>
                    <a:pt x="715" y="1519"/>
                    <a:pt x="726" y="1524"/>
                    <a:pt x="732" y="1527"/>
                  </a:cubicBezTo>
                  <a:cubicBezTo>
                    <a:pt x="737" y="1528"/>
                    <a:pt x="742" y="1529"/>
                    <a:pt x="747" y="1529"/>
                  </a:cubicBezTo>
                  <a:cubicBezTo>
                    <a:pt x="768" y="1529"/>
                    <a:pt x="788" y="1520"/>
                    <a:pt x="799" y="1502"/>
                  </a:cubicBezTo>
                  <a:cubicBezTo>
                    <a:pt x="818" y="1471"/>
                    <a:pt x="813" y="1432"/>
                    <a:pt x="785" y="1410"/>
                  </a:cubicBezTo>
                  <a:cubicBezTo>
                    <a:pt x="369" y="1114"/>
                    <a:pt x="135" y="581"/>
                    <a:pt x="205" y="76"/>
                  </a:cubicBezTo>
                  <a:cubicBezTo>
                    <a:pt x="210" y="37"/>
                    <a:pt x="185" y="1"/>
                    <a:pt x="152" y="1"/>
                  </a:cubicBezTo>
                  <a:cubicBezTo>
                    <a:pt x="150" y="1"/>
                    <a:pt x="148" y="1"/>
                    <a:pt x="146"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84" name="Google Shape;7684;p59"/>
            <p:cNvSpPr/>
            <p:nvPr/>
          </p:nvSpPr>
          <p:spPr>
            <a:xfrm>
              <a:off x="1681350" y="2299975"/>
              <a:ext cx="23875" cy="24075"/>
            </a:xfrm>
            <a:custGeom>
              <a:avLst/>
              <a:gdLst/>
              <a:ahLst/>
              <a:cxnLst/>
              <a:rect l="l" t="t" r="r" b="b"/>
              <a:pathLst>
                <a:path w="955" h="963" extrusionOk="0">
                  <a:moveTo>
                    <a:pt x="71" y="0"/>
                  </a:moveTo>
                  <a:cubicBezTo>
                    <a:pt x="52" y="0"/>
                    <a:pt x="33" y="8"/>
                    <a:pt x="20" y="24"/>
                  </a:cubicBezTo>
                  <a:cubicBezTo>
                    <a:pt x="0" y="52"/>
                    <a:pt x="3" y="94"/>
                    <a:pt x="31" y="116"/>
                  </a:cubicBezTo>
                  <a:cubicBezTo>
                    <a:pt x="335" y="353"/>
                    <a:pt x="603" y="627"/>
                    <a:pt x="832" y="939"/>
                  </a:cubicBezTo>
                  <a:cubicBezTo>
                    <a:pt x="840" y="950"/>
                    <a:pt x="854" y="959"/>
                    <a:pt x="868" y="961"/>
                  </a:cubicBezTo>
                  <a:cubicBezTo>
                    <a:pt x="872" y="962"/>
                    <a:pt x="876" y="962"/>
                    <a:pt x="880" y="962"/>
                  </a:cubicBezTo>
                  <a:cubicBezTo>
                    <a:pt x="893" y="962"/>
                    <a:pt x="905" y="959"/>
                    <a:pt x="918" y="953"/>
                  </a:cubicBezTo>
                  <a:cubicBezTo>
                    <a:pt x="949" y="931"/>
                    <a:pt x="954" y="889"/>
                    <a:pt x="932" y="861"/>
                  </a:cubicBezTo>
                  <a:cubicBezTo>
                    <a:pt x="700" y="543"/>
                    <a:pt x="421" y="258"/>
                    <a:pt x="112" y="13"/>
                  </a:cubicBezTo>
                  <a:cubicBezTo>
                    <a:pt x="100" y="5"/>
                    <a:pt x="85" y="0"/>
                    <a:pt x="71"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85" name="Google Shape;7685;p59"/>
            <p:cNvSpPr/>
            <p:nvPr/>
          </p:nvSpPr>
          <p:spPr>
            <a:xfrm>
              <a:off x="1673450" y="2295600"/>
              <a:ext cx="49900" cy="52075"/>
            </a:xfrm>
            <a:custGeom>
              <a:avLst/>
              <a:gdLst/>
              <a:ahLst/>
              <a:cxnLst/>
              <a:rect l="l" t="t" r="r" b="b"/>
              <a:pathLst>
                <a:path w="1996" h="2083" extrusionOk="0">
                  <a:moveTo>
                    <a:pt x="503" y="0"/>
                  </a:moveTo>
                  <a:cubicBezTo>
                    <a:pt x="301" y="0"/>
                    <a:pt x="130" y="96"/>
                    <a:pt x="57" y="372"/>
                  </a:cubicBezTo>
                  <a:cubicBezTo>
                    <a:pt x="1" y="587"/>
                    <a:pt x="51" y="813"/>
                    <a:pt x="115" y="1022"/>
                  </a:cubicBezTo>
                  <a:cubicBezTo>
                    <a:pt x="207" y="1301"/>
                    <a:pt x="325" y="1569"/>
                    <a:pt x="478" y="1823"/>
                  </a:cubicBezTo>
                  <a:cubicBezTo>
                    <a:pt x="548" y="1943"/>
                    <a:pt x="645" y="2071"/>
                    <a:pt x="785" y="2082"/>
                  </a:cubicBezTo>
                  <a:cubicBezTo>
                    <a:pt x="792" y="2083"/>
                    <a:pt x="798" y="2083"/>
                    <a:pt x="805" y="2083"/>
                  </a:cubicBezTo>
                  <a:cubicBezTo>
                    <a:pt x="997" y="2083"/>
                    <a:pt x="1145" y="1859"/>
                    <a:pt x="1338" y="1859"/>
                  </a:cubicBezTo>
                  <a:cubicBezTo>
                    <a:pt x="1342" y="1859"/>
                    <a:pt x="1347" y="1859"/>
                    <a:pt x="1351" y="1859"/>
                  </a:cubicBezTo>
                  <a:cubicBezTo>
                    <a:pt x="1424" y="1862"/>
                    <a:pt x="1491" y="1901"/>
                    <a:pt x="1560" y="1923"/>
                  </a:cubicBezTo>
                  <a:cubicBezTo>
                    <a:pt x="1596" y="1933"/>
                    <a:pt x="1633" y="1939"/>
                    <a:pt x="1671" y="1939"/>
                  </a:cubicBezTo>
                  <a:cubicBezTo>
                    <a:pt x="1736" y="1939"/>
                    <a:pt x="1801" y="1922"/>
                    <a:pt x="1856" y="1887"/>
                  </a:cubicBezTo>
                  <a:cubicBezTo>
                    <a:pt x="1940" y="1831"/>
                    <a:pt x="1996" y="1722"/>
                    <a:pt x="1976" y="1622"/>
                  </a:cubicBezTo>
                  <a:cubicBezTo>
                    <a:pt x="1954" y="1513"/>
                    <a:pt x="1853" y="1435"/>
                    <a:pt x="1823" y="1326"/>
                  </a:cubicBezTo>
                  <a:cubicBezTo>
                    <a:pt x="1789" y="1209"/>
                    <a:pt x="1839" y="1089"/>
                    <a:pt x="1842" y="969"/>
                  </a:cubicBezTo>
                  <a:cubicBezTo>
                    <a:pt x="1845" y="687"/>
                    <a:pt x="1586" y="486"/>
                    <a:pt x="1348" y="333"/>
                  </a:cubicBezTo>
                  <a:cubicBezTo>
                    <a:pt x="1132" y="190"/>
                    <a:pt x="787" y="0"/>
                    <a:pt x="50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86" name="Google Shape;7686;p59"/>
            <p:cNvSpPr/>
            <p:nvPr/>
          </p:nvSpPr>
          <p:spPr>
            <a:xfrm>
              <a:off x="1630225" y="2237175"/>
              <a:ext cx="72825" cy="61200"/>
            </a:xfrm>
            <a:custGeom>
              <a:avLst/>
              <a:gdLst/>
              <a:ahLst/>
              <a:cxnLst/>
              <a:rect l="l" t="t" r="r" b="b"/>
              <a:pathLst>
                <a:path w="2913" h="2448" extrusionOk="0">
                  <a:moveTo>
                    <a:pt x="2857" y="0"/>
                  </a:moveTo>
                  <a:cubicBezTo>
                    <a:pt x="2673" y="511"/>
                    <a:pt x="2344" y="971"/>
                    <a:pt x="1917" y="1306"/>
                  </a:cubicBezTo>
                  <a:cubicBezTo>
                    <a:pt x="1861" y="1348"/>
                    <a:pt x="1802" y="1389"/>
                    <a:pt x="1733" y="1403"/>
                  </a:cubicBezTo>
                  <a:cubicBezTo>
                    <a:pt x="1720" y="1405"/>
                    <a:pt x="1707" y="1406"/>
                    <a:pt x="1694" y="1406"/>
                  </a:cubicBezTo>
                  <a:cubicBezTo>
                    <a:pt x="1637" y="1406"/>
                    <a:pt x="1578" y="1388"/>
                    <a:pt x="1523" y="1367"/>
                  </a:cubicBezTo>
                  <a:cubicBezTo>
                    <a:pt x="1069" y="1200"/>
                    <a:pt x="661" y="898"/>
                    <a:pt x="360" y="513"/>
                  </a:cubicBezTo>
                  <a:cubicBezTo>
                    <a:pt x="257" y="592"/>
                    <a:pt x="137" y="653"/>
                    <a:pt x="84" y="767"/>
                  </a:cubicBezTo>
                  <a:cubicBezTo>
                    <a:pt x="0" y="943"/>
                    <a:pt x="109" y="1144"/>
                    <a:pt x="223" y="1303"/>
                  </a:cubicBezTo>
                  <a:cubicBezTo>
                    <a:pt x="514" y="1688"/>
                    <a:pt x="1158" y="2413"/>
                    <a:pt x="1688" y="2447"/>
                  </a:cubicBezTo>
                  <a:cubicBezTo>
                    <a:pt x="1696" y="2447"/>
                    <a:pt x="1704" y="2447"/>
                    <a:pt x="1711" y="2447"/>
                  </a:cubicBezTo>
                  <a:cubicBezTo>
                    <a:pt x="2258" y="2447"/>
                    <a:pt x="2569" y="1387"/>
                    <a:pt x="2737" y="988"/>
                  </a:cubicBezTo>
                  <a:cubicBezTo>
                    <a:pt x="2818" y="787"/>
                    <a:pt x="2896" y="580"/>
                    <a:pt x="2904" y="368"/>
                  </a:cubicBezTo>
                  <a:cubicBezTo>
                    <a:pt x="2913" y="243"/>
                    <a:pt x="2888" y="120"/>
                    <a:pt x="2857"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87" name="Google Shape;7687;p59"/>
            <p:cNvSpPr/>
            <p:nvPr/>
          </p:nvSpPr>
          <p:spPr>
            <a:xfrm>
              <a:off x="1624000" y="2302275"/>
              <a:ext cx="56800" cy="51950"/>
            </a:xfrm>
            <a:custGeom>
              <a:avLst/>
              <a:gdLst/>
              <a:ahLst/>
              <a:cxnLst/>
              <a:rect l="l" t="t" r="r" b="b"/>
              <a:pathLst>
                <a:path w="2272" h="2078" extrusionOk="0">
                  <a:moveTo>
                    <a:pt x="1661" y="1"/>
                  </a:moveTo>
                  <a:cubicBezTo>
                    <a:pt x="1585" y="1"/>
                    <a:pt x="1500" y="26"/>
                    <a:pt x="1404" y="83"/>
                  </a:cubicBezTo>
                  <a:cubicBezTo>
                    <a:pt x="1042" y="298"/>
                    <a:pt x="704" y="616"/>
                    <a:pt x="383" y="892"/>
                  </a:cubicBezTo>
                  <a:cubicBezTo>
                    <a:pt x="221" y="1028"/>
                    <a:pt x="54" y="1185"/>
                    <a:pt x="15" y="1391"/>
                  </a:cubicBezTo>
                  <a:cubicBezTo>
                    <a:pt x="1" y="1453"/>
                    <a:pt x="7" y="1517"/>
                    <a:pt x="15" y="1578"/>
                  </a:cubicBezTo>
                  <a:cubicBezTo>
                    <a:pt x="221" y="1366"/>
                    <a:pt x="439" y="1162"/>
                    <a:pt x="671" y="975"/>
                  </a:cubicBezTo>
                  <a:cubicBezTo>
                    <a:pt x="817" y="854"/>
                    <a:pt x="985" y="733"/>
                    <a:pt x="1180" y="733"/>
                  </a:cubicBezTo>
                  <a:cubicBezTo>
                    <a:pt x="1182" y="733"/>
                    <a:pt x="1184" y="733"/>
                    <a:pt x="1187" y="733"/>
                  </a:cubicBezTo>
                  <a:cubicBezTo>
                    <a:pt x="1354" y="738"/>
                    <a:pt x="1507" y="833"/>
                    <a:pt x="1616" y="962"/>
                  </a:cubicBezTo>
                  <a:cubicBezTo>
                    <a:pt x="1725" y="1087"/>
                    <a:pt x="1786" y="1246"/>
                    <a:pt x="1842" y="1402"/>
                  </a:cubicBezTo>
                  <a:cubicBezTo>
                    <a:pt x="1918" y="1623"/>
                    <a:pt x="1968" y="1849"/>
                    <a:pt x="2007" y="2077"/>
                  </a:cubicBezTo>
                  <a:cubicBezTo>
                    <a:pt x="2219" y="1592"/>
                    <a:pt x="2272" y="1034"/>
                    <a:pt x="2121" y="524"/>
                  </a:cubicBezTo>
                  <a:cubicBezTo>
                    <a:pt x="2035" y="228"/>
                    <a:pt x="1890" y="1"/>
                    <a:pt x="1661"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88" name="Google Shape;7688;p59"/>
            <p:cNvSpPr/>
            <p:nvPr/>
          </p:nvSpPr>
          <p:spPr>
            <a:xfrm>
              <a:off x="1672000" y="2296475"/>
              <a:ext cx="62225" cy="62000"/>
            </a:xfrm>
            <a:custGeom>
              <a:avLst/>
              <a:gdLst/>
              <a:ahLst/>
              <a:cxnLst/>
              <a:rect l="l" t="t" r="r" b="b"/>
              <a:pathLst>
                <a:path w="2489" h="2480" extrusionOk="0">
                  <a:moveTo>
                    <a:pt x="690" y="0"/>
                  </a:moveTo>
                  <a:cubicBezTo>
                    <a:pt x="413" y="0"/>
                    <a:pt x="177" y="131"/>
                    <a:pt x="76" y="510"/>
                  </a:cubicBezTo>
                  <a:cubicBezTo>
                    <a:pt x="0" y="800"/>
                    <a:pt x="67" y="1107"/>
                    <a:pt x="159" y="1392"/>
                  </a:cubicBezTo>
                  <a:cubicBezTo>
                    <a:pt x="282" y="1771"/>
                    <a:pt x="447" y="2139"/>
                    <a:pt x="653" y="2480"/>
                  </a:cubicBezTo>
                  <a:cubicBezTo>
                    <a:pt x="614" y="2256"/>
                    <a:pt x="600" y="2028"/>
                    <a:pt x="620" y="1804"/>
                  </a:cubicBezTo>
                  <a:cubicBezTo>
                    <a:pt x="642" y="1461"/>
                    <a:pt x="770" y="1085"/>
                    <a:pt x="1080" y="945"/>
                  </a:cubicBezTo>
                  <a:cubicBezTo>
                    <a:pt x="1174" y="904"/>
                    <a:pt x="1274" y="888"/>
                    <a:pt x="1375" y="888"/>
                  </a:cubicBezTo>
                  <a:cubicBezTo>
                    <a:pt x="1523" y="888"/>
                    <a:pt x="1674" y="922"/>
                    <a:pt x="1816" y="962"/>
                  </a:cubicBezTo>
                  <a:cubicBezTo>
                    <a:pt x="2042" y="1021"/>
                    <a:pt x="2266" y="1090"/>
                    <a:pt x="2489" y="1166"/>
                  </a:cubicBezTo>
                  <a:cubicBezTo>
                    <a:pt x="2414" y="862"/>
                    <a:pt x="2109" y="627"/>
                    <a:pt x="1833" y="446"/>
                  </a:cubicBezTo>
                  <a:cubicBezTo>
                    <a:pt x="1541" y="254"/>
                    <a:pt x="1076" y="0"/>
                    <a:pt x="690"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89" name="Google Shape;7689;p59"/>
            <p:cNvSpPr/>
            <p:nvPr/>
          </p:nvSpPr>
          <p:spPr>
            <a:xfrm>
              <a:off x="1677725" y="2256275"/>
              <a:ext cx="54900" cy="54225"/>
            </a:xfrm>
            <a:custGeom>
              <a:avLst/>
              <a:gdLst/>
              <a:ahLst/>
              <a:cxnLst/>
              <a:rect l="l" t="t" r="r" b="b"/>
              <a:pathLst>
                <a:path w="2196" h="2169" extrusionOk="0">
                  <a:moveTo>
                    <a:pt x="1487" y="1"/>
                  </a:moveTo>
                  <a:lnTo>
                    <a:pt x="1487" y="1"/>
                  </a:lnTo>
                  <a:cubicBezTo>
                    <a:pt x="1141" y="68"/>
                    <a:pt x="829" y="302"/>
                    <a:pt x="614" y="589"/>
                  </a:cubicBezTo>
                  <a:cubicBezTo>
                    <a:pt x="424" y="854"/>
                    <a:pt x="0" y="1560"/>
                    <a:pt x="181" y="1864"/>
                  </a:cubicBezTo>
                  <a:cubicBezTo>
                    <a:pt x="328" y="2109"/>
                    <a:pt x="710" y="2169"/>
                    <a:pt x="1037" y="2169"/>
                  </a:cubicBezTo>
                  <a:cubicBezTo>
                    <a:pt x="1165" y="2169"/>
                    <a:pt x="1285" y="2160"/>
                    <a:pt x="1378" y="2149"/>
                  </a:cubicBezTo>
                  <a:cubicBezTo>
                    <a:pt x="1654" y="2118"/>
                    <a:pt x="1925" y="2059"/>
                    <a:pt x="2196" y="1984"/>
                  </a:cubicBezTo>
                  <a:cubicBezTo>
                    <a:pt x="1995" y="1895"/>
                    <a:pt x="1808" y="1794"/>
                    <a:pt x="1627" y="1672"/>
                  </a:cubicBezTo>
                  <a:cubicBezTo>
                    <a:pt x="1387" y="1510"/>
                    <a:pt x="1152" y="1295"/>
                    <a:pt x="1113" y="1008"/>
                  </a:cubicBezTo>
                  <a:cubicBezTo>
                    <a:pt x="1083" y="765"/>
                    <a:pt x="1200" y="528"/>
                    <a:pt x="1320" y="310"/>
                  </a:cubicBezTo>
                  <a:cubicBezTo>
                    <a:pt x="1375" y="207"/>
                    <a:pt x="1431" y="107"/>
                    <a:pt x="1487"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90" name="Google Shape;7690;p59"/>
            <p:cNvSpPr/>
            <p:nvPr/>
          </p:nvSpPr>
          <p:spPr>
            <a:xfrm>
              <a:off x="1609025" y="2266450"/>
              <a:ext cx="66200" cy="55350"/>
            </a:xfrm>
            <a:custGeom>
              <a:avLst/>
              <a:gdLst/>
              <a:ahLst/>
              <a:cxnLst/>
              <a:rect l="l" t="t" r="r" b="b"/>
              <a:pathLst>
                <a:path w="2648" h="2214" extrusionOk="0">
                  <a:moveTo>
                    <a:pt x="190" y="1"/>
                  </a:moveTo>
                  <a:cubicBezTo>
                    <a:pt x="126" y="1"/>
                    <a:pt x="64" y="4"/>
                    <a:pt x="0" y="12"/>
                  </a:cubicBezTo>
                  <a:cubicBezTo>
                    <a:pt x="70" y="54"/>
                    <a:pt x="145" y="96"/>
                    <a:pt x="215" y="138"/>
                  </a:cubicBezTo>
                  <a:cubicBezTo>
                    <a:pt x="474" y="294"/>
                    <a:pt x="745" y="456"/>
                    <a:pt x="935" y="693"/>
                  </a:cubicBezTo>
                  <a:cubicBezTo>
                    <a:pt x="1127" y="930"/>
                    <a:pt x="1233" y="1265"/>
                    <a:pt x="1122" y="1546"/>
                  </a:cubicBezTo>
                  <a:cubicBezTo>
                    <a:pt x="1055" y="1717"/>
                    <a:pt x="918" y="1851"/>
                    <a:pt x="790" y="1979"/>
                  </a:cubicBezTo>
                  <a:cubicBezTo>
                    <a:pt x="709" y="2057"/>
                    <a:pt x="633" y="2135"/>
                    <a:pt x="553" y="2213"/>
                  </a:cubicBezTo>
                  <a:cubicBezTo>
                    <a:pt x="815" y="2135"/>
                    <a:pt x="1071" y="2060"/>
                    <a:pt x="1334" y="1982"/>
                  </a:cubicBezTo>
                  <a:cubicBezTo>
                    <a:pt x="1543" y="1920"/>
                    <a:pt x="1755" y="1862"/>
                    <a:pt x="1967" y="1797"/>
                  </a:cubicBezTo>
                  <a:cubicBezTo>
                    <a:pt x="2140" y="1744"/>
                    <a:pt x="2324" y="1686"/>
                    <a:pt x="2422" y="1538"/>
                  </a:cubicBezTo>
                  <a:cubicBezTo>
                    <a:pt x="2648" y="1189"/>
                    <a:pt x="1889" y="707"/>
                    <a:pt x="1666" y="545"/>
                  </a:cubicBezTo>
                  <a:cubicBezTo>
                    <a:pt x="1236" y="232"/>
                    <a:pt x="725" y="9"/>
                    <a:pt x="190"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691" name="Google Shape;7691;p59"/>
            <p:cNvSpPr/>
            <p:nvPr/>
          </p:nvSpPr>
          <p:spPr>
            <a:xfrm>
              <a:off x="1653575" y="2281700"/>
              <a:ext cx="35525" cy="32350"/>
            </a:xfrm>
            <a:custGeom>
              <a:avLst/>
              <a:gdLst/>
              <a:ahLst/>
              <a:cxnLst/>
              <a:rect l="l" t="t" r="r" b="b"/>
              <a:pathLst>
                <a:path w="1421" h="1294" extrusionOk="0">
                  <a:moveTo>
                    <a:pt x="712" y="1"/>
                  </a:moveTo>
                  <a:cubicBezTo>
                    <a:pt x="415" y="1"/>
                    <a:pt x="147" y="202"/>
                    <a:pt x="79" y="504"/>
                  </a:cubicBezTo>
                  <a:cubicBezTo>
                    <a:pt x="1" y="853"/>
                    <a:pt x="218" y="1199"/>
                    <a:pt x="567" y="1277"/>
                  </a:cubicBezTo>
                  <a:cubicBezTo>
                    <a:pt x="616" y="1288"/>
                    <a:pt x="665" y="1294"/>
                    <a:pt x="712" y="1294"/>
                  </a:cubicBezTo>
                  <a:cubicBezTo>
                    <a:pt x="1007" y="1294"/>
                    <a:pt x="1270" y="1089"/>
                    <a:pt x="1340" y="789"/>
                  </a:cubicBezTo>
                  <a:cubicBezTo>
                    <a:pt x="1421" y="445"/>
                    <a:pt x="1203" y="97"/>
                    <a:pt x="852" y="16"/>
                  </a:cubicBezTo>
                  <a:cubicBezTo>
                    <a:pt x="805" y="6"/>
                    <a:pt x="758" y="1"/>
                    <a:pt x="712"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92" name="Google Shape;7692;p59"/>
            <p:cNvSpPr/>
            <p:nvPr/>
          </p:nvSpPr>
          <p:spPr>
            <a:xfrm>
              <a:off x="1661600" y="2289000"/>
              <a:ext cx="19550" cy="17850"/>
            </a:xfrm>
            <a:custGeom>
              <a:avLst/>
              <a:gdLst/>
              <a:ahLst/>
              <a:cxnLst/>
              <a:rect l="l" t="t" r="r" b="b"/>
              <a:pathLst>
                <a:path w="782" h="714" extrusionOk="0">
                  <a:moveTo>
                    <a:pt x="389" y="1"/>
                  </a:moveTo>
                  <a:cubicBezTo>
                    <a:pt x="229" y="1"/>
                    <a:pt x="81" y="114"/>
                    <a:pt x="45" y="279"/>
                  </a:cubicBezTo>
                  <a:cubicBezTo>
                    <a:pt x="1" y="466"/>
                    <a:pt x="123" y="661"/>
                    <a:pt x="316" y="703"/>
                  </a:cubicBezTo>
                  <a:cubicBezTo>
                    <a:pt x="343" y="710"/>
                    <a:pt x="371" y="713"/>
                    <a:pt x="398" y="713"/>
                  </a:cubicBezTo>
                  <a:cubicBezTo>
                    <a:pt x="556" y="713"/>
                    <a:pt x="704" y="600"/>
                    <a:pt x="740" y="435"/>
                  </a:cubicBezTo>
                  <a:cubicBezTo>
                    <a:pt x="782" y="243"/>
                    <a:pt x="665" y="53"/>
                    <a:pt x="472" y="11"/>
                  </a:cubicBezTo>
                  <a:cubicBezTo>
                    <a:pt x="445" y="4"/>
                    <a:pt x="417" y="1"/>
                    <a:pt x="38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7693" name="Google Shape;7693;p59"/>
            <p:cNvSpPr/>
            <p:nvPr/>
          </p:nvSpPr>
          <p:spPr>
            <a:xfrm>
              <a:off x="1621575" y="2009950"/>
              <a:ext cx="168800" cy="160250"/>
            </a:xfrm>
            <a:custGeom>
              <a:avLst/>
              <a:gdLst/>
              <a:ahLst/>
              <a:cxnLst/>
              <a:rect l="l" t="t" r="r" b="b"/>
              <a:pathLst>
                <a:path w="6752" h="6410" extrusionOk="0">
                  <a:moveTo>
                    <a:pt x="4225" y="0"/>
                  </a:moveTo>
                  <a:cubicBezTo>
                    <a:pt x="4192" y="0"/>
                    <a:pt x="4159" y="2"/>
                    <a:pt x="4126" y="6"/>
                  </a:cubicBezTo>
                  <a:cubicBezTo>
                    <a:pt x="3767" y="45"/>
                    <a:pt x="3451" y="271"/>
                    <a:pt x="3236" y="561"/>
                  </a:cubicBezTo>
                  <a:cubicBezTo>
                    <a:pt x="3111" y="739"/>
                    <a:pt x="2999" y="949"/>
                    <a:pt x="2801" y="1032"/>
                  </a:cubicBezTo>
                  <a:cubicBezTo>
                    <a:pt x="2773" y="1041"/>
                    <a:pt x="2743" y="1052"/>
                    <a:pt x="2712" y="1060"/>
                  </a:cubicBezTo>
                  <a:cubicBezTo>
                    <a:pt x="2648" y="1074"/>
                    <a:pt x="2586" y="1082"/>
                    <a:pt x="2522" y="1096"/>
                  </a:cubicBezTo>
                  <a:cubicBezTo>
                    <a:pt x="2519" y="1096"/>
                    <a:pt x="2519" y="1102"/>
                    <a:pt x="2519" y="1102"/>
                  </a:cubicBezTo>
                  <a:cubicBezTo>
                    <a:pt x="2506" y="1105"/>
                    <a:pt x="2492" y="1110"/>
                    <a:pt x="2478" y="1116"/>
                  </a:cubicBezTo>
                  <a:cubicBezTo>
                    <a:pt x="2469" y="1119"/>
                    <a:pt x="2466" y="1119"/>
                    <a:pt x="2464" y="1122"/>
                  </a:cubicBezTo>
                  <a:cubicBezTo>
                    <a:pt x="2453" y="1130"/>
                    <a:pt x="2439" y="1133"/>
                    <a:pt x="2427" y="1138"/>
                  </a:cubicBezTo>
                  <a:cubicBezTo>
                    <a:pt x="2425" y="1144"/>
                    <a:pt x="2419" y="1144"/>
                    <a:pt x="2413" y="1147"/>
                  </a:cubicBezTo>
                  <a:cubicBezTo>
                    <a:pt x="2400" y="1158"/>
                    <a:pt x="2386" y="1163"/>
                    <a:pt x="2372" y="1175"/>
                  </a:cubicBezTo>
                  <a:cubicBezTo>
                    <a:pt x="2232" y="1292"/>
                    <a:pt x="2246" y="1512"/>
                    <a:pt x="2288" y="1691"/>
                  </a:cubicBezTo>
                  <a:cubicBezTo>
                    <a:pt x="2299" y="1733"/>
                    <a:pt x="2310" y="1780"/>
                    <a:pt x="2324" y="1830"/>
                  </a:cubicBezTo>
                  <a:cubicBezTo>
                    <a:pt x="2115" y="1585"/>
                    <a:pt x="1867" y="1375"/>
                    <a:pt x="1571" y="1242"/>
                  </a:cubicBezTo>
                  <a:cubicBezTo>
                    <a:pt x="1543" y="1228"/>
                    <a:pt x="1515" y="1216"/>
                    <a:pt x="1490" y="1205"/>
                  </a:cubicBezTo>
                  <a:lnTo>
                    <a:pt x="1487" y="1205"/>
                  </a:lnTo>
                  <a:cubicBezTo>
                    <a:pt x="1459" y="1194"/>
                    <a:pt x="1431" y="1186"/>
                    <a:pt x="1404" y="1177"/>
                  </a:cubicBezTo>
                  <a:cubicBezTo>
                    <a:pt x="1266" y="1133"/>
                    <a:pt x="1121" y="1109"/>
                    <a:pt x="980" y="1109"/>
                  </a:cubicBezTo>
                  <a:cubicBezTo>
                    <a:pt x="728" y="1109"/>
                    <a:pt x="486" y="1187"/>
                    <a:pt x="318" y="1373"/>
                  </a:cubicBezTo>
                  <a:cubicBezTo>
                    <a:pt x="176" y="1534"/>
                    <a:pt x="109" y="1746"/>
                    <a:pt x="76" y="1958"/>
                  </a:cubicBezTo>
                  <a:cubicBezTo>
                    <a:pt x="0" y="2402"/>
                    <a:pt x="92" y="2929"/>
                    <a:pt x="475" y="3155"/>
                  </a:cubicBezTo>
                  <a:cubicBezTo>
                    <a:pt x="639" y="3253"/>
                    <a:pt x="834" y="3278"/>
                    <a:pt x="1024" y="3306"/>
                  </a:cubicBezTo>
                  <a:lnTo>
                    <a:pt x="1027" y="3306"/>
                  </a:lnTo>
                  <a:cubicBezTo>
                    <a:pt x="1130" y="3320"/>
                    <a:pt x="1239" y="3334"/>
                    <a:pt x="1345" y="3348"/>
                  </a:cubicBezTo>
                  <a:cubicBezTo>
                    <a:pt x="1493" y="3367"/>
                    <a:pt x="1644" y="3384"/>
                    <a:pt x="1797" y="3409"/>
                  </a:cubicBezTo>
                  <a:cubicBezTo>
                    <a:pt x="1816" y="3412"/>
                    <a:pt x="1842" y="3418"/>
                    <a:pt x="1864" y="3420"/>
                  </a:cubicBezTo>
                  <a:cubicBezTo>
                    <a:pt x="1825" y="3434"/>
                    <a:pt x="1783" y="3445"/>
                    <a:pt x="1741" y="3454"/>
                  </a:cubicBezTo>
                  <a:cubicBezTo>
                    <a:pt x="1613" y="3493"/>
                    <a:pt x="1487" y="3535"/>
                    <a:pt x="1362" y="3568"/>
                  </a:cubicBezTo>
                  <a:cubicBezTo>
                    <a:pt x="1264" y="3596"/>
                    <a:pt x="1166" y="3630"/>
                    <a:pt x="1074" y="3674"/>
                  </a:cubicBezTo>
                  <a:cubicBezTo>
                    <a:pt x="1030" y="3694"/>
                    <a:pt x="988" y="3724"/>
                    <a:pt x="949" y="3755"/>
                  </a:cubicBezTo>
                  <a:cubicBezTo>
                    <a:pt x="913" y="3786"/>
                    <a:pt x="876" y="3822"/>
                    <a:pt x="848" y="3861"/>
                  </a:cubicBezTo>
                  <a:cubicBezTo>
                    <a:pt x="837" y="3875"/>
                    <a:pt x="832" y="3886"/>
                    <a:pt x="823" y="3900"/>
                  </a:cubicBezTo>
                  <a:cubicBezTo>
                    <a:pt x="684" y="4146"/>
                    <a:pt x="779" y="4469"/>
                    <a:pt x="742" y="4754"/>
                  </a:cubicBezTo>
                  <a:cubicBezTo>
                    <a:pt x="712" y="5011"/>
                    <a:pt x="578" y="5281"/>
                    <a:pt x="692" y="5507"/>
                  </a:cubicBezTo>
                  <a:cubicBezTo>
                    <a:pt x="783" y="5681"/>
                    <a:pt x="976" y="5746"/>
                    <a:pt x="1178" y="5746"/>
                  </a:cubicBezTo>
                  <a:cubicBezTo>
                    <a:pt x="1280" y="5746"/>
                    <a:pt x="1384" y="5730"/>
                    <a:pt x="1479" y="5702"/>
                  </a:cubicBezTo>
                  <a:cubicBezTo>
                    <a:pt x="1850" y="5596"/>
                    <a:pt x="2185" y="5382"/>
                    <a:pt x="2444" y="5103"/>
                  </a:cubicBezTo>
                  <a:cubicBezTo>
                    <a:pt x="2450" y="5100"/>
                    <a:pt x="2453" y="5094"/>
                    <a:pt x="2461" y="5089"/>
                  </a:cubicBezTo>
                  <a:cubicBezTo>
                    <a:pt x="2497" y="5047"/>
                    <a:pt x="2533" y="5005"/>
                    <a:pt x="2573" y="4960"/>
                  </a:cubicBezTo>
                  <a:cubicBezTo>
                    <a:pt x="2575" y="4957"/>
                    <a:pt x="2578" y="4949"/>
                    <a:pt x="2581" y="4946"/>
                  </a:cubicBezTo>
                  <a:cubicBezTo>
                    <a:pt x="2631" y="4885"/>
                    <a:pt x="2676" y="4821"/>
                    <a:pt x="2718" y="4751"/>
                  </a:cubicBezTo>
                  <a:lnTo>
                    <a:pt x="2718" y="4751"/>
                  </a:lnTo>
                  <a:cubicBezTo>
                    <a:pt x="2715" y="4829"/>
                    <a:pt x="2712" y="4904"/>
                    <a:pt x="2712" y="4983"/>
                  </a:cubicBezTo>
                  <a:cubicBezTo>
                    <a:pt x="2712" y="4999"/>
                    <a:pt x="2706" y="5013"/>
                    <a:pt x="2706" y="5030"/>
                  </a:cubicBezTo>
                  <a:cubicBezTo>
                    <a:pt x="2706" y="5214"/>
                    <a:pt x="2720" y="5401"/>
                    <a:pt x="2740" y="5582"/>
                  </a:cubicBezTo>
                  <a:cubicBezTo>
                    <a:pt x="2740" y="5588"/>
                    <a:pt x="2740" y="5591"/>
                    <a:pt x="2743" y="5599"/>
                  </a:cubicBezTo>
                  <a:lnTo>
                    <a:pt x="2743" y="5602"/>
                  </a:lnTo>
                  <a:cubicBezTo>
                    <a:pt x="2762" y="5783"/>
                    <a:pt x="2812" y="5981"/>
                    <a:pt x="2969" y="6071"/>
                  </a:cubicBezTo>
                  <a:cubicBezTo>
                    <a:pt x="3027" y="6103"/>
                    <a:pt x="3091" y="6114"/>
                    <a:pt x="3158" y="6114"/>
                  </a:cubicBezTo>
                  <a:cubicBezTo>
                    <a:pt x="3294" y="6114"/>
                    <a:pt x="3441" y="6069"/>
                    <a:pt x="3577" y="6069"/>
                  </a:cubicBezTo>
                  <a:cubicBezTo>
                    <a:pt x="3641" y="6069"/>
                    <a:pt x="3702" y="6078"/>
                    <a:pt x="3758" y="6107"/>
                  </a:cubicBezTo>
                  <a:cubicBezTo>
                    <a:pt x="3842" y="6149"/>
                    <a:pt x="3900" y="6230"/>
                    <a:pt x="3970" y="6288"/>
                  </a:cubicBezTo>
                  <a:cubicBezTo>
                    <a:pt x="4057" y="6360"/>
                    <a:pt x="4170" y="6409"/>
                    <a:pt x="4283" y="6409"/>
                  </a:cubicBezTo>
                  <a:cubicBezTo>
                    <a:pt x="4302" y="6409"/>
                    <a:pt x="4320" y="6408"/>
                    <a:pt x="4338" y="6405"/>
                  </a:cubicBezTo>
                  <a:cubicBezTo>
                    <a:pt x="4472" y="6383"/>
                    <a:pt x="4590" y="6285"/>
                    <a:pt x="4620" y="6157"/>
                  </a:cubicBezTo>
                  <a:cubicBezTo>
                    <a:pt x="4654" y="6015"/>
                    <a:pt x="4578" y="5867"/>
                    <a:pt x="4598" y="5725"/>
                  </a:cubicBezTo>
                  <a:cubicBezTo>
                    <a:pt x="4617" y="5571"/>
                    <a:pt x="4743" y="5451"/>
                    <a:pt x="4807" y="5312"/>
                  </a:cubicBezTo>
                  <a:cubicBezTo>
                    <a:pt x="4924" y="5055"/>
                    <a:pt x="4827" y="4765"/>
                    <a:pt x="4684" y="4503"/>
                  </a:cubicBezTo>
                  <a:cubicBezTo>
                    <a:pt x="4682" y="4500"/>
                    <a:pt x="4682" y="4500"/>
                    <a:pt x="4682" y="4497"/>
                  </a:cubicBezTo>
                  <a:cubicBezTo>
                    <a:pt x="4662" y="4461"/>
                    <a:pt x="4643" y="4430"/>
                    <a:pt x="4620" y="4397"/>
                  </a:cubicBezTo>
                  <a:cubicBezTo>
                    <a:pt x="4617" y="4391"/>
                    <a:pt x="4617" y="4388"/>
                    <a:pt x="4615" y="4386"/>
                  </a:cubicBezTo>
                  <a:cubicBezTo>
                    <a:pt x="4606" y="4377"/>
                    <a:pt x="4603" y="4372"/>
                    <a:pt x="4601" y="4363"/>
                  </a:cubicBezTo>
                  <a:lnTo>
                    <a:pt x="4601" y="4363"/>
                  </a:lnTo>
                  <a:cubicBezTo>
                    <a:pt x="4924" y="4444"/>
                    <a:pt x="5256" y="4494"/>
                    <a:pt x="5588" y="4508"/>
                  </a:cubicBezTo>
                  <a:cubicBezTo>
                    <a:pt x="5624" y="4509"/>
                    <a:pt x="5660" y="4510"/>
                    <a:pt x="5696" y="4510"/>
                  </a:cubicBezTo>
                  <a:cubicBezTo>
                    <a:pt x="5937" y="4510"/>
                    <a:pt x="6185" y="4480"/>
                    <a:pt x="6386" y="4349"/>
                  </a:cubicBezTo>
                  <a:cubicBezTo>
                    <a:pt x="6618" y="4190"/>
                    <a:pt x="6752" y="3864"/>
                    <a:pt x="6607" y="3630"/>
                  </a:cubicBezTo>
                  <a:cubicBezTo>
                    <a:pt x="6542" y="3524"/>
                    <a:pt x="6436" y="3451"/>
                    <a:pt x="6342" y="3376"/>
                  </a:cubicBezTo>
                  <a:cubicBezTo>
                    <a:pt x="6032" y="3113"/>
                    <a:pt x="5831" y="2723"/>
                    <a:pt x="5474" y="2533"/>
                  </a:cubicBezTo>
                  <a:cubicBezTo>
                    <a:pt x="5326" y="2457"/>
                    <a:pt x="5162" y="2423"/>
                    <a:pt x="4997" y="2423"/>
                  </a:cubicBezTo>
                  <a:cubicBezTo>
                    <a:pt x="4810" y="2423"/>
                    <a:pt x="4620" y="2466"/>
                    <a:pt x="4444" y="2542"/>
                  </a:cubicBezTo>
                  <a:cubicBezTo>
                    <a:pt x="4503" y="2483"/>
                    <a:pt x="4556" y="2430"/>
                    <a:pt x="4598" y="2391"/>
                  </a:cubicBezTo>
                  <a:cubicBezTo>
                    <a:pt x="4693" y="2304"/>
                    <a:pt x="4782" y="2212"/>
                    <a:pt x="4863" y="2115"/>
                  </a:cubicBezTo>
                  <a:cubicBezTo>
                    <a:pt x="4880" y="2095"/>
                    <a:pt x="4894" y="2078"/>
                    <a:pt x="4908" y="2053"/>
                  </a:cubicBezTo>
                  <a:cubicBezTo>
                    <a:pt x="4935" y="2011"/>
                    <a:pt x="4963" y="1970"/>
                    <a:pt x="4986" y="1919"/>
                  </a:cubicBezTo>
                  <a:cubicBezTo>
                    <a:pt x="5000" y="1892"/>
                    <a:pt x="5008" y="1864"/>
                    <a:pt x="5019" y="1833"/>
                  </a:cubicBezTo>
                  <a:cubicBezTo>
                    <a:pt x="5028" y="1816"/>
                    <a:pt x="5030" y="1802"/>
                    <a:pt x="5036" y="1786"/>
                  </a:cubicBezTo>
                  <a:cubicBezTo>
                    <a:pt x="5041" y="1772"/>
                    <a:pt x="5047" y="1760"/>
                    <a:pt x="5050" y="1746"/>
                  </a:cubicBezTo>
                  <a:cubicBezTo>
                    <a:pt x="5058" y="1724"/>
                    <a:pt x="5061" y="1705"/>
                    <a:pt x="5069" y="1680"/>
                  </a:cubicBezTo>
                  <a:cubicBezTo>
                    <a:pt x="5072" y="1674"/>
                    <a:pt x="5072" y="1668"/>
                    <a:pt x="5072" y="1663"/>
                  </a:cubicBezTo>
                  <a:cubicBezTo>
                    <a:pt x="5111" y="1481"/>
                    <a:pt x="5111" y="1297"/>
                    <a:pt x="5114" y="1110"/>
                  </a:cubicBezTo>
                  <a:cubicBezTo>
                    <a:pt x="5117" y="896"/>
                    <a:pt x="5114" y="670"/>
                    <a:pt x="5022" y="474"/>
                  </a:cubicBezTo>
                  <a:cubicBezTo>
                    <a:pt x="4888" y="175"/>
                    <a:pt x="4555" y="0"/>
                    <a:pt x="4225"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94" name="Google Shape;7694;p59"/>
            <p:cNvSpPr/>
            <p:nvPr/>
          </p:nvSpPr>
          <p:spPr>
            <a:xfrm>
              <a:off x="1680850" y="2022025"/>
              <a:ext cx="61050" cy="69875"/>
            </a:xfrm>
            <a:custGeom>
              <a:avLst/>
              <a:gdLst/>
              <a:ahLst/>
              <a:cxnLst/>
              <a:rect l="l" t="t" r="r" b="b"/>
              <a:pathLst>
                <a:path w="2442" h="2795" extrusionOk="0">
                  <a:moveTo>
                    <a:pt x="1689" y="1"/>
                  </a:moveTo>
                  <a:cubicBezTo>
                    <a:pt x="1661" y="1"/>
                    <a:pt x="1633" y="2"/>
                    <a:pt x="1605" y="5"/>
                  </a:cubicBezTo>
                  <a:cubicBezTo>
                    <a:pt x="1303" y="36"/>
                    <a:pt x="1033" y="228"/>
                    <a:pt x="852" y="474"/>
                  </a:cubicBezTo>
                  <a:cubicBezTo>
                    <a:pt x="746" y="625"/>
                    <a:pt x="653" y="803"/>
                    <a:pt x="483" y="873"/>
                  </a:cubicBezTo>
                  <a:cubicBezTo>
                    <a:pt x="363" y="920"/>
                    <a:pt x="218" y="906"/>
                    <a:pt x="121" y="990"/>
                  </a:cubicBezTo>
                  <a:cubicBezTo>
                    <a:pt x="1" y="1093"/>
                    <a:pt x="15" y="1277"/>
                    <a:pt x="51" y="1431"/>
                  </a:cubicBezTo>
                  <a:cubicBezTo>
                    <a:pt x="137" y="1810"/>
                    <a:pt x="372" y="2558"/>
                    <a:pt x="754" y="2756"/>
                  </a:cubicBezTo>
                  <a:cubicBezTo>
                    <a:pt x="806" y="2783"/>
                    <a:pt x="860" y="2795"/>
                    <a:pt x="917" y="2795"/>
                  </a:cubicBezTo>
                  <a:cubicBezTo>
                    <a:pt x="1303" y="2795"/>
                    <a:pt x="1780" y="2237"/>
                    <a:pt x="2006" y="2028"/>
                  </a:cubicBezTo>
                  <a:cubicBezTo>
                    <a:pt x="2132" y="1908"/>
                    <a:pt x="2258" y="1782"/>
                    <a:pt x="2336" y="1629"/>
                  </a:cubicBezTo>
                  <a:cubicBezTo>
                    <a:pt x="2436" y="1420"/>
                    <a:pt x="2439" y="1177"/>
                    <a:pt x="2442" y="943"/>
                  </a:cubicBezTo>
                  <a:cubicBezTo>
                    <a:pt x="2442" y="761"/>
                    <a:pt x="2442" y="569"/>
                    <a:pt x="2366" y="401"/>
                  </a:cubicBezTo>
                  <a:cubicBezTo>
                    <a:pt x="2247" y="148"/>
                    <a:pt x="1967" y="1"/>
                    <a:pt x="1689"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95" name="Google Shape;7695;p59"/>
            <p:cNvSpPr/>
            <p:nvPr/>
          </p:nvSpPr>
          <p:spPr>
            <a:xfrm>
              <a:off x="1698500" y="2050050"/>
              <a:ext cx="7475" cy="37750"/>
            </a:xfrm>
            <a:custGeom>
              <a:avLst/>
              <a:gdLst/>
              <a:ahLst/>
              <a:cxnLst/>
              <a:rect l="l" t="t" r="r" b="b"/>
              <a:pathLst>
                <a:path w="299" h="1510" extrusionOk="0">
                  <a:moveTo>
                    <a:pt x="245" y="0"/>
                  </a:moveTo>
                  <a:cubicBezTo>
                    <a:pt x="223" y="0"/>
                    <a:pt x="204" y="12"/>
                    <a:pt x="196" y="34"/>
                  </a:cubicBezTo>
                  <a:cubicBezTo>
                    <a:pt x="31" y="491"/>
                    <a:pt x="0" y="999"/>
                    <a:pt x="115" y="1470"/>
                  </a:cubicBezTo>
                  <a:cubicBezTo>
                    <a:pt x="118" y="1482"/>
                    <a:pt x="126" y="1493"/>
                    <a:pt x="137" y="1498"/>
                  </a:cubicBezTo>
                  <a:cubicBezTo>
                    <a:pt x="146" y="1507"/>
                    <a:pt x="165" y="1509"/>
                    <a:pt x="179" y="1509"/>
                  </a:cubicBezTo>
                  <a:cubicBezTo>
                    <a:pt x="207" y="1501"/>
                    <a:pt x="224" y="1473"/>
                    <a:pt x="215" y="1445"/>
                  </a:cubicBezTo>
                  <a:cubicBezTo>
                    <a:pt x="104" y="993"/>
                    <a:pt x="132" y="505"/>
                    <a:pt x="293" y="70"/>
                  </a:cubicBezTo>
                  <a:cubicBezTo>
                    <a:pt x="299" y="39"/>
                    <a:pt x="291" y="11"/>
                    <a:pt x="263" y="3"/>
                  </a:cubicBezTo>
                  <a:cubicBezTo>
                    <a:pt x="257" y="1"/>
                    <a:pt x="251" y="0"/>
                    <a:pt x="245"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96" name="Google Shape;7696;p59"/>
            <p:cNvSpPr/>
            <p:nvPr/>
          </p:nvSpPr>
          <p:spPr>
            <a:xfrm>
              <a:off x="1700300" y="2061600"/>
              <a:ext cx="18250" cy="23800"/>
            </a:xfrm>
            <a:custGeom>
              <a:avLst/>
              <a:gdLst/>
              <a:ahLst/>
              <a:cxnLst/>
              <a:rect l="l" t="t" r="r" b="b"/>
              <a:pathLst>
                <a:path w="730" h="952" extrusionOk="0">
                  <a:moveTo>
                    <a:pt x="674" y="0"/>
                  </a:moveTo>
                  <a:cubicBezTo>
                    <a:pt x="654" y="0"/>
                    <a:pt x="634" y="13"/>
                    <a:pt x="626" y="32"/>
                  </a:cubicBezTo>
                  <a:cubicBezTo>
                    <a:pt x="489" y="350"/>
                    <a:pt x="283" y="635"/>
                    <a:pt x="26" y="863"/>
                  </a:cubicBezTo>
                  <a:cubicBezTo>
                    <a:pt x="1" y="880"/>
                    <a:pt x="1" y="914"/>
                    <a:pt x="18" y="936"/>
                  </a:cubicBezTo>
                  <a:lnTo>
                    <a:pt x="26" y="941"/>
                  </a:lnTo>
                  <a:cubicBezTo>
                    <a:pt x="34" y="948"/>
                    <a:pt x="44" y="951"/>
                    <a:pt x="55" y="951"/>
                  </a:cubicBezTo>
                  <a:cubicBezTo>
                    <a:pt x="67" y="951"/>
                    <a:pt x="81" y="946"/>
                    <a:pt x="93" y="936"/>
                  </a:cubicBezTo>
                  <a:cubicBezTo>
                    <a:pt x="364" y="702"/>
                    <a:pt x="581" y="403"/>
                    <a:pt x="721" y="71"/>
                  </a:cubicBezTo>
                  <a:cubicBezTo>
                    <a:pt x="729" y="46"/>
                    <a:pt x="715" y="15"/>
                    <a:pt x="693" y="4"/>
                  </a:cubicBezTo>
                  <a:cubicBezTo>
                    <a:pt x="687" y="1"/>
                    <a:pt x="681" y="0"/>
                    <a:pt x="674"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697" name="Google Shape;7697;p59"/>
            <p:cNvSpPr/>
            <p:nvPr/>
          </p:nvSpPr>
          <p:spPr>
            <a:xfrm>
              <a:off x="1688450" y="2039375"/>
              <a:ext cx="41050" cy="47050"/>
            </a:xfrm>
            <a:custGeom>
              <a:avLst/>
              <a:gdLst/>
              <a:ahLst/>
              <a:cxnLst/>
              <a:rect l="l" t="t" r="r" b="b"/>
              <a:pathLst>
                <a:path w="1642" h="1882" extrusionOk="0">
                  <a:moveTo>
                    <a:pt x="1128" y="1"/>
                  </a:moveTo>
                  <a:cubicBezTo>
                    <a:pt x="1111" y="1"/>
                    <a:pt x="1094" y="2"/>
                    <a:pt x="1078" y="3"/>
                  </a:cubicBezTo>
                  <a:cubicBezTo>
                    <a:pt x="877" y="25"/>
                    <a:pt x="693" y="157"/>
                    <a:pt x="573" y="321"/>
                  </a:cubicBezTo>
                  <a:cubicBezTo>
                    <a:pt x="503" y="422"/>
                    <a:pt x="442" y="542"/>
                    <a:pt x="324" y="589"/>
                  </a:cubicBezTo>
                  <a:cubicBezTo>
                    <a:pt x="246" y="622"/>
                    <a:pt x="149" y="614"/>
                    <a:pt x="82" y="670"/>
                  </a:cubicBezTo>
                  <a:cubicBezTo>
                    <a:pt x="1" y="737"/>
                    <a:pt x="9" y="862"/>
                    <a:pt x="31" y="963"/>
                  </a:cubicBezTo>
                  <a:cubicBezTo>
                    <a:pt x="96" y="1222"/>
                    <a:pt x="252" y="1724"/>
                    <a:pt x="503" y="1856"/>
                  </a:cubicBezTo>
                  <a:cubicBezTo>
                    <a:pt x="537" y="1873"/>
                    <a:pt x="574" y="1881"/>
                    <a:pt x="611" y="1881"/>
                  </a:cubicBezTo>
                  <a:cubicBezTo>
                    <a:pt x="872" y="1881"/>
                    <a:pt x="1192" y="1503"/>
                    <a:pt x="1348" y="1365"/>
                  </a:cubicBezTo>
                  <a:cubicBezTo>
                    <a:pt x="1432" y="1284"/>
                    <a:pt x="1516" y="1200"/>
                    <a:pt x="1566" y="1097"/>
                  </a:cubicBezTo>
                  <a:cubicBezTo>
                    <a:pt x="1636" y="957"/>
                    <a:pt x="1641" y="793"/>
                    <a:pt x="1641" y="636"/>
                  </a:cubicBezTo>
                  <a:cubicBezTo>
                    <a:pt x="1641" y="514"/>
                    <a:pt x="1641" y="385"/>
                    <a:pt x="1588" y="274"/>
                  </a:cubicBezTo>
                  <a:cubicBezTo>
                    <a:pt x="1511" y="100"/>
                    <a:pt x="1317" y="1"/>
                    <a:pt x="1128"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698" name="Google Shape;7698;p59"/>
            <p:cNvSpPr/>
            <p:nvPr/>
          </p:nvSpPr>
          <p:spPr>
            <a:xfrm>
              <a:off x="1633575" y="2045450"/>
              <a:ext cx="68925" cy="50950"/>
            </a:xfrm>
            <a:custGeom>
              <a:avLst/>
              <a:gdLst/>
              <a:ahLst/>
              <a:cxnLst/>
              <a:rect l="l" t="t" r="r" b="b"/>
              <a:pathLst>
                <a:path w="2757" h="2038" extrusionOk="0">
                  <a:moveTo>
                    <a:pt x="831" y="1"/>
                  </a:moveTo>
                  <a:cubicBezTo>
                    <a:pt x="616" y="1"/>
                    <a:pt x="409" y="67"/>
                    <a:pt x="268" y="226"/>
                  </a:cubicBezTo>
                  <a:cubicBezTo>
                    <a:pt x="145" y="360"/>
                    <a:pt x="89" y="541"/>
                    <a:pt x="62" y="720"/>
                  </a:cubicBezTo>
                  <a:cubicBezTo>
                    <a:pt x="0" y="1094"/>
                    <a:pt x="75" y="1543"/>
                    <a:pt x="402" y="1735"/>
                  </a:cubicBezTo>
                  <a:cubicBezTo>
                    <a:pt x="541" y="1816"/>
                    <a:pt x="709" y="1839"/>
                    <a:pt x="868" y="1861"/>
                  </a:cubicBezTo>
                  <a:cubicBezTo>
                    <a:pt x="1083" y="1889"/>
                    <a:pt x="1303" y="1919"/>
                    <a:pt x="1523" y="1950"/>
                  </a:cubicBezTo>
                  <a:cubicBezTo>
                    <a:pt x="1699" y="1975"/>
                    <a:pt x="1875" y="2000"/>
                    <a:pt x="2053" y="2020"/>
                  </a:cubicBezTo>
                  <a:cubicBezTo>
                    <a:pt x="2114" y="2029"/>
                    <a:pt x="2177" y="2037"/>
                    <a:pt x="2238" y="2037"/>
                  </a:cubicBezTo>
                  <a:cubicBezTo>
                    <a:pt x="2321" y="2037"/>
                    <a:pt x="2401" y="2023"/>
                    <a:pt x="2472" y="1978"/>
                  </a:cubicBezTo>
                  <a:cubicBezTo>
                    <a:pt x="2756" y="1797"/>
                    <a:pt x="2355" y="1191"/>
                    <a:pt x="2240" y="999"/>
                  </a:cubicBezTo>
                  <a:cubicBezTo>
                    <a:pt x="2028" y="625"/>
                    <a:pt x="1730" y="296"/>
                    <a:pt x="1331" y="114"/>
                  </a:cubicBezTo>
                  <a:cubicBezTo>
                    <a:pt x="1178" y="43"/>
                    <a:pt x="1002" y="1"/>
                    <a:pt x="83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699" name="Google Shape;7699;p59"/>
            <p:cNvSpPr/>
            <p:nvPr/>
          </p:nvSpPr>
          <p:spPr>
            <a:xfrm>
              <a:off x="1666825" y="2062850"/>
              <a:ext cx="29400" cy="26275"/>
            </a:xfrm>
            <a:custGeom>
              <a:avLst/>
              <a:gdLst/>
              <a:ahLst/>
              <a:cxnLst/>
              <a:rect l="l" t="t" r="r" b="b"/>
              <a:pathLst>
                <a:path w="1176" h="1051" extrusionOk="0">
                  <a:moveTo>
                    <a:pt x="59" y="0"/>
                  </a:moveTo>
                  <a:cubicBezTo>
                    <a:pt x="39" y="0"/>
                    <a:pt x="20" y="11"/>
                    <a:pt x="12" y="32"/>
                  </a:cubicBezTo>
                  <a:cubicBezTo>
                    <a:pt x="1" y="55"/>
                    <a:pt x="15" y="88"/>
                    <a:pt x="40" y="96"/>
                  </a:cubicBezTo>
                  <a:cubicBezTo>
                    <a:pt x="478" y="278"/>
                    <a:pt x="846" y="607"/>
                    <a:pt x="1075" y="1023"/>
                  </a:cubicBezTo>
                  <a:cubicBezTo>
                    <a:pt x="1078" y="1028"/>
                    <a:pt x="1083" y="1037"/>
                    <a:pt x="1089" y="1039"/>
                  </a:cubicBezTo>
                  <a:cubicBezTo>
                    <a:pt x="1096" y="1047"/>
                    <a:pt x="1106" y="1050"/>
                    <a:pt x="1116" y="1050"/>
                  </a:cubicBezTo>
                  <a:cubicBezTo>
                    <a:pt x="1125" y="1050"/>
                    <a:pt x="1134" y="1047"/>
                    <a:pt x="1142" y="1042"/>
                  </a:cubicBezTo>
                  <a:cubicBezTo>
                    <a:pt x="1170" y="1028"/>
                    <a:pt x="1175" y="997"/>
                    <a:pt x="1161" y="972"/>
                  </a:cubicBezTo>
                  <a:cubicBezTo>
                    <a:pt x="922" y="537"/>
                    <a:pt x="539" y="194"/>
                    <a:pt x="79" y="4"/>
                  </a:cubicBezTo>
                  <a:cubicBezTo>
                    <a:pt x="73" y="1"/>
                    <a:pt x="66" y="0"/>
                    <a:pt x="59"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700" name="Google Shape;7700;p59"/>
            <p:cNvSpPr/>
            <p:nvPr/>
          </p:nvSpPr>
          <p:spPr>
            <a:xfrm>
              <a:off x="1659100" y="2081200"/>
              <a:ext cx="32175" cy="10250"/>
            </a:xfrm>
            <a:custGeom>
              <a:avLst/>
              <a:gdLst/>
              <a:ahLst/>
              <a:cxnLst/>
              <a:rect l="l" t="t" r="r" b="b"/>
              <a:pathLst>
                <a:path w="1287" h="410" extrusionOk="0">
                  <a:moveTo>
                    <a:pt x="63" y="1"/>
                  </a:moveTo>
                  <a:cubicBezTo>
                    <a:pt x="43" y="1"/>
                    <a:pt x="25" y="10"/>
                    <a:pt x="14" y="29"/>
                  </a:cubicBezTo>
                  <a:cubicBezTo>
                    <a:pt x="0" y="51"/>
                    <a:pt x="6" y="79"/>
                    <a:pt x="28" y="93"/>
                  </a:cubicBezTo>
                  <a:cubicBezTo>
                    <a:pt x="28" y="96"/>
                    <a:pt x="31" y="96"/>
                    <a:pt x="39" y="99"/>
                  </a:cubicBezTo>
                  <a:cubicBezTo>
                    <a:pt x="408" y="283"/>
                    <a:pt x="815" y="389"/>
                    <a:pt x="1228" y="409"/>
                  </a:cubicBezTo>
                  <a:cubicBezTo>
                    <a:pt x="1231" y="409"/>
                    <a:pt x="1234" y="409"/>
                    <a:pt x="1237" y="409"/>
                  </a:cubicBezTo>
                  <a:cubicBezTo>
                    <a:pt x="1263" y="409"/>
                    <a:pt x="1281" y="389"/>
                    <a:pt x="1284" y="361"/>
                  </a:cubicBezTo>
                  <a:cubicBezTo>
                    <a:pt x="1286" y="330"/>
                    <a:pt x="1261" y="308"/>
                    <a:pt x="1233" y="305"/>
                  </a:cubicBezTo>
                  <a:cubicBezTo>
                    <a:pt x="837" y="283"/>
                    <a:pt x="438" y="183"/>
                    <a:pt x="84" y="4"/>
                  </a:cubicBezTo>
                  <a:cubicBezTo>
                    <a:pt x="77" y="2"/>
                    <a:pt x="70" y="1"/>
                    <a:pt x="63"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701" name="Google Shape;7701;p59"/>
            <p:cNvSpPr/>
            <p:nvPr/>
          </p:nvSpPr>
          <p:spPr>
            <a:xfrm>
              <a:off x="1651550" y="2057075"/>
              <a:ext cx="45575" cy="33700"/>
            </a:xfrm>
            <a:custGeom>
              <a:avLst/>
              <a:gdLst/>
              <a:ahLst/>
              <a:cxnLst/>
              <a:rect l="l" t="t" r="r" b="b"/>
              <a:pathLst>
                <a:path w="1823" h="1348" extrusionOk="0">
                  <a:moveTo>
                    <a:pt x="550" y="1"/>
                  </a:moveTo>
                  <a:cubicBezTo>
                    <a:pt x="408" y="1"/>
                    <a:pt x="273" y="43"/>
                    <a:pt x="179" y="146"/>
                  </a:cubicBezTo>
                  <a:cubicBezTo>
                    <a:pt x="99" y="238"/>
                    <a:pt x="62" y="355"/>
                    <a:pt x="43" y="475"/>
                  </a:cubicBezTo>
                  <a:cubicBezTo>
                    <a:pt x="1" y="723"/>
                    <a:pt x="54" y="1019"/>
                    <a:pt x="272" y="1145"/>
                  </a:cubicBezTo>
                  <a:cubicBezTo>
                    <a:pt x="364" y="1201"/>
                    <a:pt x="472" y="1215"/>
                    <a:pt x="578" y="1228"/>
                  </a:cubicBezTo>
                  <a:cubicBezTo>
                    <a:pt x="721" y="1248"/>
                    <a:pt x="863" y="1268"/>
                    <a:pt x="1005" y="1287"/>
                  </a:cubicBezTo>
                  <a:cubicBezTo>
                    <a:pt x="1122" y="1304"/>
                    <a:pt x="1240" y="1318"/>
                    <a:pt x="1354" y="1337"/>
                  </a:cubicBezTo>
                  <a:cubicBezTo>
                    <a:pt x="1394" y="1343"/>
                    <a:pt x="1435" y="1348"/>
                    <a:pt x="1476" y="1348"/>
                  </a:cubicBezTo>
                  <a:cubicBezTo>
                    <a:pt x="1533" y="1348"/>
                    <a:pt x="1588" y="1339"/>
                    <a:pt x="1633" y="1309"/>
                  </a:cubicBezTo>
                  <a:cubicBezTo>
                    <a:pt x="1823" y="1189"/>
                    <a:pt x="1558" y="788"/>
                    <a:pt x="1485" y="662"/>
                  </a:cubicBezTo>
                  <a:cubicBezTo>
                    <a:pt x="1337" y="417"/>
                    <a:pt x="1142" y="196"/>
                    <a:pt x="880" y="73"/>
                  </a:cubicBezTo>
                  <a:cubicBezTo>
                    <a:pt x="778" y="28"/>
                    <a:pt x="662" y="1"/>
                    <a:pt x="55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702" name="Google Shape;7702;p59"/>
            <p:cNvSpPr/>
            <p:nvPr/>
          </p:nvSpPr>
          <p:spPr>
            <a:xfrm>
              <a:off x="1704575" y="2073375"/>
              <a:ext cx="72125" cy="44175"/>
            </a:xfrm>
            <a:custGeom>
              <a:avLst/>
              <a:gdLst/>
              <a:ahLst/>
              <a:cxnLst/>
              <a:rect l="l" t="t" r="r" b="b"/>
              <a:pathLst>
                <a:path w="2885" h="1767" extrusionOk="0">
                  <a:moveTo>
                    <a:pt x="1395" y="1"/>
                  </a:moveTo>
                  <a:cubicBezTo>
                    <a:pt x="1182" y="1"/>
                    <a:pt x="962" y="67"/>
                    <a:pt x="776" y="175"/>
                  </a:cubicBezTo>
                  <a:cubicBezTo>
                    <a:pt x="544" y="309"/>
                    <a:pt x="0" y="688"/>
                    <a:pt x="36" y="973"/>
                  </a:cubicBezTo>
                  <a:cubicBezTo>
                    <a:pt x="73" y="1291"/>
                    <a:pt x="569" y="1497"/>
                    <a:pt x="823" y="1578"/>
                  </a:cubicBezTo>
                  <a:cubicBezTo>
                    <a:pt x="1172" y="1690"/>
                    <a:pt x="1532" y="1751"/>
                    <a:pt x="1897" y="1765"/>
                  </a:cubicBezTo>
                  <a:cubicBezTo>
                    <a:pt x="1931" y="1766"/>
                    <a:pt x="1965" y="1767"/>
                    <a:pt x="1999" y="1767"/>
                  </a:cubicBezTo>
                  <a:cubicBezTo>
                    <a:pt x="2202" y="1767"/>
                    <a:pt x="2408" y="1740"/>
                    <a:pt x="2575" y="1628"/>
                  </a:cubicBezTo>
                  <a:cubicBezTo>
                    <a:pt x="2773" y="1500"/>
                    <a:pt x="2885" y="1221"/>
                    <a:pt x="2762" y="1023"/>
                  </a:cubicBezTo>
                  <a:cubicBezTo>
                    <a:pt x="2706" y="931"/>
                    <a:pt x="2617" y="872"/>
                    <a:pt x="2536" y="805"/>
                  </a:cubicBezTo>
                  <a:cubicBezTo>
                    <a:pt x="2274" y="582"/>
                    <a:pt x="2104" y="253"/>
                    <a:pt x="1800" y="94"/>
                  </a:cubicBezTo>
                  <a:cubicBezTo>
                    <a:pt x="1674" y="30"/>
                    <a:pt x="1536" y="1"/>
                    <a:pt x="1395"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703" name="Google Shape;7703;p59"/>
            <p:cNvSpPr/>
            <p:nvPr/>
          </p:nvSpPr>
          <p:spPr>
            <a:xfrm>
              <a:off x="1707225" y="2084350"/>
              <a:ext cx="31400" cy="4875"/>
            </a:xfrm>
            <a:custGeom>
              <a:avLst/>
              <a:gdLst/>
              <a:ahLst/>
              <a:cxnLst/>
              <a:rect l="l" t="t" r="r" b="b"/>
              <a:pathLst>
                <a:path w="1256" h="195" extrusionOk="0">
                  <a:moveTo>
                    <a:pt x="694" y="1"/>
                  </a:moveTo>
                  <a:cubicBezTo>
                    <a:pt x="474" y="1"/>
                    <a:pt x="254" y="32"/>
                    <a:pt x="42" y="93"/>
                  </a:cubicBezTo>
                  <a:cubicBezTo>
                    <a:pt x="14" y="98"/>
                    <a:pt x="0" y="126"/>
                    <a:pt x="6" y="154"/>
                  </a:cubicBezTo>
                  <a:cubicBezTo>
                    <a:pt x="11" y="165"/>
                    <a:pt x="14" y="177"/>
                    <a:pt x="25" y="182"/>
                  </a:cubicBezTo>
                  <a:cubicBezTo>
                    <a:pt x="36" y="191"/>
                    <a:pt x="47" y="194"/>
                    <a:pt x="58" y="194"/>
                  </a:cubicBezTo>
                  <a:cubicBezTo>
                    <a:pt x="62" y="194"/>
                    <a:pt x="66" y="194"/>
                    <a:pt x="70" y="193"/>
                  </a:cubicBezTo>
                  <a:cubicBezTo>
                    <a:pt x="270" y="135"/>
                    <a:pt x="476" y="106"/>
                    <a:pt x="683" y="106"/>
                  </a:cubicBezTo>
                  <a:cubicBezTo>
                    <a:pt x="851" y="106"/>
                    <a:pt x="1019" y="125"/>
                    <a:pt x="1186" y="163"/>
                  </a:cubicBezTo>
                  <a:cubicBezTo>
                    <a:pt x="1189" y="163"/>
                    <a:pt x="1193" y="164"/>
                    <a:pt x="1197" y="164"/>
                  </a:cubicBezTo>
                  <a:cubicBezTo>
                    <a:pt x="1221" y="164"/>
                    <a:pt x="1242" y="148"/>
                    <a:pt x="1247" y="124"/>
                  </a:cubicBezTo>
                  <a:cubicBezTo>
                    <a:pt x="1256" y="96"/>
                    <a:pt x="1239" y="68"/>
                    <a:pt x="1211" y="59"/>
                  </a:cubicBezTo>
                  <a:cubicBezTo>
                    <a:pt x="1040" y="20"/>
                    <a:pt x="867" y="1"/>
                    <a:pt x="694"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704" name="Google Shape;7704;p59"/>
            <p:cNvSpPr/>
            <p:nvPr/>
          </p:nvSpPr>
          <p:spPr>
            <a:xfrm>
              <a:off x="1707575" y="2091150"/>
              <a:ext cx="26600" cy="10050"/>
            </a:xfrm>
            <a:custGeom>
              <a:avLst/>
              <a:gdLst/>
              <a:ahLst/>
              <a:cxnLst/>
              <a:rect l="l" t="t" r="r" b="b"/>
              <a:pathLst>
                <a:path w="1064" h="402" extrusionOk="0">
                  <a:moveTo>
                    <a:pt x="59" y="1"/>
                  </a:moveTo>
                  <a:cubicBezTo>
                    <a:pt x="41" y="1"/>
                    <a:pt x="23" y="10"/>
                    <a:pt x="14" y="24"/>
                  </a:cubicBezTo>
                  <a:cubicBezTo>
                    <a:pt x="0" y="50"/>
                    <a:pt x="6" y="77"/>
                    <a:pt x="28" y="94"/>
                  </a:cubicBezTo>
                  <a:cubicBezTo>
                    <a:pt x="321" y="276"/>
                    <a:pt x="659" y="384"/>
                    <a:pt x="1004" y="401"/>
                  </a:cubicBezTo>
                  <a:cubicBezTo>
                    <a:pt x="1008" y="402"/>
                    <a:pt x="1011" y="402"/>
                    <a:pt x="1014" y="402"/>
                  </a:cubicBezTo>
                  <a:cubicBezTo>
                    <a:pt x="1040" y="402"/>
                    <a:pt x="1058" y="381"/>
                    <a:pt x="1060" y="354"/>
                  </a:cubicBezTo>
                  <a:cubicBezTo>
                    <a:pt x="1063" y="323"/>
                    <a:pt x="1038" y="301"/>
                    <a:pt x="1010" y="298"/>
                  </a:cubicBezTo>
                  <a:cubicBezTo>
                    <a:pt x="684" y="281"/>
                    <a:pt x="363" y="178"/>
                    <a:pt x="84" y="8"/>
                  </a:cubicBezTo>
                  <a:cubicBezTo>
                    <a:pt x="76" y="3"/>
                    <a:pt x="68" y="1"/>
                    <a:pt x="59"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705" name="Google Shape;7705;p59"/>
            <p:cNvSpPr/>
            <p:nvPr/>
          </p:nvSpPr>
          <p:spPr>
            <a:xfrm>
              <a:off x="1704225" y="2077950"/>
              <a:ext cx="53925" cy="33700"/>
            </a:xfrm>
            <a:custGeom>
              <a:avLst/>
              <a:gdLst/>
              <a:ahLst/>
              <a:cxnLst/>
              <a:rect l="l" t="t" r="r" b="b"/>
              <a:pathLst>
                <a:path w="2157" h="1348" extrusionOk="0">
                  <a:moveTo>
                    <a:pt x="1104" y="1"/>
                  </a:moveTo>
                  <a:cubicBezTo>
                    <a:pt x="932" y="1"/>
                    <a:pt x="751" y="61"/>
                    <a:pt x="597" y="156"/>
                  </a:cubicBezTo>
                  <a:cubicBezTo>
                    <a:pt x="424" y="268"/>
                    <a:pt x="0" y="575"/>
                    <a:pt x="14" y="792"/>
                  </a:cubicBezTo>
                  <a:cubicBezTo>
                    <a:pt x="34" y="1038"/>
                    <a:pt x="399" y="1180"/>
                    <a:pt x="592" y="1236"/>
                  </a:cubicBezTo>
                  <a:cubicBezTo>
                    <a:pt x="848" y="1308"/>
                    <a:pt x="1122" y="1348"/>
                    <a:pt x="1395" y="1348"/>
                  </a:cubicBezTo>
                  <a:cubicBezTo>
                    <a:pt x="1574" y="1348"/>
                    <a:pt x="1763" y="1328"/>
                    <a:pt x="1911" y="1222"/>
                  </a:cubicBezTo>
                  <a:cubicBezTo>
                    <a:pt x="2065" y="1119"/>
                    <a:pt x="2157" y="898"/>
                    <a:pt x="2073" y="748"/>
                  </a:cubicBezTo>
                  <a:cubicBezTo>
                    <a:pt x="2034" y="684"/>
                    <a:pt x="1967" y="636"/>
                    <a:pt x="1908" y="589"/>
                  </a:cubicBezTo>
                  <a:cubicBezTo>
                    <a:pt x="1716" y="424"/>
                    <a:pt x="1602" y="173"/>
                    <a:pt x="1376" y="61"/>
                  </a:cubicBezTo>
                  <a:cubicBezTo>
                    <a:pt x="1292" y="20"/>
                    <a:pt x="1199" y="1"/>
                    <a:pt x="110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706" name="Google Shape;7706;p59"/>
            <p:cNvSpPr/>
            <p:nvPr/>
          </p:nvSpPr>
          <p:spPr>
            <a:xfrm>
              <a:off x="1645625" y="2090950"/>
              <a:ext cx="52900" cy="52900"/>
            </a:xfrm>
            <a:custGeom>
              <a:avLst/>
              <a:gdLst/>
              <a:ahLst/>
              <a:cxnLst/>
              <a:rect l="l" t="t" r="r" b="b"/>
              <a:pathLst>
                <a:path w="2116" h="2116" extrusionOk="0">
                  <a:moveTo>
                    <a:pt x="1758" y="0"/>
                  </a:moveTo>
                  <a:cubicBezTo>
                    <a:pt x="1736" y="0"/>
                    <a:pt x="1713" y="2"/>
                    <a:pt x="1689" y="5"/>
                  </a:cubicBezTo>
                  <a:cubicBezTo>
                    <a:pt x="1348" y="44"/>
                    <a:pt x="997" y="169"/>
                    <a:pt x="670" y="267"/>
                  </a:cubicBezTo>
                  <a:cubicBezTo>
                    <a:pt x="509" y="317"/>
                    <a:pt x="333" y="376"/>
                    <a:pt x="235" y="515"/>
                  </a:cubicBezTo>
                  <a:cubicBezTo>
                    <a:pt x="84" y="727"/>
                    <a:pt x="177" y="1017"/>
                    <a:pt x="146" y="1274"/>
                  </a:cubicBezTo>
                  <a:cubicBezTo>
                    <a:pt x="118" y="1492"/>
                    <a:pt x="1" y="1720"/>
                    <a:pt x="104" y="1913"/>
                  </a:cubicBezTo>
                  <a:cubicBezTo>
                    <a:pt x="180" y="2060"/>
                    <a:pt x="342" y="2115"/>
                    <a:pt x="512" y="2115"/>
                  </a:cubicBezTo>
                  <a:cubicBezTo>
                    <a:pt x="599" y="2115"/>
                    <a:pt x="688" y="2101"/>
                    <a:pt x="768" y="2077"/>
                  </a:cubicBezTo>
                  <a:cubicBezTo>
                    <a:pt x="1446" y="1882"/>
                    <a:pt x="1979" y="1266"/>
                    <a:pt x="2074" y="568"/>
                  </a:cubicBezTo>
                  <a:cubicBezTo>
                    <a:pt x="2115" y="261"/>
                    <a:pt x="2057" y="0"/>
                    <a:pt x="175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707" name="Google Shape;7707;p59"/>
            <p:cNvSpPr/>
            <p:nvPr/>
          </p:nvSpPr>
          <p:spPr>
            <a:xfrm>
              <a:off x="1669625" y="2095975"/>
              <a:ext cx="28200" cy="36950"/>
            </a:xfrm>
            <a:custGeom>
              <a:avLst/>
              <a:gdLst/>
              <a:ahLst/>
              <a:cxnLst/>
              <a:rect l="l" t="t" r="r" b="b"/>
              <a:pathLst>
                <a:path w="1128" h="1478" extrusionOk="0">
                  <a:moveTo>
                    <a:pt x="1067" y="0"/>
                  </a:moveTo>
                  <a:cubicBezTo>
                    <a:pt x="1047" y="0"/>
                    <a:pt x="1030" y="12"/>
                    <a:pt x="1022" y="32"/>
                  </a:cubicBezTo>
                  <a:cubicBezTo>
                    <a:pt x="826" y="537"/>
                    <a:pt x="505" y="984"/>
                    <a:pt x="93" y="1324"/>
                  </a:cubicBezTo>
                  <a:cubicBezTo>
                    <a:pt x="79" y="1324"/>
                    <a:pt x="65" y="1332"/>
                    <a:pt x="53" y="1344"/>
                  </a:cubicBezTo>
                  <a:lnTo>
                    <a:pt x="14" y="1388"/>
                  </a:lnTo>
                  <a:cubicBezTo>
                    <a:pt x="0" y="1408"/>
                    <a:pt x="0" y="1436"/>
                    <a:pt x="17" y="1458"/>
                  </a:cubicBezTo>
                  <a:lnTo>
                    <a:pt x="26" y="1463"/>
                  </a:lnTo>
                  <a:cubicBezTo>
                    <a:pt x="34" y="1473"/>
                    <a:pt x="44" y="1478"/>
                    <a:pt x="54" y="1478"/>
                  </a:cubicBezTo>
                  <a:cubicBezTo>
                    <a:pt x="64" y="1478"/>
                    <a:pt x="74" y="1472"/>
                    <a:pt x="81" y="1461"/>
                  </a:cubicBezTo>
                  <a:cubicBezTo>
                    <a:pt x="544" y="1098"/>
                    <a:pt x="904" y="618"/>
                    <a:pt x="1116" y="69"/>
                  </a:cubicBezTo>
                  <a:cubicBezTo>
                    <a:pt x="1128" y="41"/>
                    <a:pt x="1114" y="13"/>
                    <a:pt x="1088" y="4"/>
                  </a:cubicBezTo>
                  <a:cubicBezTo>
                    <a:pt x="1081" y="2"/>
                    <a:pt x="1074" y="0"/>
                    <a:pt x="1067"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708" name="Google Shape;7708;p59"/>
            <p:cNvSpPr/>
            <p:nvPr/>
          </p:nvSpPr>
          <p:spPr>
            <a:xfrm>
              <a:off x="1665150" y="2093875"/>
              <a:ext cx="27925" cy="22600"/>
            </a:xfrm>
            <a:custGeom>
              <a:avLst/>
              <a:gdLst/>
              <a:ahLst/>
              <a:cxnLst/>
              <a:rect l="l" t="t" r="r" b="b"/>
              <a:pathLst>
                <a:path w="1117" h="904" extrusionOk="0">
                  <a:moveTo>
                    <a:pt x="1062" y="0"/>
                  </a:moveTo>
                  <a:cubicBezTo>
                    <a:pt x="1055" y="0"/>
                    <a:pt x="1048" y="2"/>
                    <a:pt x="1042" y="5"/>
                  </a:cubicBezTo>
                  <a:cubicBezTo>
                    <a:pt x="637" y="180"/>
                    <a:pt x="285" y="465"/>
                    <a:pt x="20" y="819"/>
                  </a:cubicBezTo>
                  <a:cubicBezTo>
                    <a:pt x="1" y="844"/>
                    <a:pt x="9" y="875"/>
                    <a:pt x="29" y="892"/>
                  </a:cubicBezTo>
                  <a:cubicBezTo>
                    <a:pt x="39" y="900"/>
                    <a:pt x="50" y="903"/>
                    <a:pt x="60" y="903"/>
                  </a:cubicBezTo>
                  <a:cubicBezTo>
                    <a:pt x="76" y="903"/>
                    <a:pt x="90" y="895"/>
                    <a:pt x="99" y="878"/>
                  </a:cubicBezTo>
                  <a:cubicBezTo>
                    <a:pt x="350" y="540"/>
                    <a:pt x="693" y="270"/>
                    <a:pt x="1081" y="97"/>
                  </a:cubicBezTo>
                  <a:cubicBezTo>
                    <a:pt x="1108" y="88"/>
                    <a:pt x="1117" y="55"/>
                    <a:pt x="1108" y="33"/>
                  </a:cubicBezTo>
                  <a:cubicBezTo>
                    <a:pt x="1100" y="12"/>
                    <a:pt x="1081" y="0"/>
                    <a:pt x="1062"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709" name="Google Shape;7709;p59"/>
            <p:cNvSpPr/>
            <p:nvPr/>
          </p:nvSpPr>
          <p:spPr>
            <a:xfrm>
              <a:off x="1659175" y="2093000"/>
              <a:ext cx="36150" cy="36150"/>
            </a:xfrm>
            <a:custGeom>
              <a:avLst/>
              <a:gdLst/>
              <a:ahLst/>
              <a:cxnLst/>
              <a:rect l="l" t="t" r="r" b="b"/>
              <a:pathLst>
                <a:path w="1446" h="1446" extrusionOk="0">
                  <a:moveTo>
                    <a:pt x="1196" y="1"/>
                  </a:moveTo>
                  <a:cubicBezTo>
                    <a:pt x="1181" y="1"/>
                    <a:pt x="1166" y="2"/>
                    <a:pt x="1149" y="3"/>
                  </a:cubicBezTo>
                  <a:cubicBezTo>
                    <a:pt x="923" y="31"/>
                    <a:pt x="681" y="118"/>
                    <a:pt x="458" y="185"/>
                  </a:cubicBezTo>
                  <a:cubicBezTo>
                    <a:pt x="346" y="215"/>
                    <a:pt x="226" y="257"/>
                    <a:pt x="162" y="352"/>
                  </a:cubicBezTo>
                  <a:cubicBezTo>
                    <a:pt x="59" y="500"/>
                    <a:pt x="123" y="695"/>
                    <a:pt x="98" y="871"/>
                  </a:cubicBezTo>
                  <a:cubicBezTo>
                    <a:pt x="81" y="1019"/>
                    <a:pt x="0" y="1175"/>
                    <a:pt x="67" y="1309"/>
                  </a:cubicBezTo>
                  <a:cubicBezTo>
                    <a:pt x="117" y="1408"/>
                    <a:pt x="231" y="1446"/>
                    <a:pt x="350" y="1446"/>
                  </a:cubicBezTo>
                  <a:cubicBezTo>
                    <a:pt x="408" y="1446"/>
                    <a:pt x="468" y="1436"/>
                    <a:pt x="522" y="1421"/>
                  </a:cubicBezTo>
                  <a:cubicBezTo>
                    <a:pt x="988" y="1287"/>
                    <a:pt x="1353" y="866"/>
                    <a:pt x="1414" y="388"/>
                  </a:cubicBezTo>
                  <a:cubicBezTo>
                    <a:pt x="1446" y="180"/>
                    <a:pt x="1404" y="1"/>
                    <a:pt x="119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710" name="Google Shape;7710;p59"/>
            <p:cNvSpPr/>
            <p:nvPr/>
          </p:nvSpPr>
          <p:spPr>
            <a:xfrm>
              <a:off x="1690550" y="2093950"/>
              <a:ext cx="48075" cy="63750"/>
            </a:xfrm>
            <a:custGeom>
              <a:avLst/>
              <a:gdLst/>
              <a:ahLst/>
              <a:cxnLst/>
              <a:rect l="l" t="t" r="r" b="b"/>
              <a:pathLst>
                <a:path w="1923" h="2550" extrusionOk="0">
                  <a:moveTo>
                    <a:pt x="667" y="0"/>
                  </a:moveTo>
                  <a:cubicBezTo>
                    <a:pt x="531" y="0"/>
                    <a:pt x="394" y="64"/>
                    <a:pt x="265" y="225"/>
                  </a:cubicBezTo>
                  <a:cubicBezTo>
                    <a:pt x="112" y="412"/>
                    <a:pt x="65" y="663"/>
                    <a:pt x="37" y="900"/>
                  </a:cubicBezTo>
                  <a:cubicBezTo>
                    <a:pt x="0" y="1221"/>
                    <a:pt x="3" y="1544"/>
                    <a:pt x="39" y="1865"/>
                  </a:cubicBezTo>
                  <a:cubicBezTo>
                    <a:pt x="56" y="2019"/>
                    <a:pt x="98" y="2192"/>
                    <a:pt x="232" y="2264"/>
                  </a:cubicBezTo>
                  <a:cubicBezTo>
                    <a:pt x="281" y="2291"/>
                    <a:pt x="335" y="2300"/>
                    <a:pt x="391" y="2300"/>
                  </a:cubicBezTo>
                  <a:cubicBezTo>
                    <a:pt x="506" y="2300"/>
                    <a:pt x="630" y="2262"/>
                    <a:pt x="746" y="2262"/>
                  </a:cubicBezTo>
                  <a:cubicBezTo>
                    <a:pt x="800" y="2262"/>
                    <a:pt x="853" y="2270"/>
                    <a:pt x="902" y="2295"/>
                  </a:cubicBezTo>
                  <a:cubicBezTo>
                    <a:pt x="971" y="2331"/>
                    <a:pt x="1019" y="2401"/>
                    <a:pt x="1083" y="2448"/>
                  </a:cubicBezTo>
                  <a:cubicBezTo>
                    <a:pt x="1157" y="2510"/>
                    <a:pt x="1250" y="2550"/>
                    <a:pt x="1346" y="2550"/>
                  </a:cubicBezTo>
                  <a:cubicBezTo>
                    <a:pt x="1362" y="2550"/>
                    <a:pt x="1379" y="2549"/>
                    <a:pt x="1395" y="2546"/>
                  </a:cubicBezTo>
                  <a:cubicBezTo>
                    <a:pt x="1507" y="2529"/>
                    <a:pt x="1607" y="2446"/>
                    <a:pt x="1635" y="2337"/>
                  </a:cubicBezTo>
                  <a:cubicBezTo>
                    <a:pt x="1663" y="2220"/>
                    <a:pt x="1602" y="2094"/>
                    <a:pt x="1616" y="1971"/>
                  </a:cubicBezTo>
                  <a:cubicBezTo>
                    <a:pt x="1632" y="1837"/>
                    <a:pt x="1738" y="1740"/>
                    <a:pt x="1794" y="1623"/>
                  </a:cubicBezTo>
                  <a:cubicBezTo>
                    <a:pt x="1923" y="1341"/>
                    <a:pt x="1752" y="1020"/>
                    <a:pt x="1585" y="758"/>
                  </a:cubicBezTo>
                  <a:cubicBezTo>
                    <a:pt x="1394" y="461"/>
                    <a:pt x="1033" y="0"/>
                    <a:pt x="66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711" name="Google Shape;7711;p59"/>
            <p:cNvSpPr/>
            <p:nvPr/>
          </p:nvSpPr>
          <p:spPr>
            <a:xfrm>
              <a:off x="1696825" y="2092475"/>
              <a:ext cx="8675" cy="33325"/>
            </a:xfrm>
            <a:custGeom>
              <a:avLst/>
              <a:gdLst/>
              <a:ahLst/>
              <a:cxnLst/>
              <a:rect l="l" t="t" r="r" b="b"/>
              <a:pathLst>
                <a:path w="347" h="1333" extrusionOk="0">
                  <a:moveTo>
                    <a:pt x="289" y="0"/>
                  </a:moveTo>
                  <a:cubicBezTo>
                    <a:pt x="272" y="0"/>
                    <a:pt x="255" y="8"/>
                    <a:pt x="246" y="24"/>
                  </a:cubicBezTo>
                  <a:cubicBezTo>
                    <a:pt x="9" y="409"/>
                    <a:pt x="0" y="920"/>
                    <a:pt x="232" y="1308"/>
                  </a:cubicBezTo>
                  <a:cubicBezTo>
                    <a:pt x="235" y="1311"/>
                    <a:pt x="238" y="1319"/>
                    <a:pt x="246" y="1322"/>
                  </a:cubicBezTo>
                  <a:cubicBezTo>
                    <a:pt x="253" y="1329"/>
                    <a:pt x="263" y="1333"/>
                    <a:pt x="274" y="1333"/>
                  </a:cubicBezTo>
                  <a:cubicBezTo>
                    <a:pt x="284" y="1333"/>
                    <a:pt x="294" y="1330"/>
                    <a:pt x="305" y="1325"/>
                  </a:cubicBezTo>
                  <a:cubicBezTo>
                    <a:pt x="330" y="1311"/>
                    <a:pt x="335" y="1280"/>
                    <a:pt x="321" y="1255"/>
                  </a:cubicBezTo>
                  <a:cubicBezTo>
                    <a:pt x="109" y="900"/>
                    <a:pt x="115" y="426"/>
                    <a:pt x="332" y="77"/>
                  </a:cubicBezTo>
                  <a:cubicBezTo>
                    <a:pt x="346" y="55"/>
                    <a:pt x="338" y="22"/>
                    <a:pt x="316" y="8"/>
                  </a:cubicBezTo>
                  <a:cubicBezTo>
                    <a:pt x="308" y="3"/>
                    <a:pt x="298" y="0"/>
                    <a:pt x="289"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712" name="Google Shape;7712;p59"/>
            <p:cNvSpPr/>
            <p:nvPr/>
          </p:nvSpPr>
          <p:spPr>
            <a:xfrm>
              <a:off x="1704925" y="2095650"/>
              <a:ext cx="11025" cy="24675"/>
            </a:xfrm>
            <a:custGeom>
              <a:avLst/>
              <a:gdLst/>
              <a:ahLst/>
              <a:cxnLst/>
              <a:rect l="l" t="t" r="r" b="b"/>
              <a:pathLst>
                <a:path w="441" h="987" extrusionOk="0">
                  <a:moveTo>
                    <a:pt x="60" y="0"/>
                  </a:moveTo>
                  <a:cubicBezTo>
                    <a:pt x="52" y="0"/>
                    <a:pt x="44" y="2"/>
                    <a:pt x="36" y="6"/>
                  </a:cubicBezTo>
                  <a:cubicBezTo>
                    <a:pt x="11" y="20"/>
                    <a:pt x="0" y="51"/>
                    <a:pt x="14" y="76"/>
                  </a:cubicBezTo>
                  <a:cubicBezTo>
                    <a:pt x="159" y="352"/>
                    <a:pt x="271" y="645"/>
                    <a:pt x="335" y="946"/>
                  </a:cubicBezTo>
                  <a:cubicBezTo>
                    <a:pt x="340" y="960"/>
                    <a:pt x="346" y="972"/>
                    <a:pt x="357" y="980"/>
                  </a:cubicBezTo>
                  <a:cubicBezTo>
                    <a:pt x="365" y="984"/>
                    <a:pt x="375" y="987"/>
                    <a:pt x="385" y="987"/>
                  </a:cubicBezTo>
                  <a:cubicBezTo>
                    <a:pt x="389" y="987"/>
                    <a:pt x="393" y="986"/>
                    <a:pt x="396" y="985"/>
                  </a:cubicBezTo>
                  <a:cubicBezTo>
                    <a:pt x="424" y="977"/>
                    <a:pt x="441" y="952"/>
                    <a:pt x="433" y="924"/>
                  </a:cubicBezTo>
                  <a:cubicBezTo>
                    <a:pt x="363" y="612"/>
                    <a:pt x="257" y="308"/>
                    <a:pt x="106" y="26"/>
                  </a:cubicBezTo>
                  <a:cubicBezTo>
                    <a:pt x="96" y="10"/>
                    <a:pt x="79" y="0"/>
                    <a:pt x="60"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7713" name="Google Shape;7713;p59"/>
            <p:cNvSpPr/>
            <p:nvPr/>
          </p:nvSpPr>
          <p:spPr>
            <a:xfrm>
              <a:off x="1694450" y="2092650"/>
              <a:ext cx="35525" cy="46925"/>
            </a:xfrm>
            <a:custGeom>
              <a:avLst/>
              <a:gdLst/>
              <a:ahLst/>
              <a:cxnLst/>
              <a:rect l="l" t="t" r="r" b="b"/>
              <a:pathLst>
                <a:path w="1421" h="1877" extrusionOk="0">
                  <a:moveTo>
                    <a:pt x="489" y="1"/>
                  </a:moveTo>
                  <a:cubicBezTo>
                    <a:pt x="389" y="1"/>
                    <a:pt x="288" y="48"/>
                    <a:pt x="193" y="165"/>
                  </a:cubicBezTo>
                  <a:cubicBezTo>
                    <a:pt x="82" y="305"/>
                    <a:pt x="42" y="486"/>
                    <a:pt x="26" y="662"/>
                  </a:cubicBezTo>
                  <a:cubicBezTo>
                    <a:pt x="1" y="899"/>
                    <a:pt x="1" y="1136"/>
                    <a:pt x="29" y="1371"/>
                  </a:cubicBezTo>
                  <a:cubicBezTo>
                    <a:pt x="42" y="1482"/>
                    <a:pt x="70" y="1608"/>
                    <a:pt x="174" y="1663"/>
                  </a:cubicBezTo>
                  <a:cubicBezTo>
                    <a:pt x="210" y="1684"/>
                    <a:pt x="250" y="1691"/>
                    <a:pt x="291" y="1691"/>
                  </a:cubicBezTo>
                  <a:cubicBezTo>
                    <a:pt x="374" y="1691"/>
                    <a:pt x="463" y="1663"/>
                    <a:pt x="548" y="1663"/>
                  </a:cubicBezTo>
                  <a:cubicBezTo>
                    <a:pt x="588" y="1663"/>
                    <a:pt x="628" y="1669"/>
                    <a:pt x="665" y="1689"/>
                  </a:cubicBezTo>
                  <a:cubicBezTo>
                    <a:pt x="715" y="1716"/>
                    <a:pt x="754" y="1764"/>
                    <a:pt x="801" y="1803"/>
                  </a:cubicBezTo>
                  <a:cubicBezTo>
                    <a:pt x="853" y="1847"/>
                    <a:pt x="922" y="1876"/>
                    <a:pt x="990" y="1876"/>
                  </a:cubicBezTo>
                  <a:cubicBezTo>
                    <a:pt x="1004" y="1876"/>
                    <a:pt x="1017" y="1875"/>
                    <a:pt x="1030" y="1873"/>
                  </a:cubicBezTo>
                  <a:cubicBezTo>
                    <a:pt x="1111" y="1859"/>
                    <a:pt x="1186" y="1800"/>
                    <a:pt x="1209" y="1719"/>
                  </a:cubicBezTo>
                  <a:cubicBezTo>
                    <a:pt x="1228" y="1630"/>
                    <a:pt x="1181" y="1538"/>
                    <a:pt x="1195" y="1451"/>
                  </a:cubicBezTo>
                  <a:cubicBezTo>
                    <a:pt x="1209" y="1354"/>
                    <a:pt x="1284" y="1284"/>
                    <a:pt x="1326" y="1198"/>
                  </a:cubicBezTo>
                  <a:cubicBezTo>
                    <a:pt x="1421" y="991"/>
                    <a:pt x="1295" y="754"/>
                    <a:pt x="1172" y="561"/>
                  </a:cubicBezTo>
                  <a:cubicBezTo>
                    <a:pt x="1024" y="338"/>
                    <a:pt x="757" y="1"/>
                    <a:pt x="48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714" name="Google Shape;7714;p59"/>
            <p:cNvSpPr/>
            <p:nvPr/>
          </p:nvSpPr>
          <p:spPr>
            <a:xfrm>
              <a:off x="1680850" y="2044450"/>
              <a:ext cx="60500" cy="47525"/>
            </a:xfrm>
            <a:custGeom>
              <a:avLst/>
              <a:gdLst/>
              <a:ahLst/>
              <a:cxnLst/>
              <a:rect l="l" t="t" r="r" b="b"/>
              <a:pathLst>
                <a:path w="2420" h="1901" extrusionOk="0">
                  <a:moveTo>
                    <a:pt x="405" y="1"/>
                  </a:moveTo>
                  <a:cubicBezTo>
                    <a:pt x="305" y="23"/>
                    <a:pt x="196" y="32"/>
                    <a:pt x="121" y="99"/>
                  </a:cubicBezTo>
                  <a:cubicBezTo>
                    <a:pt x="1" y="199"/>
                    <a:pt x="12" y="383"/>
                    <a:pt x="51" y="537"/>
                  </a:cubicBezTo>
                  <a:cubicBezTo>
                    <a:pt x="137" y="916"/>
                    <a:pt x="374" y="1664"/>
                    <a:pt x="754" y="1862"/>
                  </a:cubicBezTo>
                  <a:cubicBezTo>
                    <a:pt x="806" y="1888"/>
                    <a:pt x="860" y="1900"/>
                    <a:pt x="917" y="1900"/>
                  </a:cubicBezTo>
                  <a:cubicBezTo>
                    <a:pt x="1304" y="1900"/>
                    <a:pt x="1783" y="1343"/>
                    <a:pt x="2006" y="1134"/>
                  </a:cubicBezTo>
                  <a:cubicBezTo>
                    <a:pt x="2132" y="1011"/>
                    <a:pt x="2258" y="885"/>
                    <a:pt x="2336" y="732"/>
                  </a:cubicBezTo>
                  <a:cubicBezTo>
                    <a:pt x="2378" y="643"/>
                    <a:pt x="2405" y="545"/>
                    <a:pt x="2419" y="447"/>
                  </a:cubicBezTo>
                  <a:lnTo>
                    <a:pt x="2419" y="447"/>
                  </a:lnTo>
                  <a:cubicBezTo>
                    <a:pt x="2113" y="763"/>
                    <a:pt x="1722" y="994"/>
                    <a:pt x="1295" y="1097"/>
                  </a:cubicBezTo>
                  <a:cubicBezTo>
                    <a:pt x="1257" y="1107"/>
                    <a:pt x="1220" y="1115"/>
                    <a:pt x="1182" y="1115"/>
                  </a:cubicBezTo>
                  <a:cubicBezTo>
                    <a:pt x="1164" y="1115"/>
                    <a:pt x="1146" y="1113"/>
                    <a:pt x="1128" y="1109"/>
                  </a:cubicBezTo>
                  <a:cubicBezTo>
                    <a:pt x="1072" y="1095"/>
                    <a:pt x="1027" y="1053"/>
                    <a:pt x="985" y="1014"/>
                  </a:cubicBezTo>
                  <a:cubicBezTo>
                    <a:pt x="704" y="740"/>
                    <a:pt x="503" y="383"/>
                    <a:pt x="405"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715" name="Google Shape;7715;p59"/>
            <p:cNvSpPr/>
            <p:nvPr/>
          </p:nvSpPr>
          <p:spPr>
            <a:xfrm>
              <a:off x="1649825" y="2090950"/>
              <a:ext cx="48625" cy="41900"/>
            </a:xfrm>
            <a:custGeom>
              <a:avLst/>
              <a:gdLst/>
              <a:ahLst/>
              <a:cxnLst/>
              <a:rect l="l" t="t" r="r" b="b"/>
              <a:pathLst>
                <a:path w="1945" h="1676" extrusionOk="0">
                  <a:moveTo>
                    <a:pt x="1587" y="0"/>
                  </a:moveTo>
                  <a:cubicBezTo>
                    <a:pt x="1565" y="0"/>
                    <a:pt x="1542" y="2"/>
                    <a:pt x="1518" y="5"/>
                  </a:cubicBezTo>
                  <a:cubicBezTo>
                    <a:pt x="1180" y="44"/>
                    <a:pt x="826" y="169"/>
                    <a:pt x="500" y="267"/>
                  </a:cubicBezTo>
                  <a:cubicBezTo>
                    <a:pt x="335" y="317"/>
                    <a:pt x="162" y="376"/>
                    <a:pt x="64" y="515"/>
                  </a:cubicBezTo>
                  <a:cubicBezTo>
                    <a:pt x="31" y="557"/>
                    <a:pt x="14" y="604"/>
                    <a:pt x="0" y="655"/>
                  </a:cubicBezTo>
                  <a:cubicBezTo>
                    <a:pt x="223" y="563"/>
                    <a:pt x="449" y="487"/>
                    <a:pt x="681" y="423"/>
                  </a:cubicBezTo>
                  <a:cubicBezTo>
                    <a:pt x="771" y="399"/>
                    <a:pt x="865" y="378"/>
                    <a:pt x="956" y="378"/>
                  </a:cubicBezTo>
                  <a:cubicBezTo>
                    <a:pt x="1021" y="378"/>
                    <a:pt x="1085" y="389"/>
                    <a:pt x="1144" y="417"/>
                  </a:cubicBezTo>
                  <a:cubicBezTo>
                    <a:pt x="1267" y="473"/>
                    <a:pt x="1350" y="596"/>
                    <a:pt x="1387" y="724"/>
                  </a:cubicBezTo>
                  <a:cubicBezTo>
                    <a:pt x="1420" y="853"/>
                    <a:pt x="1417" y="992"/>
                    <a:pt x="1406" y="1126"/>
                  </a:cubicBezTo>
                  <a:cubicBezTo>
                    <a:pt x="1389" y="1310"/>
                    <a:pt x="1353" y="1494"/>
                    <a:pt x="1306" y="1676"/>
                  </a:cubicBezTo>
                  <a:cubicBezTo>
                    <a:pt x="1621" y="1386"/>
                    <a:pt x="1844" y="992"/>
                    <a:pt x="1900" y="568"/>
                  </a:cubicBezTo>
                  <a:cubicBezTo>
                    <a:pt x="1944" y="261"/>
                    <a:pt x="1887" y="0"/>
                    <a:pt x="1587"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716" name="Google Shape;7716;p59"/>
            <p:cNvSpPr/>
            <p:nvPr/>
          </p:nvSpPr>
          <p:spPr>
            <a:xfrm>
              <a:off x="1690475" y="2093925"/>
              <a:ext cx="46825" cy="46675"/>
            </a:xfrm>
            <a:custGeom>
              <a:avLst/>
              <a:gdLst/>
              <a:ahLst/>
              <a:cxnLst/>
              <a:rect l="l" t="t" r="r" b="b"/>
              <a:pathLst>
                <a:path w="1873" h="1867" extrusionOk="0">
                  <a:moveTo>
                    <a:pt x="668" y="1"/>
                  </a:moveTo>
                  <a:cubicBezTo>
                    <a:pt x="532" y="1"/>
                    <a:pt x="395" y="65"/>
                    <a:pt x="266" y="226"/>
                  </a:cubicBezTo>
                  <a:cubicBezTo>
                    <a:pt x="112" y="413"/>
                    <a:pt x="62" y="664"/>
                    <a:pt x="34" y="901"/>
                  </a:cubicBezTo>
                  <a:cubicBezTo>
                    <a:pt x="1" y="1222"/>
                    <a:pt x="3" y="1545"/>
                    <a:pt x="40" y="1866"/>
                  </a:cubicBezTo>
                  <a:cubicBezTo>
                    <a:pt x="84" y="1691"/>
                    <a:pt x="151" y="1515"/>
                    <a:pt x="238" y="1359"/>
                  </a:cubicBezTo>
                  <a:cubicBezTo>
                    <a:pt x="374" y="1113"/>
                    <a:pt x="592" y="882"/>
                    <a:pt x="865" y="882"/>
                  </a:cubicBezTo>
                  <a:cubicBezTo>
                    <a:pt x="1066" y="882"/>
                    <a:pt x="1245" y="1010"/>
                    <a:pt x="1401" y="1135"/>
                  </a:cubicBezTo>
                  <a:cubicBezTo>
                    <a:pt x="1549" y="1253"/>
                    <a:pt x="1691" y="1378"/>
                    <a:pt x="1831" y="1504"/>
                  </a:cubicBezTo>
                  <a:cubicBezTo>
                    <a:pt x="1873" y="1253"/>
                    <a:pt x="1728" y="985"/>
                    <a:pt x="1582" y="759"/>
                  </a:cubicBezTo>
                  <a:cubicBezTo>
                    <a:pt x="1394" y="460"/>
                    <a:pt x="1033" y="1"/>
                    <a:pt x="66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717" name="Google Shape;7717;p59"/>
            <p:cNvSpPr/>
            <p:nvPr/>
          </p:nvSpPr>
          <p:spPr>
            <a:xfrm>
              <a:off x="1704575" y="2073525"/>
              <a:ext cx="40250" cy="43000"/>
            </a:xfrm>
            <a:custGeom>
              <a:avLst/>
              <a:gdLst/>
              <a:ahLst/>
              <a:cxnLst/>
              <a:rect l="l" t="t" r="r" b="b"/>
              <a:pathLst>
                <a:path w="1610" h="1720" extrusionOk="0">
                  <a:moveTo>
                    <a:pt x="1389" y="1"/>
                  </a:moveTo>
                  <a:cubicBezTo>
                    <a:pt x="1175" y="1"/>
                    <a:pt x="959" y="68"/>
                    <a:pt x="773" y="177"/>
                  </a:cubicBezTo>
                  <a:cubicBezTo>
                    <a:pt x="541" y="308"/>
                    <a:pt x="0" y="688"/>
                    <a:pt x="34" y="972"/>
                  </a:cubicBezTo>
                  <a:cubicBezTo>
                    <a:pt x="70" y="1293"/>
                    <a:pt x="566" y="1497"/>
                    <a:pt x="820" y="1575"/>
                  </a:cubicBezTo>
                  <a:cubicBezTo>
                    <a:pt x="1032" y="1642"/>
                    <a:pt x="1253" y="1689"/>
                    <a:pt x="1479" y="1720"/>
                  </a:cubicBezTo>
                  <a:cubicBezTo>
                    <a:pt x="1364" y="1589"/>
                    <a:pt x="1256" y="1449"/>
                    <a:pt x="1166" y="1301"/>
                  </a:cubicBezTo>
                  <a:cubicBezTo>
                    <a:pt x="1041" y="1101"/>
                    <a:pt x="940" y="863"/>
                    <a:pt x="1002" y="643"/>
                  </a:cubicBezTo>
                  <a:cubicBezTo>
                    <a:pt x="1057" y="450"/>
                    <a:pt x="1225" y="319"/>
                    <a:pt x="1381" y="197"/>
                  </a:cubicBezTo>
                  <a:cubicBezTo>
                    <a:pt x="1456" y="138"/>
                    <a:pt x="1532" y="82"/>
                    <a:pt x="1610" y="26"/>
                  </a:cubicBezTo>
                  <a:cubicBezTo>
                    <a:pt x="1538" y="9"/>
                    <a:pt x="1463" y="1"/>
                    <a:pt x="1389"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718" name="Google Shape;7718;p59"/>
            <p:cNvSpPr/>
            <p:nvPr/>
          </p:nvSpPr>
          <p:spPr>
            <a:xfrm>
              <a:off x="1655250" y="2046900"/>
              <a:ext cx="47175" cy="49500"/>
            </a:xfrm>
            <a:custGeom>
              <a:avLst/>
              <a:gdLst/>
              <a:ahLst/>
              <a:cxnLst/>
              <a:rect l="l" t="t" r="r" b="b"/>
              <a:pathLst>
                <a:path w="1887" h="1980" extrusionOk="0">
                  <a:moveTo>
                    <a:pt x="322" y="1"/>
                  </a:moveTo>
                  <a:lnTo>
                    <a:pt x="322" y="1"/>
                  </a:lnTo>
                  <a:cubicBezTo>
                    <a:pt x="361" y="56"/>
                    <a:pt x="397" y="107"/>
                    <a:pt x="436" y="162"/>
                  </a:cubicBezTo>
                  <a:cubicBezTo>
                    <a:pt x="578" y="366"/>
                    <a:pt x="723" y="573"/>
                    <a:pt x="785" y="810"/>
                  </a:cubicBezTo>
                  <a:cubicBezTo>
                    <a:pt x="849" y="1047"/>
                    <a:pt x="815" y="1326"/>
                    <a:pt x="640" y="1499"/>
                  </a:cubicBezTo>
                  <a:cubicBezTo>
                    <a:pt x="534" y="1605"/>
                    <a:pt x="391" y="1655"/>
                    <a:pt x="252" y="1708"/>
                  </a:cubicBezTo>
                  <a:lnTo>
                    <a:pt x="1" y="1803"/>
                  </a:lnTo>
                  <a:cubicBezTo>
                    <a:pt x="216" y="1831"/>
                    <a:pt x="436" y="1861"/>
                    <a:pt x="654" y="1892"/>
                  </a:cubicBezTo>
                  <a:cubicBezTo>
                    <a:pt x="829" y="1917"/>
                    <a:pt x="1005" y="1942"/>
                    <a:pt x="1184" y="1962"/>
                  </a:cubicBezTo>
                  <a:cubicBezTo>
                    <a:pt x="1244" y="1971"/>
                    <a:pt x="1307" y="1979"/>
                    <a:pt x="1368" y="1979"/>
                  </a:cubicBezTo>
                  <a:cubicBezTo>
                    <a:pt x="1451" y="1979"/>
                    <a:pt x="1532" y="1965"/>
                    <a:pt x="1602" y="1920"/>
                  </a:cubicBezTo>
                  <a:cubicBezTo>
                    <a:pt x="1887" y="1744"/>
                    <a:pt x="1485" y="1133"/>
                    <a:pt x="1373" y="941"/>
                  </a:cubicBezTo>
                  <a:cubicBezTo>
                    <a:pt x="1159" y="567"/>
                    <a:pt x="863" y="238"/>
                    <a:pt x="464" y="56"/>
                  </a:cubicBezTo>
                  <a:cubicBezTo>
                    <a:pt x="419" y="34"/>
                    <a:pt x="369" y="17"/>
                    <a:pt x="322"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7719" name="Google Shape;7719;p59"/>
            <p:cNvSpPr/>
            <p:nvPr/>
          </p:nvSpPr>
          <p:spPr>
            <a:xfrm>
              <a:off x="1684275" y="2077375"/>
              <a:ext cx="29600" cy="26100"/>
            </a:xfrm>
            <a:custGeom>
              <a:avLst/>
              <a:gdLst/>
              <a:ahLst/>
              <a:cxnLst/>
              <a:rect l="l" t="t" r="r" b="b"/>
              <a:pathLst>
                <a:path w="1184" h="1044" extrusionOk="0">
                  <a:moveTo>
                    <a:pt x="594" y="1"/>
                  </a:moveTo>
                  <a:cubicBezTo>
                    <a:pt x="435" y="1"/>
                    <a:pt x="278" y="74"/>
                    <a:pt x="176" y="210"/>
                  </a:cubicBezTo>
                  <a:cubicBezTo>
                    <a:pt x="0" y="442"/>
                    <a:pt x="51" y="768"/>
                    <a:pt x="279" y="938"/>
                  </a:cubicBezTo>
                  <a:cubicBezTo>
                    <a:pt x="373" y="1010"/>
                    <a:pt x="483" y="1044"/>
                    <a:pt x="592" y="1044"/>
                  </a:cubicBezTo>
                  <a:cubicBezTo>
                    <a:pt x="750" y="1044"/>
                    <a:pt x="906" y="971"/>
                    <a:pt x="1007" y="835"/>
                  </a:cubicBezTo>
                  <a:cubicBezTo>
                    <a:pt x="1183" y="603"/>
                    <a:pt x="1139" y="277"/>
                    <a:pt x="904" y="104"/>
                  </a:cubicBezTo>
                  <a:cubicBezTo>
                    <a:pt x="811" y="34"/>
                    <a:pt x="702" y="1"/>
                    <a:pt x="59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720" name="Google Shape;7720;p59"/>
            <p:cNvSpPr/>
            <p:nvPr/>
          </p:nvSpPr>
          <p:spPr>
            <a:xfrm>
              <a:off x="1690825" y="2083225"/>
              <a:ext cx="16425" cy="14425"/>
            </a:xfrm>
            <a:custGeom>
              <a:avLst/>
              <a:gdLst/>
              <a:ahLst/>
              <a:cxnLst/>
              <a:rect l="l" t="t" r="r" b="b"/>
              <a:pathLst>
                <a:path w="657" h="577" extrusionOk="0">
                  <a:moveTo>
                    <a:pt x="328" y="0"/>
                  </a:moveTo>
                  <a:cubicBezTo>
                    <a:pt x="240" y="0"/>
                    <a:pt x="154" y="41"/>
                    <a:pt x="95" y="115"/>
                  </a:cubicBezTo>
                  <a:cubicBezTo>
                    <a:pt x="1" y="244"/>
                    <a:pt x="28" y="422"/>
                    <a:pt x="154" y="520"/>
                  </a:cubicBezTo>
                  <a:cubicBezTo>
                    <a:pt x="206" y="558"/>
                    <a:pt x="266" y="577"/>
                    <a:pt x="325" y="577"/>
                  </a:cubicBezTo>
                  <a:cubicBezTo>
                    <a:pt x="413" y="577"/>
                    <a:pt x="500" y="536"/>
                    <a:pt x="559" y="461"/>
                  </a:cubicBezTo>
                  <a:cubicBezTo>
                    <a:pt x="656" y="333"/>
                    <a:pt x="628" y="152"/>
                    <a:pt x="500" y="57"/>
                  </a:cubicBezTo>
                  <a:cubicBezTo>
                    <a:pt x="447" y="19"/>
                    <a:pt x="387" y="0"/>
                    <a:pt x="32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sp>
        <p:nvSpPr>
          <p:cNvPr id="7724" name="Google Shape;7724;p59"/>
          <p:cNvSpPr txBox="1">
            <a:spLocks noGrp="1"/>
          </p:cNvSpPr>
          <p:nvPr>
            <p:ph type="title" idx="2"/>
          </p:nvPr>
        </p:nvSpPr>
        <p:spPr>
          <a:xfrm>
            <a:off x="3274805" y="3723373"/>
            <a:ext cx="6510171" cy="1417285"/>
          </a:xfrm>
          <a:prstGeom prst="rect">
            <a:avLst/>
          </a:prstGeom>
        </p:spPr>
        <p:txBody>
          <a:bodyPr spcFirstLastPara="1" wrap="square" lIns="121598" tIns="121598" rIns="121598" bIns="121598" anchor="t" anchorCtr="0">
            <a:noAutofit/>
          </a:bodyPr>
          <a:lstStyle/>
          <a:p>
            <a:r>
              <a:rPr lang="en-US" sz="11704" dirty="0">
                <a:solidFill>
                  <a:schemeClr val="tx1"/>
                </a:solidFill>
                <a:latin typeface="+mj-lt"/>
              </a:rPr>
              <a:t>DẶN DÒ</a:t>
            </a:r>
            <a:endParaRPr sz="11704" dirty="0">
              <a:solidFill>
                <a:schemeClr val="tx1"/>
              </a:solidFill>
              <a:latin typeface="+mj-lt"/>
            </a:endParaRPr>
          </a:p>
        </p:txBody>
      </p:sp>
      <p:grpSp>
        <p:nvGrpSpPr>
          <p:cNvPr id="7727" name="Google Shape;7727;p59"/>
          <p:cNvGrpSpPr/>
          <p:nvPr/>
        </p:nvGrpSpPr>
        <p:grpSpPr>
          <a:xfrm flipH="1">
            <a:off x="6678701" y="-96512"/>
            <a:ext cx="3678115" cy="3796390"/>
            <a:chOff x="3745175" y="148350"/>
            <a:chExt cx="3500985" cy="3613563"/>
          </a:xfrm>
        </p:grpSpPr>
        <p:sp>
          <p:nvSpPr>
            <p:cNvPr id="7728" name="Google Shape;7728;p59"/>
            <p:cNvSpPr/>
            <p:nvPr/>
          </p:nvSpPr>
          <p:spPr>
            <a:xfrm rot="2145115">
              <a:off x="4513075" y="656819"/>
              <a:ext cx="2378942" cy="1979560"/>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29" name="Google Shape;7729;p59"/>
            <p:cNvSpPr/>
            <p:nvPr/>
          </p:nvSpPr>
          <p:spPr>
            <a:xfrm>
              <a:off x="3864209" y="1875346"/>
              <a:ext cx="2834303" cy="1886567"/>
            </a:xfrm>
            <a:custGeom>
              <a:avLst/>
              <a:gdLst/>
              <a:ahLst/>
              <a:cxnLst/>
              <a:rect l="l" t="t" r="r" b="b"/>
              <a:pathLst>
                <a:path w="38193" h="25422" extrusionOk="0">
                  <a:moveTo>
                    <a:pt x="13829" y="0"/>
                  </a:moveTo>
                  <a:cubicBezTo>
                    <a:pt x="13484" y="0"/>
                    <a:pt x="13146" y="115"/>
                    <a:pt x="12875" y="337"/>
                  </a:cubicBezTo>
                  <a:lnTo>
                    <a:pt x="815" y="10227"/>
                  </a:lnTo>
                  <a:cubicBezTo>
                    <a:pt x="0" y="10897"/>
                    <a:pt x="143" y="12199"/>
                    <a:pt x="1094" y="12743"/>
                  </a:cubicBezTo>
                  <a:lnTo>
                    <a:pt x="22866" y="25208"/>
                  </a:lnTo>
                  <a:cubicBezTo>
                    <a:pt x="23115" y="25352"/>
                    <a:pt x="23388" y="25422"/>
                    <a:pt x="23658" y="25422"/>
                  </a:cubicBezTo>
                  <a:cubicBezTo>
                    <a:pt x="24007" y="25422"/>
                    <a:pt x="24350" y="25304"/>
                    <a:pt x="24626" y="25074"/>
                  </a:cubicBezTo>
                  <a:lnTo>
                    <a:pt x="37370" y="14362"/>
                  </a:lnTo>
                  <a:cubicBezTo>
                    <a:pt x="38193" y="13667"/>
                    <a:pt x="38011" y="12342"/>
                    <a:pt x="37013" y="11826"/>
                  </a:cubicBezTo>
                  <a:lnTo>
                    <a:pt x="14563" y="181"/>
                  </a:lnTo>
                  <a:cubicBezTo>
                    <a:pt x="14330" y="60"/>
                    <a:pt x="14078" y="0"/>
                    <a:pt x="1382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730" name="Google Shape;7730;p59"/>
            <p:cNvSpPr/>
            <p:nvPr/>
          </p:nvSpPr>
          <p:spPr>
            <a:xfrm>
              <a:off x="3864209" y="1822360"/>
              <a:ext cx="2834303" cy="1886567"/>
            </a:xfrm>
            <a:custGeom>
              <a:avLst/>
              <a:gdLst/>
              <a:ahLst/>
              <a:cxnLst/>
              <a:rect l="l" t="t" r="r" b="b"/>
              <a:pathLst>
                <a:path w="38193" h="25422" extrusionOk="0">
                  <a:moveTo>
                    <a:pt x="13829" y="0"/>
                  </a:moveTo>
                  <a:cubicBezTo>
                    <a:pt x="13484" y="0"/>
                    <a:pt x="13146" y="115"/>
                    <a:pt x="12875" y="337"/>
                  </a:cubicBezTo>
                  <a:lnTo>
                    <a:pt x="815" y="10227"/>
                  </a:lnTo>
                  <a:cubicBezTo>
                    <a:pt x="0" y="10896"/>
                    <a:pt x="143" y="12196"/>
                    <a:pt x="1094" y="12740"/>
                  </a:cubicBezTo>
                  <a:lnTo>
                    <a:pt x="22866" y="25208"/>
                  </a:lnTo>
                  <a:cubicBezTo>
                    <a:pt x="23114" y="25351"/>
                    <a:pt x="23387" y="25422"/>
                    <a:pt x="23657" y="25422"/>
                  </a:cubicBezTo>
                  <a:cubicBezTo>
                    <a:pt x="24007" y="25422"/>
                    <a:pt x="24350" y="25303"/>
                    <a:pt x="24626" y="25071"/>
                  </a:cubicBezTo>
                  <a:lnTo>
                    <a:pt x="37370" y="14359"/>
                  </a:lnTo>
                  <a:cubicBezTo>
                    <a:pt x="38193" y="13669"/>
                    <a:pt x="38011" y="12342"/>
                    <a:pt x="37013" y="11825"/>
                  </a:cubicBezTo>
                  <a:lnTo>
                    <a:pt x="14563" y="181"/>
                  </a:lnTo>
                  <a:cubicBezTo>
                    <a:pt x="14330" y="59"/>
                    <a:pt x="14078" y="0"/>
                    <a:pt x="13829"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31" name="Google Shape;7731;p59"/>
            <p:cNvSpPr/>
            <p:nvPr/>
          </p:nvSpPr>
          <p:spPr>
            <a:xfrm>
              <a:off x="3745175" y="1596536"/>
              <a:ext cx="3055003" cy="2053391"/>
            </a:xfrm>
            <a:custGeom>
              <a:avLst/>
              <a:gdLst/>
              <a:ahLst/>
              <a:cxnLst/>
              <a:rect l="l" t="t" r="r" b="b"/>
              <a:pathLst>
                <a:path w="41167" h="27670" extrusionOk="0">
                  <a:moveTo>
                    <a:pt x="15352" y="1"/>
                  </a:moveTo>
                  <a:cubicBezTo>
                    <a:pt x="14977" y="1"/>
                    <a:pt x="14604" y="127"/>
                    <a:pt x="14301" y="375"/>
                  </a:cubicBezTo>
                  <a:lnTo>
                    <a:pt x="907" y="11228"/>
                  </a:lnTo>
                  <a:cubicBezTo>
                    <a:pt x="0" y="11959"/>
                    <a:pt x="109" y="13376"/>
                    <a:pt x="1116" y="13965"/>
                  </a:cubicBezTo>
                  <a:lnTo>
                    <a:pt x="24188" y="27442"/>
                  </a:lnTo>
                  <a:cubicBezTo>
                    <a:pt x="24450" y="27594"/>
                    <a:pt x="24741" y="27669"/>
                    <a:pt x="25032" y="27669"/>
                  </a:cubicBezTo>
                  <a:cubicBezTo>
                    <a:pt x="25411" y="27669"/>
                    <a:pt x="25789" y="27540"/>
                    <a:pt x="26096" y="27286"/>
                  </a:cubicBezTo>
                  <a:lnTo>
                    <a:pt x="40254" y="15532"/>
                  </a:lnTo>
                  <a:cubicBezTo>
                    <a:pt x="41166" y="14776"/>
                    <a:pt x="41016" y="13326"/>
                    <a:pt x="39967" y="12770"/>
                  </a:cubicBezTo>
                  <a:lnTo>
                    <a:pt x="16131" y="194"/>
                  </a:lnTo>
                  <a:cubicBezTo>
                    <a:pt x="15885" y="64"/>
                    <a:pt x="15618" y="1"/>
                    <a:pt x="15352"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7732" name="Google Shape;7732;p59"/>
            <p:cNvSpPr/>
            <p:nvPr/>
          </p:nvSpPr>
          <p:spPr>
            <a:xfrm>
              <a:off x="3975377" y="1746368"/>
              <a:ext cx="2593936" cy="1743416"/>
            </a:xfrm>
            <a:custGeom>
              <a:avLst/>
              <a:gdLst/>
              <a:ahLst/>
              <a:cxnLst/>
              <a:rect l="l" t="t" r="r" b="b"/>
              <a:pathLst>
                <a:path w="34954" h="23493" extrusionOk="0">
                  <a:moveTo>
                    <a:pt x="13036" y="1"/>
                  </a:moveTo>
                  <a:cubicBezTo>
                    <a:pt x="12717" y="1"/>
                    <a:pt x="12400" y="108"/>
                    <a:pt x="12142" y="318"/>
                  </a:cubicBezTo>
                  <a:lnTo>
                    <a:pt x="773" y="9532"/>
                  </a:lnTo>
                  <a:cubicBezTo>
                    <a:pt x="0" y="10157"/>
                    <a:pt x="95" y="11360"/>
                    <a:pt x="949" y="11859"/>
                  </a:cubicBezTo>
                  <a:lnTo>
                    <a:pt x="20533" y="23300"/>
                  </a:lnTo>
                  <a:cubicBezTo>
                    <a:pt x="20757" y="23429"/>
                    <a:pt x="21005" y="23493"/>
                    <a:pt x="21252" y="23493"/>
                  </a:cubicBezTo>
                  <a:cubicBezTo>
                    <a:pt x="21576" y="23493"/>
                    <a:pt x="21897" y="23383"/>
                    <a:pt x="22157" y="23166"/>
                  </a:cubicBezTo>
                  <a:lnTo>
                    <a:pt x="34175" y="13190"/>
                  </a:lnTo>
                  <a:cubicBezTo>
                    <a:pt x="34954" y="12545"/>
                    <a:pt x="34825" y="11318"/>
                    <a:pt x="33930" y="10844"/>
                  </a:cubicBezTo>
                  <a:lnTo>
                    <a:pt x="13696" y="164"/>
                  </a:lnTo>
                  <a:cubicBezTo>
                    <a:pt x="13488" y="55"/>
                    <a:pt x="13261" y="1"/>
                    <a:pt x="13036"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33" name="Google Shape;7733;p59"/>
            <p:cNvSpPr/>
            <p:nvPr/>
          </p:nvSpPr>
          <p:spPr>
            <a:xfrm>
              <a:off x="4124021" y="1843064"/>
              <a:ext cx="2296874" cy="1543865"/>
            </a:xfrm>
            <a:custGeom>
              <a:avLst/>
              <a:gdLst/>
              <a:ahLst/>
              <a:cxnLst/>
              <a:rect l="l" t="t" r="r" b="b"/>
              <a:pathLst>
                <a:path w="30951" h="20804" extrusionOk="0">
                  <a:moveTo>
                    <a:pt x="11541" y="1"/>
                  </a:moveTo>
                  <a:cubicBezTo>
                    <a:pt x="11260" y="1"/>
                    <a:pt x="10981" y="95"/>
                    <a:pt x="10752" y="281"/>
                  </a:cubicBezTo>
                  <a:lnTo>
                    <a:pt x="684" y="8439"/>
                  </a:lnTo>
                  <a:cubicBezTo>
                    <a:pt x="1" y="8994"/>
                    <a:pt x="84" y="10057"/>
                    <a:pt x="840" y="10500"/>
                  </a:cubicBezTo>
                  <a:lnTo>
                    <a:pt x="18182" y="20633"/>
                  </a:lnTo>
                  <a:cubicBezTo>
                    <a:pt x="18378" y="20747"/>
                    <a:pt x="18597" y="20804"/>
                    <a:pt x="18814" y="20804"/>
                  </a:cubicBezTo>
                  <a:cubicBezTo>
                    <a:pt x="19100" y="20804"/>
                    <a:pt x="19384" y="20706"/>
                    <a:pt x="19616" y="20513"/>
                  </a:cubicBezTo>
                  <a:lnTo>
                    <a:pt x="30261" y="11680"/>
                  </a:lnTo>
                  <a:cubicBezTo>
                    <a:pt x="30951" y="11108"/>
                    <a:pt x="30839" y="10020"/>
                    <a:pt x="30047" y="9599"/>
                  </a:cubicBezTo>
                  <a:lnTo>
                    <a:pt x="12128" y="145"/>
                  </a:lnTo>
                  <a:cubicBezTo>
                    <a:pt x="11942" y="48"/>
                    <a:pt x="11741" y="1"/>
                    <a:pt x="11541"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34" name="Google Shape;7734;p59"/>
            <p:cNvSpPr/>
            <p:nvPr/>
          </p:nvSpPr>
          <p:spPr>
            <a:xfrm>
              <a:off x="4419455" y="1709856"/>
              <a:ext cx="2030831" cy="1255485"/>
            </a:xfrm>
            <a:custGeom>
              <a:avLst/>
              <a:gdLst/>
              <a:ahLst/>
              <a:cxnLst/>
              <a:rect l="l" t="t" r="r" b="b"/>
              <a:pathLst>
                <a:path w="27366" h="16918" extrusionOk="0">
                  <a:moveTo>
                    <a:pt x="5558" y="0"/>
                  </a:moveTo>
                  <a:cubicBezTo>
                    <a:pt x="3682" y="0"/>
                    <a:pt x="1892" y="1088"/>
                    <a:pt x="1089" y="2916"/>
                  </a:cubicBezTo>
                  <a:cubicBezTo>
                    <a:pt x="1" y="5382"/>
                    <a:pt x="1125" y="8267"/>
                    <a:pt x="3591" y="9352"/>
                  </a:cubicBezTo>
                  <a:lnTo>
                    <a:pt x="19844" y="16502"/>
                  </a:lnTo>
                  <a:cubicBezTo>
                    <a:pt x="20483" y="16787"/>
                    <a:pt x="21147" y="16918"/>
                    <a:pt x="21808" y="16918"/>
                  </a:cubicBezTo>
                  <a:cubicBezTo>
                    <a:pt x="23686" y="16918"/>
                    <a:pt x="25477" y="15830"/>
                    <a:pt x="26278" y="14005"/>
                  </a:cubicBezTo>
                  <a:cubicBezTo>
                    <a:pt x="27366" y="11542"/>
                    <a:pt x="26244" y="8657"/>
                    <a:pt x="23778" y="7572"/>
                  </a:cubicBezTo>
                  <a:lnTo>
                    <a:pt x="7525" y="416"/>
                  </a:lnTo>
                  <a:cubicBezTo>
                    <a:pt x="6884" y="134"/>
                    <a:pt x="6216" y="0"/>
                    <a:pt x="5558" y="0"/>
                  </a:cubicBezTo>
                  <a:close/>
                </a:path>
              </a:pathLst>
            </a:custGeom>
            <a:solidFill>
              <a:srgbClr val="8E9153"/>
            </a:solidFill>
            <a:ln>
              <a:noFill/>
            </a:ln>
          </p:spPr>
          <p:txBody>
            <a:bodyPr spcFirstLastPara="1" wrap="square" lIns="121598" tIns="121598" rIns="121598" bIns="121598" anchor="ctr" anchorCtr="0">
              <a:noAutofit/>
            </a:bodyPr>
            <a:lstStyle/>
            <a:p>
              <a:endParaRPr sz="2479"/>
            </a:p>
          </p:txBody>
        </p:sp>
        <p:sp>
          <p:nvSpPr>
            <p:cNvPr id="7735" name="Google Shape;7735;p59"/>
            <p:cNvSpPr/>
            <p:nvPr/>
          </p:nvSpPr>
          <p:spPr>
            <a:xfrm>
              <a:off x="4469547" y="2072821"/>
              <a:ext cx="1980739" cy="892524"/>
            </a:xfrm>
            <a:custGeom>
              <a:avLst/>
              <a:gdLst/>
              <a:ahLst/>
              <a:cxnLst/>
              <a:rect l="l" t="t" r="r" b="b"/>
              <a:pathLst>
                <a:path w="26691" h="12027" extrusionOk="0">
                  <a:moveTo>
                    <a:pt x="1" y="0"/>
                  </a:moveTo>
                  <a:lnTo>
                    <a:pt x="1" y="0"/>
                  </a:lnTo>
                  <a:cubicBezTo>
                    <a:pt x="6" y="1869"/>
                    <a:pt x="1089" y="3655"/>
                    <a:pt x="2910" y="4455"/>
                  </a:cubicBezTo>
                  <a:lnTo>
                    <a:pt x="19167" y="11611"/>
                  </a:lnTo>
                  <a:cubicBezTo>
                    <a:pt x="19803" y="11893"/>
                    <a:pt x="20472" y="12027"/>
                    <a:pt x="21128" y="12027"/>
                  </a:cubicBezTo>
                  <a:cubicBezTo>
                    <a:pt x="23005" y="12027"/>
                    <a:pt x="24794" y="10939"/>
                    <a:pt x="25600" y="9112"/>
                  </a:cubicBezTo>
                  <a:cubicBezTo>
                    <a:pt x="26691" y="6643"/>
                    <a:pt x="25572" y="3764"/>
                    <a:pt x="23103" y="2678"/>
                  </a:cubicBezTo>
                  <a:lnTo>
                    <a:pt x="20815" y="1671"/>
                  </a:lnTo>
                  <a:cubicBezTo>
                    <a:pt x="19733" y="1959"/>
                    <a:pt x="18701" y="2399"/>
                    <a:pt x="17797" y="3055"/>
                  </a:cubicBezTo>
                  <a:cubicBezTo>
                    <a:pt x="16243" y="4188"/>
                    <a:pt x="15205" y="5864"/>
                    <a:pt x="15308" y="7786"/>
                  </a:cubicBezTo>
                  <a:cubicBezTo>
                    <a:pt x="9751" y="6258"/>
                    <a:pt x="4512" y="3588"/>
                    <a:pt x="1" y="0"/>
                  </a:cubicBezTo>
                  <a:close/>
                </a:path>
              </a:pathLst>
            </a:custGeom>
            <a:solidFill>
              <a:srgbClr val="8E9153"/>
            </a:solidFill>
            <a:ln>
              <a:noFill/>
            </a:ln>
          </p:spPr>
          <p:txBody>
            <a:bodyPr spcFirstLastPara="1" wrap="square" lIns="121598" tIns="121598" rIns="121598" bIns="121598" anchor="ctr" anchorCtr="0">
              <a:noAutofit/>
            </a:bodyPr>
            <a:lstStyle/>
            <a:p>
              <a:endParaRPr sz="2479"/>
            </a:p>
          </p:txBody>
        </p:sp>
        <p:sp>
          <p:nvSpPr>
            <p:cNvPr id="7736" name="Google Shape;7736;p59"/>
            <p:cNvSpPr/>
            <p:nvPr/>
          </p:nvSpPr>
          <p:spPr>
            <a:xfrm>
              <a:off x="5748200" y="2273636"/>
              <a:ext cx="694902" cy="691711"/>
            </a:xfrm>
            <a:custGeom>
              <a:avLst/>
              <a:gdLst/>
              <a:ahLst/>
              <a:cxnLst/>
              <a:rect l="l" t="t" r="r" b="b"/>
              <a:pathLst>
                <a:path w="9364" h="9321" extrusionOk="0">
                  <a:moveTo>
                    <a:pt x="4810" y="0"/>
                  </a:moveTo>
                  <a:cubicBezTo>
                    <a:pt x="2154" y="0"/>
                    <a:pt x="0" y="2151"/>
                    <a:pt x="0" y="4810"/>
                  </a:cubicBezTo>
                  <a:cubicBezTo>
                    <a:pt x="0" y="6777"/>
                    <a:pt x="1183" y="8459"/>
                    <a:pt x="2871" y="9207"/>
                  </a:cubicBezTo>
                  <a:cubicBezTo>
                    <a:pt x="3214" y="9282"/>
                    <a:pt x="3563" y="9321"/>
                    <a:pt x="3909" y="9321"/>
                  </a:cubicBezTo>
                  <a:cubicBezTo>
                    <a:pt x="5781" y="9321"/>
                    <a:pt x="7572" y="8233"/>
                    <a:pt x="8375" y="6406"/>
                  </a:cubicBezTo>
                  <a:cubicBezTo>
                    <a:pt x="9363" y="4163"/>
                    <a:pt x="8526" y="1588"/>
                    <a:pt x="6515" y="318"/>
                  </a:cubicBezTo>
                  <a:cubicBezTo>
                    <a:pt x="5985" y="115"/>
                    <a:pt x="5410" y="0"/>
                    <a:pt x="4810"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7737" name="Google Shape;7737;p59"/>
            <p:cNvSpPr/>
            <p:nvPr/>
          </p:nvSpPr>
          <p:spPr>
            <a:xfrm>
              <a:off x="5770760" y="2290630"/>
              <a:ext cx="616017" cy="656758"/>
            </a:xfrm>
            <a:custGeom>
              <a:avLst/>
              <a:gdLst/>
              <a:ahLst/>
              <a:cxnLst/>
              <a:rect l="l" t="t" r="r" b="b"/>
              <a:pathLst>
                <a:path w="8301" h="8850" extrusionOk="0">
                  <a:moveTo>
                    <a:pt x="5979" y="0"/>
                  </a:moveTo>
                  <a:cubicBezTo>
                    <a:pt x="5544" y="1225"/>
                    <a:pt x="5128" y="2466"/>
                    <a:pt x="4743" y="3696"/>
                  </a:cubicBezTo>
                  <a:lnTo>
                    <a:pt x="4316" y="4059"/>
                  </a:lnTo>
                  <a:lnTo>
                    <a:pt x="4300" y="4042"/>
                  </a:lnTo>
                  <a:cubicBezTo>
                    <a:pt x="3923" y="2687"/>
                    <a:pt x="3463" y="1336"/>
                    <a:pt x="2933" y="28"/>
                  </a:cubicBezTo>
                  <a:cubicBezTo>
                    <a:pt x="2827" y="64"/>
                    <a:pt x="2723" y="106"/>
                    <a:pt x="2623" y="148"/>
                  </a:cubicBezTo>
                  <a:cubicBezTo>
                    <a:pt x="3069" y="1241"/>
                    <a:pt x="3463" y="2366"/>
                    <a:pt x="3800" y="3498"/>
                  </a:cubicBezTo>
                  <a:cubicBezTo>
                    <a:pt x="3005" y="2634"/>
                    <a:pt x="2218" y="1752"/>
                    <a:pt x="1443" y="870"/>
                  </a:cubicBezTo>
                  <a:cubicBezTo>
                    <a:pt x="1359" y="940"/>
                    <a:pt x="1276" y="1013"/>
                    <a:pt x="1195" y="1088"/>
                  </a:cubicBezTo>
                  <a:cubicBezTo>
                    <a:pt x="1928" y="1925"/>
                    <a:pt x="2679" y="2759"/>
                    <a:pt x="3432" y="3582"/>
                  </a:cubicBezTo>
                  <a:lnTo>
                    <a:pt x="411" y="2056"/>
                  </a:lnTo>
                  <a:cubicBezTo>
                    <a:pt x="352" y="2148"/>
                    <a:pt x="299" y="2243"/>
                    <a:pt x="246" y="2343"/>
                  </a:cubicBezTo>
                  <a:lnTo>
                    <a:pt x="4035" y="4277"/>
                  </a:lnTo>
                  <a:cubicBezTo>
                    <a:pt x="3655" y="4528"/>
                    <a:pt x="3203" y="4712"/>
                    <a:pt x="2768" y="4890"/>
                  </a:cubicBezTo>
                  <a:cubicBezTo>
                    <a:pt x="2545" y="4985"/>
                    <a:pt x="2322" y="5075"/>
                    <a:pt x="2112" y="5172"/>
                  </a:cubicBezTo>
                  <a:cubicBezTo>
                    <a:pt x="1398" y="5504"/>
                    <a:pt x="690" y="5870"/>
                    <a:pt x="1" y="6260"/>
                  </a:cubicBezTo>
                  <a:cubicBezTo>
                    <a:pt x="37" y="6366"/>
                    <a:pt x="79" y="6470"/>
                    <a:pt x="129" y="6570"/>
                  </a:cubicBezTo>
                  <a:cubicBezTo>
                    <a:pt x="826" y="6177"/>
                    <a:pt x="1538" y="5811"/>
                    <a:pt x="2255" y="5474"/>
                  </a:cubicBezTo>
                  <a:cubicBezTo>
                    <a:pt x="2461" y="5376"/>
                    <a:pt x="2679" y="5287"/>
                    <a:pt x="2896" y="5197"/>
                  </a:cubicBezTo>
                  <a:cubicBezTo>
                    <a:pt x="3240" y="5055"/>
                    <a:pt x="3588" y="4916"/>
                    <a:pt x="3915" y="4737"/>
                  </a:cubicBezTo>
                  <a:lnTo>
                    <a:pt x="3915" y="4737"/>
                  </a:lnTo>
                  <a:lnTo>
                    <a:pt x="793" y="7630"/>
                  </a:lnTo>
                  <a:cubicBezTo>
                    <a:pt x="863" y="7714"/>
                    <a:pt x="938" y="7797"/>
                    <a:pt x="1013" y="7878"/>
                  </a:cubicBezTo>
                  <a:lnTo>
                    <a:pt x="3714" y="5376"/>
                  </a:lnTo>
                  <a:lnTo>
                    <a:pt x="3714" y="5376"/>
                  </a:lnTo>
                  <a:cubicBezTo>
                    <a:pt x="3189" y="6500"/>
                    <a:pt x="2620" y="7608"/>
                    <a:pt x="2012" y="8685"/>
                  </a:cubicBezTo>
                  <a:cubicBezTo>
                    <a:pt x="2104" y="8743"/>
                    <a:pt x="2202" y="8796"/>
                    <a:pt x="2299" y="8849"/>
                  </a:cubicBezTo>
                  <a:cubicBezTo>
                    <a:pt x="3047" y="7532"/>
                    <a:pt x="3731" y="6174"/>
                    <a:pt x="4341" y="4796"/>
                  </a:cubicBezTo>
                  <a:lnTo>
                    <a:pt x="4581" y="4572"/>
                  </a:lnTo>
                  <a:cubicBezTo>
                    <a:pt x="4612" y="4612"/>
                    <a:pt x="4643" y="4645"/>
                    <a:pt x="4676" y="4684"/>
                  </a:cubicBezTo>
                  <a:lnTo>
                    <a:pt x="4565" y="4715"/>
                  </a:lnTo>
                  <a:lnTo>
                    <a:pt x="5700" y="8623"/>
                  </a:lnTo>
                  <a:cubicBezTo>
                    <a:pt x="5801" y="8576"/>
                    <a:pt x="5904" y="8523"/>
                    <a:pt x="6001" y="8467"/>
                  </a:cubicBezTo>
                  <a:lnTo>
                    <a:pt x="5025" y="5108"/>
                  </a:lnTo>
                  <a:lnTo>
                    <a:pt x="5025" y="5108"/>
                  </a:lnTo>
                  <a:cubicBezTo>
                    <a:pt x="5711" y="5967"/>
                    <a:pt x="6339" y="6871"/>
                    <a:pt x="6908" y="7809"/>
                  </a:cubicBezTo>
                  <a:cubicBezTo>
                    <a:pt x="6992" y="7733"/>
                    <a:pt x="7070" y="7652"/>
                    <a:pt x="7151" y="7569"/>
                  </a:cubicBezTo>
                  <a:cubicBezTo>
                    <a:pt x="6607" y="6670"/>
                    <a:pt x="6007" y="5811"/>
                    <a:pt x="5354" y="4991"/>
                  </a:cubicBezTo>
                  <a:lnTo>
                    <a:pt x="5354" y="4991"/>
                  </a:lnTo>
                  <a:cubicBezTo>
                    <a:pt x="6205" y="5504"/>
                    <a:pt x="7048" y="6034"/>
                    <a:pt x="7873" y="6581"/>
                  </a:cubicBezTo>
                  <a:cubicBezTo>
                    <a:pt x="7926" y="6483"/>
                    <a:pt x="7977" y="6386"/>
                    <a:pt x="8027" y="6285"/>
                  </a:cubicBezTo>
                  <a:cubicBezTo>
                    <a:pt x="6997" y="5605"/>
                    <a:pt x="5940" y="4949"/>
                    <a:pt x="4877" y="4321"/>
                  </a:cubicBezTo>
                  <a:lnTo>
                    <a:pt x="4863" y="4296"/>
                  </a:lnTo>
                  <a:lnTo>
                    <a:pt x="5192" y="3995"/>
                  </a:lnTo>
                  <a:cubicBezTo>
                    <a:pt x="6227" y="3635"/>
                    <a:pt x="7268" y="3264"/>
                    <a:pt x="8300" y="2882"/>
                  </a:cubicBezTo>
                  <a:cubicBezTo>
                    <a:pt x="8267" y="2773"/>
                    <a:pt x="8236" y="2670"/>
                    <a:pt x="8197" y="2564"/>
                  </a:cubicBezTo>
                  <a:cubicBezTo>
                    <a:pt x="7274" y="2907"/>
                    <a:pt x="6342" y="3242"/>
                    <a:pt x="5416" y="3563"/>
                  </a:cubicBezTo>
                  <a:cubicBezTo>
                    <a:pt x="6040" y="2740"/>
                    <a:pt x="6744" y="1981"/>
                    <a:pt x="7525" y="1303"/>
                  </a:cubicBezTo>
                  <a:cubicBezTo>
                    <a:pt x="7458" y="1214"/>
                    <a:pt x="7388" y="1127"/>
                    <a:pt x="7318" y="1043"/>
                  </a:cubicBezTo>
                  <a:cubicBezTo>
                    <a:pt x="6548" y="1713"/>
                    <a:pt x="5845" y="2461"/>
                    <a:pt x="5223" y="3270"/>
                  </a:cubicBezTo>
                  <a:cubicBezTo>
                    <a:pt x="5558" y="2223"/>
                    <a:pt x="5915" y="1169"/>
                    <a:pt x="6286" y="131"/>
                  </a:cubicBezTo>
                  <a:cubicBezTo>
                    <a:pt x="6264" y="112"/>
                    <a:pt x="6239" y="98"/>
                    <a:pt x="6211" y="81"/>
                  </a:cubicBezTo>
                  <a:cubicBezTo>
                    <a:pt x="6133" y="53"/>
                    <a:pt x="6057" y="25"/>
                    <a:pt x="5979"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38" name="Google Shape;7738;p59"/>
            <p:cNvSpPr/>
            <p:nvPr/>
          </p:nvSpPr>
          <p:spPr>
            <a:xfrm>
              <a:off x="4444909" y="1712899"/>
              <a:ext cx="1975396" cy="1273147"/>
            </a:xfrm>
            <a:custGeom>
              <a:avLst/>
              <a:gdLst/>
              <a:ahLst/>
              <a:cxnLst/>
              <a:rect l="l" t="t" r="r" b="b"/>
              <a:pathLst>
                <a:path w="26619" h="17156" extrusionOk="0">
                  <a:moveTo>
                    <a:pt x="6002" y="1600"/>
                  </a:moveTo>
                  <a:lnTo>
                    <a:pt x="9241" y="2842"/>
                  </a:lnTo>
                  <a:cubicBezTo>
                    <a:pt x="7871" y="3489"/>
                    <a:pt x="6813" y="4694"/>
                    <a:pt x="6375" y="6164"/>
                  </a:cubicBezTo>
                  <a:lnTo>
                    <a:pt x="3067" y="4527"/>
                  </a:lnTo>
                  <a:cubicBezTo>
                    <a:pt x="3549" y="3160"/>
                    <a:pt x="4635" y="2080"/>
                    <a:pt x="6002" y="1600"/>
                  </a:cubicBezTo>
                  <a:close/>
                  <a:moveTo>
                    <a:pt x="10047" y="3151"/>
                  </a:moveTo>
                  <a:lnTo>
                    <a:pt x="13294" y="4395"/>
                  </a:lnTo>
                  <a:cubicBezTo>
                    <a:pt x="11760" y="5057"/>
                    <a:pt x="10594" y="6407"/>
                    <a:pt x="10183" y="8056"/>
                  </a:cubicBezTo>
                  <a:lnTo>
                    <a:pt x="6911" y="6432"/>
                  </a:lnTo>
                  <a:cubicBezTo>
                    <a:pt x="7343" y="4884"/>
                    <a:pt x="8526" y="3648"/>
                    <a:pt x="10047" y="3151"/>
                  </a:cubicBezTo>
                  <a:close/>
                  <a:moveTo>
                    <a:pt x="14156" y="4727"/>
                  </a:moveTo>
                  <a:lnTo>
                    <a:pt x="17722" y="6094"/>
                  </a:lnTo>
                  <a:cubicBezTo>
                    <a:pt x="16042" y="6803"/>
                    <a:pt x="14798" y="8340"/>
                    <a:pt x="14494" y="10193"/>
                  </a:cubicBezTo>
                  <a:lnTo>
                    <a:pt x="10725" y="8326"/>
                  </a:lnTo>
                  <a:cubicBezTo>
                    <a:pt x="11110" y="6580"/>
                    <a:pt x="12443" y="5191"/>
                    <a:pt x="14156" y="4727"/>
                  </a:cubicBezTo>
                  <a:close/>
                  <a:moveTo>
                    <a:pt x="18595" y="6426"/>
                  </a:moveTo>
                  <a:lnTo>
                    <a:pt x="22068" y="7757"/>
                  </a:lnTo>
                  <a:lnTo>
                    <a:pt x="21998" y="11783"/>
                  </a:lnTo>
                  <a:lnTo>
                    <a:pt x="17708" y="11783"/>
                  </a:lnTo>
                  <a:lnTo>
                    <a:pt x="15049" y="10463"/>
                  </a:lnTo>
                  <a:cubicBezTo>
                    <a:pt x="15294" y="8508"/>
                    <a:pt x="16723" y="6917"/>
                    <a:pt x="18595" y="6426"/>
                  </a:cubicBezTo>
                  <a:close/>
                  <a:moveTo>
                    <a:pt x="3430" y="0"/>
                  </a:moveTo>
                  <a:cubicBezTo>
                    <a:pt x="3312" y="0"/>
                    <a:pt x="3202" y="73"/>
                    <a:pt x="3159" y="191"/>
                  </a:cubicBezTo>
                  <a:lnTo>
                    <a:pt x="3159" y="197"/>
                  </a:lnTo>
                  <a:cubicBezTo>
                    <a:pt x="3103" y="347"/>
                    <a:pt x="3181" y="515"/>
                    <a:pt x="3329" y="573"/>
                  </a:cubicBezTo>
                  <a:lnTo>
                    <a:pt x="5212" y="1296"/>
                  </a:lnTo>
                  <a:cubicBezTo>
                    <a:pt x="3982" y="1904"/>
                    <a:pt x="3019" y="2967"/>
                    <a:pt x="2539" y="4264"/>
                  </a:cubicBezTo>
                  <a:lnTo>
                    <a:pt x="469" y="3238"/>
                  </a:lnTo>
                  <a:cubicBezTo>
                    <a:pt x="429" y="3218"/>
                    <a:pt x="386" y="3209"/>
                    <a:pt x="344" y="3209"/>
                  </a:cubicBezTo>
                  <a:cubicBezTo>
                    <a:pt x="245" y="3209"/>
                    <a:pt x="149" y="3259"/>
                    <a:pt x="93" y="3346"/>
                  </a:cubicBezTo>
                  <a:cubicBezTo>
                    <a:pt x="87" y="3358"/>
                    <a:pt x="79" y="3363"/>
                    <a:pt x="73" y="3372"/>
                  </a:cubicBezTo>
                  <a:cubicBezTo>
                    <a:pt x="1" y="3517"/>
                    <a:pt x="59" y="3695"/>
                    <a:pt x="210" y="3768"/>
                  </a:cubicBezTo>
                  <a:lnTo>
                    <a:pt x="2361" y="4836"/>
                  </a:lnTo>
                  <a:cubicBezTo>
                    <a:pt x="2260" y="5249"/>
                    <a:pt x="2196" y="5684"/>
                    <a:pt x="2196" y="6125"/>
                  </a:cubicBezTo>
                  <a:cubicBezTo>
                    <a:pt x="2196" y="8256"/>
                    <a:pt x="3460" y="10193"/>
                    <a:pt x="5413" y="11057"/>
                  </a:cubicBezTo>
                  <a:cubicBezTo>
                    <a:pt x="5430" y="11063"/>
                    <a:pt x="5446" y="11071"/>
                    <a:pt x="5469" y="11074"/>
                  </a:cubicBezTo>
                  <a:cubicBezTo>
                    <a:pt x="5859" y="11158"/>
                    <a:pt x="6250" y="11202"/>
                    <a:pt x="6632" y="11202"/>
                  </a:cubicBezTo>
                  <a:cubicBezTo>
                    <a:pt x="6660" y="11202"/>
                    <a:pt x="6685" y="11191"/>
                    <a:pt x="6710" y="11186"/>
                  </a:cubicBezTo>
                  <a:cubicBezTo>
                    <a:pt x="6836" y="11149"/>
                    <a:pt x="6928" y="11043"/>
                    <a:pt x="6928" y="10907"/>
                  </a:cubicBezTo>
                  <a:cubicBezTo>
                    <a:pt x="6928" y="10742"/>
                    <a:pt x="6797" y="10611"/>
                    <a:pt x="6632" y="10611"/>
                  </a:cubicBezTo>
                  <a:cubicBezTo>
                    <a:pt x="6300" y="10611"/>
                    <a:pt x="5963" y="10575"/>
                    <a:pt x="5625" y="10502"/>
                  </a:cubicBezTo>
                  <a:cubicBezTo>
                    <a:pt x="3901" y="9729"/>
                    <a:pt x="2785" y="8011"/>
                    <a:pt x="2785" y="6125"/>
                  </a:cubicBezTo>
                  <a:cubicBezTo>
                    <a:pt x="2785" y="5774"/>
                    <a:pt x="2824" y="5430"/>
                    <a:pt x="2897" y="5104"/>
                  </a:cubicBezTo>
                  <a:lnTo>
                    <a:pt x="6239" y="6756"/>
                  </a:lnTo>
                  <a:cubicBezTo>
                    <a:pt x="6183" y="7068"/>
                    <a:pt x="6147" y="7383"/>
                    <a:pt x="6147" y="7710"/>
                  </a:cubicBezTo>
                  <a:cubicBezTo>
                    <a:pt x="6147" y="9838"/>
                    <a:pt x="7410" y="11774"/>
                    <a:pt x="9363" y="12639"/>
                  </a:cubicBezTo>
                  <a:cubicBezTo>
                    <a:pt x="9380" y="12648"/>
                    <a:pt x="9397" y="12653"/>
                    <a:pt x="9419" y="12659"/>
                  </a:cubicBezTo>
                  <a:cubicBezTo>
                    <a:pt x="9807" y="12742"/>
                    <a:pt x="10200" y="12787"/>
                    <a:pt x="10582" y="12787"/>
                  </a:cubicBezTo>
                  <a:cubicBezTo>
                    <a:pt x="10747" y="12787"/>
                    <a:pt x="10881" y="12653"/>
                    <a:pt x="10881" y="12489"/>
                  </a:cubicBezTo>
                  <a:cubicBezTo>
                    <a:pt x="10881" y="12327"/>
                    <a:pt x="10747" y="12193"/>
                    <a:pt x="10582" y="12193"/>
                  </a:cubicBezTo>
                  <a:cubicBezTo>
                    <a:pt x="10253" y="12193"/>
                    <a:pt x="9913" y="12159"/>
                    <a:pt x="9575" y="12084"/>
                  </a:cubicBezTo>
                  <a:cubicBezTo>
                    <a:pt x="7854" y="11311"/>
                    <a:pt x="6738" y="9596"/>
                    <a:pt x="6738" y="7710"/>
                  </a:cubicBezTo>
                  <a:cubicBezTo>
                    <a:pt x="6738" y="7478"/>
                    <a:pt x="6758" y="7252"/>
                    <a:pt x="6794" y="7029"/>
                  </a:cubicBezTo>
                  <a:lnTo>
                    <a:pt x="10075" y="8653"/>
                  </a:lnTo>
                  <a:cubicBezTo>
                    <a:pt x="10047" y="8884"/>
                    <a:pt x="10022" y="9113"/>
                    <a:pt x="10022" y="9347"/>
                  </a:cubicBezTo>
                  <a:cubicBezTo>
                    <a:pt x="10022" y="11479"/>
                    <a:pt x="11285" y="13415"/>
                    <a:pt x="13238" y="14280"/>
                  </a:cubicBezTo>
                  <a:cubicBezTo>
                    <a:pt x="13255" y="14285"/>
                    <a:pt x="13272" y="14294"/>
                    <a:pt x="13294" y="14296"/>
                  </a:cubicBezTo>
                  <a:cubicBezTo>
                    <a:pt x="13682" y="14380"/>
                    <a:pt x="14075" y="14425"/>
                    <a:pt x="14457" y="14425"/>
                  </a:cubicBezTo>
                  <a:cubicBezTo>
                    <a:pt x="14622" y="14425"/>
                    <a:pt x="14753" y="14294"/>
                    <a:pt x="14753" y="14129"/>
                  </a:cubicBezTo>
                  <a:cubicBezTo>
                    <a:pt x="14753" y="13964"/>
                    <a:pt x="14622" y="13833"/>
                    <a:pt x="14457" y="13833"/>
                  </a:cubicBezTo>
                  <a:cubicBezTo>
                    <a:pt x="14125" y="13833"/>
                    <a:pt x="13788" y="13797"/>
                    <a:pt x="13450" y="13724"/>
                  </a:cubicBezTo>
                  <a:cubicBezTo>
                    <a:pt x="11729" y="12952"/>
                    <a:pt x="10613" y="11233"/>
                    <a:pt x="10613" y="9347"/>
                  </a:cubicBezTo>
                  <a:cubicBezTo>
                    <a:pt x="10613" y="9208"/>
                    <a:pt x="10621" y="9068"/>
                    <a:pt x="10633" y="8932"/>
                  </a:cubicBezTo>
                  <a:lnTo>
                    <a:pt x="14430" y="10815"/>
                  </a:lnTo>
                  <a:cubicBezTo>
                    <a:pt x="14427" y="10896"/>
                    <a:pt x="14416" y="10977"/>
                    <a:pt x="14416" y="11060"/>
                  </a:cubicBezTo>
                  <a:cubicBezTo>
                    <a:pt x="14416" y="13192"/>
                    <a:pt x="15679" y="15125"/>
                    <a:pt x="17632" y="15990"/>
                  </a:cubicBezTo>
                  <a:cubicBezTo>
                    <a:pt x="17649" y="15998"/>
                    <a:pt x="17666" y="16006"/>
                    <a:pt x="17688" y="16009"/>
                  </a:cubicBezTo>
                  <a:cubicBezTo>
                    <a:pt x="18079" y="16093"/>
                    <a:pt x="18469" y="16138"/>
                    <a:pt x="18851" y="16138"/>
                  </a:cubicBezTo>
                  <a:cubicBezTo>
                    <a:pt x="19016" y="16138"/>
                    <a:pt x="19150" y="16004"/>
                    <a:pt x="19150" y="15842"/>
                  </a:cubicBezTo>
                  <a:cubicBezTo>
                    <a:pt x="19150" y="15677"/>
                    <a:pt x="19016" y="15543"/>
                    <a:pt x="18851" y="15543"/>
                  </a:cubicBezTo>
                  <a:cubicBezTo>
                    <a:pt x="18522" y="15543"/>
                    <a:pt x="18182" y="15510"/>
                    <a:pt x="17844" y="15437"/>
                  </a:cubicBezTo>
                  <a:cubicBezTo>
                    <a:pt x="16131" y="14670"/>
                    <a:pt x="15027" y="12974"/>
                    <a:pt x="15010" y="11102"/>
                  </a:cubicBezTo>
                  <a:lnTo>
                    <a:pt x="15010" y="11102"/>
                  </a:lnTo>
                  <a:lnTo>
                    <a:pt x="17507" y="12341"/>
                  </a:lnTo>
                  <a:cubicBezTo>
                    <a:pt x="17546" y="12360"/>
                    <a:pt x="17590" y="12371"/>
                    <a:pt x="17638" y="12371"/>
                  </a:cubicBezTo>
                  <a:lnTo>
                    <a:pt x="21987" y="12371"/>
                  </a:lnTo>
                  <a:lnTo>
                    <a:pt x="21912" y="16855"/>
                  </a:lnTo>
                  <a:cubicBezTo>
                    <a:pt x="21906" y="17019"/>
                    <a:pt x="22037" y="17153"/>
                    <a:pt x="22199" y="17156"/>
                  </a:cubicBezTo>
                  <a:lnTo>
                    <a:pt x="22207" y="17156"/>
                  </a:lnTo>
                  <a:cubicBezTo>
                    <a:pt x="22224" y="17156"/>
                    <a:pt x="22238" y="17148"/>
                    <a:pt x="22255" y="17145"/>
                  </a:cubicBezTo>
                  <a:cubicBezTo>
                    <a:pt x="22392" y="17120"/>
                    <a:pt x="22500" y="17008"/>
                    <a:pt x="22503" y="16863"/>
                  </a:cubicBezTo>
                  <a:lnTo>
                    <a:pt x="22581" y="12369"/>
                  </a:lnTo>
                  <a:lnTo>
                    <a:pt x="26322" y="12369"/>
                  </a:lnTo>
                  <a:cubicBezTo>
                    <a:pt x="26326" y="12369"/>
                    <a:pt x="26329" y="12369"/>
                    <a:pt x="26333" y="12369"/>
                  </a:cubicBezTo>
                  <a:cubicBezTo>
                    <a:pt x="26492" y="12369"/>
                    <a:pt x="26618" y="12240"/>
                    <a:pt x="26618" y="12078"/>
                  </a:cubicBezTo>
                  <a:cubicBezTo>
                    <a:pt x="26618" y="11914"/>
                    <a:pt x="26487" y="11783"/>
                    <a:pt x="26322" y="11783"/>
                  </a:cubicBezTo>
                  <a:lnTo>
                    <a:pt x="22590" y="11783"/>
                  </a:lnTo>
                  <a:lnTo>
                    <a:pt x="22665" y="7559"/>
                  </a:lnTo>
                  <a:cubicBezTo>
                    <a:pt x="22668" y="7433"/>
                    <a:pt x="22590" y="7322"/>
                    <a:pt x="22473" y="7277"/>
                  </a:cubicBezTo>
                  <a:lnTo>
                    <a:pt x="19828" y="6262"/>
                  </a:lnTo>
                  <a:lnTo>
                    <a:pt x="19828" y="6262"/>
                  </a:lnTo>
                  <a:cubicBezTo>
                    <a:pt x="20400" y="6265"/>
                    <a:pt x="20966" y="6371"/>
                    <a:pt x="21510" y="6580"/>
                  </a:cubicBezTo>
                  <a:cubicBezTo>
                    <a:pt x="21543" y="6593"/>
                    <a:pt x="21577" y="6599"/>
                    <a:pt x="21611" y="6599"/>
                  </a:cubicBezTo>
                  <a:cubicBezTo>
                    <a:pt x="21725" y="6599"/>
                    <a:pt x="21834" y="6530"/>
                    <a:pt x="21884" y="6418"/>
                  </a:cubicBezTo>
                  <a:cubicBezTo>
                    <a:pt x="21887" y="6415"/>
                    <a:pt x="21889" y="6412"/>
                    <a:pt x="21889" y="6404"/>
                  </a:cubicBezTo>
                  <a:cubicBezTo>
                    <a:pt x="21948" y="6251"/>
                    <a:pt x="21873" y="6080"/>
                    <a:pt x="21719" y="6025"/>
                  </a:cubicBezTo>
                  <a:cubicBezTo>
                    <a:pt x="21097" y="5788"/>
                    <a:pt x="20456" y="5670"/>
                    <a:pt x="19808" y="5670"/>
                  </a:cubicBezTo>
                  <a:cubicBezTo>
                    <a:pt x="19404" y="5670"/>
                    <a:pt x="19010" y="5718"/>
                    <a:pt x="18628" y="5801"/>
                  </a:cubicBezTo>
                  <a:lnTo>
                    <a:pt x="15370" y="4554"/>
                  </a:lnTo>
                  <a:cubicBezTo>
                    <a:pt x="15381" y="4554"/>
                    <a:pt x="15398" y="4549"/>
                    <a:pt x="15406" y="4549"/>
                  </a:cubicBezTo>
                  <a:cubicBezTo>
                    <a:pt x="15986" y="4549"/>
                    <a:pt x="16558" y="4658"/>
                    <a:pt x="17108" y="4867"/>
                  </a:cubicBezTo>
                  <a:cubicBezTo>
                    <a:pt x="17142" y="4881"/>
                    <a:pt x="17178" y="4887"/>
                    <a:pt x="17212" y="4887"/>
                  </a:cubicBezTo>
                  <a:cubicBezTo>
                    <a:pt x="17311" y="4887"/>
                    <a:pt x="17403" y="4834"/>
                    <a:pt x="17456" y="4750"/>
                  </a:cubicBezTo>
                  <a:cubicBezTo>
                    <a:pt x="17468" y="4730"/>
                    <a:pt x="17482" y="4716"/>
                    <a:pt x="17490" y="4697"/>
                  </a:cubicBezTo>
                  <a:cubicBezTo>
                    <a:pt x="17549" y="4543"/>
                    <a:pt x="17470" y="4373"/>
                    <a:pt x="17317" y="4317"/>
                  </a:cubicBezTo>
                  <a:cubicBezTo>
                    <a:pt x="16698" y="4080"/>
                    <a:pt x="16056" y="3960"/>
                    <a:pt x="15406" y="3960"/>
                  </a:cubicBezTo>
                  <a:cubicBezTo>
                    <a:pt x="14988" y="3960"/>
                    <a:pt x="14583" y="4013"/>
                    <a:pt x="14192" y="4102"/>
                  </a:cubicBezTo>
                  <a:lnTo>
                    <a:pt x="11132" y="2931"/>
                  </a:lnTo>
                  <a:cubicBezTo>
                    <a:pt x="11263" y="2922"/>
                    <a:pt x="11397" y="2911"/>
                    <a:pt x="11534" y="2911"/>
                  </a:cubicBezTo>
                  <a:cubicBezTo>
                    <a:pt x="12111" y="2911"/>
                    <a:pt x="12683" y="3020"/>
                    <a:pt x="13236" y="3229"/>
                  </a:cubicBezTo>
                  <a:cubicBezTo>
                    <a:pt x="13270" y="3243"/>
                    <a:pt x="13305" y="3249"/>
                    <a:pt x="13339" y="3249"/>
                  </a:cubicBezTo>
                  <a:cubicBezTo>
                    <a:pt x="13458" y="3249"/>
                    <a:pt x="13572" y="3175"/>
                    <a:pt x="13615" y="3056"/>
                  </a:cubicBezTo>
                  <a:cubicBezTo>
                    <a:pt x="13621" y="3042"/>
                    <a:pt x="13618" y="3034"/>
                    <a:pt x="13621" y="3020"/>
                  </a:cubicBezTo>
                  <a:cubicBezTo>
                    <a:pt x="13651" y="2875"/>
                    <a:pt x="13581" y="2730"/>
                    <a:pt x="13442" y="2677"/>
                  </a:cubicBezTo>
                  <a:cubicBezTo>
                    <a:pt x="12823" y="2440"/>
                    <a:pt x="12181" y="2323"/>
                    <a:pt x="11531" y="2323"/>
                  </a:cubicBezTo>
                  <a:cubicBezTo>
                    <a:pt x="11026" y="2323"/>
                    <a:pt x="10538" y="2395"/>
                    <a:pt x="10075" y="2526"/>
                  </a:cubicBezTo>
                  <a:lnTo>
                    <a:pt x="7031" y="1363"/>
                  </a:lnTo>
                  <a:cubicBezTo>
                    <a:pt x="7212" y="1341"/>
                    <a:pt x="7394" y="1327"/>
                    <a:pt x="7581" y="1327"/>
                  </a:cubicBezTo>
                  <a:cubicBezTo>
                    <a:pt x="8155" y="1327"/>
                    <a:pt x="8733" y="1435"/>
                    <a:pt x="9282" y="1645"/>
                  </a:cubicBezTo>
                  <a:cubicBezTo>
                    <a:pt x="9317" y="1658"/>
                    <a:pt x="9353" y="1665"/>
                    <a:pt x="9388" y="1665"/>
                  </a:cubicBezTo>
                  <a:cubicBezTo>
                    <a:pt x="9504" y="1665"/>
                    <a:pt x="9612" y="1594"/>
                    <a:pt x="9659" y="1480"/>
                  </a:cubicBezTo>
                  <a:cubicBezTo>
                    <a:pt x="9662" y="1477"/>
                    <a:pt x="9662" y="1475"/>
                    <a:pt x="9667" y="1472"/>
                  </a:cubicBezTo>
                  <a:cubicBezTo>
                    <a:pt x="9726" y="1318"/>
                    <a:pt x="9648" y="1145"/>
                    <a:pt x="9494" y="1090"/>
                  </a:cubicBezTo>
                  <a:cubicBezTo>
                    <a:pt x="8875" y="852"/>
                    <a:pt x="8233" y="735"/>
                    <a:pt x="7583" y="735"/>
                  </a:cubicBezTo>
                  <a:cubicBezTo>
                    <a:pt x="7037" y="735"/>
                    <a:pt x="6509" y="819"/>
                    <a:pt x="6016" y="970"/>
                  </a:cubicBezTo>
                  <a:lnTo>
                    <a:pt x="3538" y="21"/>
                  </a:lnTo>
                  <a:cubicBezTo>
                    <a:pt x="3503" y="7"/>
                    <a:pt x="3466" y="0"/>
                    <a:pt x="343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739" name="Google Shape;7739;p59"/>
            <p:cNvSpPr/>
            <p:nvPr/>
          </p:nvSpPr>
          <p:spPr>
            <a:xfrm>
              <a:off x="5536996" y="2155789"/>
              <a:ext cx="532160" cy="732750"/>
            </a:xfrm>
            <a:custGeom>
              <a:avLst/>
              <a:gdLst/>
              <a:ahLst/>
              <a:cxnLst/>
              <a:rect l="l" t="t" r="r" b="b"/>
              <a:pathLst>
                <a:path w="7171" h="9874" extrusionOk="0">
                  <a:moveTo>
                    <a:pt x="5092" y="1"/>
                  </a:moveTo>
                  <a:cubicBezTo>
                    <a:pt x="2277" y="1"/>
                    <a:pt x="1" y="2283"/>
                    <a:pt x="1" y="5092"/>
                  </a:cubicBezTo>
                  <a:cubicBezTo>
                    <a:pt x="1" y="7173"/>
                    <a:pt x="1248" y="8959"/>
                    <a:pt x="3042" y="9751"/>
                  </a:cubicBezTo>
                  <a:cubicBezTo>
                    <a:pt x="3407" y="9832"/>
                    <a:pt x="3778" y="9874"/>
                    <a:pt x="4144" y="9874"/>
                  </a:cubicBezTo>
                  <a:lnTo>
                    <a:pt x="4439" y="9874"/>
                  </a:lnTo>
                  <a:cubicBezTo>
                    <a:pt x="4439" y="9709"/>
                    <a:pt x="4308" y="9578"/>
                    <a:pt x="4144" y="9578"/>
                  </a:cubicBezTo>
                  <a:cubicBezTo>
                    <a:pt x="3812" y="9578"/>
                    <a:pt x="3474" y="9542"/>
                    <a:pt x="3137" y="9469"/>
                  </a:cubicBezTo>
                  <a:cubicBezTo>
                    <a:pt x="1413" y="8694"/>
                    <a:pt x="297" y="6978"/>
                    <a:pt x="297" y="5092"/>
                  </a:cubicBezTo>
                  <a:cubicBezTo>
                    <a:pt x="297" y="2445"/>
                    <a:pt x="2448" y="294"/>
                    <a:pt x="5095" y="294"/>
                  </a:cubicBezTo>
                  <a:cubicBezTo>
                    <a:pt x="5675" y="294"/>
                    <a:pt x="6247" y="403"/>
                    <a:pt x="6797" y="612"/>
                  </a:cubicBezTo>
                  <a:cubicBezTo>
                    <a:pt x="6831" y="625"/>
                    <a:pt x="6865" y="631"/>
                    <a:pt x="6899" y="631"/>
                  </a:cubicBezTo>
                  <a:cubicBezTo>
                    <a:pt x="7014" y="631"/>
                    <a:pt x="7121" y="562"/>
                    <a:pt x="7171" y="450"/>
                  </a:cubicBezTo>
                  <a:lnTo>
                    <a:pt x="6897" y="336"/>
                  </a:lnTo>
                  <a:cubicBezTo>
                    <a:pt x="6337" y="124"/>
                    <a:pt x="5731" y="1"/>
                    <a:pt x="5092" y="1"/>
                  </a:cubicBezTo>
                  <a:close/>
                </a:path>
              </a:pathLst>
            </a:custGeom>
            <a:solidFill>
              <a:srgbClr val="E7C1A0"/>
            </a:solidFill>
            <a:ln>
              <a:noFill/>
            </a:ln>
          </p:spPr>
          <p:txBody>
            <a:bodyPr spcFirstLastPara="1" wrap="square" lIns="121598" tIns="121598" rIns="121598" bIns="121598" anchor="ctr" anchorCtr="0">
              <a:noAutofit/>
            </a:bodyPr>
            <a:lstStyle/>
            <a:p>
              <a:endParaRPr sz="2479"/>
            </a:p>
          </p:txBody>
        </p:sp>
        <p:sp>
          <p:nvSpPr>
            <p:cNvPr id="7740" name="Google Shape;7740;p59"/>
            <p:cNvSpPr/>
            <p:nvPr/>
          </p:nvSpPr>
          <p:spPr>
            <a:xfrm>
              <a:off x="5210765" y="2029111"/>
              <a:ext cx="530230" cy="732527"/>
            </a:xfrm>
            <a:custGeom>
              <a:avLst/>
              <a:gdLst/>
              <a:ahLst/>
              <a:cxnLst/>
              <a:rect l="l" t="t" r="r" b="b"/>
              <a:pathLst>
                <a:path w="7145" h="9871" extrusionOk="0">
                  <a:moveTo>
                    <a:pt x="5092" y="1"/>
                  </a:moveTo>
                  <a:cubicBezTo>
                    <a:pt x="2277" y="1"/>
                    <a:pt x="0" y="2280"/>
                    <a:pt x="0" y="5092"/>
                  </a:cubicBezTo>
                  <a:cubicBezTo>
                    <a:pt x="0" y="7173"/>
                    <a:pt x="1247" y="8959"/>
                    <a:pt x="3041" y="9751"/>
                  </a:cubicBezTo>
                  <a:cubicBezTo>
                    <a:pt x="3407" y="9829"/>
                    <a:pt x="3775" y="9871"/>
                    <a:pt x="4143" y="9871"/>
                  </a:cubicBezTo>
                  <a:lnTo>
                    <a:pt x="4439" y="9871"/>
                  </a:lnTo>
                  <a:cubicBezTo>
                    <a:pt x="4439" y="9709"/>
                    <a:pt x="4305" y="9575"/>
                    <a:pt x="4143" y="9575"/>
                  </a:cubicBezTo>
                  <a:cubicBezTo>
                    <a:pt x="3811" y="9575"/>
                    <a:pt x="3473" y="9542"/>
                    <a:pt x="3133" y="9466"/>
                  </a:cubicBezTo>
                  <a:cubicBezTo>
                    <a:pt x="1412" y="8693"/>
                    <a:pt x="296" y="6978"/>
                    <a:pt x="296" y="5092"/>
                  </a:cubicBezTo>
                  <a:cubicBezTo>
                    <a:pt x="296" y="2447"/>
                    <a:pt x="2447" y="293"/>
                    <a:pt x="5094" y="293"/>
                  </a:cubicBezTo>
                  <a:cubicBezTo>
                    <a:pt x="5672" y="293"/>
                    <a:pt x="6244" y="399"/>
                    <a:pt x="6796" y="609"/>
                  </a:cubicBezTo>
                  <a:cubicBezTo>
                    <a:pt x="6830" y="622"/>
                    <a:pt x="6865" y="629"/>
                    <a:pt x="6899" y="629"/>
                  </a:cubicBezTo>
                  <a:cubicBezTo>
                    <a:pt x="6998" y="629"/>
                    <a:pt x="7091" y="576"/>
                    <a:pt x="7145" y="492"/>
                  </a:cubicBezTo>
                  <a:lnTo>
                    <a:pt x="6897" y="335"/>
                  </a:lnTo>
                  <a:cubicBezTo>
                    <a:pt x="6336" y="120"/>
                    <a:pt x="5728" y="1"/>
                    <a:pt x="5092" y="1"/>
                  </a:cubicBezTo>
                  <a:close/>
                </a:path>
              </a:pathLst>
            </a:custGeom>
            <a:solidFill>
              <a:srgbClr val="E7C1A0"/>
            </a:solidFill>
            <a:ln>
              <a:noFill/>
            </a:ln>
          </p:spPr>
          <p:txBody>
            <a:bodyPr spcFirstLastPara="1" wrap="square" lIns="121598" tIns="121598" rIns="121598" bIns="121598" anchor="ctr" anchorCtr="0">
              <a:noAutofit/>
            </a:bodyPr>
            <a:lstStyle/>
            <a:p>
              <a:endParaRPr sz="2479"/>
            </a:p>
          </p:txBody>
        </p:sp>
        <p:sp>
          <p:nvSpPr>
            <p:cNvPr id="7741" name="Google Shape;7741;p59"/>
            <p:cNvSpPr/>
            <p:nvPr/>
          </p:nvSpPr>
          <p:spPr>
            <a:xfrm>
              <a:off x="4923198" y="1907183"/>
              <a:ext cx="532976" cy="732750"/>
            </a:xfrm>
            <a:custGeom>
              <a:avLst/>
              <a:gdLst/>
              <a:ahLst/>
              <a:cxnLst/>
              <a:rect l="l" t="t" r="r" b="b"/>
              <a:pathLst>
                <a:path w="7182" h="9874" extrusionOk="0">
                  <a:moveTo>
                    <a:pt x="5092" y="0"/>
                  </a:moveTo>
                  <a:cubicBezTo>
                    <a:pt x="2277" y="0"/>
                    <a:pt x="0" y="2280"/>
                    <a:pt x="0" y="5092"/>
                  </a:cubicBezTo>
                  <a:cubicBezTo>
                    <a:pt x="0" y="7173"/>
                    <a:pt x="1247" y="8958"/>
                    <a:pt x="3038" y="9751"/>
                  </a:cubicBezTo>
                  <a:cubicBezTo>
                    <a:pt x="3404" y="9832"/>
                    <a:pt x="3772" y="9873"/>
                    <a:pt x="4140" y="9873"/>
                  </a:cubicBezTo>
                  <a:lnTo>
                    <a:pt x="4436" y="9873"/>
                  </a:lnTo>
                  <a:cubicBezTo>
                    <a:pt x="4436" y="9709"/>
                    <a:pt x="4302" y="9575"/>
                    <a:pt x="4140" y="9575"/>
                  </a:cubicBezTo>
                  <a:cubicBezTo>
                    <a:pt x="3808" y="9575"/>
                    <a:pt x="3471" y="9541"/>
                    <a:pt x="3130" y="9469"/>
                  </a:cubicBezTo>
                  <a:cubicBezTo>
                    <a:pt x="1409" y="8693"/>
                    <a:pt x="293" y="6978"/>
                    <a:pt x="293" y="5092"/>
                  </a:cubicBezTo>
                  <a:cubicBezTo>
                    <a:pt x="293" y="2447"/>
                    <a:pt x="2444" y="293"/>
                    <a:pt x="5092" y="293"/>
                  </a:cubicBezTo>
                  <a:cubicBezTo>
                    <a:pt x="5669" y="293"/>
                    <a:pt x="6241" y="402"/>
                    <a:pt x="6793" y="611"/>
                  </a:cubicBezTo>
                  <a:cubicBezTo>
                    <a:pt x="6828" y="625"/>
                    <a:pt x="6863" y="631"/>
                    <a:pt x="6898" y="631"/>
                  </a:cubicBezTo>
                  <a:cubicBezTo>
                    <a:pt x="7018" y="631"/>
                    <a:pt x="7130" y="557"/>
                    <a:pt x="7173" y="438"/>
                  </a:cubicBezTo>
                  <a:cubicBezTo>
                    <a:pt x="7181" y="424"/>
                    <a:pt x="7176" y="416"/>
                    <a:pt x="7181" y="402"/>
                  </a:cubicBezTo>
                  <a:lnTo>
                    <a:pt x="6897" y="335"/>
                  </a:lnTo>
                  <a:cubicBezTo>
                    <a:pt x="6336" y="123"/>
                    <a:pt x="5730" y="0"/>
                    <a:pt x="5092" y="0"/>
                  </a:cubicBezTo>
                  <a:close/>
                </a:path>
              </a:pathLst>
            </a:custGeom>
            <a:solidFill>
              <a:srgbClr val="E7C1A0"/>
            </a:solidFill>
            <a:ln>
              <a:noFill/>
            </a:ln>
          </p:spPr>
          <p:txBody>
            <a:bodyPr spcFirstLastPara="1" wrap="square" lIns="121598" tIns="121598" rIns="121598" bIns="121598" anchor="ctr" anchorCtr="0">
              <a:noAutofit/>
            </a:bodyPr>
            <a:lstStyle/>
            <a:p>
              <a:endParaRPr sz="2479"/>
            </a:p>
          </p:txBody>
        </p:sp>
        <p:sp>
          <p:nvSpPr>
            <p:cNvPr id="7742" name="Google Shape;7742;p59"/>
            <p:cNvSpPr/>
            <p:nvPr/>
          </p:nvSpPr>
          <p:spPr>
            <a:xfrm>
              <a:off x="4629620" y="1789558"/>
              <a:ext cx="532086" cy="753454"/>
            </a:xfrm>
            <a:custGeom>
              <a:avLst/>
              <a:gdLst/>
              <a:ahLst/>
              <a:cxnLst/>
              <a:rect l="l" t="t" r="r" b="b"/>
              <a:pathLst>
                <a:path w="7170" h="10153" extrusionOk="0">
                  <a:moveTo>
                    <a:pt x="5092" y="1"/>
                  </a:moveTo>
                  <a:cubicBezTo>
                    <a:pt x="2280" y="1"/>
                    <a:pt x="0" y="2283"/>
                    <a:pt x="0" y="5092"/>
                  </a:cubicBezTo>
                  <a:cubicBezTo>
                    <a:pt x="0" y="7176"/>
                    <a:pt x="1250" y="8962"/>
                    <a:pt x="3038" y="9751"/>
                  </a:cubicBezTo>
                  <a:cubicBezTo>
                    <a:pt x="3404" y="9832"/>
                    <a:pt x="3775" y="9874"/>
                    <a:pt x="4140" y="9874"/>
                  </a:cubicBezTo>
                  <a:lnTo>
                    <a:pt x="4218" y="10153"/>
                  </a:lnTo>
                  <a:cubicBezTo>
                    <a:pt x="4344" y="10119"/>
                    <a:pt x="4436" y="10010"/>
                    <a:pt x="4436" y="9874"/>
                  </a:cubicBezTo>
                  <a:cubicBezTo>
                    <a:pt x="4436" y="9709"/>
                    <a:pt x="4305" y="9578"/>
                    <a:pt x="4140" y="9578"/>
                  </a:cubicBezTo>
                  <a:cubicBezTo>
                    <a:pt x="3808" y="9578"/>
                    <a:pt x="3471" y="9542"/>
                    <a:pt x="3133" y="9469"/>
                  </a:cubicBezTo>
                  <a:cubicBezTo>
                    <a:pt x="1409" y="8696"/>
                    <a:pt x="293" y="6981"/>
                    <a:pt x="293" y="5092"/>
                  </a:cubicBezTo>
                  <a:cubicBezTo>
                    <a:pt x="293" y="2447"/>
                    <a:pt x="2447" y="294"/>
                    <a:pt x="5092" y="294"/>
                  </a:cubicBezTo>
                  <a:cubicBezTo>
                    <a:pt x="5669" y="294"/>
                    <a:pt x="6244" y="402"/>
                    <a:pt x="6793" y="612"/>
                  </a:cubicBezTo>
                  <a:cubicBezTo>
                    <a:pt x="6828" y="625"/>
                    <a:pt x="6864" y="632"/>
                    <a:pt x="6899" y="632"/>
                  </a:cubicBezTo>
                  <a:cubicBezTo>
                    <a:pt x="7015" y="632"/>
                    <a:pt x="7123" y="561"/>
                    <a:pt x="7170" y="447"/>
                  </a:cubicBezTo>
                  <a:lnTo>
                    <a:pt x="6899" y="335"/>
                  </a:lnTo>
                  <a:cubicBezTo>
                    <a:pt x="6339" y="123"/>
                    <a:pt x="5730" y="1"/>
                    <a:pt x="5092" y="1"/>
                  </a:cubicBezTo>
                  <a:close/>
                </a:path>
              </a:pathLst>
            </a:custGeom>
            <a:solidFill>
              <a:srgbClr val="E7C1A0"/>
            </a:solidFill>
            <a:ln>
              <a:noFill/>
            </a:ln>
          </p:spPr>
          <p:txBody>
            <a:bodyPr spcFirstLastPara="1" wrap="square" lIns="121598" tIns="121598" rIns="121598" bIns="121598" anchor="ctr" anchorCtr="0">
              <a:noAutofit/>
            </a:bodyPr>
            <a:lstStyle/>
            <a:p>
              <a:endParaRPr sz="2479"/>
            </a:p>
          </p:txBody>
        </p:sp>
        <p:sp>
          <p:nvSpPr>
            <p:cNvPr id="7743" name="Google Shape;7743;p59"/>
            <p:cNvSpPr/>
            <p:nvPr/>
          </p:nvSpPr>
          <p:spPr>
            <a:xfrm>
              <a:off x="4674517" y="1727444"/>
              <a:ext cx="1430249" cy="1258824"/>
            </a:xfrm>
            <a:custGeom>
              <a:avLst/>
              <a:gdLst/>
              <a:ahLst/>
              <a:cxnLst/>
              <a:rect l="l" t="t" r="r" b="b"/>
              <a:pathLst>
                <a:path w="19273" h="16963" extrusionOk="0">
                  <a:moveTo>
                    <a:pt x="56" y="1"/>
                  </a:moveTo>
                  <a:lnTo>
                    <a:pt x="56" y="1"/>
                  </a:lnTo>
                  <a:cubicBezTo>
                    <a:pt x="1" y="151"/>
                    <a:pt x="76" y="319"/>
                    <a:pt x="227" y="377"/>
                  </a:cubicBezTo>
                  <a:lnTo>
                    <a:pt x="18974" y="7561"/>
                  </a:lnTo>
                  <a:lnTo>
                    <a:pt x="18818" y="16664"/>
                  </a:lnTo>
                  <a:cubicBezTo>
                    <a:pt x="18812" y="16829"/>
                    <a:pt x="18943" y="16960"/>
                    <a:pt x="19105" y="16963"/>
                  </a:cubicBezTo>
                  <a:lnTo>
                    <a:pt x="19113" y="16963"/>
                  </a:lnTo>
                  <a:cubicBezTo>
                    <a:pt x="19130" y="16963"/>
                    <a:pt x="19144" y="16957"/>
                    <a:pt x="19161" y="16954"/>
                  </a:cubicBezTo>
                  <a:lnTo>
                    <a:pt x="19113" y="16667"/>
                  </a:lnTo>
                  <a:lnTo>
                    <a:pt x="19273" y="7360"/>
                  </a:lnTo>
                  <a:lnTo>
                    <a:pt x="335" y="104"/>
                  </a:lnTo>
                  <a:lnTo>
                    <a:pt x="56"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44" name="Google Shape;7744;p59"/>
            <p:cNvSpPr/>
            <p:nvPr/>
          </p:nvSpPr>
          <p:spPr>
            <a:xfrm>
              <a:off x="4444315" y="1961208"/>
              <a:ext cx="1976138" cy="670042"/>
            </a:xfrm>
            <a:custGeom>
              <a:avLst/>
              <a:gdLst/>
              <a:ahLst/>
              <a:cxnLst/>
              <a:rect l="l" t="t" r="r" b="b"/>
              <a:pathLst>
                <a:path w="26629" h="9029" extrusionOk="0">
                  <a:moveTo>
                    <a:pt x="95" y="0"/>
                  </a:moveTo>
                  <a:cubicBezTo>
                    <a:pt x="90" y="12"/>
                    <a:pt x="81" y="17"/>
                    <a:pt x="73" y="26"/>
                  </a:cubicBezTo>
                  <a:cubicBezTo>
                    <a:pt x="0" y="171"/>
                    <a:pt x="62" y="349"/>
                    <a:pt x="210" y="422"/>
                  </a:cubicBezTo>
                  <a:lnTo>
                    <a:pt x="17517" y="8998"/>
                  </a:lnTo>
                  <a:cubicBezTo>
                    <a:pt x="17557" y="9017"/>
                    <a:pt x="17601" y="9028"/>
                    <a:pt x="17649" y="9028"/>
                  </a:cubicBezTo>
                  <a:lnTo>
                    <a:pt x="26333" y="9028"/>
                  </a:lnTo>
                  <a:cubicBezTo>
                    <a:pt x="26498" y="9028"/>
                    <a:pt x="26629" y="8897"/>
                    <a:pt x="26629" y="8732"/>
                  </a:cubicBezTo>
                  <a:lnTo>
                    <a:pt x="17646" y="8732"/>
                  </a:lnTo>
                  <a:lnTo>
                    <a:pt x="341" y="157"/>
                  </a:lnTo>
                  <a:lnTo>
                    <a:pt x="95"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45" name="Google Shape;7745;p59"/>
            <p:cNvSpPr/>
            <p:nvPr/>
          </p:nvSpPr>
          <p:spPr>
            <a:xfrm>
              <a:off x="4419455" y="1709856"/>
              <a:ext cx="2030831" cy="1255485"/>
            </a:xfrm>
            <a:custGeom>
              <a:avLst/>
              <a:gdLst/>
              <a:ahLst/>
              <a:cxnLst/>
              <a:rect l="l" t="t" r="r" b="b"/>
              <a:pathLst>
                <a:path w="27366" h="16918" extrusionOk="0">
                  <a:moveTo>
                    <a:pt x="5558" y="0"/>
                  </a:moveTo>
                  <a:cubicBezTo>
                    <a:pt x="3682" y="0"/>
                    <a:pt x="1892" y="1088"/>
                    <a:pt x="1089" y="2916"/>
                  </a:cubicBezTo>
                  <a:cubicBezTo>
                    <a:pt x="1" y="5382"/>
                    <a:pt x="1125" y="8267"/>
                    <a:pt x="3591" y="9352"/>
                  </a:cubicBezTo>
                  <a:lnTo>
                    <a:pt x="19844" y="16502"/>
                  </a:lnTo>
                  <a:cubicBezTo>
                    <a:pt x="20483" y="16787"/>
                    <a:pt x="21147" y="16918"/>
                    <a:pt x="21808" y="16918"/>
                  </a:cubicBezTo>
                  <a:cubicBezTo>
                    <a:pt x="23683" y="16918"/>
                    <a:pt x="25471" y="15830"/>
                    <a:pt x="26278" y="14005"/>
                  </a:cubicBezTo>
                  <a:cubicBezTo>
                    <a:pt x="27366" y="11542"/>
                    <a:pt x="26244" y="8657"/>
                    <a:pt x="23778" y="7572"/>
                  </a:cubicBezTo>
                  <a:lnTo>
                    <a:pt x="7525" y="416"/>
                  </a:lnTo>
                  <a:cubicBezTo>
                    <a:pt x="6884" y="134"/>
                    <a:pt x="6216" y="0"/>
                    <a:pt x="5558"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46" name="Google Shape;7746;p59"/>
            <p:cNvSpPr/>
            <p:nvPr/>
          </p:nvSpPr>
          <p:spPr>
            <a:xfrm>
              <a:off x="4043280" y="1909632"/>
              <a:ext cx="1955656" cy="1254891"/>
            </a:xfrm>
            <a:custGeom>
              <a:avLst/>
              <a:gdLst/>
              <a:ahLst/>
              <a:cxnLst/>
              <a:rect l="l" t="t" r="r" b="b"/>
              <a:pathLst>
                <a:path w="26353" h="16910" extrusionOk="0">
                  <a:moveTo>
                    <a:pt x="5230" y="0"/>
                  </a:moveTo>
                  <a:cubicBezTo>
                    <a:pt x="4778" y="0"/>
                    <a:pt x="4330" y="63"/>
                    <a:pt x="3901" y="185"/>
                  </a:cubicBezTo>
                  <a:cubicBezTo>
                    <a:pt x="3753" y="232"/>
                    <a:pt x="3599" y="280"/>
                    <a:pt x="3452" y="338"/>
                  </a:cubicBezTo>
                  <a:cubicBezTo>
                    <a:pt x="3362" y="375"/>
                    <a:pt x="3270" y="414"/>
                    <a:pt x="3181" y="456"/>
                  </a:cubicBezTo>
                  <a:lnTo>
                    <a:pt x="3175" y="456"/>
                  </a:lnTo>
                  <a:cubicBezTo>
                    <a:pt x="2670" y="687"/>
                    <a:pt x="2207" y="1008"/>
                    <a:pt x="1803" y="1407"/>
                  </a:cubicBezTo>
                  <a:cubicBezTo>
                    <a:pt x="1376" y="1825"/>
                    <a:pt x="1022" y="2330"/>
                    <a:pt x="768" y="2913"/>
                  </a:cubicBezTo>
                  <a:cubicBezTo>
                    <a:pt x="706" y="3050"/>
                    <a:pt x="651" y="3184"/>
                    <a:pt x="606" y="3323"/>
                  </a:cubicBezTo>
                  <a:cubicBezTo>
                    <a:pt x="572" y="3421"/>
                    <a:pt x="545" y="3524"/>
                    <a:pt x="517" y="3622"/>
                  </a:cubicBezTo>
                  <a:cubicBezTo>
                    <a:pt x="492" y="3714"/>
                    <a:pt x="469" y="3809"/>
                    <a:pt x="450" y="3906"/>
                  </a:cubicBezTo>
                  <a:cubicBezTo>
                    <a:pt x="447" y="3909"/>
                    <a:pt x="447" y="3915"/>
                    <a:pt x="447" y="3918"/>
                  </a:cubicBezTo>
                  <a:cubicBezTo>
                    <a:pt x="1" y="6113"/>
                    <a:pt x="1122" y="8398"/>
                    <a:pt x="3256" y="9344"/>
                  </a:cubicBezTo>
                  <a:cubicBezTo>
                    <a:pt x="3259" y="9344"/>
                    <a:pt x="3259" y="9347"/>
                    <a:pt x="3265" y="9347"/>
                  </a:cubicBezTo>
                  <a:lnTo>
                    <a:pt x="3839" y="9600"/>
                  </a:lnTo>
                  <a:lnTo>
                    <a:pt x="4682" y="9971"/>
                  </a:lnTo>
                  <a:lnTo>
                    <a:pt x="4721" y="9988"/>
                  </a:lnTo>
                  <a:lnTo>
                    <a:pt x="6127" y="10605"/>
                  </a:lnTo>
                  <a:lnTo>
                    <a:pt x="6158" y="10619"/>
                  </a:lnTo>
                  <a:lnTo>
                    <a:pt x="6936" y="10962"/>
                  </a:lnTo>
                  <a:lnTo>
                    <a:pt x="7396" y="11163"/>
                  </a:lnTo>
                  <a:lnTo>
                    <a:pt x="8063" y="11456"/>
                  </a:lnTo>
                  <a:lnTo>
                    <a:pt x="10485" y="12524"/>
                  </a:lnTo>
                  <a:lnTo>
                    <a:pt x="10839" y="12680"/>
                  </a:lnTo>
                  <a:lnTo>
                    <a:pt x="11361" y="12912"/>
                  </a:lnTo>
                  <a:lnTo>
                    <a:pt x="12080" y="13227"/>
                  </a:lnTo>
                  <a:lnTo>
                    <a:pt x="14195" y="14159"/>
                  </a:lnTo>
                  <a:lnTo>
                    <a:pt x="14672" y="14368"/>
                  </a:lnTo>
                  <a:lnTo>
                    <a:pt x="16140" y="15013"/>
                  </a:lnTo>
                  <a:lnTo>
                    <a:pt x="17328" y="15537"/>
                  </a:lnTo>
                  <a:lnTo>
                    <a:pt x="17875" y="15777"/>
                  </a:lnTo>
                  <a:lnTo>
                    <a:pt x="18731" y="16154"/>
                  </a:lnTo>
                  <a:lnTo>
                    <a:pt x="19512" y="16497"/>
                  </a:lnTo>
                  <a:cubicBezTo>
                    <a:pt x="20148" y="16779"/>
                    <a:pt x="20815" y="16910"/>
                    <a:pt x="21474" y="16910"/>
                  </a:cubicBezTo>
                  <a:cubicBezTo>
                    <a:pt x="21624" y="16910"/>
                    <a:pt x="21772" y="16904"/>
                    <a:pt x="21917" y="16890"/>
                  </a:cubicBezTo>
                  <a:lnTo>
                    <a:pt x="21920" y="16890"/>
                  </a:lnTo>
                  <a:cubicBezTo>
                    <a:pt x="22018" y="16882"/>
                    <a:pt x="22115" y="16868"/>
                    <a:pt x="22213" y="16854"/>
                  </a:cubicBezTo>
                  <a:cubicBezTo>
                    <a:pt x="22316" y="16837"/>
                    <a:pt x="22414" y="16820"/>
                    <a:pt x="22514" y="16798"/>
                  </a:cubicBezTo>
                  <a:cubicBezTo>
                    <a:pt x="22545" y="16793"/>
                    <a:pt x="22573" y="16784"/>
                    <a:pt x="22603" y="16779"/>
                  </a:cubicBezTo>
                  <a:cubicBezTo>
                    <a:pt x="22609" y="16779"/>
                    <a:pt x="22615" y="16776"/>
                    <a:pt x="22617" y="16776"/>
                  </a:cubicBezTo>
                  <a:cubicBezTo>
                    <a:pt x="22637" y="16770"/>
                    <a:pt x="22651" y="16767"/>
                    <a:pt x="22665" y="16765"/>
                  </a:cubicBezTo>
                  <a:cubicBezTo>
                    <a:pt x="22696" y="16753"/>
                    <a:pt x="22723" y="16748"/>
                    <a:pt x="22751" y="16740"/>
                  </a:cubicBezTo>
                  <a:lnTo>
                    <a:pt x="22793" y="16728"/>
                  </a:lnTo>
                  <a:cubicBezTo>
                    <a:pt x="22804" y="16726"/>
                    <a:pt x="22818" y="16723"/>
                    <a:pt x="22827" y="16720"/>
                  </a:cubicBezTo>
                  <a:cubicBezTo>
                    <a:pt x="22846" y="16714"/>
                    <a:pt x="22863" y="16709"/>
                    <a:pt x="22880" y="16706"/>
                  </a:cubicBezTo>
                  <a:cubicBezTo>
                    <a:pt x="22891" y="16700"/>
                    <a:pt x="22896" y="16700"/>
                    <a:pt x="22905" y="16698"/>
                  </a:cubicBezTo>
                  <a:cubicBezTo>
                    <a:pt x="22908" y="16698"/>
                    <a:pt x="22913" y="16698"/>
                    <a:pt x="22919" y="16695"/>
                  </a:cubicBezTo>
                  <a:cubicBezTo>
                    <a:pt x="22933" y="16692"/>
                    <a:pt x="22949" y="16684"/>
                    <a:pt x="22966" y="16681"/>
                  </a:cubicBezTo>
                  <a:cubicBezTo>
                    <a:pt x="22969" y="16681"/>
                    <a:pt x="22969" y="16678"/>
                    <a:pt x="22974" y="16678"/>
                  </a:cubicBezTo>
                  <a:cubicBezTo>
                    <a:pt x="22980" y="16678"/>
                    <a:pt x="22983" y="16673"/>
                    <a:pt x="22988" y="16673"/>
                  </a:cubicBezTo>
                  <a:cubicBezTo>
                    <a:pt x="23005" y="16667"/>
                    <a:pt x="23025" y="16659"/>
                    <a:pt x="23047" y="16653"/>
                  </a:cubicBezTo>
                  <a:cubicBezTo>
                    <a:pt x="23050" y="16653"/>
                    <a:pt x="23053" y="16650"/>
                    <a:pt x="23058" y="16650"/>
                  </a:cubicBezTo>
                  <a:cubicBezTo>
                    <a:pt x="23072" y="16642"/>
                    <a:pt x="23083" y="16639"/>
                    <a:pt x="23094" y="16636"/>
                  </a:cubicBezTo>
                  <a:cubicBezTo>
                    <a:pt x="23111" y="16631"/>
                    <a:pt x="23120" y="16625"/>
                    <a:pt x="23134" y="16622"/>
                  </a:cubicBezTo>
                  <a:cubicBezTo>
                    <a:pt x="23153" y="16617"/>
                    <a:pt x="23170" y="16611"/>
                    <a:pt x="23187" y="16603"/>
                  </a:cubicBezTo>
                  <a:cubicBezTo>
                    <a:pt x="23200" y="16600"/>
                    <a:pt x="23212" y="16594"/>
                    <a:pt x="23223" y="16589"/>
                  </a:cubicBezTo>
                  <a:lnTo>
                    <a:pt x="23326" y="16547"/>
                  </a:lnTo>
                  <a:cubicBezTo>
                    <a:pt x="23340" y="16544"/>
                    <a:pt x="23351" y="16539"/>
                    <a:pt x="23365" y="16533"/>
                  </a:cubicBezTo>
                  <a:cubicBezTo>
                    <a:pt x="23379" y="16527"/>
                    <a:pt x="23393" y="16525"/>
                    <a:pt x="23407" y="16516"/>
                  </a:cubicBezTo>
                  <a:cubicBezTo>
                    <a:pt x="23412" y="16516"/>
                    <a:pt x="23421" y="16514"/>
                    <a:pt x="23426" y="16511"/>
                  </a:cubicBezTo>
                  <a:cubicBezTo>
                    <a:pt x="23435" y="16505"/>
                    <a:pt x="23446" y="16502"/>
                    <a:pt x="23452" y="16500"/>
                  </a:cubicBezTo>
                  <a:cubicBezTo>
                    <a:pt x="23463" y="16491"/>
                    <a:pt x="23468" y="16488"/>
                    <a:pt x="23479" y="16486"/>
                  </a:cubicBezTo>
                  <a:cubicBezTo>
                    <a:pt x="23482" y="16486"/>
                    <a:pt x="23488" y="16483"/>
                    <a:pt x="23488" y="16483"/>
                  </a:cubicBezTo>
                  <a:cubicBezTo>
                    <a:pt x="23493" y="16477"/>
                    <a:pt x="23505" y="16474"/>
                    <a:pt x="23510" y="16472"/>
                  </a:cubicBezTo>
                  <a:lnTo>
                    <a:pt x="23519" y="16472"/>
                  </a:lnTo>
                  <a:cubicBezTo>
                    <a:pt x="23535" y="16463"/>
                    <a:pt x="23552" y="16455"/>
                    <a:pt x="23572" y="16447"/>
                  </a:cubicBezTo>
                  <a:cubicBezTo>
                    <a:pt x="23574" y="16447"/>
                    <a:pt x="23574" y="16444"/>
                    <a:pt x="23577" y="16444"/>
                  </a:cubicBezTo>
                  <a:cubicBezTo>
                    <a:pt x="23580" y="16441"/>
                    <a:pt x="23588" y="16441"/>
                    <a:pt x="23591" y="16435"/>
                  </a:cubicBezTo>
                  <a:cubicBezTo>
                    <a:pt x="23616" y="16427"/>
                    <a:pt x="23641" y="16416"/>
                    <a:pt x="23664" y="16402"/>
                  </a:cubicBezTo>
                  <a:lnTo>
                    <a:pt x="23728" y="16371"/>
                  </a:lnTo>
                  <a:lnTo>
                    <a:pt x="23731" y="16366"/>
                  </a:lnTo>
                  <a:cubicBezTo>
                    <a:pt x="23733" y="16366"/>
                    <a:pt x="23733" y="16363"/>
                    <a:pt x="23739" y="16363"/>
                  </a:cubicBezTo>
                  <a:lnTo>
                    <a:pt x="23758" y="16352"/>
                  </a:lnTo>
                  <a:cubicBezTo>
                    <a:pt x="23817" y="16321"/>
                    <a:pt x="23878" y="16290"/>
                    <a:pt x="23937" y="16254"/>
                  </a:cubicBezTo>
                  <a:cubicBezTo>
                    <a:pt x="23943" y="16251"/>
                    <a:pt x="23948" y="16249"/>
                    <a:pt x="23954" y="16246"/>
                  </a:cubicBezTo>
                  <a:cubicBezTo>
                    <a:pt x="23957" y="16240"/>
                    <a:pt x="23965" y="16237"/>
                    <a:pt x="23970" y="16235"/>
                  </a:cubicBezTo>
                  <a:cubicBezTo>
                    <a:pt x="23979" y="16232"/>
                    <a:pt x="23990" y="16223"/>
                    <a:pt x="23996" y="16221"/>
                  </a:cubicBezTo>
                  <a:cubicBezTo>
                    <a:pt x="24012" y="16212"/>
                    <a:pt x="24026" y="16204"/>
                    <a:pt x="24046" y="16193"/>
                  </a:cubicBezTo>
                  <a:cubicBezTo>
                    <a:pt x="24046" y="16190"/>
                    <a:pt x="24049" y="16190"/>
                    <a:pt x="24049" y="16190"/>
                  </a:cubicBezTo>
                  <a:cubicBezTo>
                    <a:pt x="24054" y="16190"/>
                    <a:pt x="24060" y="16184"/>
                    <a:pt x="24063" y="16182"/>
                  </a:cubicBezTo>
                  <a:cubicBezTo>
                    <a:pt x="24068" y="16176"/>
                    <a:pt x="24076" y="16170"/>
                    <a:pt x="24082" y="16168"/>
                  </a:cubicBezTo>
                  <a:cubicBezTo>
                    <a:pt x="24104" y="16156"/>
                    <a:pt x="24124" y="16142"/>
                    <a:pt x="24146" y="16129"/>
                  </a:cubicBezTo>
                  <a:cubicBezTo>
                    <a:pt x="24152" y="16126"/>
                    <a:pt x="24157" y="16123"/>
                    <a:pt x="24163" y="16120"/>
                  </a:cubicBezTo>
                  <a:cubicBezTo>
                    <a:pt x="24180" y="16109"/>
                    <a:pt x="24199" y="16095"/>
                    <a:pt x="24216" y="16084"/>
                  </a:cubicBezTo>
                  <a:cubicBezTo>
                    <a:pt x="24222" y="16081"/>
                    <a:pt x="24230" y="16073"/>
                    <a:pt x="24235" y="16070"/>
                  </a:cubicBezTo>
                  <a:cubicBezTo>
                    <a:pt x="24235" y="16067"/>
                    <a:pt x="24241" y="16067"/>
                    <a:pt x="24241" y="16067"/>
                  </a:cubicBezTo>
                  <a:cubicBezTo>
                    <a:pt x="24261" y="16053"/>
                    <a:pt x="24277" y="16042"/>
                    <a:pt x="24297" y="16028"/>
                  </a:cubicBezTo>
                  <a:cubicBezTo>
                    <a:pt x="24314" y="16014"/>
                    <a:pt x="24330" y="16000"/>
                    <a:pt x="24347" y="15989"/>
                  </a:cubicBezTo>
                  <a:cubicBezTo>
                    <a:pt x="24369" y="15975"/>
                    <a:pt x="24389" y="15958"/>
                    <a:pt x="24411" y="15944"/>
                  </a:cubicBezTo>
                  <a:cubicBezTo>
                    <a:pt x="24414" y="15942"/>
                    <a:pt x="24422" y="15939"/>
                    <a:pt x="24425" y="15933"/>
                  </a:cubicBezTo>
                  <a:cubicBezTo>
                    <a:pt x="24431" y="15930"/>
                    <a:pt x="24436" y="15928"/>
                    <a:pt x="24439" y="15925"/>
                  </a:cubicBezTo>
                  <a:cubicBezTo>
                    <a:pt x="24450" y="15917"/>
                    <a:pt x="24459" y="15911"/>
                    <a:pt x="24467" y="15903"/>
                  </a:cubicBezTo>
                  <a:cubicBezTo>
                    <a:pt x="24470" y="15900"/>
                    <a:pt x="24478" y="15897"/>
                    <a:pt x="24481" y="15891"/>
                  </a:cubicBezTo>
                  <a:cubicBezTo>
                    <a:pt x="24492" y="15886"/>
                    <a:pt x="24498" y="15877"/>
                    <a:pt x="24509" y="15872"/>
                  </a:cubicBezTo>
                  <a:cubicBezTo>
                    <a:pt x="24514" y="15869"/>
                    <a:pt x="24520" y="15864"/>
                    <a:pt x="24523" y="15861"/>
                  </a:cubicBezTo>
                  <a:lnTo>
                    <a:pt x="24528" y="15855"/>
                  </a:lnTo>
                  <a:cubicBezTo>
                    <a:pt x="24537" y="15850"/>
                    <a:pt x="24540" y="15847"/>
                    <a:pt x="24542" y="15844"/>
                  </a:cubicBezTo>
                  <a:lnTo>
                    <a:pt x="24548" y="15841"/>
                  </a:lnTo>
                  <a:cubicBezTo>
                    <a:pt x="24554" y="15836"/>
                    <a:pt x="24556" y="15833"/>
                    <a:pt x="24562" y="15830"/>
                  </a:cubicBezTo>
                  <a:cubicBezTo>
                    <a:pt x="24567" y="15827"/>
                    <a:pt x="24570" y="15822"/>
                    <a:pt x="24576" y="15819"/>
                  </a:cubicBezTo>
                  <a:cubicBezTo>
                    <a:pt x="24595" y="15799"/>
                    <a:pt x="24620" y="15780"/>
                    <a:pt x="24646" y="15760"/>
                  </a:cubicBezTo>
                  <a:cubicBezTo>
                    <a:pt x="24660" y="15749"/>
                    <a:pt x="24668" y="15738"/>
                    <a:pt x="24682" y="15730"/>
                  </a:cubicBezTo>
                  <a:cubicBezTo>
                    <a:pt x="24701" y="15716"/>
                    <a:pt x="24718" y="15696"/>
                    <a:pt x="24735" y="15682"/>
                  </a:cubicBezTo>
                  <a:cubicBezTo>
                    <a:pt x="24749" y="15668"/>
                    <a:pt x="24766" y="15654"/>
                    <a:pt x="24779" y="15640"/>
                  </a:cubicBezTo>
                  <a:cubicBezTo>
                    <a:pt x="24779" y="15638"/>
                    <a:pt x="24785" y="15638"/>
                    <a:pt x="24788" y="15635"/>
                  </a:cubicBezTo>
                  <a:cubicBezTo>
                    <a:pt x="24793" y="15624"/>
                    <a:pt x="24805" y="15618"/>
                    <a:pt x="24813" y="15610"/>
                  </a:cubicBezTo>
                  <a:lnTo>
                    <a:pt x="24821" y="15598"/>
                  </a:lnTo>
                  <a:lnTo>
                    <a:pt x="24830" y="15593"/>
                  </a:lnTo>
                  <a:cubicBezTo>
                    <a:pt x="24832" y="15593"/>
                    <a:pt x="24832" y="15590"/>
                    <a:pt x="24832" y="15590"/>
                  </a:cubicBezTo>
                  <a:lnTo>
                    <a:pt x="24832" y="15585"/>
                  </a:lnTo>
                  <a:lnTo>
                    <a:pt x="24835" y="15582"/>
                  </a:lnTo>
                  <a:cubicBezTo>
                    <a:pt x="24849" y="15571"/>
                    <a:pt x="24860" y="15557"/>
                    <a:pt x="24874" y="15548"/>
                  </a:cubicBezTo>
                  <a:lnTo>
                    <a:pt x="24899" y="15523"/>
                  </a:lnTo>
                  <a:lnTo>
                    <a:pt x="24919" y="15501"/>
                  </a:lnTo>
                  <a:lnTo>
                    <a:pt x="24952" y="15470"/>
                  </a:lnTo>
                  <a:lnTo>
                    <a:pt x="24983" y="15439"/>
                  </a:lnTo>
                  <a:lnTo>
                    <a:pt x="24997" y="15426"/>
                  </a:lnTo>
                  <a:lnTo>
                    <a:pt x="25000" y="15423"/>
                  </a:lnTo>
                  <a:cubicBezTo>
                    <a:pt x="25003" y="15423"/>
                    <a:pt x="25003" y="15417"/>
                    <a:pt x="25008" y="15414"/>
                  </a:cubicBezTo>
                  <a:lnTo>
                    <a:pt x="25011" y="15412"/>
                  </a:lnTo>
                  <a:lnTo>
                    <a:pt x="25025" y="15398"/>
                  </a:lnTo>
                  <a:cubicBezTo>
                    <a:pt x="25036" y="15386"/>
                    <a:pt x="25045" y="15373"/>
                    <a:pt x="25056" y="15361"/>
                  </a:cubicBezTo>
                  <a:cubicBezTo>
                    <a:pt x="25058" y="15356"/>
                    <a:pt x="25064" y="15353"/>
                    <a:pt x="25067" y="15347"/>
                  </a:cubicBezTo>
                  <a:cubicBezTo>
                    <a:pt x="25084" y="15331"/>
                    <a:pt x="25098" y="15314"/>
                    <a:pt x="25114" y="15297"/>
                  </a:cubicBezTo>
                  <a:lnTo>
                    <a:pt x="25120" y="15292"/>
                  </a:lnTo>
                  <a:lnTo>
                    <a:pt x="25125" y="15286"/>
                  </a:lnTo>
                  <a:cubicBezTo>
                    <a:pt x="25137" y="15272"/>
                    <a:pt x="25148" y="15261"/>
                    <a:pt x="25156" y="15247"/>
                  </a:cubicBezTo>
                  <a:cubicBezTo>
                    <a:pt x="25167" y="15233"/>
                    <a:pt x="25181" y="15219"/>
                    <a:pt x="25192" y="15205"/>
                  </a:cubicBezTo>
                  <a:cubicBezTo>
                    <a:pt x="25206" y="15191"/>
                    <a:pt x="25217" y="15174"/>
                    <a:pt x="25231" y="15160"/>
                  </a:cubicBezTo>
                  <a:cubicBezTo>
                    <a:pt x="25234" y="15149"/>
                    <a:pt x="25240" y="15144"/>
                    <a:pt x="25248" y="15135"/>
                  </a:cubicBezTo>
                  <a:cubicBezTo>
                    <a:pt x="25262" y="15121"/>
                    <a:pt x="25273" y="15105"/>
                    <a:pt x="25287" y="15091"/>
                  </a:cubicBezTo>
                  <a:lnTo>
                    <a:pt x="25290" y="15088"/>
                  </a:lnTo>
                  <a:cubicBezTo>
                    <a:pt x="25293" y="15082"/>
                    <a:pt x="25293" y="15080"/>
                    <a:pt x="25296" y="15077"/>
                  </a:cubicBezTo>
                  <a:cubicBezTo>
                    <a:pt x="25301" y="15068"/>
                    <a:pt x="25304" y="15066"/>
                    <a:pt x="25307" y="15063"/>
                  </a:cubicBezTo>
                  <a:cubicBezTo>
                    <a:pt x="25315" y="15054"/>
                    <a:pt x="25318" y="15052"/>
                    <a:pt x="25321" y="15046"/>
                  </a:cubicBezTo>
                  <a:cubicBezTo>
                    <a:pt x="25323" y="15041"/>
                    <a:pt x="25323" y="15038"/>
                    <a:pt x="25329" y="15035"/>
                  </a:cubicBezTo>
                  <a:cubicBezTo>
                    <a:pt x="25332" y="15032"/>
                    <a:pt x="25335" y="15027"/>
                    <a:pt x="25337" y="15021"/>
                  </a:cubicBezTo>
                  <a:cubicBezTo>
                    <a:pt x="25343" y="15018"/>
                    <a:pt x="25349" y="15010"/>
                    <a:pt x="25351" y="15004"/>
                  </a:cubicBezTo>
                  <a:cubicBezTo>
                    <a:pt x="25360" y="14996"/>
                    <a:pt x="25365" y="14985"/>
                    <a:pt x="25374" y="14979"/>
                  </a:cubicBezTo>
                  <a:cubicBezTo>
                    <a:pt x="25379" y="14968"/>
                    <a:pt x="25385" y="14962"/>
                    <a:pt x="25390" y="14954"/>
                  </a:cubicBezTo>
                  <a:lnTo>
                    <a:pt x="25393" y="14951"/>
                  </a:lnTo>
                  <a:cubicBezTo>
                    <a:pt x="25393" y="14948"/>
                    <a:pt x="25399" y="14948"/>
                    <a:pt x="25399" y="14943"/>
                  </a:cubicBezTo>
                  <a:lnTo>
                    <a:pt x="25430" y="14901"/>
                  </a:lnTo>
                  <a:cubicBezTo>
                    <a:pt x="25435" y="14893"/>
                    <a:pt x="25446" y="14879"/>
                    <a:pt x="25455" y="14868"/>
                  </a:cubicBezTo>
                  <a:cubicBezTo>
                    <a:pt x="25463" y="14851"/>
                    <a:pt x="25477" y="14831"/>
                    <a:pt x="25491" y="14812"/>
                  </a:cubicBezTo>
                  <a:cubicBezTo>
                    <a:pt x="25491" y="14809"/>
                    <a:pt x="25496" y="14809"/>
                    <a:pt x="25496" y="14803"/>
                  </a:cubicBezTo>
                  <a:cubicBezTo>
                    <a:pt x="25502" y="14798"/>
                    <a:pt x="25505" y="14795"/>
                    <a:pt x="25510" y="14787"/>
                  </a:cubicBezTo>
                  <a:cubicBezTo>
                    <a:pt x="25510" y="14781"/>
                    <a:pt x="25513" y="14775"/>
                    <a:pt x="25516" y="14773"/>
                  </a:cubicBezTo>
                  <a:cubicBezTo>
                    <a:pt x="25519" y="14767"/>
                    <a:pt x="25527" y="14759"/>
                    <a:pt x="25530" y="14753"/>
                  </a:cubicBezTo>
                  <a:cubicBezTo>
                    <a:pt x="25544" y="14734"/>
                    <a:pt x="25555" y="14717"/>
                    <a:pt x="25566" y="14700"/>
                  </a:cubicBezTo>
                  <a:cubicBezTo>
                    <a:pt x="25575" y="14686"/>
                    <a:pt x="25586" y="14672"/>
                    <a:pt x="25597" y="14656"/>
                  </a:cubicBezTo>
                  <a:cubicBezTo>
                    <a:pt x="25600" y="14656"/>
                    <a:pt x="25600" y="14650"/>
                    <a:pt x="25600" y="14650"/>
                  </a:cubicBezTo>
                  <a:cubicBezTo>
                    <a:pt x="25602" y="14644"/>
                    <a:pt x="25608" y="14642"/>
                    <a:pt x="25611" y="14633"/>
                  </a:cubicBezTo>
                  <a:cubicBezTo>
                    <a:pt x="25611" y="14630"/>
                    <a:pt x="25614" y="14630"/>
                    <a:pt x="25614" y="14628"/>
                  </a:cubicBezTo>
                  <a:cubicBezTo>
                    <a:pt x="25616" y="14622"/>
                    <a:pt x="25622" y="14616"/>
                    <a:pt x="25625" y="14614"/>
                  </a:cubicBezTo>
                  <a:cubicBezTo>
                    <a:pt x="25628" y="14605"/>
                    <a:pt x="25636" y="14594"/>
                    <a:pt x="25639" y="14589"/>
                  </a:cubicBezTo>
                  <a:cubicBezTo>
                    <a:pt x="25639" y="14586"/>
                    <a:pt x="25642" y="14586"/>
                    <a:pt x="25642" y="14580"/>
                  </a:cubicBezTo>
                  <a:lnTo>
                    <a:pt x="25642" y="14577"/>
                  </a:lnTo>
                  <a:lnTo>
                    <a:pt x="25642" y="14575"/>
                  </a:lnTo>
                  <a:lnTo>
                    <a:pt x="25642" y="14572"/>
                  </a:lnTo>
                  <a:cubicBezTo>
                    <a:pt x="25655" y="14547"/>
                    <a:pt x="25669" y="14524"/>
                    <a:pt x="25683" y="14502"/>
                  </a:cubicBezTo>
                  <a:cubicBezTo>
                    <a:pt x="25686" y="14491"/>
                    <a:pt x="25695" y="14485"/>
                    <a:pt x="25697" y="14477"/>
                  </a:cubicBezTo>
                  <a:lnTo>
                    <a:pt x="25697" y="14474"/>
                  </a:lnTo>
                  <a:cubicBezTo>
                    <a:pt x="25700" y="14471"/>
                    <a:pt x="25700" y="14466"/>
                    <a:pt x="25706" y="14463"/>
                  </a:cubicBezTo>
                  <a:cubicBezTo>
                    <a:pt x="25711" y="14452"/>
                    <a:pt x="25720" y="14444"/>
                    <a:pt x="25722" y="14432"/>
                  </a:cubicBezTo>
                  <a:cubicBezTo>
                    <a:pt x="25725" y="14424"/>
                    <a:pt x="25734" y="14416"/>
                    <a:pt x="25736" y="14407"/>
                  </a:cubicBezTo>
                  <a:cubicBezTo>
                    <a:pt x="25789" y="14312"/>
                    <a:pt x="25837" y="14212"/>
                    <a:pt x="25887" y="14112"/>
                  </a:cubicBezTo>
                  <a:cubicBezTo>
                    <a:pt x="25904" y="14075"/>
                    <a:pt x="25918" y="14042"/>
                    <a:pt x="25934" y="14006"/>
                  </a:cubicBezTo>
                  <a:cubicBezTo>
                    <a:pt x="26166" y="13487"/>
                    <a:pt x="26294" y="12951"/>
                    <a:pt x="26336" y="12415"/>
                  </a:cubicBezTo>
                  <a:lnTo>
                    <a:pt x="26336" y="12399"/>
                  </a:lnTo>
                  <a:cubicBezTo>
                    <a:pt x="26342" y="12304"/>
                    <a:pt x="26350" y="12214"/>
                    <a:pt x="26350" y="12120"/>
                  </a:cubicBezTo>
                  <a:cubicBezTo>
                    <a:pt x="26353" y="12039"/>
                    <a:pt x="26353" y="11955"/>
                    <a:pt x="26353" y="11866"/>
                  </a:cubicBezTo>
                  <a:cubicBezTo>
                    <a:pt x="26353" y="11846"/>
                    <a:pt x="26350" y="11832"/>
                    <a:pt x="26350" y="11816"/>
                  </a:cubicBezTo>
                  <a:cubicBezTo>
                    <a:pt x="26347" y="11802"/>
                    <a:pt x="26347" y="11785"/>
                    <a:pt x="26347" y="11771"/>
                  </a:cubicBezTo>
                  <a:cubicBezTo>
                    <a:pt x="26347" y="11746"/>
                    <a:pt x="26347" y="11721"/>
                    <a:pt x="26342" y="11698"/>
                  </a:cubicBezTo>
                  <a:cubicBezTo>
                    <a:pt x="26342" y="11676"/>
                    <a:pt x="26339" y="11659"/>
                    <a:pt x="26339" y="11637"/>
                  </a:cubicBezTo>
                  <a:cubicBezTo>
                    <a:pt x="26336" y="11631"/>
                    <a:pt x="26336" y="11620"/>
                    <a:pt x="26336" y="11615"/>
                  </a:cubicBezTo>
                  <a:lnTo>
                    <a:pt x="26336" y="11595"/>
                  </a:lnTo>
                  <a:cubicBezTo>
                    <a:pt x="26333" y="11567"/>
                    <a:pt x="26333" y="11545"/>
                    <a:pt x="26328" y="11517"/>
                  </a:cubicBezTo>
                  <a:cubicBezTo>
                    <a:pt x="26325" y="11464"/>
                    <a:pt x="26319" y="11411"/>
                    <a:pt x="26311" y="11358"/>
                  </a:cubicBezTo>
                  <a:cubicBezTo>
                    <a:pt x="26311" y="11355"/>
                    <a:pt x="26308" y="11350"/>
                    <a:pt x="26308" y="11341"/>
                  </a:cubicBezTo>
                  <a:lnTo>
                    <a:pt x="26308" y="11336"/>
                  </a:lnTo>
                  <a:cubicBezTo>
                    <a:pt x="26306" y="11313"/>
                    <a:pt x="26300" y="11297"/>
                    <a:pt x="26297" y="11274"/>
                  </a:cubicBezTo>
                  <a:cubicBezTo>
                    <a:pt x="26297" y="11266"/>
                    <a:pt x="26294" y="11258"/>
                    <a:pt x="26294" y="11246"/>
                  </a:cubicBezTo>
                  <a:cubicBezTo>
                    <a:pt x="26292" y="11238"/>
                    <a:pt x="26292" y="11227"/>
                    <a:pt x="26286" y="11216"/>
                  </a:cubicBezTo>
                  <a:cubicBezTo>
                    <a:pt x="26286" y="11210"/>
                    <a:pt x="26283" y="11202"/>
                    <a:pt x="26283" y="11199"/>
                  </a:cubicBezTo>
                  <a:lnTo>
                    <a:pt x="26283" y="11191"/>
                  </a:lnTo>
                  <a:cubicBezTo>
                    <a:pt x="26283" y="11185"/>
                    <a:pt x="26280" y="11174"/>
                    <a:pt x="26280" y="11168"/>
                  </a:cubicBezTo>
                  <a:cubicBezTo>
                    <a:pt x="26280" y="11160"/>
                    <a:pt x="26278" y="11157"/>
                    <a:pt x="26278" y="11149"/>
                  </a:cubicBezTo>
                  <a:cubicBezTo>
                    <a:pt x="26278" y="11140"/>
                    <a:pt x="26272" y="11129"/>
                    <a:pt x="26272" y="11121"/>
                  </a:cubicBezTo>
                  <a:lnTo>
                    <a:pt x="26272" y="11115"/>
                  </a:lnTo>
                  <a:cubicBezTo>
                    <a:pt x="26269" y="11099"/>
                    <a:pt x="26266" y="11085"/>
                    <a:pt x="26264" y="11065"/>
                  </a:cubicBezTo>
                  <a:cubicBezTo>
                    <a:pt x="26264" y="11060"/>
                    <a:pt x="26258" y="11057"/>
                    <a:pt x="26258" y="11048"/>
                  </a:cubicBezTo>
                  <a:cubicBezTo>
                    <a:pt x="26255" y="11046"/>
                    <a:pt x="26255" y="11043"/>
                    <a:pt x="26255" y="11037"/>
                  </a:cubicBezTo>
                  <a:cubicBezTo>
                    <a:pt x="26252" y="11029"/>
                    <a:pt x="26252" y="11018"/>
                    <a:pt x="26250" y="11006"/>
                  </a:cubicBezTo>
                  <a:cubicBezTo>
                    <a:pt x="26250" y="11001"/>
                    <a:pt x="26244" y="10993"/>
                    <a:pt x="26244" y="10987"/>
                  </a:cubicBezTo>
                  <a:cubicBezTo>
                    <a:pt x="26241" y="10973"/>
                    <a:pt x="26239" y="10953"/>
                    <a:pt x="26236" y="10940"/>
                  </a:cubicBezTo>
                  <a:lnTo>
                    <a:pt x="26236" y="10937"/>
                  </a:lnTo>
                  <a:cubicBezTo>
                    <a:pt x="26230" y="10909"/>
                    <a:pt x="26225" y="10884"/>
                    <a:pt x="26216" y="10856"/>
                  </a:cubicBezTo>
                  <a:cubicBezTo>
                    <a:pt x="26211" y="10828"/>
                    <a:pt x="26202" y="10806"/>
                    <a:pt x="26197" y="10778"/>
                  </a:cubicBezTo>
                  <a:cubicBezTo>
                    <a:pt x="26188" y="10750"/>
                    <a:pt x="26183" y="10725"/>
                    <a:pt x="26174" y="10697"/>
                  </a:cubicBezTo>
                  <a:cubicBezTo>
                    <a:pt x="26169" y="10669"/>
                    <a:pt x="26158" y="10644"/>
                    <a:pt x="26152" y="10616"/>
                  </a:cubicBezTo>
                  <a:cubicBezTo>
                    <a:pt x="26146" y="10613"/>
                    <a:pt x="26146" y="10605"/>
                    <a:pt x="26144" y="10599"/>
                  </a:cubicBezTo>
                  <a:cubicBezTo>
                    <a:pt x="26141" y="10582"/>
                    <a:pt x="26133" y="10560"/>
                    <a:pt x="26127" y="10541"/>
                  </a:cubicBezTo>
                  <a:cubicBezTo>
                    <a:pt x="26127" y="10535"/>
                    <a:pt x="26124" y="10532"/>
                    <a:pt x="26124" y="10529"/>
                  </a:cubicBezTo>
                  <a:cubicBezTo>
                    <a:pt x="26116" y="10504"/>
                    <a:pt x="26105" y="10479"/>
                    <a:pt x="26099" y="10457"/>
                  </a:cubicBezTo>
                  <a:lnTo>
                    <a:pt x="26077" y="10393"/>
                  </a:lnTo>
                  <a:cubicBezTo>
                    <a:pt x="26077" y="10390"/>
                    <a:pt x="26074" y="10387"/>
                    <a:pt x="26074" y="10382"/>
                  </a:cubicBezTo>
                  <a:cubicBezTo>
                    <a:pt x="26071" y="10376"/>
                    <a:pt x="26071" y="10373"/>
                    <a:pt x="26068" y="10365"/>
                  </a:cubicBezTo>
                  <a:cubicBezTo>
                    <a:pt x="26063" y="10362"/>
                    <a:pt x="26063" y="10354"/>
                    <a:pt x="26060" y="10348"/>
                  </a:cubicBezTo>
                  <a:lnTo>
                    <a:pt x="26049" y="10317"/>
                  </a:lnTo>
                  <a:cubicBezTo>
                    <a:pt x="26040" y="10295"/>
                    <a:pt x="26032" y="10270"/>
                    <a:pt x="26021" y="10248"/>
                  </a:cubicBezTo>
                  <a:cubicBezTo>
                    <a:pt x="26015" y="10228"/>
                    <a:pt x="26007" y="10209"/>
                    <a:pt x="26001" y="10192"/>
                  </a:cubicBezTo>
                  <a:cubicBezTo>
                    <a:pt x="25541" y="9056"/>
                    <a:pt x="24654" y="8094"/>
                    <a:pt x="23449" y="7564"/>
                  </a:cubicBezTo>
                  <a:lnTo>
                    <a:pt x="21161" y="6557"/>
                  </a:lnTo>
                  <a:lnTo>
                    <a:pt x="20815" y="6403"/>
                  </a:lnTo>
                  <a:lnTo>
                    <a:pt x="20804" y="6401"/>
                  </a:lnTo>
                  <a:lnTo>
                    <a:pt x="19909" y="6007"/>
                  </a:lnTo>
                  <a:lnTo>
                    <a:pt x="19292" y="5734"/>
                  </a:lnTo>
                  <a:lnTo>
                    <a:pt x="17370" y="4891"/>
                  </a:lnTo>
                  <a:lnTo>
                    <a:pt x="17367" y="4891"/>
                  </a:lnTo>
                  <a:lnTo>
                    <a:pt x="16137" y="4350"/>
                  </a:lnTo>
                  <a:lnTo>
                    <a:pt x="15342" y="3999"/>
                  </a:lnTo>
                  <a:lnTo>
                    <a:pt x="13559" y="3212"/>
                  </a:lnTo>
                  <a:lnTo>
                    <a:pt x="13553" y="3209"/>
                  </a:lnTo>
                  <a:lnTo>
                    <a:pt x="12504" y="2749"/>
                  </a:lnTo>
                  <a:lnTo>
                    <a:pt x="11609" y="2355"/>
                  </a:lnTo>
                  <a:lnTo>
                    <a:pt x="9681" y="1507"/>
                  </a:lnTo>
                  <a:lnTo>
                    <a:pt x="8044" y="785"/>
                  </a:lnTo>
                  <a:lnTo>
                    <a:pt x="7201" y="416"/>
                  </a:lnTo>
                  <a:cubicBezTo>
                    <a:pt x="6558" y="134"/>
                    <a:pt x="5889" y="0"/>
                    <a:pt x="5230"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747" name="Google Shape;7747;p59"/>
            <p:cNvSpPr/>
            <p:nvPr/>
          </p:nvSpPr>
          <p:spPr>
            <a:xfrm>
              <a:off x="4069551" y="2272151"/>
              <a:ext cx="1930425" cy="892821"/>
            </a:xfrm>
            <a:custGeom>
              <a:avLst/>
              <a:gdLst/>
              <a:ahLst/>
              <a:cxnLst/>
              <a:rect l="l" t="t" r="r" b="b"/>
              <a:pathLst>
                <a:path w="26013" h="12031" extrusionOk="0">
                  <a:moveTo>
                    <a:pt x="1" y="1"/>
                  </a:moveTo>
                  <a:cubicBezTo>
                    <a:pt x="9" y="1870"/>
                    <a:pt x="1086" y="3650"/>
                    <a:pt x="2902" y="4456"/>
                  </a:cubicBezTo>
                  <a:cubicBezTo>
                    <a:pt x="2911" y="4459"/>
                    <a:pt x="2913" y="4459"/>
                    <a:pt x="2916" y="4462"/>
                  </a:cubicBezTo>
                  <a:lnTo>
                    <a:pt x="3488" y="4713"/>
                  </a:lnTo>
                  <a:lnTo>
                    <a:pt x="4325" y="5084"/>
                  </a:lnTo>
                  <a:lnTo>
                    <a:pt x="4364" y="5100"/>
                  </a:lnTo>
                  <a:lnTo>
                    <a:pt x="5787" y="5728"/>
                  </a:lnTo>
                  <a:lnTo>
                    <a:pt x="5823" y="5742"/>
                  </a:lnTo>
                  <a:lnTo>
                    <a:pt x="6590" y="6080"/>
                  </a:lnTo>
                  <a:lnTo>
                    <a:pt x="7045" y="6283"/>
                  </a:lnTo>
                  <a:lnTo>
                    <a:pt x="7709" y="6576"/>
                  </a:lnTo>
                  <a:lnTo>
                    <a:pt x="10147" y="7650"/>
                  </a:lnTo>
                  <a:lnTo>
                    <a:pt x="10496" y="7804"/>
                  </a:lnTo>
                  <a:lnTo>
                    <a:pt x="11015" y="8030"/>
                  </a:lnTo>
                  <a:lnTo>
                    <a:pt x="11729" y="8342"/>
                  </a:lnTo>
                  <a:lnTo>
                    <a:pt x="13861" y="9282"/>
                  </a:lnTo>
                  <a:lnTo>
                    <a:pt x="14332" y="9486"/>
                  </a:lnTo>
                  <a:lnTo>
                    <a:pt x="15791" y="10128"/>
                  </a:lnTo>
                  <a:lnTo>
                    <a:pt x="16968" y="10644"/>
                  </a:lnTo>
                  <a:lnTo>
                    <a:pt x="17546" y="10900"/>
                  </a:lnTo>
                  <a:lnTo>
                    <a:pt x="18397" y="11271"/>
                  </a:lnTo>
                  <a:lnTo>
                    <a:pt x="19172" y="11615"/>
                  </a:lnTo>
                  <a:cubicBezTo>
                    <a:pt x="19792" y="11885"/>
                    <a:pt x="20433" y="12019"/>
                    <a:pt x="21067" y="12030"/>
                  </a:cubicBezTo>
                  <a:lnTo>
                    <a:pt x="21360" y="12030"/>
                  </a:lnTo>
                  <a:cubicBezTo>
                    <a:pt x="21379" y="12030"/>
                    <a:pt x="21396" y="12025"/>
                    <a:pt x="21413" y="12025"/>
                  </a:cubicBezTo>
                  <a:cubicBezTo>
                    <a:pt x="21440" y="12022"/>
                    <a:pt x="21468" y="12022"/>
                    <a:pt x="21496" y="12019"/>
                  </a:cubicBezTo>
                  <a:cubicBezTo>
                    <a:pt x="21521" y="12016"/>
                    <a:pt x="21546" y="12016"/>
                    <a:pt x="21574" y="12011"/>
                  </a:cubicBezTo>
                  <a:lnTo>
                    <a:pt x="21580" y="12011"/>
                  </a:lnTo>
                  <a:cubicBezTo>
                    <a:pt x="21602" y="12008"/>
                    <a:pt x="21625" y="12008"/>
                    <a:pt x="21647" y="12005"/>
                  </a:cubicBezTo>
                  <a:cubicBezTo>
                    <a:pt x="21652" y="12002"/>
                    <a:pt x="21658" y="12002"/>
                    <a:pt x="21664" y="12002"/>
                  </a:cubicBezTo>
                  <a:lnTo>
                    <a:pt x="21831" y="11980"/>
                  </a:lnTo>
                  <a:cubicBezTo>
                    <a:pt x="21845" y="11977"/>
                    <a:pt x="21859" y="11977"/>
                    <a:pt x="21873" y="11974"/>
                  </a:cubicBezTo>
                  <a:cubicBezTo>
                    <a:pt x="21887" y="11972"/>
                    <a:pt x="21904" y="11972"/>
                    <a:pt x="21917" y="11966"/>
                  </a:cubicBezTo>
                  <a:cubicBezTo>
                    <a:pt x="22001" y="11952"/>
                    <a:pt x="22090" y="11935"/>
                    <a:pt x="22174" y="11919"/>
                  </a:cubicBezTo>
                  <a:cubicBezTo>
                    <a:pt x="22537" y="11838"/>
                    <a:pt x="22891" y="11718"/>
                    <a:pt x="23226" y="11559"/>
                  </a:cubicBezTo>
                  <a:cubicBezTo>
                    <a:pt x="23326" y="11509"/>
                    <a:pt x="23430" y="11458"/>
                    <a:pt x="23527" y="11403"/>
                  </a:cubicBezTo>
                  <a:cubicBezTo>
                    <a:pt x="23711" y="11297"/>
                    <a:pt x="23884" y="11182"/>
                    <a:pt x="24057" y="11057"/>
                  </a:cubicBezTo>
                  <a:lnTo>
                    <a:pt x="24107" y="11015"/>
                  </a:lnTo>
                  <a:cubicBezTo>
                    <a:pt x="24116" y="11006"/>
                    <a:pt x="24121" y="11004"/>
                    <a:pt x="24127" y="11001"/>
                  </a:cubicBezTo>
                  <a:cubicBezTo>
                    <a:pt x="24147" y="10984"/>
                    <a:pt x="24172" y="10965"/>
                    <a:pt x="24191" y="10948"/>
                  </a:cubicBezTo>
                  <a:cubicBezTo>
                    <a:pt x="24202" y="10942"/>
                    <a:pt x="24211" y="10934"/>
                    <a:pt x="24219" y="10928"/>
                  </a:cubicBezTo>
                  <a:cubicBezTo>
                    <a:pt x="24225" y="10928"/>
                    <a:pt x="24227" y="10926"/>
                    <a:pt x="24230" y="10920"/>
                  </a:cubicBezTo>
                  <a:cubicBezTo>
                    <a:pt x="24247" y="10906"/>
                    <a:pt x="24264" y="10898"/>
                    <a:pt x="24275" y="10884"/>
                  </a:cubicBezTo>
                  <a:cubicBezTo>
                    <a:pt x="24283" y="10878"/>
                    <a:pt x="24286" y="10872"/>
                    <a:pt x="24294" y="10870"/>
                  </a:cubicBezTo>
                  <a:cubicBezTo>
                    <a:pt x="24308" y="10859"/>
                    <a:pt x="24319" y="10847"/>
                    <a:pt x="24333" y="10836"/>
                  </a:cubicBezTo>
                  <a:cubicBezTo>
                    <a:pt x="24350" y="10822"/>
                    <a:pt x="24367" y="10806"/>
                    <a:pt x="24384" y="10792"/>
                  </a:cubicBezTo>
                  <a:cubicBezTo>
                    <a:pt x="24403" y="10775"/>
                    <a:pt x="24420" y="10761"/>
                    <a:pt x="24437" y="10741"/>
                  </a:cubicBezTo>
                  <a:cubicBezTo>
                    <a:pt x="24442" y="10733"/>
                    <a:pt x="24453" y="10725"/>
                    <a:pt x="24462" y="10719"/>
                  </a:cubicBezTo>
                  <a:lnTo>
                    <a:pt x="24481" y="10697"/>
                  </a:lnTo>
                  <a:lnTo>
                    <a:pt x="24490" y="10691"/>
                  </a:lnTo>
                  <a:cubicBezTo>
                    <a:pt x="24492" y="10691"/>
                    <a:pt x="24492" y="10688"/>
                    <a:pt x="24495" y="10688"/>
                  </a:cubicBezTo>
                  <a:lnTo>
                    <a:pt x="24504" y="10680"/>
                  </a:lnTo>
                  <a:lnTo>
                    <a:pt x="24509" y="10674"/>
                  </a:lnTo>
                  <a:cubicBezTo>
                    <a:pt x="24512" y="10666"/>
                    <a:pt x="24520" y="10663"/>
                    <a:pt x="24523" y="10660"/>
                  </a:cubicBezTo>
                  <a:lnTo>
                    <a:pt x="24534" y="10649"/>
                  </a:lnTo>
                  <a:lnTo>
                    <a:pt x="24568" y="10613"/>
                  </a:lnTo>
                  <a:lnTo>
                    <a:pt x="24582" y="10599"/>
                  </a:lnTo>
                  <a:lnTo>
                    <a:pt x="24587" y="10596"/>
                  </a:lnTo>
                  <a:cubicBezTo>
                    <a:pt x="24601" y="10580"/>
                    <a:pt x="24618" y="10563"/>
                    <a:pt x="24635" y="10543"/>
                  </a:cubicBezTo>
                  <a:lnTo>
                    <a:pt x="24643" y="10538"/>
                  </a:lnTo>
                  <a:cubicBezTo>
                    <a:pt x="24646" y="10529"/>
                    <a:pt x="24649" y="10527"/>
                    <a:pt x="24651" y="10524"/>
                  </a:cubicBezTo>
                  <a:cubicBezTo>
                    <a:pt x="24657" y="10521"/>
                    <a:pt x="24660" y="10521"/>
                    <a:pt x="24660" y="10515"/>
                  </a:cubicBezTo>
                  <a:lnTo>
                    <a:pt x="24671" y="10507"/>
                  </a:lnTo>
                  <a:cubicBezTo>
                    <a:pt x="24679" y="10496"/>
                    <a:pt x="24691" y="10482"/>
                    <a:pt x="24702" y="10471"/>
                  </a:cubicBezTo>
                  <a:cubicBezTo>
                    <a:pt x="24704" y="10465"/>
                    <a:pt x="24707" y="10460"/>
                    <a:pt x="24713" y="10457"/>
                  </a:cubicBezTo>
                  <a:cubicBezTo>
                    <a:pt x="24730" y="10440"/>
                    <a:pt x="24744" y="10423"/>
                    <a:pt x="24760" y="10404"/>
                  </a:cubicBezTo>
                  <a:cubicBezTo>
                    <a:pt x="24763" y="10404"/>
                    <a:pt x="24763" y="10401"/>
                    <a:pt x="24769" y="10398"/>
                  </a:cubicBezTo>
                  <a:cubicBezTo>
                    <a:pt x="24771" y="10398"/>
                    <a:pt x="24771" y="10395"/>
                    <a:pt x="24771" y="10395"/>
                  </a:cubicBezTo>
                  <a:cubicBezTo>
                    <a:pt x="24774" y="10395"/>
                    <a:pt x="24774" y="10390"/>
                    <a:pt x="24777" y="10387"/>
                  </a:cubicBezTo>
                  <a:cubicBezTo>
                    <a:pt x="24785" y="10381"/>
                    <a:pt x="24797" y="10370"/>
                    <a:pt x="24802" y="10359"/>
                  </a:cubicBezTo>
                  <a:cubicBezTo>
                    <a:pt x="24813" y="10345"/>
                    <a:pt x="24827" y="10331"/>
                    <a:pt x="24838" y="10317"/>
                  </a:cubicBezTo>
                  <a:cubicBezTo>
                    <a:pt x="24852" y="10303"/>
                    <a:pt x="24861" y="10287"/>
                    <a:pt x="24875" y="10273"/>
                  </a:cubicBezTo>
                  <a:cubicBezTo>
                    <a:pt x="24883" y="10262"/>
                    <a:pt x="24894" y="10250"/>
                    <a:pt x="24900" y="10242"/>
                  </a:cubicBezTo>
                  <a:cubicBezTo>
                    <a:pt x="24908" y="10234"/>
                    <a:pt x="24914" y="10222"/>
                    <a:pt x="24922" y="10217"/>
                  </a:cubicBezTo>
                  <a:cubicBezTo>
                    <a:pt x="24928" y="10214"/>
                    <a:pt x="24930" y="10206"/>
                    <a:pt x="24936" y="10203"/>
                  </a:cubicBezTo>
                  <a:cubicBezTo>
                    <a:pt x="24936" y="10200"/>
                    <a:pt x="24939" y="10195"/>
                    <a:pt x="24942" y="10192"/>
                  </a:cubicBezTo>
                  <a:cubicBezTo>
                    <a:pt x="24944" y="10186"/>
                    <a:pt x="24950" y="10181"/>
                    <a:pt x="24953" y="10178"/>
                  </a:cubicBezTo>
                  <a:cubicBezTo>
                    <a:pt x="24956" y="10172"/>
                    <a:pt x="24964" y="10167"/>
                    <a:pt x="24967" y="10161"/>
                  </a:cubicBezTo>
                  <a:cubicBezTo>
                    <a:pt x="24969" y="10158"/>
                    <a:pt x="24969" y="10153"/>
                    <a:pt x="24972" y="10150"/>
                  </a:cubicBezTo>
                  <a:cubicBezTo>
                    <a:pt x="24978" y="10147"/>
                    <a:pt x="24981" y="10144"/>
                    <a:pt x="24983" y="10136"/>
                  </a:cubicBezTo>
                  <a:cubicBezTo>
                    <a:pt x="24986" y="10133"/>
                    <a:pt x="24995" y="10125"/>
                    <a:pt x="24997" y="10119"/>
                  </a:cubicBezTo>
                  <a:cubicBezTo>
                    <a:pt x="25006" y="10111"/>
                    <a:pt x="25011" y="10103"/>
                    <a:pt x="25020" y="10094"/>
                  </a:cubicBezTo>
                  <a:cubicBezTo>
                    <a:pt x="25023" y="10089"/>
                    <a:pt x="25025" y="10083"/>
                    <a:pt x="25028" y="10080"/>
                  </a:cubicBezTo>
                  <a:cubicBezTo>
                    <a:pt x="25034" y="10075"/>
                    <a:pt x="25036" y="10069"/>
                    <a:pt x="25039" y="10066"/>
                  </a:cubicBezTo>
                  <a:cubicBezTo>
                    <a:pt x="25048" y="10061"/>
                    <a:pt x="25050" y="10055"/>
                    <a:pt x="25053" y="10050"/>
                  </a:cubicBezTo>
                  <a:cubicBezTo>
                    <a:pt x="25056" y="10044"/>
                    <a:pt x="25056" y="10041"/>
                    <a:pt x="25062" y="10038"/>
                  </a:cubicBezTo>
                  <a:cubicBezTo>
                    <a:pt x="25076" y="10024"/>
                    <a:pt x="25084" y="10008"/>
                    <a:pt x="25095" y="9994"/>
                  </a:cubicBezTo>
                  <a:cubicBezTo>
                    <a:pt x="25098" y="9988"/>
                    <a:pt x="25098" y="9985"/>
                    <a:pt x="25103" y="9983"/>
                  </a:cubicBezTo>
                  <a:cubicBezTo>
                    <a:pt x="25112" y="9966"/>
                    <a:pt x="25126" y="9946"/>
                    <a:pt x="25140" y="9927"/>
                  </a:cubicBezTo>
                  <a:cubicBezTo>
                    <a:pt x="25140" y="9924"/>
                    <a:pt x="25145" y="9924"/>
                    <a:pt x="25145" y="9918"/>
                  </a:cubicBezTo>
                  <a:cubicBezTo>
                    <a:pt x="25154" y="9899"/>
                    <a:pt x="25168" y="9882"/>
                    <a:pt x="25182" y="9860"/>
                  </a:cubicBezTo>
                  <a:cubicBezTo>
                    <a:pt x="25182" y="9857"/>
                    <a:pt x="25187" y="9857"/>
                    <a:pt x="25187" y="9854"/>
                  </a:cubicBezTo>
                  <a:cubicBezTo>
                    <a:pt x="25190" y="9849"/>
                    <a:pt x="25190" y="9846"/>
                    <a:pt x="25193" y="9843"/>
                  </a:cubicBezTo>
                  <a:cubicBezTo>
                    <a:pt x="25204" y="9826"/>
                    <a:pt x="25218" y="9810"/>
                    <a:pt x="25229" y="9790"/>
                  </a:cubicBezTo>
                  <a:cubicBezTo>
                    <a:pt x="25232" y="9784"/>
                    <a:pt x="25237" y="9776"/>
                    <a:pt x="25243" y="9771"/>
                  </a:cubicBezTo>
                  <a:cubicBezTo>
                    <a:pt x="25251" y="9757"/>
                    <a:pt x="25262" y="9743"/>
                    <a:pt x="25271" y="9729"/>
                  </a:cubicBezTo>
                  <a:cubicBezTo>
                    <a:pt x="25276" y="9718"/>
                    <a:pt x="25285" y="9704"/>
                    <a:pt x="25290" y="9692"/>
                  </a:cubicBezTo>
                  <a:cubicBezTo>
                    <a:pt x="25293" y="9684"/>
                    <a:pt x="25301" y="9673"/>
                    <a:pt x="25307" y="9662"/>
                  </a:cubicBezTo>
                  <a:cubicBezTo>
                    <a:pt x="25321" y="9639"/>
                    <a:pt x="25332" y="9620"/>
                    <a:pt x="25346" y="9600"/>
                  </a:cubicBezTo>
                  <a:cubicBezTo>
                    <a:pt x="25349" y="9592"/>
                    <a:pt x="25354" y="9589"/>
                    <a:pt x="25357" y="9581"/>
                  </a:cubicBezTo>
                  <a:cubicBezTo>
                    <a:pt x="25363" y="9567"/>
                    <a:pt x="25374" y="9550"/>
                    <a:pt x="25382" y="9536"/>
                  </a:cubicBezTo>
                  <a:cubicBezTo>
                    <a:pt x="25385" y="9533"/>
                    <a:pt x="25385" y="9528"/>
                    <a:pt x="25388" y="9525"/>
                  </a:cubicBezTo>
                  <a:cubicBezTo>
                    <a:pt x="25416" y="9472"/>
                    <a:pt x="25441" y="9425"/>
                    <a:pt x="25469" y="9372"/>
                  </a:cubicBezTo>
                  <a:cubicBezTo>
                    <a:pt x="25483" y="9346"/>
                    <a:pt x="25494" y="9327"/>
                    <a:pt x="25502" y="9302"/>
                  </a:cubicBezTo>
                  <a:cubicBezTo>
                    <a:pt x="25514" y="9274"/>
                    <a:pt x="25527" y="9249"/>
                    <a:pt x="25539" y="9227"/>
                  </a:cubicBezTo>
                  <a:cubicBezTo>
                    <a:pt x="25555" y="9190"/>
                    <a:pt x="25569" y="9151"/>
                    <a:pt x="25586" y="9118"/>
                  </a:cubicBezTo>
                  <a:cubicBezTo>
                    <a:pt x="25608" y="9073"/>
                    <a:pt x="25625" y="9023"/>
                    <a:pt x="25647" y="8975"/>
                  </a:cubicBezTo>
                  <a:cubicBezTo>
                    <a:pt x="25650" y="8964"/>
                    <a:pt x="25656" y="8953"/>
                    <a:pt x="25661" y="8939"/>
                  </a:cubicBezTo>
                  <a:cubicBezTo>
                    <a:pt x="25670" y="8920"/>
                    <a:pt x="25678" y="8903"/>
                    <a:pt x="25684" y="8881"/>
                  </a:cubicBezTo>
                  <a:lnTo>
                    <a:pt x="25706" y="8819"/>
                  </a:lnTo>
                  <a:cubicBezTo>
                    <a:pt x="25720" y="8783"/>
                    <a:pt x="25734" y="8749"/>
                    <a:pt x="25745" y="8713"/>
                  </a:cubicBezTo>
                  <a:cubicBezTo>
                    <a:pt x="25745" y="8710"/>
                    <a:pt x="25745" y="8702"/>
                    <a:pt x="25748" y="8699"/>
                  </a:cubicBezTo>
                  <a:lnTo>
                    <a:pt x="25767" y="8635"/>
                  </a:lnTo>
                  <a:cubicBezTo>
                    <a:pt x="25773" y="8618"/>
                    <a:pt x="25779" y="8599"/>
                    <a:pt x="25787" y="8577"/>
                  </a:cubicBezTo>
                  <a:cubicBezTo>
                    <a:pt x="25792" y="8557"/>
                    <a:pt x="25798" y="8540"/>
                    <a:pt x="25804" y="8518"/>
                  </a:cubicBezTo>
                  <a:cubicBezTo>
                    <a:pt x="25818" y="8476"/>
                    <a:pt x="25829" y="8437"/>
                    <a:pt x="25837" y="8395"/>
                  </a:cubicBezTo>
                  <a:cubicBezTo>
                    <a:pt x="25898" y="8169"/>
                    <a:pt x="25940" y="7943"/>
                    <a:pt x="25968" y="7717"/>
                  </a:cubicBezTo>
                  <a:cubicBezTo>
                    <a:pt x="25974" y="7675"/>
                    <a:pt x="25977" y="7634"/>
                    <a:pt x="25982" y="7592"/>
                  </a:cubicBezTo>
                  <a:cubicBezTo>
                    <a:pt x="25982" y="7572"/>
                    <a:pt x="25985" y="7555"/>
                    <a:pt x="25985" y="7536"/>
                  </a:cubicBezTo>
                  <a:lnTo>
                    <a:pt x="25985" y="7530"/>
                  </a:lnTo>
                  <a:lnTo>
                    <a:pt x="25985" y="7516"/>
                  </a:lnTo>
                  <a:cubicBezTo>
                    <a:pt x="25985" y="7502"/>
                    <a:pt x="25988" y="7486"/>
                    <a:pt x="25988" y="7472"/>
                  </a:cubicBezTo>
                  <a:cubicBezTo>
                    <a:pt x="25996" y="7391"/>
                    <a:pt x="25999" y="7316"/>
                    <a:pt x="25999" y="7237"/>
                  </a:cubicBezTo>
                  <a:lnTo>
                    <a:pt x="25999" y="7084"/>
                  </a:lnTo>
                  <a:cubicBezTo>
                    <a:pt x="25999" y="7056"/>
                    <a:pt x="25996" y="7034"/>
                    <a:pt x="26013" y="7009"/>
                  </a:cubicBezTo>
                  <a:lnTo>
                    <a:pt x="26013" y="7003"/>
                  </a:lnTo>
                  <a:cubicBezTo>
                    <a:pt x="26013" y="6981"/>
                    <a:pt x="26010" y="6958"/>
                    <a:pt x="26010" y="6939"/>
                  </a:cubicBezTo>
                  <a:lnTo>
                    <a:pt x="26010" y="6928"/>
                  </a:lnTo>
                  <a:cubicBezTo>
                    <a:pt x="26010" y="6903"/>
                    <a:pt x="26010" y="6875"/>
                    <a:pt x="26007" y="6850"/>
                  </a:cubicBezTo>
                  <a:cubicBezTo>
                    <a:pt x="25971" y="6320"/>
                    <a:pt x="25854" y="5801"/>
                    <a:pt x="25653" y="5312"/>
                  </a:cubicBezTo>
                  <a:cubicBezTo>
                    <a:pt x="25193" y="4180"/>
                    <a:pt x="24308" y="3217"/>
                    <a:pt x="23100" y="2684"/>
                  </a:cubicBezTo>
                  <a:lnTo>
                    <a:pt x="20813" y="1680"/>
                  </a:lnTo>
                  <a:lnTo>
                    <a:pt x="20810" y="1680"/>
                  </a:lnTo>
                  <a:cubicBezTo>
                    <a:pt x="20687" y="1711"/>
                    <a:pt x="20567" y="1744"/>
                    <a:pt x="20444" y="1783"/>
                  </a:cubicBezTo>
                  <a:cubicBezTo>
                    <a:pt x="20294" y="1828"/>
                    <a:pt x="20143" y="1878"/>
                    <a:pt x="19998" y="1931"/>
                  </a:cubicBezTo>
                  <a:cubicBezTo>
                    <a:pt x="19859" y="1979"/>
                    <a:pt x="19719" y="2032"/>
                    <a:pt x="19582" y="2087"/>
                  </a:cubicBezTo>
                  <a:lnTo>
                    <a:pt x="19580" y="2087"/>
                  </a:lnTo>
                  <a:cubicBezTo>
                    <a:pt x="18952" y="2339"/>
                    <a:pt x="18352" y="2659"/>
                    <a:pt x="17800" y="3061"/>
                  </a:cubicBezTo>
                  <a:cubicBezTo>
                    <a:pt x="17225" y="3480"/>
                    <a:pt x="16720" y="3971"/>
                    <a:pt x="16318" y="4520"/>
                  </a:cubicBezTo>
                  <a:cubicBezTo>
                    <a:pt x="15981" y="4986"/>
                    <a:pt x="15716" y="5491"/>
                    <a:pt x="15540" y="6027"/>
                  </a:cubicBezTo>
                  <a:cubicBezTo>
                    <a:pt x="15509" y="6121"/>
                    <a:pt x="15481" y="6216"/>
                    <a:pt x="15456" y="6314"/>
                  </a:cubicBezTo>
                  <a:cubicBezTo>
                    <a:pt x="15434" y="6403"/>
                    <a:pt x="15412" y="6498"/>
                    <a:pt x="15395" y="6593"/>
                  </a:cubicBezTo>
                  <a:cubicBezTo>
                    <a:pt x="15395" y="6599"/>
                    <a:pt x="15392" y="6604"/>
                    <a:pt x="15392" y="6610"/>
                  </a:cubicBezTo>
                  <a:cubicBezTo>
                    <a:pt x="15317" y="6989"/>
                    <a:pt x="15289" y="7385"/>
                    <a:pt x="15311" y="7790"/>
                  </a:cubicBezTo>
                  <a:cubicBezTo>
                    <a:pt x="15177" y="7751"/>
                    <a:pt x="15046" y="7714"/>
                    <a:pt x="14912" y="7678"/>
                  </a:cubicBezTo>
                  <a:cubicBezTo>
                    <a:pt x="14910" y="7678"/>
                    <a:pt x="14907" y="7673"/>
                    <a:pt x="14904" y="7673"/>
                  </a:cubicBezTo>
                  <a:cubicBezTo>
                    <a:pt x="14787" y="7642"/>
                    <a:pt x="14672" y="7611"/>
                    <a:pt x="14561" y="7575"/>
                  </a:cubicBezTo>
                  <a:cubicBezTo>
                    <a:pt x="14452" y="7544"/>
                    <a:pt x="14346" y="7511"/>
                    <a:pt x="14237" y="7477"/>
                  </a:cubicBezTo>
                  <a:cubicBezTo>
                    <a:pt x="13001" y="7106"/>
                    <a:pt x="11785" y="6674"/>
                    <a:pt x="10588" y="6188"/>
                  </a:cubicBezTo>
                  <a:cubicBezTo>
                    <a:pt x="10588" y="6188"/>
                    <a:pt x="10585" y="6186"/>
                    <a:pt x="10583" y="6186"/>
                  </a:cubicBezTo>
                  <a:cubicBezTo>
                    <a:pt x="10460" y="6135"/>
                    <a:pt x="10337" y="6088"/>
                    <a:pt x="10217" y="6035"/>
                  </a:cubicBezTo>
                  <a:cubicBezTo>
                    <a:pt x="10105" y="5985"/>
                    <a:pt x="9988" y="5937"/>
                    <a:pt x="9874" y="5887"/>
                  </a:cubicBezTo>
                  <a:cubicBezTo>
                    <a:pt x="8775" y="5421"/>
                    <a:pt x="7698" y="4905"/>
                    <a:pt x="6646" y="4347"/>
                  </a:cubicBezTo>
                  <a:cubicBezTo>
                    <a:pt x="6641" y="4347"/>
                    <a:pt x="6638" y="4347"/>
                    <a:pt x="6635" y="4344"/>
                  </a:cubicBezTo>
                  <a:cubicBezTo>
                    <a:pt x="6512" y="4280"/>
                    <a:pt x="6389" y="4213"/>
                    <a:pt x="6270" y="4149"/>
                  </a:cubicBezTo>
                  <a:cubicBezTo>
                    <a:pt x="6152" y="4085"/>
                    <a:pt x="6041" y="4024"/>
                    <a:pt x="5926" y="3959"/>
                  </a:cubicBezTo>
                  <a:cubicBezTo>
                    <a:pt x="4744" y="3304"/>
                    <a:pt x="3597" y="2595"/>
                    <a:pt x="2481" y="1834"/>
                  </a:cubicBezTo>
                  <a:cubicBezTo>
                    <a:pt x="2481" y="1828"/>
                    <a:pt x="2478" y="1828"/>
                    <a:pt x="2478" y="1828"/>
                  </a:cubicBezTo>
                  <a:cubicBezTo>
                    <a:pt x="2372" y="1758"/>
                    <a:pt x="2269" y="1686"/>
                    <a:pt x="2163" y="1613"/>
                  </a:cubicBezTo>
                  <a:cubicBezTo>
                    <a:pt x="2060" y="1541"/>
                    <a:pt x="1959" y="1471"/>
                    <a:pt x="1856" y="1396"/>
                  </a:cubicBezTo>
                  <a:cubicBezTo>
                    <a:pt x="1226" y="949"/>
                    <a:pt x="609" y="483"/>
                    <a:pt x="1"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48" name="Google Shape;7748;p59"/>
            <p:cNvSpPr/>
            <p:nvPr/>
          </p:nvSpPr>
          <p:spPr>
            <a:xfrm>
              <a:off x="5346571" y="2473411"/>
              <a:ext cx="694828" cy="691786"/>
            </a:xfrm>
            <a:custGeom>
              <a:avLst/>
              <a:gdLst/>
              <a:ahLst/>
              <a:cxnLst/>
              <a:rect l="l" t="t" r="r" b="b"/>
              <a:pathLst>
                <a:path w="9363" h="9322" extrusionOk="0">
                  <a:moveTo>
                    <a:pt x="4810" y="0"/>
                  </a:moveTo>
                  <a:cubicBezTo>
                    <a:pt x="2154" y="0"/>
                    <a:pt x="0" y="2151"/>
                    <a:pt x="0" y="4810"/>
                  </a:cubicBezTo>
                  <a:cubicBezTo>
                    <a:pt x="0" y="6777"/>
                    <a:pt x="1183" y="8459"/>
                    <a:pt x="2871" y="9207"/>
                  </a:cubicBezTo>
                  <a:cubicBezTo>
                    <a:pt x="3214" y="9282"/>
                    <a:pt x="3563" y="9321"/>
                    <a:pt x="3909" y="9321"/>
                  </a:cubicBezTo>
                  <a:cubicBezTo>
                    <a:pt x="3911" y="9321"/>
                    <a:pt x="3914" y="9321"/>
                    <a:pt x="3916" y="9321"/>
                  </a:cubicBezTo>
                  <a:cubicBezTo>
                    <a:pt x="5785" y="9321"/>
                    <a:pt x="7573" y="8231"/>
                    <a:pt x="8375" y="6406"/>
                  </a:cubicBezTo>
                  <a:cubicBezTo>
                    <a:pt x="9363" y="4163"/>
                    <a:pt x="8526" y="1588"/>
                    <a:pt x="6514" y="318"/>
                  </a:cubicBezTo>
                  <a:cubicBezTo>
                    <a:pt x="5984" y="115"/>
                    <a:pt x="5410" y="0"/>
                    <a:pt x="4810"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7749" name="Google Shape;7749;p59"/>
            <p:cNvSpPr/>
            <p:nvPr/>
          </p:nvSpPr>
          <p:spPr>
            <a:xfrm>
              <a:off x="5369724" y="2490554"/>
              <a:ext cx="615572" cy="655942"/>
            </a:xfrm>
            <a:custGeom>
              <a:avLst/>
              <a:gdLst/>
              <a:ahLst/>
              <a:cxnLst/>
              <a:rect l="l" t="t" r="r" b="b"/>
              <a:pathLst>
                <a:path w="8295" h="8839" extrusionOk="0">
                  <a:moveTo>
                    <a:pt x="5976" y="1"/>
                  </a:moveTo>
                  <a:cubicBezTo>
                    <a:pt x="5538" y="1226"/>
                    <a:pt x="5126" y="2467"/>
                    <a:pt x="4738" y="3697"/>
                  </a:cubicBezTo>
                  <a:lnTo>
                    <a:pt x="4311" y="4063"/>
                  </a:lnTo>
                  <a:lnTo>
                    <a:pt x="4294" y="4043"/>
                  </a:lnTo>
                  <a:cubicBezTo>
                    <a:pt x="3918" y="2687"/>
                    <a:pt x="3457" y="1337"/>
                    <a:pt x="2927" y="32"/>
                  </a:cubicBezTo>
                  <a:cubicBezTo>
                    <a:pt x="2824" y="65"/>
                    <a:pt x="2718" y="107"/>
                    <a:pt x="2618" y="149"/>
                  </a:cubicBezTo>
                  <a:cubicBezTo>
                    <a:pt x="3064" y="1245"/>
                    <a:pt x="3457" y="2367"/>
                    <a:pt x="3795" y="3499"/>
                  </a:cubicBezTo>
                  <a:cubicBezTo>
                    <a:pt x="3000" y="2634"/>
                    <a:pt x="2213" y="1753"/>
                    <a:pt x="1437" y="871"/>
                  </a:cubicBezTo>
                  <a:cubicBezTo>
                    <a:pt x="1354" y="941"/>
                    <a:pt x="1270" y="1014"/>
                    <a:pt x="1192" y="1092"/>
                  </a:cubicBezTo>
                  <a:cubicBezTo>
                    <a:pt x="1923" y="1929"/>
                    <a:pt x="2673" y="2760"/>
                    <a:pt x="3427" y="3583"/>
                  </a:cubicBezTo>
                  <a:lnTo>
                    <a:pt x="414" y="2046"/>
                  </a:lnTo>
                  <a:cubicBezTo>
                    <a:pt x="355" y="2141"/>
                    <a:pt x="302" y="2236"/>
                    <a:pt x="249" y="2336"/>
                  </a:cubicBezTo>
                  <a:lnTo>
                    <a:pt x="4038" y="4267"/>
                  </a:lnTo>
                  <a:cubicBezTo>
                    <a:pt x="3655" y="4518"/>
                    <a:pt x="3206" y="4705"/>
                    <a:pt x="2771" y="4880"/>
                  </a:cubicBezTo>
                  <a:cubicBezTo>
                    <a:pt x="2548" y="4975"/>
                    <a:pt x="2325" y="5067"/>
                    <a:pt x="2115" y="5165"/>
                  </a:cubicBezTo>
                  <a:cubicBezTo>
                    <a:pt x="1401" y="5494"/>
                    <a:pt x="693" y="5862"/>
                    <a:pt x="1" y="6253"/>
                  </a:cubicBezTo>
                  <a:cubicBezTo>
                    <a:pt x="40" y="6356"/>
                    <a:pt x="82" y="6462"/>
                    <a:pt x="132" y="6563"/>
                  </a:cubicBezTo>
                  <a:cubicBezTo>
                    <a:pt x="829" y="6169"/>
                    <a:pt x="1541" y="5801"/>
                    <a:pt x="2258" y="5463"/>
                  </a:cubicBezTo>
                  <a:cubicBezTo>
                    <a:pt x="2464" y="5366"/>
                    <a:pt x="2679" y="5279"/>
                    <a:pt x="2899" y="5187"/>
                  </a:cubicBezTo>
                  <a:cubicBezTo>
                    <a:pt x="3242" y="5045"/>
                    <a:pt x="3591" y="4905"/>
                    <a:pt x="3918" y="4727"/>
                  </a:cubicBezTo>
                  <a:lnTo>
                    <a:pt x="3918" y="4727"/>
                  </a:lnTo>
                  <a:lnTo>
                    <a:pt x="796" y="7623"/>
                  </a:lnTo>
                  <a:cubicBezTo>
                    <a:pt x="866" y="7706"/>
                    <a:pt x="941" y="7790"/>
                    <a:pt x="1016" y="7871"/>
                  </a:cubicBezTo>
                  <a:lnTo>
                    <a:pt x="3717" y="5366"/>
                  </a:lnTo>
                  <a:lnTo>
                    <a:pt x="3717" y="5366"/>
                  </a:lnTo>
                  <a:cubicBezTo>
                    <a:pt x="3192" y="6493"/>
                    <a:pt x="2623" y="7598"/>
                    <a:pt x="2015" y="8674"/>
                  </a:cubicBezTo>
                  <a:cubicBezTo>
                    <a:pt x="2107" y="8736"/>
                    <a:pt x="2205" y="8786"/>
                    <a:pt x="2302" y="8839"/>
                  </a:cubicBezTo>
                  <a:cubicBezTo>
                    <a:pt x="3050" y="7525"/>
                    <a:pt x="3733" y="6164"/>
                    <a:pt x="4344" y="4788"/>
                  </a:cubicBezTo>
                  <a:lnTo>
                    <a:pt x="4584" y="4565"/>
                  </a:lnTo>
                  <a:cubicBezTo>
                    <a:pt x="4615" y="4601"/>
                    <a:pt x="4646" y="4638"/>
                    <a:pt x="4679" y="4674"/>
                  </a:cubicBezTo>
                  <a:lnTo>
                    <a:pt x="4568" y="4707"/>
                  </a:lnTo>
                  <a:lnTo>
                    <a:pt x="5703" y="8616"/>
                  </a:lnTo>
                  <a:cubicBezTo>
                    <a:pt x="5804" y="8566"/>
                    <a:pt x="5907" y="8515"/>
                    <a:pt x="6004" y="8460"/>
                  </a:cubicBezTo>
                  <a:lnTo>
                    <a:pt x="5028" y="5101"/>
                  </a:lnTo>
                  <a:lnTo>
                    <a:pt x="5028" y="5101"/>
                  </a:lnTo>
                  <a:cubicBezTo>
                    <a:pt x="5714" y="5957"/>
                    <a:pt x="6342" y="6861"/>
                    <a:pt x="6911" y="7798"/>
                  </a:cubicBezTo>
                  <a:cubicBezTo>
                    <a:pt x="6995" y="7723"/>
                    <a:pt x="7073" y="7642"/>
                    <a:pt x="7154" y="7558"/>
                  </a:cubicBezTo>
                  <a:cubicBezTo>
                    <a:pt x="6610" y="6663"/>
                    <a:pt x="6010" y="5801"/>
                    <a:pt x="5357" y="4981"/>
                  </a:cubicBezTo>
                  <a:lnTo>
                    <a:pt x="5357" y="4981"/>
                  </a:lnTo>
                  <a:cubicBezTo>
                    <a:pt x="6208" y="5494"/>
                    <a:pt x="7051" y="6024"/>
                    <a:pt x="7876" y="6571"/>
                  </a:cubicBezTo>
                  <a:cubicBezTo>
                    <a:pt x="7929" y="6473"/>
                    <a:pt x="7980" y="6376"/>
                    <a:pt x="8030" y="6275"/>
                  </a:cubicBezTo>
                  <a:cubicBezTo>
                    <a:pt x="7000" y="5594"/>
                    <a:pt x="5943" y="4939"/>
                    <a:pt x="4880" y="4311"/>
                  </a:cubicBezTo>
                  <a:lnTo>
                    <a:pt x="4861" y="4300"/>
                  </a:lnTo>
                  <a:lnTo>
                    <a:pt x="5187" y="3996"/>
                  </a:lnTo>
                  <a:cubicBezTo>
                    <a:pt x="6222" y="3636"/>
                    <a:pt x="7263" y="3268"/>
                    <a:pt x="8295" y="2883"/>
                  </a:cubicBezTo>
                  <a:cubicBezTo>
                    <a:pt x="8264" y="2774"/>
                    <a:pt x="8231" y="2671"/>
                    <a:pt x="8194" y="2565"/>
                  </a:cubicBezTo>
                  <a:cubicBezTo>
                    <a:pt x="7268" y="2908"/>
                    <a:pt x="6339" y="3243"/>
                    <a:pt x="5410" y="3563"/>
                  </a:cubicBezTo>
                  <a:cubicBezTo>
                    <a:pt x="6035" y="2741"/>
                    <a:pt x="6738" y="1984"/>
                    <a:pt x="7519" y="1304"/>
                  </a:cubicBezTo>
                  <a:cubicBezTo>
                    <a:pt x="7455" y="1217"/>
                    <a:pt x="7385" y="1128"/>
                    <a:pt x="7316" y="1044"/>
                  </a:cubicBezTo>
                  <a:cubicBezTo>
                    <a:pt x="6543" y="1714"/>
                    <a:pt x="5840" y="2462"/>
                    <a:pt x="5218" y="3271"/>
                  </a:cubicBezTo>
                  <a:cubicBezTo>
                    <a:pt x="5552" y="2224"/>
                    <a:pt x="5910" y="1170"/>
                    <a:pt x="6283" y="132"/>
                  </a:cubicBezTo>
                  <a:cubicBezTo>
                    <a:pt x="6258" y="115"/>
                    <a:pt x="6233" y="101"/>
                    <a:pt x="6205" y="82"/>
                  </a:cubicBezTo>
                  <a:cubicBezTo>
                    <a:pt x="6130" y="54"/>
                    <a:pt x="6052" y="26"/>
                    <a:pt x="5976"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50" name="Google Shape;7750;p59"/>
            <p:cNvSpPr/>
            <p:nvPr/>
          </p:nvSpPr>
          <p:spPr>
            <a:xfrm>
              <a:off x="4045952" y="1912674"/>
              <a:ext cx="1972650" cy="1271959"/>
            </a:xfrm>
            <a:custGeom>
              <a:avLst/>
              <a:gdLst/>
              <a:ahLst/>
              <a:cxnLst/>
              <a:rect l="l" t="t" r="r" b="b"/>
              <a:pathLst>
                <a:path w="26582" h="17140" extrusionOk="0">
                  <a:moveTo>
                    <a:pt x="5965" y="1603"/>
                  </a:moveTo>
                  <a:lnTo>
                    <a:pt x="9204" y="2844"/>
                  </a:lnTo>
                  <a:cubicBezTo>
                    <a:pt x="8303" y="3271"/>
                    <a:pt x="7539" y="3941"/>
                    <a:pt x="6995" y="4767"/>
                  </a:cubicBezTo>
                  <a:cubicBezTo>
                    <a:pt x="6713" y="5196"/>
                    <a:pt x="6490" y="5665"/>
                    <a:pt x="6339" y="6167"/>
                  </a:cubicBezTo>
                  <a:lnTo>
                    <a:pt x="3025" y="4529"/>
                  </a:lnTo>
                  <a:cubicBezTo>
                    <a:pt x="3245" y="3913"/>
                    <a:pt x="3588" y="3355"/>
                    <a:pt x="4021" y="2886"/>
                  </a:cubicBezTo>
                  <a:cubicBezTo>
                    <a:pt x="4545" y="2314"/>
                    <a:pt x="5212" y="1868"/>
                    <a:pt x="5965" y="1603"/>
                  </a:cubicBezTo>
                  <a:close/>
                  <a:moveTo>
                    <a:pt x="10013" y="3154"/>
                  </a:moveTo>
                  <a:lnTo>
                    <a:pt x="13261" y="4401"/>
                  </a:lnTo>
                  <a:cubicBezTo>
                    <a:pt x="12131" y="4884"/>
                    <a:pt x="11205" y="5743"/>
                    <a:pt x="10627" y="6820"/>
                  </a:cubicBezTo>
                  <a:cubicBezTo>
                    <a:pt x="10423" y="7208"/>
                    <a:pt x="10259" y="7623"/>
                    <a:pt x="10150" y="8059"/>
                  </a:cubicBezTo>
                  <a:lnTo>
                    <a:pt x="6880" y="6438"/>
                  </a:lnTo>
                  <a:cubicBezTo>
                    <a:pt x="7014" y="5944"/>
                    <a:pt x="7229" y="5489"/>
                    <a:pt x="7503" y="5073"/>
                  </a:cubicBezTo>
                  <a:cubicBezTo>
                    <a:pt x="8097" y="4181"/>
                    <a:pt x="8976" y="3494"/>
                    <a:pt x="10013" y="3154"/>
                  </a:cubicBezTo>
                  <a:close/>
                  <a:moveTo>
                    <a:pt x="14123" y="4730"/>
                  </a:moveTo>
                  <a:lnTo>
                    <a:pt x="17691" y="6097"/>
                  </a:lnTo>
                  <a:cubicBezTo>
                    <a:pt x="16466" y="6613"/>
                    <a:pt x="15473" y="7570"/>
                    <a:pt x="14907" y="8767"/>
                  </a:cubicBezTo>
                  <a:cubicBezTo>
                    <a:pt x="14695" y="9214"/>
                    <a:pt x="14544" y="9693"/>
                    <a:pt x="14460" y="10196"/>
                  </a:cubicBezTo>
                  <a:lnTo>
                    <a:pt x="10691" y="8326"/>
                  </a:lnTo>
                  <a:cubicBezTo>
                    <a:pt x="10789" y="7888"/>
                    <a:pt x="10945" y="7473"/>
                    <a:pt x="11152" y="7088"/>
                  </a:cubicBezTo>
                  <a:cubicBezTo>
                    <a:pt x="11768" y="5941"/>
                    <a:pt x="12839" y="5076"/>
                    <a:pt x="14123" y="4730"/>
                  </a:cubicBezTo>
                  <a:close/>
                  <a:moveTo>
                    <a:pt x="18561" y="6429"/>
                  </a:moveTo>
                  <a:lnTo>
                    <a:pt x="19881" y="6934"/>
                  </a:lnTo>
                  <a:lnTo>
                    <a:pt x="21633" y="7609"/>
                  </a:lnTo>
                  <a:lnTo>
                    <a:pt x="22032" y="7763"/>
                  </a:lnTo>
                  <a:lnTo>
                    <a:pt x="21982" y="10555"/>
                  </a:lnTo>
                  <a:lnTo>
                    <a:pt x="21968" y="11295"/>
                  </a:lnTo>
                  <a:lnTo>
                    <a:pt x="21962" y="11786"/>
                  </a:lnTo>
                  <a:lnTo>
                    <a:pt x="17671" y="11786"/>
                  </a:lnTo>
                  <a:lnTo>
                    <a:pt x="17568" y="11733"/>
                  </a:lnTo>
                  <a:lnTo>
                    <a:pt x="15841" y="10879"/>
                  </a:lnTo>
                  <a:lnTo>
                    <a:pt x="15015" y="10469"/>
                  </a:lnTo>
                  <a:cubicBezTo>
                    <a:pt x="15082" y="9939"/>
                    <a:pt x="15236" y="9431"/>
                    <a:pt x="15462" y="8971"/>
                  </a:cubicBezTo>
                  <a:cubicBezTo>
                    <a:pt x="16067" y="7729"/>
                    <a:pt x="17197" y="6789"/>
                    <a:pt x="18561" y="6429"/>
                  </a:cubicBezTo>
                  <a:close/>
                  <a:moveTo>
                    <a:pt x="3403" y="0"/>
                  </a:moveTo>
                  <a:cubicBezTo>
                    <a:pt x="3348" y="0"/>
                    <a:pt x="3296" y="16"/>
                    <a:pt x="3248" y="43"/>
                  </a:cubicBezTo>
                  <a:cubicBezTo>
                    <a:pt x="3195" y="77"/>
                    <a:pt x="3153" y="127"/>
                    <a:pt x="3131" y="191"/>
                  </a:cubicBezTo>
                  <a:lnTo>
                    <a:pt x="3131" y="194"/>
                  </a:lnTo>
                  <a:cubicBezTo>
                    <a:pt x="3117" y="230"/>
                    <a:pt x="3111" y="264"/>
                    <a:pt x="3111" y="303"/>
                  </a:cubicBezTo>
                  <a:lnTo>
                    <a:pt x="3111" y="314"/>
                  </a:lnTo>
                  <a:cubicBezTo>
                    <a:pt x="3117" y="350"/>
                    <a:pt x="3123" y="389"/>
                    <a:pt x="3139" y="420"/>
                  </a:cubicBezTo>
                  <a:cubicBezTo>
                    <a:pt x="3173" y="487"/>
                    <a:pt x="3229" y="543"/>
                    <a:pt x="3301" y="571"/>
                  </a:cubicBezTo>
                  <a:lnTo>
                    <a:pt x="5184" y="1293"/>
                  </a:lnTo>
                  <a:cubicBezTo>
                    <a:pt x="5181" y="1296"/>
                    <a:pt x="5176" y="1296"/>
                    <a:pt x="5173" y="1299"/>
                  </a:cubicBezTo>
                  <a:cubicBezTo>
                    <a:pt x="4545" y="1611"/>
                    <a:pt x="3987" y="2044"/>
                    <a:pt x="3530" y="2560"/>
                  </a:cubicBezTo>
                  <a:cubicBezTo>
                    <a:pt x="3092" y="3054"/>
                    <a:pt x="2746" y="3628"/>
                    <a:pt x="2512" y="4262"/>
                  </a:cubicBezTo>
                  <a:lnTo>
                    <a:pt x="570" y="3299"/>
                  </a:lnTo>
                  <a:lnTo>
                    <a:pt x="447" y="3235"/>
                  </a:lnTo>
                  <a:cubicBezTo>
                    <a:pt x="407" y="3215"/>
                    <a:pt x="364" y="3205"/>
                    <a:pt x="321" y="3205"/>
                  </a:cubicBezTo>
                  <a:cubicBezTo>
                    <a:pt x="223" y="3205"/>
                    <a:pt x="127" y="3256"/>
                    <a:pt x="71" y="3344"/>
                  </a:cubicBezTo>
                  <a:cubicBezTo>
                    <a:pt x="65" y="3355"/>
                    <a:pt x="57" y="3361"/>
                    <a:pt x="51" y="3369"/>
                  </a:cubicBezTo>
                  <a:cubicBezTo>
                    <a:pt x="40" y="3391"/>
                    <a:pt x="29" y="3414"/>
                    <a:pt x="26" y="3439"/>
                  </a:cubicBezTo>
                  <a:cubicBezTo>
                    <a:pt x="26" y="3441"/>
                    <a:pt x="26" y="3444"/>
                    <a:pt x="23" y="3447"/>
                  </a:cubicBezTo>
                  <a:cubicBezTo>
                    <a:pt x="1" y="3573"/>
                    <a:pt x="65" y="3704"/>
                    <a:pt x="182" y="3762"/>
                  </a:cubicBezTo>
                  <a:lnTo>
                    <a:pt x="411" y="3874"/>
                  </a:lnTo>
                  <a:lnTo>
                    <a:pt x="2336" y="4825"/>
                  </a:lnTo>
                  <a:cubicBezTo>
                    <a:pt x="2336" y="4828"/>
                    <a:pt x="2336" y="4834"/>
                    <a:pt x="2330" y="4836"/>
                  </a:cubicBezTo>
                  <a:cubicBezTo>
                    <a:pt x="2230" y="5246"/>
                    <a:pt x="2171" y="5676"/>
                    <a:pt x="2171" y="6120"/>
                  </a:cubicBezTo>
                  <a:cubicBezTo>
                    <a:pt x="2171" y="6164"/>
                    <a:pt x="2171" y="6206"/>
                    <a:pt x="2174" y="6251"/>
                  </a:cubicBezTo>
                  <a:cubicBezTo>
                    <a:pt x="2202" y="7375"/>
                    <a:pt x="2579" y="8435"/>
                    <a:pt x="3220" y="9306"/>
                  </a:cubicBezTo>
                  <a:lnTo>
                    <a:pt x="3223" y="9311"/>
                  </a:lnTo>
                  <a:cubicBezTo>
                    <a:pt x="3773" y="10053"/>
                    <a:pt x="4512" y="10659"/>
                    <a:pt x="5391" y="11046"/>
                  </a:cubicBezTo>
                  <a:cubicBezTo>
                    <a:pt x="5407" y="11055"/>
                    <a:pt x="5424" y="11060"/>
                    <a:pt x="5446" y="11063"/>
                  </a:cubicBezTo>
                  <a:cubicBezTo>
                    <a:pt x="5837" y="11147"/>
                    <a:pt x="6228" y="11194"/>
                    <a:pt x="6610" y="11194"/>
                  </a:cubicBezTo>
                  <a:cubicBezTo>
                    <a:pt x="6635" y="11194"/>
                    <a:pt x="6660" y="11186"/>
                    <a:pt x="6682" y="11180"/>
                  </a:cubicBezTo>
                  <a:lnTo>
                    <a:pt x="6688" y="11180"/>
                  </a:lnTo>
                  <a:cubicBezTo>
                    <a:pt x="6797" y="11147"/>
                    <a:pt x="6878" y="11069"/>
                    <a:pt x="6900" y="10957"/>
                  </a:cubicBezTo>
                  <a:lnTo>
                    <a:pt x="6900" y="10952"/>
                  </a:lnTo>
                  <a:cubicBezTo>
                    <a:pt x="6900" y="10946"/>
                    <a:pt x="6903" y="10938"/>
                    <a:pt x="6903" y="10932"/>
                  </a:cubicBezTo>
                  <a:lnTo>
                    <a:pt x="6903" y="10929"/>
                  </a:lnTo>
                  <a:lnTo>
                    <a:pt x="6903" y="10901"/>
                  </a:lnTo>
                  <a:cubicBezTo>
                    <a:pt x="6903" y="10737"/>
                    <a:pt x="6772" y="10603"/>
                    <a:pt x="6607" y="10603"/>
                  </a:cubicBezTo>
                  <a:cubicBezTo>
                    <a:pt x="6440" y="10603"/>
                    <a:pt x="6269" y="10594"/>
                    <a:pt x="6099" y="10575"/>
                  </a:cubicBezTo>
                  <a:lnTo>
                    <a:pt x="6088" y="10575"/>
                  </a:lnTo>
                  <a:cubicBezTo>
                    <a:pt x="5924" y="10558"/>
                    <a:pt x="5759" y="10530"/>
                    <a:pt x="5594" y="10497"/>
                  </a:cubicBezTo>
                  <a:cubicBezTo>
                    <a:pt x="5268" y="10349"/>
                    <a:pt x="4961" y="10168"/>
                    <a:pt x="4682" y="9958"/>
                  </a:cubicBezTo>
                  <a:cubicBezTo>
                    <a:pt x="4679" y="9956"/>
                    <a:pt x="4674" y="9956"/>
                    <a:pt x="4671" y="9953"/>
                  </a:cubicBezTo>
                  <a:cubicBezTo>
                    <a:pt x="3633" y="9172"/>
                    <a:pt x="2944" y="7992"/>
                    <a:pt x="2791" y="6689"/>
                  </a:cubicBezTo>
                  <a:cubicBezTo>
                    <a:pt x="2771" y="6499"/>
                    <a:pt x="2757" y="6312"/>
                    <a:pt x="2757" y="6120"/>
                  </a:cubicBezTo>
                  <a:cubicBezTo>
                    <a:pt x="2757" y="5774"/>
                    <a:pt x="2796" y="5433"/>
                    <a:pt x="2869" y="5107"/>
                  </a:cubicBezTo>
                  <a:cubicBezTo>
                    <a:pt x="2869" y="5104"/>
                    <a:pt x="2869" y="5101"/>
                    <a:pt x="2872" y="5099"/>
                  </a:cubicBezTo>
                  <a:lnTo>
                    <a:pt x="6214" y="6750"/>
                  </a:lnTo>
                  <a:cubicBezTo>
                    <a:pt x="6214" y="6753"/>
                    <a:pt x="6214" y="6759"/>
                    <a:pt x="6208" y="6761"/>
                  </a:cubicBezTo>
                  <a:cubicBezTo>
                    <a:pt x="6152" y="7068"/>
                    <a:pt x="6122" y="7381"/>
                    <a:pt x="6122" y="7701"/>
                  </a:cubicBezTo>
                  <a:cubicBezTo>
                    <a:pt x="6122" y="8078"/>
                    <a:pt x="6161" y="8452"/>
                    <a:pt x="6239" y="8812"/>
                  </a:cubicBezTo>
                  <a:cubicBezTo>
                    <a:pt x="6417" y="9668"/>
                    <a:pt x="6805" y="10463"/>
                    <a:pt x="7355" y="11130"/>
                  </a:cubicBezTo>
                  <a:lnTo>
                    <a:pt x="7357" y="11133"/>
                  </a:lnTo>
                  <a:cubicBezTo>
                    <a:pt x="7879" y="11769"/>
                    <a:pt x="8554" y="12285"/>
                    <a:pt x="9338" y="12631"/>
                  </a:cubicBezTo>
                  <a:cubicBezTo>
                    <a:pt x="9355" y="12637"/>
                    <a:pt x="9372" y="12645"/>
                    <a:pt x="9394" y="12648"/>
                  </a:cubicBezTo>
                  <a:cubicBezTo>
                    <a:pt x="9782" y="12731"/>
                    <a:pt x="10175" y="12776"/>
                    <a:pt x="10557" y="12776"/>
                  </a:cubicBezTo>
                  <a:cubicBezTo>
                    <a:pt x="10661" y="12776"/>
                    <a:pt x="10750" y="12723"/>
                    <a:pt x="10803" y="12648"/>
                  </a:cubicBezTo>
                  <a:lnTo>
                    <a:pt x="10803" y="12645"/>
                  </a:lnTo>
                  <a:cubicBezTo>
                    <a:pt x="10834" y="12595"/>
                    <a:pt x="10850" y="12539"/>
                    <a:pt x="10850" y="12480"/>
                  </a:cubicBezTo>
                  <a:cubicBezTo>
                    <a:pt x="10850" y="12399"/>
                    <a:pt x="10820" y="12324"/>
                    <a:pt x="10764" y="12271"/>
                  </a:cubicBezTo>
                  <a:cubicBezTo>
                    <a:pt x="10711" y="12218"/>
                    <a:pt x="10636" y="12185"/>
                    <a:pt x="10555" y="12185"/>
                  </a:cubicBezTo>
                  <a:cubicBezTo>
                    <a:pt x="10223" y="12185"/>
                    <a:pt x="9885" y="12148"/>
                    <a:pt x="9547" y="12076"/>
                  </a:cubicBezTo>
                  <a:cubicBezTo>
                    <a:pt x="8295" y="11515"/>
                    <a:pt x="7369" y="10458"/>
                    <a:pt x="6953" y="9200"/>
                  </a:cubicBezTo>
                  <a:cubicBezTo>
                    <a:pt x="6797" y="8725"/>
                    <a:pt x="6713" y="8218"/>
                    <a:pt x="6713" y="7699"/>
                  </a:cubicBezTo>
                  <a:cubicBezTo>
                    <a:pt x="6713" y="7473"/>
                    <a:pt x="6733" y="7252"/>
                    <a:pt x="6763" y="7032"/>
                  </a:cubicBezTo>
                  <a:cubicBezTo>
                    <a:pt x="6763" y="7029"/>
                    <a:pt x="6763" y="7024"/>
                    <a:pt x="6769" y="7018"/>
                  </a:cubicBezTo>
                  <a:lnTo>
                    <a:pt x="10050" y="8644"/>
                  </a:lnTo>
                  <a:cubicBezTo>
                    <a:pt x="10050" y="8647"/>
                    <a:pt x="10050" y="8656"/>
                    <a:pt x="10047" y="8658"/>
                  </a:cubicBezTo>
                  <a:cubicBezTo>
                    <a:pt x="10019" y="8882"/>
                    <a:pt x="9997" y="9108"/>
                    <a:pt x="9997" y="9339"/>
                  </a:cubicBezTo>
                  <a:cubicBezTo>
                    <a:pt x="9997" y="9819"/>
                    <a:pt x="10061" y="10290"/>
                    <a:pt x="10181" y="10740"/>
                  </a:cubicBezTo>
                  <a:cubicBezTo>
                    <a:pt x="10396" y="11532"/>
                    <a:pt x="10786" y="12260"/>
                    <a:pt x="11322" y="12874"/>
                  </a:cubicBezTo>
                  <a:lnTo>
                    <a:pt x="11325" y="12876"/>
                  </a:lnTo>
                  <a:cubicBezTo>
                    <a:pt x="11835" y="13462"/>
                    <a:pt x="12477" y="13942"/>
                    <a:pt x="13213" y="14266"/>
                  </a:cubicBezTo>
                  <a:cubicBezTo>
                    <a:pt x="13230" y="14271"/>
                    <a:pt x="13250" y="14280"/>
                    <a:pt x="13269" y="14283"/>
                  </a:cubicBezTo>
                  <a:cubicBezTo>
                    <a:pt x="13654" y="14366"/>
                    <a:pt x="14050" y="14411"/>
                    <a:pt x="14432" y="14411"/>
                  </a:cubicBezTo>
                  <a:cubicBezTo>
                    <a:pt x="14511" y="14411"/>
                    <a:pt x="14583" y="14380"/>
                    <a:pt x="14636" y="14333"/>
                  </a:cubicBezTo>
                  <a:lnTo>
                    <a:pt x="14639" y="14327"/>
                  </a:lnTo>
                  <a:cubicBezTo>
                    <a:pt x="14695" y="14271"/>
                    <a:pt x="14728" y="14199"/>
                    <a:pt x="14728" y="14112"/>
                  </a:cubicBezTo>
                  <a:cubicBezTo>
                    <a:pt x="14728" y="14031"/>
                    <a:pt x="14695" y="13956"/>
                    <a:pt x="14642" y="13903"/>
                  </a:cubicBezTo>
                  <a:cubicBezTo>
                    <a:pt x="14589" y="13850"/>
                    <a:pt x="14516" y="13817"/>
                    <a:pt x="14432" y="13817"/>
                  </a:cubicBezTo>
                  <a:cubicBezTo>
                    <a:pt x="14100" y="13817"/>
                    <a:pt x="13763" y="13780"/>
                    <a:pt x="13425" y="13708"/>
                  </a:cubicBezTo>
                  <a:cubicBezTo>
                    <a:pt x="12242" y="13178"/>
                    <a:pt x="11347" y="12201"/>
                    <a:pt x="10901" y="11032"/>
                  </a:cubicBezTo>
                  <a:cubicBezTo>
                    <a:pt x="10697" y="10500"/>
                    <a:pt x="10585" y="9925"/>
                    <a:pt x="10585" y="9331"/>
                  </a:cubicBezTo>
                  <a:cubicBezTo>
                    <a:pt x="10585" y="9194"/>
                    <a:pt x="10594" y="9066"/>
                    <a:pt x="10608" y="8935"/>
                  </a:cubicBezTo>
                  <a:lnTo>
                    <a:pt x="10608" y="8915"/>
                  </a:lnTo>
                  <a:lnTo>
                    <a:pt x="14405" y="10798"/>
                  </a:lnTo>
                  <a:lnTo>
                    <a:pt x="14405" y="10818"/>
                  </a:lnTo>
                  <a:cubicBezTo>
                    <a:pt x="14402" y="10893"/>
                    <a:pt x="14393" y="10965"/>
                    <a:pt x="14393" y="11044"/>
                  </a:cubicBezTo>
                  <a:cubicBezTo>
                    <a:pt x="14393" y="11482"/>
                    <a:pt x="14446" y="11911"/>
                    <a:pt x="14547" y="12327"/>
                  </a:cubicBezTo>
                  <a:cubicBezTo>
                    <a:pt x="14798" y="13342"/>
                    <a:pt x="15339" y="14263"/>
                    <a:pt x="16095" y="14974"/>
                  </a:cubicBezTo>
                  <a:cubicBezTo>
                    <a:pt x="16095" y="14977"/>
                    <a:pt x="16101" y="14977"/>
                    <a:pt x="16101" y="14977"/>
                  </a:cubicBezTo>
                  <a:cubicBezTo>
                    <a:pt x="16536" y="15385"/>
                    <a:pt x="17041" y="15722"/>
                    <a:pt x="17607" y="15973"/>
                  </a:cubicBezTo>
                  <a:cubicBezTo>
                    <a:pt x="17624" y="15982"/>
                    <a:pt x="17641" y="15987"/>
                    <a:pt x="17663" y="15993"/>
                  </a:cubicBezTo>
                  <a:cubicBezTo>
                    <a:pt x="18006" y="16068"/>
                    <a:pt x="18352" y="16110"/>
                    <a:pt x="18690" y="16121"/>
                  </a:cubicBezTo>
                  <a:lnTo>
                    <a:pt x="18826" y="16121"/>
                  </a:lnTo>
                  <a:cubicBezTo>
                    <a:pt x="18955" y="16121"/>
                    <a:pt x="19066" y="16037"/>
                    <a:pt x="19108" y="15917"/>
                  </a:cubicBezTo>
                  <a:cubicBezTo>
                    <a:pt x="19119" y="15887"/>
                    <a:pt x="19122" y="15856"/>
                    <a:pt x="19122" y="15825"/>
                  </a:cubicBezTo>
                  <a:cubicBezTo>
                    <a:pt x="19122" y="15744"/>
                    <a:pt x="19089" y="15666"/>
                    <a:pt x="19036" y="15616"/>
                  </a:cubicBezTo>
                  <a:cubicBezTo>
                    <a:pt x="19010" y="15591"/>
                    <a:pt x="18988" y="15574"/>
                    <a:pt x="18955" y="15560"/>
                  </a:cubicBezTo>
                  <a:cubicBezTo>
                    <a:pt x="18918" y="15541"/>
                    <a:pt x="18871" y="15532"/>
                    <a:pt x="18826" y="15532"/>
                  </a:cubicBezTo>
                  <a:lnTo>
                    <a:pt x="18723" y="15532"/>
                  </a:lnTo>
                  <a:cubicBezTo>
                    <a:pt x="18425" y="15524"/>
                    <a:pt x="18123" y="15491"/>
                    <a:pt x="17819" y="15424"/>
                  </a:cubicBezTo>
                  <a:cubicBezTo>
                    <a:pt x="16564" y="14857"/>
                    <a:pt x="15632" y="13794"/>
                    <a:pt x="15222" y="12528"/>
                  </a:cubicBezTo>
                  <a:cubicBezTo>
                    <a:pt x="15074" y="12076"/>
                    <a:pt x="14990" y="11599"/>
                    <a:pt x="14985" y="11111"/>
                  </a:cubicBezTo>
                  <a:lnTo>
                    <a:pt x="14985" y="11088"/>
                  </a:lnTo>
                  <a:lnTo>
                    <a:pt x="15699" y="11440"/>
                  </a:lnTo>
                  <a:lnTo>
                    <a:pt x="17482" y="12324"/>
                  </a:lnTo>
                  <a:cubicBezTo>
                    <a:pt x="17498" y="12330"/>
                    <a:pt x="17512" y="12338"/>
                    <a:pt x="17529" y="12344"/>
                  </a:cubicBezTo>
                  <a:cubicBezTo>
                    <a:pt x="17557" y="12352"/>
                    <a:pt x="17582" y="12355"/>
                    <a:pt x="17610" y="12355"/>
                  </a:cubicBezTo>
                  <a:lnTo>
                    <a:pt x="21959" y="12355"/>
                  </a:lnTo>
                  <a:lnTo>
                    <a:pt x="21959" y="12372"/>
                  </a:lnTo>
                  <a:lnTo>
                    <a:pt x="21945" y="13066"/>
                  </a:lnTo>
                  <a:lnTo>
                    <a:pt x="21878" y="16835"/>
                  </a:lnTo>
                  <a:lnTo>
                    <a:pt x="21878" y="16852"/>
                  </a:lnTo>
                  <a:cubicBezTo>
                    <a:pt x="21884" y="17011"/>
                    <a:pt x="22009" y="17136"/>
                    <a:pt x="22169" y="17139"/>
                  </a:cubicBezTo>
                  <a:lnTo>
                    <a:pt x="22174" y="17139"/>
                  </a:lnTo>
                  <a:cubicBezTo>
                    <a:pt x="22188" y="17139"/>
                    <a:pt x="22202" y="17131"/>
                    <a:pt x="22216" y="17131"/>
                  </a:cubicBezTo>
                  <a:lnTo>
                    <a:pt x="22224" y="17131"/>
                  </a:lnTo>
                  <a:cubicBezTo>
                    <a:pt x="22358" y="17109"/>
                    <a:pt x="22467" y="16997"/>
                    <a:pt x="22470" y="16849"/>
                  </a:cubicBezTo>
                  <a:lnTo>
                    <a:pt x="22470" y="16765"/>
                  </a:lnTo>
                  <a:lnTo>
                    <a:pt x="22537" y="13002"/>
                  </a:lnTo>
                  <a:lnTo>
                    <a:pt x="22548" y="12374"/>
                  </a:lnTo>
                  <a:lnTo>
                    <a:pt x="22548" y="12358"/>
                  </a:lnTo>
                  <a:lnTo>
                    <a:pt x="26303" y="12358"/>
                  </a:lnTo>
                  <a:cubicBezTo>
                    <a:pt x="26311" y="12358"/>
                    <a:pt x="26319" y="12359"/>
                    <a:pt x="26327" y="12359"/>
                  </a:cubicBezTo>
                  <a:cubicBezTo>
                    <a:pt x="26400" y="12359"/>
                    <a:pt x="26464" y="12324"/>
                    <a:pt x="26512" y="12271"/>
                  </a:cubicBezTo>
                  <a:cubicBezTo>
                    <a:pt x="26521" y="12263"/>
                    <a:pt x="26523" y="12257"/>
                    <a:pt x="26529" y="12249"/>
                  </a:cubicBezTo>
                  <a:cubicBezTo>
                    <a:pt x="26535" y="12243"/>
                    <a:pt x="26537" y="12240"/>
                    <a:pt x="26540" y="12232"/>
                  </a:cubicBezTo>
                  <a:cubicBezTo>
                    <a:pt x="26548" y="12221"/>
                    <a:pt x="26554" y="12213"/>
                    <a:pt x="26557" y="12199"/>
                  </a:cubicBezTo>
                  <a:cubicBezTo>
                    <a:pt x="26562" y="12190"/>
                    <a:pt x="26562" y="12187"/>
                    <a:pt x="26565" y="12179"/>
                  </a:cubicBezTo>
                  <a:lnTo>
                    <a:pt x="26565" y="12176"/>
                  </a:lnTo>
                  <a:cubicBezTo>
                    <a:pt x="26568" y="12173"/>
                    <a:pt x="26568" y="12165"/>
                    <a:pt x="26568" y="12162"/>
                  </a:cubicBezTo>
                  <a:cubicBezTo>
                    <a:pt x="26568" y="12157"/>
                    <a:pt x="26571" y="12151"/>
                    <a:pt x="26571" y="12146"/>
                  </a:cubicBezTo>
                  <a:cubicBezTo>
                    <a:pt x="26571" y="12137"/>
                    <a:pt x="26576" y="12132"/>
                    <a:pt x="26576" y="12129"/>
                  </a:cubicBezTo>
                  <a:lnTo>
                    <a:pt x="26576" y="12123"/>
                  </a:lnTo>
                  <a:cubicBezTo>
                    <a:pt x="26576" y="12120"/>
                    <a:pt x="26576" y="12115"/>
                    <a:pt x="26579" y="12109"/>
                  </a:cubicBezTo>
                  <a:lnTo>
                    <a:pt x="26579" y="12081"/>
                  </a:lnTo>
                  <a:cubicBezTo>
                    <a:pt x="26582" y="11925"/>
                    <a:pt x="26465" y="11797"/>
                    <a:pt x="26311" y="11786"/>
                  </a:cubicBezTo>
                  <a:lnTo>
                    <a:pt x="22554" y="11786"/>
                  </a:lnTo>
                  <a:lnTo>
                    <a:pt x="22559" y="11501"/>
                  </a:lnTo>
                  <a:lnTo>
                    <a:pt x="22576" y="10589"/>
                  </a:lnTo>
                  <a:lnTo>
                    <a:pt x="22629" y="7570"/>
                  </a:lnTo>
                  <a:lnTo>
                    <a:pt x="22629" y="7562"/>
                  </a:lnTo>
                  <a:cubicBezTo>
                    <a:pt x="22632" y="7436"/>
                    <a:pt x="22554" y="7325"/>
                    <a:pt x="22436" y="7280"/>
                  </a:cubicBezTo>
                  <a:lnTo>
                    <a:pt x="20746" y="6633"/>
                  </a:lnTo>
                  <a:lnTo>
                    <a:pt x="19797" y="6270"/>
                  </a:lnTo>
                  <a:lnTo>
                    <a:pt x="19797" y="6270"/>
                  </a:lnTo>
                  <a:cubicBezTo>
                    <a:pt x="20124" y="6273"/>
                    <a:pt x="20447" y="6307"/>
                    <a:pt x="20768" y="6376"/>
                  </a:cubicBezTo>
                  <a:cubicBezTo>
                    <a:pt x="21011" y="6429"/>
                    <a:pt x="21242" y="6499"/>
                    <a:pt x="21477" y="6586"/>
                  </a:cubicBezTo>
                  <a:cubicBezTo>
                    <a:pt x="21512" y="6599"/>
                    <a:pt x="21547" y="6606"/>
                    <a:pt x="21581" y="6606"/>
                  </a:cubicBezTo>
                  <a:cubicBezTo>
                    <a:pt x="21637" y="6606"/>
                    <a:pt x="21691" y="6589"/>
                    <a:pt x="21739" y="6558"/>
                  </a:cubicBezTo>
                  <a:cubicBezTo>
                    <a:pt x="21756" y="6549"/>
                    <a:pt x="21772" y="6535"/>
                    <a:pt x="21792" y="6516"/>
                  </a:cubicBezTo>
                  <a:cubicBezTo>
                    <a:pt x="21797" y="6510"/>
                    <a:pt x="21806" y="6502"/>
                    <a:pt x="21811" y="6493"/>
                  </a:cubicBezTo>
                  <a:cubicBezTo>
                    <a:pt x="21828" y="6471"/>
                    <a:pt x="21842" y="6452"/>
                    <a:pt x="21853" y="6427"/>
                  </a:cubicBezTo>
                  <a:lnTo>
                    <a:pt x="21853" y="6424"/>
                  </a:lnTo>
                  <a:cubicBezTo>
                    <a:pt x="21853" y="6418"/>
                    <a:pt x="21856" y="6415"/>
                    <a:pt x="21862" y="6413"/>
                  </a:cubicBezTo>
                  <a:cubicBezTo>
                    <a:pt x="21867" y="6399"/>
                    <a:pt x="21870" y="6382"/>
                    <a:pt x="21876" y="6368"/>
                  </a:cubicBezTo>
                  <a:cubicBezTo>
                    <a:pt x="21903" y="6228"/>
                    <a:pt x="21828" y="6083"/>
                    <a:pt x="21689" y="6033"/>
                  </a:cubicBezTo>
                  <a:cubicBezTo>
                    <a:pt x="21069" y="5796"/>
                    <a:pt x="20428" y="5676"/>
                    <a:pt x="19778" y="5676"/>
                  </a:cubicBezTo>
                  <a:cubicBezTo>
                    <a:pt x="19596" y="5676"/>
                    <a:pt x="19421" y="5687"/>
                    <a:pt x="19245" y="5704"/>
                  </a:cubicBezTo>
                  <a:cubicBezTo>
                    <a:pt x="19030" y="5729"/>
                    <a:pt x="18812" y="5763"/>
                    <a:pt x="18603" y="5810"/>
                  </a:cubicBezTo>
                  <a:lnTo>
                    <a:pt x="15342" y="4560"/>
                  </a:lnTo>
                  <a:cubicBezTo>
                    <a:pt x="15356" y="4560"/>
                    <a:pt x="15370" y="4557"/>
                    <a:pt x="15381" y="4557"/>
                  </a:cubicBezTo>
                  <a:cubicBezTo>
                    <a:pt x="15961" y="4557"/>
                    <a:pt x="16533" y="4666"/>
                    <a:pt x="17083" y="4875"/>
                  </a:cubicBezTo>
                  <a:cubicBezTo>
                    <a:pt x="17117" y="4888"/>
                    <a:pt x="17150" y="4894"/>
                    <a:pt x="17183" y="4894"/>
                  </a:cubicBezTo>
                  <a:cubicBezTo>
                    <a:pt x="17232" y="4894"/>
                    <a:pt x="17278" y="4881"/>
                    <a:pt x="17320" y="4856"/>
                  </a:cubicBezTo>
                  <a:cubicBezTo>
                    <a:pt x="17362" y="4834"/>
                    <a:pt x="17404" y="4797"/>
                    <a:pt x="17431" y="4753"/>
                  </a:cubicBezTo>
                  <a:cubicBezTo>
                    <a:pt x="17443" y="4736"/>
                    <a:pt x="17457" y="4722"/>
                    <a:pt x="17462" y="4700"/>
                  </a:cubicBezTo>
                  <a:cubicBezTo>
                    <a:pt x="17468" y="4694"/>
                    <a:pt x="17471" y="4683"/>
                    <a:pt x="17471" y="4675"/>
                  </a:cubicBezTo>
                  <a:cubicBezTo>
                    <a:pt x="17473" y="4666"/>
                    <a:pt x="17473" y="4658"/>
                    <a:pt x="17476" y="4647"/>
                  </a:cubicBezTo>
                  <a:cubicBezTo>
                    <a:pt x="17501" y="4513"/>
                    <a:pt x="17429" y="4373"/>
                    <a:pt x="17292" y="4320"/>
                  </a:cubicBezTo>
                  <a:cubicBezTo>
                    <a:pt x="16670" y="4083"/>
                    <a:pt x="16031" y="3963"/>
                    <a:pt x="15381" y="3963"/>
                  </a:cubicBezTo>
                  <a:lnTo>
                    <a:pt x="15294" y="3963"/>
                  </a:lnTo>
                  <a:cubicBezTo>
                    <a:pt x="14907" y="3972"/>
                    <a:pt x="14530" y="4025"/>
                    <a:pt x="14167" y="4108"/>
                  </a:cubicBezTo>
                  <a:lnTo>
                    <a:pt x="11113" y="2936"/>
                  </a:lnTo>
                  <a:lnTo>
                    <a:pt x="11110" y="2931"/>
                  </a:lnTo>
                  <a:cubicBezTo>
                    <a:pt x="11241" y="2923"/>
                    <a:pt x="11375" y="2911"/>
                    <a:pt x="11509" y="2911"/>
                  </a:cubicBezTo>
                  <a:cubicBezTo>
                    <a:pt x="12089" y="2911"/>
                    <a:pt x="12661" y="3020"/>
                    <a:pt x="13210" y="3229"/>
                  </a:cubicBezTo>
                  <a:cubicBezTo>
                    <a:pt x="13246" y="3241"/>
                    <a:pt x="13281" y="3247"/>
                    <a:pt x="13317" y="3247"/>
                  </a:cubicBezTo>
                  <a:cubicBezTo>
                    <a:pt x="13388" y="3247"/>
                    <a:pt x="13458" y="3223"/>
                    <a:pt x="13512" y="3176"/>
                  </a:cubicBezTo>
                  <a:cubicBezTo>
                    <a:pt x="13545" y="3146"/>
                    <a:pt x="13579" y="3107"/>
                    <a:pt x="13595" y="3056"/>
                  </a:cubicBezTo>
                  <a:cubicBezTo>
                    <a:pt x="13598" y="3048"/>
                    <a:pt x="13598" y="3037"/>
                    <a:pt x="13601" y="3023"/>
                  </a:cubicBezTo>
                  <a:lnTo>
                    <a:pt x="13601" y="3020"/>
                  </a:lnTo>
                  <a:cubicBezTo>
                    <a:pt x="13635" y="2875"/>
                    <a:pt x="13565" y="2730"/>
                    <a:pt x="13425" y="2677"/>
                  </a:cubicBezTo>
                  <a:cubicBezTo>
                    <a:pt x="12825" y="2448"/>
                    <a:pt x="12198" y="2328"/>
                    <a:pt x="11570" y="2323"/>
                  </a:cubicBezTo>
                  <a:lnTo>
                    <a:pt x="11514" y="2323"/>
                  </a:lnTo>
                  <a:cubicBezTo>
                    <a:pt x="11007" y="2323"/>
                    <a:pt x="10518" y="2395"/>
                    <a:pt x="10055" y="2526"/>
                  </a:cubicBezTo>
                  <a:lnTo>
                    <a:pt x="7012" y="1363"/>
                  </a:lnTo>
                  <a:cubicBezTo>
                    <a:pt x="7193" y="1341"/>
                    <a:pt x="7374" y="1327"/>
                    <a:pt x="7561" y="1327"/>
                  </a:cubicBezTo>
                  <a:cubicBezTo>
                    <a:pt x="8139" y="1327"/>
                    <a:pt x="8713" y="1436"/>
                    <a:pt x="9263" y="1645"/>
                  </a:cubicBezTo>
                  <a:cubicBezTo>
                    <a:pt x="9298" y="1659"/>
                    <a:pt x="9335" y="1665"/>
                    <a:pt x="9370" y="1665"/>
                  </a:cubicBezTo>
                  <a:cubicBezTo>
                    <a:pt x="9485" y="1665"/>
                    <a:pt x="9593" y="1597"/>
                    <a:pt x="9640" y="1486"/>
                  </a:cubicBezTo>
                  <a:lnTo>
                    <a:pt x="9640" y="1480"/>
                  </a:lnTo>
                  <a:cubicBezTo>
                    <a:pt x="9640" y="1477"/>
                    <a:pt x="9645" y="1477"/>
                    <a:pt x="9645" y="1475"/>
                  </a:cubicBezTo>
                  <a:cubicBezTo>
                    <a:pt x="9704" y="1321"/>
                    <a:pt x="9626" y="1151"/>
                    <a:pt x="9472" y="1095"/>
                  </a:cubicBezTo>
                  <a:cubicBezTo>
                    <a:pt x="8995" y="914"/>
                    <a:pt x="8504" y="802"/>
                    <a:pt x="8005" y="755"/>
                  </a:cubicBezTo>
                  <a:cubicBezTo>
                    <a:pt x="7860" y="741"/>
                    <a:pt x="7709" y="738"/>
                    <a:pt x="7558" y="738"/>
                  </a:cubicBezTo>
                  <a:cubicBezTo>
                    <a:pt x="7012" y="738"/>
                    <a:pt x="6484" y="822"/>
                    <a:pt x="5991" y="972"/>
                  </a:cubicBezTo>
                  <a:lnTo>
                    <a:pt x="3862" y="155"/>
                  </a:lnTo>
                  <a:lnTo>
                    <a:pt x="3510" y="21"/>
                  </a:lnTo>
                  <a:cubicBezTo>
                    <a:pt x="3474" y="7"/>
                    <a:pt x="3438" y="0"/>
                    <a:pt x="340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751" name="Google Shape;7751;p59"/>
            <p:cNvSpPr/>
            <p:nvPr/>
          </p:nvSpPr>
          <p:spPr>
            <a:xfrm>
              <a:off x="5135589" y="2355787"/>
              <a:ext cx="532160" cy="732750"/>
            </a:xfrm>
            <a:custGeom>
              <a:avLst/>
              <a:gdLst/>
              <a:ahLst/>
              <a:cxnLst/>
              <a:rect l="l" t="t" r="r" b="b"/>
              <a:pathLst>
                <a:path w="7171" h="9874" extrusionOk="0">
                  <a:moveTo>
                    <a:pt x="5092" y="1"/>
                  </a:moveTo>
                  <a:cubicBezTo>
                    <a:pt x="2277" y="1"/>
                    <a:pt x="0" y="2283"/>
                    <a:pt x="0" y="5092"/>
                  </a:cubicBezTo>
                  <a:cubicBezTo>
                    <a:pt x="0" y="7176"/>
                    <a:pt x="1250" y="8962"/>
                    <a:pt x="3041" y="9751"/>
                  </a:cubicBezTo>
                  <a:cubicBezTo>
                    <a:pt x="3407" y="9832"/>
                    <a:pt x="3778" y="9874"/>
                    <a:pt x="4143" y="9874"/>
                  </a:cubicBezTo>
                  <a:lnTo>
                    <a:pt x="4439" y="9874"/>
                  </a:lnTo>
                  <a:cubicBezTo>
                    <a:pt x="4439" y="9709"/>
                    <a:pt x="4308" y="9578"/>
                    <a:pt x="4143" y="9578"/>
                  </a:cubicBezTo>
                  <a:cubicBezTo>
                    <a:pt x="3811" y="9578"/>
                    <a:pt x="3474" y="9542"/>
                    <a:pt x="3136" y="9469"/>
                  </a:cubicBezTo>
                  <a:cubicBezTo>
                    <a:pt x="1412" y="8697"/>
                    <a:pt x="296" y="6981"/>
                    <a:pt x="296" y="5092"/>
                  </a:cubicBezTo>
                  <a:cubicBezTo>
                    <a:pt x="296" y="2447"/>
                    <a:pt x="2450" y="294"/>
                    <a:pt x="5095" y="294"/>
                  </a:cubicBezTo>
                  <a:cubicBezTo>
                    <a:pt x="5675" y="294"/>
                    <a:pt x="6247" y="403"/>
                    <a:pt x="6796" y="612"/>
                  </a:cubicBezTo>
                  <a:cubicBezTo>
                    <a:pt x="6830" y="625"/>
                    <a:pt x="6865" y="631"/>
                    <a:pt x="6899" y="631"/>
                  </a:cubicBezTo>
                  <a:cubicBezTo>
                    <a:pt x="7014" y="631"/>
                    <a:pt x="7123" y="562"/>
                    <a:pt x="7170" y="453"/>
                  </a:cubicBezTo>
                  <a:lnTo>
                    <a:pt x="6900" y="336"/>
                  </a:lnTo>
                  <a:cubicBezTo>
                    <a:pt x="6336" y="124"/>
                    <a:pt x="5731" y="1"/>
                    <a:pt x="5092"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52" name="Google Shape;7752;p59"/>
            <p:cNvSpPr/>
            <p:nvPr/>
          </p:nvSpPr>
          <p:spPr>
            <a:xfrm>
              <a:off x="4809507" y="2228293"/>
              <a:ext cx="529859" cy="733121"/>
            </a:xfrm>
            <a:custGeom>
              <a:avLst/>
              <a:gdLst/>
              <a:ahLst/>
              <a:cxnLst/>
              <a:rect l="l" t="t" r="r" b="b"/>
              <a:pathLst>
                <a:path w="7140" h="9879" extrusionOk="0">
                  <a:moveTo>
                    <a:pt x="5092" y="0"/>
                  </a:moveTo>
                  <a:cubicBezTo>
                    <a:pt x="4662" y="0"/>
                    <a:pt x="4244" y="53"/>
                    <a:pt x="3848" y="154"/>
                  </a:cubicBezTo>
                  <a:cubicBezTo>
                    <a:pt x="3689" y="193"/>
                    <a:pt x="3535" y="240"/>
                    <a:pt x="3387" y="293"/>
                  </a:cubicBezTo>
                  <a:cubicBezTo>
                    <a:pt x="2188" y="723"/>
                    <a:pt x="1192" y="1582"/>
                    <a:pt x="600" y="2692"/>
                  </a:cubicBezTo>
                  <a:cubicBezTo>
                    <a:pt x="349" y="3167"/>
                    <a:pt x="168" y="3683"/>
                    <a:pt x="73" y="4230"/>
                  </a:cubicBezTo>
                  <a:cubicBezTo>
                    <a:pt x="56" y="4336"/>
                    <a:pt x="42" y="4436"/>
                    <a:pt x="31" y="4542"/>
                  </a:cubicBezTo>
                  <a:cubicBezTo>
                    <a:pt x="12" y="4726"/>
                    <a:pt x="1" y="4910"/>
                    <a:pt x="1" y="5100"/>
                  </a:cubicBezTo>
                  <a:cubicBezTo>
                    <a:pt x="1" y="5633"/>
                    <a:pt x="81" y="6146"/>
                    <a:pt x="235" y="6629"/>
                  </a:cubicBezTo>
                  <a:cubicBezTo>
                    <a:pt x="517" y="7533"/>
                    <a:pt x="1047" y="8328"/>
                    <a:pt x="1744" y="8936"/>
                  </a:cubicBezTo>
                  <a:lnTo>
                    <a:pt x="1750" y="8942"/>
                  </a:lnTo>
                  <a:cubicBezTo>
                    <a:pt x="2135" y="9274"/>
                    <a:pt x="2567" y="9550"/>
                    <a:pt x="3039" y="9759"/>
                  </a:cubicBezTo>
                  <a:cubicBezTo>
                    <a:pt x="3312" y="9818"/>
                    <a:pt x="3591" y="9859"/>
                    <a:pt x="3867" y="9873"/>
                  </a:cubicBezTo>
                  <a:lnTo>
                    <a:pt x="3876" y="9873"/>
                  </a:lnTo>
                  <a:cubicBezTo>
                    <a:pt x="3965" y="9876"/>
                    <a:pt x="4051" y="9879"/>
                    <a:pt x="4141" y="9879"/>
                  </a:cubicBezTo>
                  <a:lnTo>
                    <a:pt x="4436" y="9879"/>
                  </a:lnTo>
                  <a:cubicBezTo>
                    <a:pt x="4436" y="9717"/>
                    <a:pt x="4302" y="9583"/>
                    <a:pt x="4141" y="9583"/>
                  </a:cubicBezTo>
                  <a:cubicBezTo>
                    <a:pt x="3809" y="9583"/>
                    <a:pt x="3471" y="9550"/>
                    <a:pt x="3134" y="9474"/>
                  </a:cubicBezTo>
                  <a:cubicBezTo>
                    <a:pt x="1942" y="8942"/>
                    <a:pt x="1044" y="7962"/>
                    <a:pt x="600" y="6782"/>
                  </a:cubicBezTo>
                  <a:cubicBezTo>
                    <a:pt x="402" y="6252"/>
                    <a:pt x="294" y="5686"/>
                    <a:pt x="294" y="5100"/>
                  </a:cubicBezTo>
                  <a:cubicBezTo>
                    <a:pt x="294" y="4961"/>
                    <a:pt x="299" y="4821"/>
                    <a:pt x="310" y="4684"/>
                  </a:cubicBezTo>
                  <a:cubicBezTo>
                    <a:pt x="321" y="4578"/>
                    <a:pt x="333" y="4475"/>
                    <a:pt x="349" y="4372"/>
                  </a:cubicBezTo>
                  <a:cubicBezTo>
                    <a:pt x="433" y="3822"/>
                    <a:pt x="612" y="3303"/>
                    <a:pt x="865" y="2832"/>
                  </a:cubicBezTo>
                  <a:cubicBezTo>
                    <a:pt x="1482" y="1688"/>
                    <a:pt x="2550" y="820"/>
                    <a:pt x="3831" y="472"/>
                  </a:cubicBezTo>
                  <a:cubicBezTo>
                    <a:pt x="4001" y="427"/>
                    <a:pt x="4180" y="388"/>
                    <a:pt x="4358" y="360"/>
                  </a:cubicBezTo>
                  <a:cubicBezTo>
                    <a:pt x="4587" y="324"/>
                    <a:pt x="4816" y="307"/>
                    <a:pt x="5050" y="304"/>
                  </a:cubicBezTo>
                  <a:lnTo>
                    <a:pt x="5092" y="304"/>
                  </a:lnTo>
                  <a:cubicBezTo>
                    <a:pt x="5672" y="304"/>
                    <a:pt x="6241" y="413"/>
                    <a:pt x="6794" y="622"/>
                  </a:cubicBezTo>
                  <a:cubicBezTo>
                    <a:pt x="6825" y="634"/>
                    <a:pt x="6858" y="640"/>
                    <a:pt x="6890" y="640"/>
                  </a:cubicBezTo>
                  <a:cubicBezTo>
                    <a:pt x="6940" y="640"/>
                    <a:pt x="6988" y="627"/>
                    <a:pt x="7031" y="603"/>
                  </a:cubicBezTo>
                  <a:cubicBezTo>
                    <a:pt x="7073" y="581"/>
                    <a:pt x="7112" y="544"/>
                    <a:pt x="7140" y="500"/>
                  </a:cubicBezTo>
                  <a:lnTo>
                    <a:pt x="6897" y="335"/>
                  </a:lnTo>
                  <a:cubicBezTo>
                    <a:pt x="6545" y="204"/>
                    <a:pt x="6177" y="103"/>
                    <a:pt x="5795" y="48"/>
                  </a:cubicBezTo>
                  <a:cubicBezTo>
                    <a:pt x="5566" y="17"/>
                    <a:pt x="5332" y="0"/>
                    <a:pt x="509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53" name="Google Shape;7753;p59"/>
            <p:cNvSpPr/>
            <p:nvPr/>
          </p:nvSpPr>
          <p:spPr>
            <a:xfrm>
              <a:off x="4520901" y="2107403"/>
              <a:ext cx="533570" cy="732527"/>
            </a:xfrm>
            <a:custGeom>
              <a:avLst/>
              <a:gdLst/>
              <a:ahLst/>
              <a:cxnLst/>
              <a:rect l="l" t="t" r="r" b="b"/>
              <a:pathLst>
                <a:path w="7190" h="9871" extrusionOk="0">
                  <a:moveTo>
                    <a:pt x="5092" y="0"/>
                  </a:moveTo>
                  <a:cubicBezTo>
                    <a:pt x="4581" y="0"/>
                    <a:pt x="4082" y="78"/>
                    <a:pt x="3613" y="220"/>
                  </a:cubicBezTo>
                  <a:cubicBezTo>
                    <a:pt x="3468" y="265"/>
                    <a:pt x="3326" y="318"/>
                    <a:pt x="3187" y="374"/>
                  </a:cubicBezTo>
                  <a:cubicBezTo>
                    <a:pt x="2218" y="762"/>
                    <a:pt x="1404" y="1442"/>
                    <a:pt x="838" y="2299"/>
                  </a:cubicBezTo>
                  <a:cubicBezTo>
                    <a:pt x="506" y="2801"/>
                    <a:pt x="263" y="3367"/>
                    <a:pt x="126" y="3973"/>
                  </a:cubicBezTo>
                  <a:cubicBezTo>
                    <a:pt x="104" y="4070"/>
                    <a:pt x="84" y="4171"/>
                    <a:pt x="68" y="4274"/>
                  </a:cubicBezTo>
                  <a:cubicBezTo>
                    <a:pt x="23" y="4536"/>
                    <a:pt x="1" y="4812"/>
                    <a:pt x="1" y="5091"/>
                  </a:cubicBezTo>
                  <a:cubicBezTo>
                    <a:pt x="1" y="5535"/>
                    <a:pt x="56" y="5965"/>
                    <a:pt x="165" y="6375"/>
                  </a:cubicBezTo>
                  <a:cubicBezTo>
                    <a:pt x="411" y="7318"/>
                    <a:pt x="918" y="8152"/>
                    <a:pt x="1605" y="8799"/>
                  </a:cubicBezTo>
                  <a:lnTo>
                    <a:pt x="1613" y="8802"/>
                  </a:lnTo>
                  <a:cubicBezTo>
                    <a:pt x="2032" y="9195"/>
                    <a:pt x="2511" y="9519"/>
                    <a:pt x="3041" y="9750"/>
                  </a:cubicBezTo>
                  <a:cubicBezTo>
                    <a:pt x="3373" y="9820"/>
                    <a:pt x="3705" y="9862"/>
                    <a:pt x="4037" y="9870"/>
                  </a:cubicBezTo>
                  <a:lnTo>
                    <a:pt x="4436" y="9870"/>
                  </a:lnTo>
                  <a:cubicBezTo>
                    <a:pt x="4436" y="9706"/>
                    <a:pt x="4305" y="9575"/>
                    <a:pt x="4141" y="9575"/>
                  </a:cubicBezTo>
                  <a:cubicBezTo>
                    <a:pt x="3809" y="9575"/>
                    <a:pt x="3471" y="9538"/>
                    <a:pt x="3134" y="9466"/>
                  </a:cubicBezTo>
                  <a:cubicBezTo>
                    <a:pt x="1878" y="8905"/>
                    <a:pt x="944" y="7837"/>
                    <a:pt x="531" y="6570"/>
                  </a:cubicBezTo>
                  <a:cubicBezTo>
                    <a:pt x="377" y="6101"/>
                    <a:pt x="299" y="5602"/>
                    <a:pt x="299" y="5089"/>
                  </a:cubicBezTo>
                  <a:cubicBezTo>
                    <a:pt x="299" y="4860"/>
                    <a:pt x="316" y="4631"/>
                    <a:pt x="347" y="4408"/>
                  </a:cubicBezTo>
                  <a:cubicBezTo>
                    <a:pt x="360" y="4307"/>
                    <a:pt x="377" y="4207"/>
                    <a:pt x="400" y="4107"/>
                  </a:cubicBezTo>
                  <a:cubicBezTo>
                    <a:pt x="525" y="3507"/>
                    <a:pt x="765" y="2943"/>
                    <a:pt x="1094" y="2449"/>
                  </a:cubicBezTo>
                  <a:cubicBezTo>
                    <a:pt x="1686" y="1557"/>
                    <a:pt x="2567" y="870"/>
                    <a:pt x="3608" y="530"/>
                  </a:cubicBezTo>
                  <a:cubicBezTo>
                    <a:pt x="3764" y="480"/>
                    <a:pt x="3929" y="432"/>
                    <a:pt x="4093" y="399"/>
                  </a:cubicBezTo>
                  <a:cubicBezTo>
                    <a:pt x="4291" y="354"/>
                    <a:pt x="4498" y="326"/>
                    <a:pt x="4701" y="307"/>
                  </a:cubicBezTo>
                  <a:cubicBezTo>
                    <a:pt x="4835" y="299"/>
                    <a:pt x="4966" y="290"/>
                    <a:pt x="5100" y="290"/>
                  </a:cubicBezTo>
                  <a:cubicBezTo>
                    <a:pt x="5678" y="290"/>
                    <a:pt x="6250" y="399"/>
                    <a:pt x="6802" y="608"/>
                  </a:cubicBezTo>
                  <a:cubicBezTo>
                    <a:pt x="6835" y="622"/>
                    <a:pt x="6870" y="628"/>
                    <a:pt x="6904" y="628"/>
                  </a:cubicBezTo>
                  <a:cubicBezTo>
                    <a:pt x="6976" y="628"/>
                    <a:pt x="7048" y="600"/>
                    <a:pt x="7101" y="552"/>
                  </a:cubicBezTo>
                  <a:cubicBezTo>
                    <a:pt x="7137" y="522"/>
                    <a:pt x="7165" y="483"/>
                    <a:pt x="7182" y="438"/>
                  </a:cubicBezTo>
                  <a:cubicBezTo>
                    <a:pt x="7184" y="421"/>
                    <a:pt x="7184" y="413"/>
                    <a:pt x="7190" y="399"/>
                  </a:cubicBezTo>
                  <a:lnTo>
                    <a:pt x="6900" y="335"/>
                  </a:lnTo>
                  <a:cubicBezTo>
                    <a:pt x="6624" y="232"/>
                    <a:pt x="6336" y="148"/>
                    <a:pt x="6041" y="92"/>
                  </a:cubicBezTo>
                  <a:cubicBezTo>
                    <a:pt x="5734" y="34"/>
                    <a:pt x="5418" y="0"/>
                    <a:pt x="509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54" name="Google Shape;7754;p59"/>
            <p:cNvSpPr/>
            <p:nvPr/>
          </p:nvSpPr>
          <p:spPr>
            <a:xfrm>
              <a:off x="4227991" y="1989779"/>
              <a:ext cx="532086" cy="753231"/>
            </a:xfrm>
            <a:custGeom>
              <a:avLst/>
              <a:gdLst/>
              <a:ahLst/>
              <a:cxnLst/>
              <a:rect l="l" t="t" r="r" b="b"/>
              <a:pathLst>
                <a:path w="7170" h="10150" extrusionOk="0">
                  <a:moveTo>
                    <a:pt x="5091" y="0"/>
                  </a:moveTo>
                  <a:cubicBezTo>
                    <a:pt x="2279" y="0"/>
                    <a:pt x="0" y="2280"/>
                    <a:pt x="0" y="5092"/>
                  </a:cubicBezTo>
                  <a:cubicBezTo>
                    <a:pt x="0" y="7173"/>
                    <a:pt x="1250" y="8958"/>
                    <a:pt x="3038" y="9751"/>
                  </a:cubicBezTo>
                  <a:cubicBezTo>
                    <a:pt x="3404" y="9829"/>
                    <a:pt x="3775" y="9871"/>
                    <a:pt x="4140" y="9871"/>
                  </a:cubicBezTo>
                  <a:lnTo>
                    <a:pt x="4218" y="10150"/>
                  </a:lnTo>
                  <a:cubicBezTo>
                    <a:pt x="4344" y="10116"/>
                    <a:pt x="4436" y="10007"/>
                    <a:pt x="4436" y="9871"/>
                  </a:cubicBezTo>
                  <a:cubicBezTo>
                    <a:pt x="4436" y="9709"/>
                    <a:pt x="4305" y="9575"/>
                    <a:pt x="4140" y="9575"/>
                  </a:cubicBezTo>
                  <a:cubicBezTo>
                    <a:pt x="3808" y="9575"/>
                    <a:pt x="3471" y="9542"/>
                    <a:pt x="3133" y="9466"/>
                  </a:cubicBezTo>
                  <a:cubicBezTo>
                    <a:pt x="1409" y="8693"/>
                    <a:pt x="293" y="6978"/>
                    <a:pt x="293" y="5092"/>
                  </a:cubicBezTo>
                  <a:cubicBezTo>
                    <a:pt x="293" y="2444"/>
                    <a:pt x="2447" y="293"/>
                    <a:pt x="5091" y="293"/>
                  </a:cubicBezTo>
                  <a:cubicBezTo>
                    <a:pt x="5669" y="293"/>
                    <a:pt x="6244" y="399"/>
                    <a:pt x="6793" y="609"/>
                  </a:cubicBezTo>
                  <a:cubicBezTo>
                    <a:pt x="6828" y="623"/>
                    <a:pt x="6865" y="630"/>
                    <a:pt x="6900" y="630"/>
                  </a:cubicBezTo>
                  <a:cubicBezTo>
                    <a:pt x="7015" y="630"/>
                    <a:pt x="7123" y="558"/>
                    <a:pt x="7170" y="447"/>
                  </a:cubicBezTo>
                  <a:lnTo>
                    <a:pt x="6899" y="335"/>
                  </a:lnTo>
                  <a:cubicBezTo>
                    <a:pt x="6336" y="120"/>
                    <a:pt x="5730" y="0"/>
                    <a:pt x="5091"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55" name="Google Shape;7755;p59"/>
            <p:cNvSpPr/>
            <p:nvPr/>
          </p:nvSpPr>
          <p:spPr>
            <a:xfrm>
              <a:off x="4275560" y="1927071"/>
              <a:ext cx="1427578" cy="1258973"/>
            </a:xfrm>
            <a:custGeom>
              <a:avLst/>
              <a:gdLst/>
              <a:ahLst/>
              <a:cxnLst/>
              <a:rect l="l" t="t" r="r" b="b"/>
              <a:pathLst>
                <a:path w="19237" h="16965" extrusionOk="0">
                  <a:moveTo>
                    <a:pt x="20" y="0"/>
                  </a:moveTo>
                  <a:cubicBezTo>
                    <a:pt x="9" y="31"/>
                    <a:pt x="1" y="67"/>
                    <a:pt x="1" y="98"/>
                  </a:cubicBezTo>
                  <a:lnTo>
                    <a:pt x="1" y="109"/>
                  </a:lnTo>
                  <a:cubicBezTo>
                    <a:pt x="1" y="148"/>
                    <a:pt x="12" y="184"/>
                    <a:pt x="26" y="221"/>
                  </a:cubicBezTo>
                  <a:cubicBezTo>
                    <a:pt x="56" y="290"/>
                    <a:pt x="112" y="349"/>
                    <a:pt x="190" y="377"/>
                  </a:cubicBezTo>
                  <a:lnTo>
                    <a:pt x="2062" y="1097"/>
                  </a:lnTo>
                  <a:lnTo>
                    <a:pt x="2450" y="1244"/>
                  </a:lnTo>
                  <a:lnTo>
                    <a:pt x="2857" y="1403"/>
                  </a:lnTo>
                  <a:lnTo>
                    <a:pt x="6493" y="2793"/>
                  </a:lnTo>
                  <a:lnTo>
                    <a:pt x="6911" y="2955"/>
                  </a:lnTo>
                  <a:lnTo>
                    <a:pt x="10568" y="4355"/>
                  </a:lnTo>
                  <a:lnTo>
                    <a:pt x="11012" y="4528"/>
                  </a:lnTo>
                  <a:lnTo>
                    <a:pt x="15001" y="6054"/>
                  </a:lnTo>
                  <a:lnTo>
                    <a:pt x="15448" y="6224"/>
                  </a:lnTo>
                  <a:lnTo>
                    <a:pt x="16781" y="6737"/>
                  </a:lnTo>
                  <a:lnTo>
                    <a:pt x="18536" y="7410"/>
                  </a:lnTo>
                  <a:lnTo>
                    <a:pt x="18929" y="7560"/>
                  </a:lnTo>
                  <a:lnTo>
                    <a:pt x="18929" y="7563"/>
                  </a:lnTo>
                  <a:lnTo>
                    <a:pt x="18882" y="10359"/>
                  </a:lnTo>
                  <a:lnTo>
                    <a:pt x="18868" y="11092"/>
                  </a:lnTo>
                  <a:lnTo>
                    <a:pt x="18860" y="11589"/>
                  </a:lnTo>
                  <a:lnTo>
                    <a:pt x="18857" y="11882"/>
                  </a:lnTo>
                  <a:lnTo>
                    <a:pt x="18854" y="12161"/>
                  </a:lnTo>
                  <a:lnTo>
                    <a:pt x="18854" y="12178"/>
                  </a:lnTo>
                  <a:lnTo>
                    <a:pt x="18843" y="12883"/>
                  </a:lnTo>
                  <a:lnTo>
                    <a:pt x="18776" y="16664"/>
                  </a:lnTo>
                  <a:lnTo>
                    <a:pt x="18776" y="16666"/>
                  </a:lnTo>
                  <a:cubicBezTo>
                    <a:pt x="18773" y="16825"/>
                    <a:pt x="18902" y="16962"/>
                    <a:pt x="19066" y="16965"/>
                  </a:cubicBezTo>
                  <a:lnTo>
                    <a:pt x="19075" y="16965"/>
                  </a:lnTo>
                  <a:cubicBezTo>
                    <a:pt x="19091" y="16965"/>
                    <a:pt x="19105" y="16956"/>
                    <a:pt x="19122" y="16956"/>
                  </a:cubicBezTo>
                  <a:lnTo>
                    <a:pt x="19119" y="16937"/>
                  </a:lnTo>
                  <a:lnTo>
                    <a:pt x="19075" y="16669"/>
                  </a:lnTo>
                  <a:lnTo>
                    <a:pt x="19075" y="16624"/>
                  </a:lnTo>
                  <a:lnTo>
                    <a:pt x="19147" y="12306"/>
                  </a:lnTo>
                  <a:lnTo>
                    <a:pt x="19150" y="12178"/>
                  </a:lnTo>
                  <a:lnTo>
                    <a:pt x="19158" y="11882"/>
                  </a:lnTo>
                  <a:lnTo>
                    <a:pt x="19164" y="11558"/>
                  </a:lnTo>
                  <a:lnTo>
                    <a:pt x="19186" y="10378"/>
                  </a:lnTo>
                  <a:lnTo>
                    <a:pt x="19236" y="7362"/>
                  </a:lnTo>
                  <a:lnTo>
                    <a:pt x="17200" y="6573"/>
                  </a:lnTo>
                  <a:lnTo>
                    <a:pt x="15992" y="6110"/>
                  </a:lnTo>
                  <a:lnTo>
                    <a:pt x="15470" y="5912"/>
                  </a:lnTo>
                  <a:lnTo>
                    <a:pt x="11548" y="4408"/>
                  </a:lnTo>
                  <a:lnTo>
                    <a:pt x="11034" y="4213"/>
                  </a:lnTo>
                  <a:lnTo>
                    <a:pt x="7399" y="2818"/>
                  </a:lnTo>
                  <a:lnTo>
                    <a:pt x="6925" y="2636"/>
                  </a:lnTo>
                  <a:lnTo>
                    <a:pt x="3326" y="1258"/>
                  </a:lnTo>
                  <a:lnTo>
                    <a:pt x="2869" y="1085"/>
                  </a:lnTo>
                  <a:lnTo>
                    <a:pt x="302" y="101"/>
                  </a:lnTo>
                  <a:lnTo>
                    <a:pt x="299" y="101"/>
                  </a:lnTo>
                  <a:lnTo>
                    <a:pt x="137" y="42"/>
                  </a:lnTo>
                  <a:lnTo>
                    <a:pt x="20"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56" name="Google Shape;7756;p59"/>
            <p:cNvSpPr/>
            <p:nvPr/>
          </p:nvSpPr>
          <p:spPr>
            <a:xfrm>
              <a:off x="4042686" y="2160984"/>
              <a:ext cx="1976138" cy="670042"/>
            </a:xfrm>
            <a:custGeom>
              <a:avLst/>
              <a:gdLst/>
              <a:ahLst/>
              <a:cxnLst/>
              <a:rect l="l" t="t" r="r" b="b"/>
              <a:pathLst>
                <a:path w="26629" h="9029" extrusionOk="0">
                  <a:moveTo>
                    <a:pt x="95" y="1"/>
                  </a:moveTo>
                  <a:cubicBezTo>
                    <a:pt x="89" y="12"/>
                    <a:pt x="81" y="17"/>
                    <a:pt x="76" y="26"/>
                  </a:cubicBezTo>
                  <a:cubicBezTo>
                    <a:pt x="0" y="171"/>
                    <a:pt x="62" y="349"/>
                    <a:pt x="209" y="422"/>
                  </a:cubicBezTo>
                  <a:lnTo>
                    <a:pt x="17517" y="8998"/>
                  </a:lnTo>
                  <a:cubicBezTo>
                    <a:pt x="17556" y="9020"/>
                    <a:pt x="17601" y="9028"/>
                    <a:pt x="17651" y="9028"/>
                  </a:cubicBezTo>
                  <a:lnTo>
                    <a:pt x="26333" y="9028"/>
                  </a:lnTo>
                  <a:cubicBezTo>
                    <a:pt x="26498" y="9028"/>
                    <a:pt x="26629" y="8897"/>
                    <a:pt x="26629" y="8733"/>
                  </a:cubicBezTo>
                  <a:lnTo>
                    <a:pt x="17646" y="8733"/>
                  </a:lnTo>
                  <a:lnTo>
                    <a:pt x="341" y="157"/>
                  </a:lnTo>
                  <a:lnTo>
                    <a:pt x="95"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57" name="Google Shape;7757;p59"/>
            <p:cNvSpPr/>
            <p:nvPr/>
          </p:nvSpPr>
          <p:spPr>
            <a:xfrm>
              <a:off x="4175969" y="1910151"/>
              <a:ext cx="1796105" cy="789149"/>
            </a:xfrm>
            <a:custGeom>
              <a:avLst/>
              <a:gdLst/>
              <a:ahLst/>
              <a:cxnLst/>
              <a:rect l="l" t="t" r="r" b="b"/>
              <a:pathLst>
                <a:path w="24203" h="10634" extrusionOk="0">
                  <a:moveTo>
                    <a:pt x="3436" y="1"/>
                  </a:moveTo>
                  <a:cubicBezTo>
                    <a:pt x="2982" y="1"/>
                    <a:pt x="2534" y="64"/>
                    <a:pt x="2104" y="186"/>
                  </a:cubicBezTo>
                  <a:lnTo>
                    <a:pt x="1750" y="50"/>
                  </a:lnTo>
                  <a:cubicBezTo>
                    <a:pt x="1715" y="37"/>
                    <a:pt x="1680" y="30"/>
                    <a:pt x="1645" y="30"/>
                  </a:cubicBezTo>
                  <a:cubicBezTo>
                    <a:pt x="1590" y="30"/>
                    <a:pt x="1537" y="46"/>
                    <a:pt x="1491" y="75"/>
                  </a:cubicBezTo>
                  <a:cubicBezTo>
                    <a:pt x="1471" y="142"/>
                    <a:pt x="1479" y="209"/>
                    <a:pt x="1505" y="267"/>
                  </a:cubicBezTo>
                  <a:cubicBezTo>
                    <a:pt x="1499" y="270"/>
                    <a:pt x="1493" y="273"/>
                    <a:pt x="1485" y="278"/>
                  </a:cubicBezTo>
                  <a:cubicBezTo>
                    <a:pt x="1440" y="298"/>
                    <a:pt x="1396" y="320"/>
                    <a:pt x="1351" y="343"/>
                  </a:cubicBezTo>
                  <a:cubicBezTo>
                    <a:pt x="1351" y="382"/>
                    <a:pt x="1359" y="421"/>
                    <a:pt x="1373" y="454"/>
                  </a:cubicBezTo>
                  <a:cubicBezTo>
                    <a:pt x="868" y="688"/>
                    <a:pt x="405" y="1009"/>
                    <a:pt x="1" y="1408"/>
                  </a:cubicBezTo>
                  <a:cubicBezTo>
                    <a:pt x="587" y="1804"/>
                    <a:pt x="1175" y="2198"/>
                    <a:pt x="1770" y="2588"/>
                  </a:cubicBezTo>
                  <a:cubicBezTo>
                    <a:pt x="1853" y="2644"/>
                    <a:pt x="1931" y="2697"/>
                    <a:pt x="2015" y="2753"/>
                  </a:cubicBezTo>
                  <a:cubicBezTo>
                    <a:pt x="2096" y="2809"/>
                    <a:pt x="2180" y="2862"/>
                    <a:pt x="2263" y="2917"/>
                  </a:cubicBezTo>
                  <a:cubicBezTo>
                    <a:pt x="2266" y="2917"/>
                    <a:pt x="2266" y="2920"/>
                    <a:pt x="2272" y="2920"/>
                  </a:cubicBezTo>
                  <a:cubicBezTo>
                    <a:pt x="3254" y="3565"/>
                    <a:pt x="4244" y="4198"/>
                    <a:pt x="5246" y="4803"/>
                  </a:cubicBezTo>
                  <a:cubicBezTo>
                    <a:pt x="5327" y="4854"/>
                    <a:pt x="5410" y="4904"/>
                    <a:pt x="5494" y="4954"/>
                  </a:cubicBezTo>
                  <a:cubicBezTo>
                    <a:pt x="5578" y="5007"/>
                    <a:pt x="5664" y="5054"/>
                    <a:pt x="5748" y="5107"/>
                  </a:cubicBezTo>
                  <a:lnTo>
                    <a:pt x="5751" y="5110"/>
                  </a:lnTo>
                  <a:cubicBezTo>
                    <a:pt x="6780" y="5724"/>
                    <a:pt x="7818" y="6310"/>
                    <a:pt x="8875" y="6857"/>
                  </a:cubicBezTo>
                  <a:cubicBezTo>
                    <a:pt x="8962" y="6904"/>
                    <a:pt x="9045" y="6946"/>
                    <a:pt x="9135" y="6991"/>
                  </a:cubicBezTo>
                  <a:cubicBezTo>
                    <a:pt x="9221" y="7035"/>
                    <a:pt x="9310" y="7080"/>
                    <a:pt x="9400" y="7127"/>
                  </a:cubicBezTo>
                  <a:lnTo>
                    <a:pt x="9402" y="7127"/>
                  </a:lnTo>
                  <a:cubicBezTo>
                    <a:pt x="10630" y="7747"/>
                    <a:pt x="11883" y="8313"/>
                    <a:pt x="13157" y="8804"/>
                  </a:cubicBezTo>
                  <a:lnTo>
                    <a:pt x="13431" y="8907"/>
                  </a:lnTo>
                  <a:cubicBezTo>
                    <a:pt x="13523" y="8943"/>
                    <a:pt x="13615" y="8977"/>
                    <a:pt x="13710" y="9013"/>
                  </a:cubicBezTo>
                  <a:lnTo>
                    <a:pt x="13713" y="9013"/>
                  </a:lnTo>
                  <a:cubicBezTo>
                    <a:pt x="14100" y="9153"/>
                    <a:pt x="14483" y="9289"/>
                    <a:pt x="14873" y="9415"/>
                  </a:cubicBezTo>
                  <a:cubicBezTo>
                    <a:pt x="15406" y="9585"/>
                    <a:pt x="15944" y="9744"/>
                    <a:pt x="16488" y="9892"/>
                  </a:cubicBezTo>
                  <a:cubicBezTo>
                    <a:pt x="16505" y="9895"/>
                    <a:pt x="16528" y="9903"/>
                    <a:pt x="16544" y="9906"/>
                  </a:cubicBezTo>
                  <a:cubicBezTo>
                    <a:pt x="16924" y="10006"/>
                    <a:pt x="17306" y="10101"/>
                    <a:pt x="17688" y="10185"/>
                  </a:cubicBezTo>
                  <a:cubicBezTo>
                    <a:pt x="17975" y="10252"/>
                    <a:pt x="18260" y="10310"/>
                    <a:pt x="18550" y="10363"/>
                  </a:cubicBezTo>
                  <a:cubicBezTo>
                    <a:pt x="18726" y="10394"/>
                    <a:pt x="18902" y="10425"/>
                    <a:pt x="19080" y="10453"/>
                  </a:cubicBezTo>
                  <a:cubicBezTo>
                    <a:pt x="19264" y="10481"/>
                    <a:pt x="19446" y="10508"/>
                    <a:pt x="19630" y="10531"/>
                  </a:cubicBezTo>
                  <a:cubicBezTo>
                    <a:pt x="19750" y="10545"/>
                    <a:pt x="19867" y="10559"/>
                    <a:pt x="19990" y="10567"/>
                  </a:cubicBezTo>
                  <a:cubicBezTo>
                    <a:pt x="20071" y="10575"/>
                    <a:pt x="20151" y="10581"/>
                    <a:pt x="20235" y="10589"/>
                  </a:cubicBezTo>
                  <a:cubicBezTo>
                    <a:pt x="20333" y="10595"/>
                    <a:pt x="20433" y="10603"/>
                    <a:pt x="20531" y="10609"/>
                  </a:cubicBezTo>
                  <a:cubicBezTo>
                    <a:pt x="20629" y="10617"/>
                    <a:pt x="20729" y="10620"/>
                    <a:pt x="20827" y="10623"/>
                  </a:cubicBezTo>
                  <a:cubicBezTo>
                    <a:pt x="20921" y="10628"/>
                    <a:pt x="21016" y="10631"/>
                    <a:pt x="21108" y="10631"/>
                  </a:cubicBezTo>
                  <a:cubicBezTo>
                    <a:pt x="21167" y="10633"/>
                    <a:pt x="21225" y="10633"/>
                    <a:pt x="21282" y="10633"/>
                  </a:cubicBezTo>
                  <a:cubicBezTo>
                    <a:pt x="21340" y="10633"/>
                    <a:pt x="21397" y="10633"/>
                    <a:pt x="21454" y="10631"/>
                  </a:cubicBezTo>
                  <a:cubicBezTo>
                    <a:pt x="21527" y="10628"/>
                    <a:pt x="21605" y="10628"/>
                    <a:pt x="21680" y="10623"/>
                  </a:cubicBezTo>
                  <a:cubicBezTo>
                    <a:pt x="21831" y="10617"/>
                    <a:pt x="21984" y="10609"/>
                    <a:pt x="22138" y="10595"/>
                  </a:cubicBezTo>
                  <a:cubicBezTo>
                    <a:pt x="22369" y="10575"/>
                    <a:pt x="22595" y="10548"/>
                    <a:pt x="22824" y="10511"/>
                  </a:cubicBezTo>
                  <a:cubicBezTo>
                    <a:pt x="23293" y="10439"/>
                    <a:pt x="23750" y="10327"/>
                    <a:pt x="24202" y="10190"/>
                  </a:cubicBezTo>
                  <a:cubicBezTo>
                    <a:pt x="23742" y="9058"/>
                    <a:pt x="22858" y="8095"/>
                    <a:pt x="21661" y="7560"/>
                  </a:cubicBezTo>
                  <a:lnTo>
                    <a:pt x="19373" y="6555"/>
                  </a:lnTo>
                  <a:lnTo>
                    <a:pt x="19370" y="6555"/>
                  </a:lnTo>
                  <a:lnTo>
                    <a:pt x="19024" y="6402"/>
                  </a:lnTo>
                  <a:lnTo>
                    <a:pt x="19024" y="6402"/>
                  </a:lnTo>
                  <a:cubicBezTo>
                    <a:pt x="19262" y="6452"/>
                    <a:pt x="19499" y="6522"/>
                    <a:pt x="19733" y="6611"/>
                  </a:cubicBezTo>
                  <a:cubicBezTo>
                    <a:pt x="19766" y="6624"/>
                    <a:pt x="19800" y="6630"/>
                    <a:pt x="19834" y="6630"/>
                  </a:cubicBezTo>
                  <a:cubicBezTo>
                    <a:pt x="19890" y="6630"/>
                    <a:pt x="19945" y="6613"/>
                    <a:pt x="19992" y="6583"/>
                  </a:cubicBezTo>
                  <a:lnTo>
                    <a:pt x="19499" y="6363"/>
                  </a:lnTo>
                  <a:lnTo>
                    <a:pt x="19192" y="6229"/>
                  </a:lnTo>
                  <a:lnTo>
                    <a:pt x="19192" y="6229"/>
                  </a:lnTo>
                  <a:cubicBezTo>
                    <a:pt x="19275" y="6248"/>
                    <a:pt x="19359" y="6265"/>
                    <a:pt x="19443" y="6290"/>
                  </a:cubicBezTo>
                  <a:cubicBezTo>
                    <a:pt x="19582" y="6327"/>
                    <a:pt x="19719" y="6377"/>
                    <a:pt x="19859" y="6424"/>
                  </a:cubicBezTo>
                  <a:cubicBezTo>
                    <a:pt x="19894" y="6439"/>
                    <a:pt x="19930" y="6445"/>
                    <a:pt x="19965" y="6445"/>
                  </a:cubicBezTo>
                  <a:cubicBezTo>
                    <a:pt x="19998" y="6445"/>
                    <a:pt x="20030" y="6439"/>
                    <a:pt x="20059" y="6430"/>
                  </a:cubicBezTo>
                  <a:cubicBezTo>
                    <a:pt x="20085" y="6421"/>
                    <a:pt x="20110" y="6408"/>
                    <a:pt x="20129" y="6394"/>
                  </a:cubicBezTo>
                  <a:cubicBezTo>
                    <a:pt x="20157" y="6254"/>
                    <a:pt x="20079" y="6112"/>
                    <a:pt x="19945" y="6059"/>
                  </a:cubicBezTo>
                  <a:cubicBezTo>
                    <a:pt x="19328" y="5822"/>
                    <a:pt x="18681" y="5704"/>
                    <a:pt x="18034" y="5704"/>
                  </a:cubicBezTo>
                  <a:cubicBezTo>
                    <a:pt x="17853" y="5704"/>
                    <a:pt x="17674" y="5713"/>
                    <a:pt x="17498" y="5732"/>
                  </a:cubicBezTo>
                  <a:lnTo>
                    <a:pt x="15579" y="4887"/>
                  </a:lnTo>
                  <a:cubicBezTo>
                    <a:pt x="15621" y="4862"/>
                    <a:pt x="15657" y="4828"/>
                    <a:pt x="15685" y="4784"/>
                  </a:cubicBezTo>
                  <a:lnTo>
                    <a:pt x="15682" y="4778"/>
                  </a:lnTo>
                  <a:cubicBezTo>
                    <a:pt x="15693" y="4762"/>
                    <a:pt x="15707" y="4748"/>
                    <a:pt x="15713" y="4728"/>
                  </a:cubicBezTo>
                  <a:cubicBezTo>
                    <a:pt x="15719" y="4720"/>
                    <a:pt x="15719" y="4709"/>
                    <a:pt x="15721" y="4703"/>
                  </a:cubicBezTo>
                  <a:lnTo>
                    <a:pt x="15696" y="4692"/>
                  </a:lnTo>
                  <a:cubicBezTo>
                    <a:pt x="15707" y="4689"/>
                    <a:pt x="15719" y="4681"/>
                    <a:pt x="15727" y="4675"/>
                  </a:cubicBezTo>
                  <a:cubicBezTo>
                    <a:pt x="15752" y="4538"/>
                    <a:pt x="15679" y="4399"/>
                    <a:pt x="15543" y="4346"/>
                  </a:cubicBezTo>
                  <a:cubicBezTo>
                    <a:pt x="14923" y="4109"/>
                    <a:pt x="14282" y="3992"/>
                    <a:pt x="13632" y="3992"/>
                  </a:cubicBezTo>
                  <a:lnTo>
                    <a:pt x="13545" y="3992"/>
                  </a:lnTo>
                  <a:lnTo>
                    <a:pt x="11763" y="3208"/>
                  </a:lnTo>
                  <a:cubicBezTo>
                    <a:pt x="11799" y="3174"/>
                    <a:pt x="11827" y="3138"/>
                    <a:pt x="11843" y="3090"/>
                  </a:cubicBezTo>
                  <a:cubicBezTo>
                    <a:pt x="11846" y="3077"/>
                    <a:pt x="11846" y="3068"/>
                    <a:pt x="11849" y="3054"/>
                  </a:cubicBezTo>
                  <a:lnTo>
                    <a:pt x="11846" y="3054"/>
                  </a:lnTo>
                  <a:lnTo>
                    <a:pt x="11846" y="3049"/>
                  </a:lnTo>
                  <a:cubicBezTo>
                    <a:pt x="11877" y="2909"/>
                    <a:pt x="11807" y="2764"/>
                    <a:pt x="11668" y="2708"/>
                  </a:cubicBezTo>
                  <a:cubicBezTo>
                    <a:pt x="11068" y="2477"/>
                    <a:pt x="10440" y="2360"/>
                    <a:pt x="9813" y="2351"/>
                  </a:cubicBezTo>
                  <a:lnTo>
                    <a:pt x="7885" y="1506"/>
                  </a:lnTo>
                  <a:cubicBezTo>
                    <a:pt x="7943" y="1355"/>
                    <a:pt x="7868" y="1185"/>
                    <a:pt x="7715" y="1124"/>
                  </a:cubicBezTo>
                  <a:cubicBezTo>
                    <a:pt x="7232" y="940"/>
                    <a:pt x="6741" y="828"/>
                    <a:pt x="6247" y="786"/>
                  </a:cubicBezTo>
                  <a:lnTo>
                    <a:pt x="5402" y="418"/>
                  </a:lnTo>
                  <a:cubicBezTo>
                    <a:pt x="4760" y="134"/>
                    <a:pt x="4092" y="1"/>
                    <a:pt x="3436"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58" name="Google Shape;7758;p59"/>
            <p:cNvSpPr/>
            <p:nvPr/>
          </p:nvSpPr>
          <p:spPr>
            <a:xfrm>
              <a:off x="4192370" y="1348375"/>
              <a:ext cx="2030831" cy="1255707"/>
            </a:xfrm>
            <a:custGeom>
              <a:avLst/>
              <a:gdLst/>
              <a:ahLst/>
              <a:cxnLst/>
              <a:rect l="l" t="t" r="r" b="b"/>
              <a:pathLst>
                <a:path w="27366" h="16921" extrusionOk="0">
                  <a:moveTo>
                    <a:pt x="5555" y="0"/>
                  </a:moveTo>
                  <a:cubicBezTo>
                    <a:pt x="3680" y="0"/>
                    <a:pt x="1892" y="1088"/>
                    <a:pt x="1088" y="2916"/>
                  </a:cubicBezTo>
                  <a:cubicBezTo>
                    <a:pt x="0" y="5382"/>
                    <a:pt x="1122" y="8267"/>
                    <a:pt x="3588" y="9349"/>
                  </a:cubicBezTo>
                  <a:lnTo>
                    <a:pt x="19841" y="16505"/>
                  </a:lnTo>
                  <a:cubicBezTo>
                    <a:pt x="20480" y="16787"/>
                    <a:pt x="21147" y="16921"/>
                    <a:pt x="21805" y="16921"/>
                  </a:cubicBezTo>
                  <a:cubicBezTo>
                    <a:pt x="23683" y="16921"/>
                    <a:pt x="25471" y="15830"/>
                    <a:pt x="26277" y="14005"/>
                  </a:cubicBezTo>
                  <a:cubicBezTo>
                    <a:pt x="27365" y="11539"/>
                    <a:pt x="26241" y="8657"/>
                    <a:pt x="23775" y="7572"/>
                  </a:cubicBezTo>
                  <a:lnTo>
                    <a:pt x="7521" y="416"/>
                  </a:lnTo>
                  <a:cubicBezTo>
                    <a:pt x="6881" y="134"/>
                    <a:pt x="6213" y="0"/>
                    <a:pt x="5555"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759" name="Google Shape;7759;p59"/>
            <p:cNvSpPr/>
            <p:nvPr/>
          </p:nvSpPr>
          <p:spPr>
            <a:xfrm>
              <a:off x="4242239" y="1711118"/>
              <a:ext cx="1980516" cy="892746"/>
            </a:xfrm>
            <a:custGeom>
              <a:avLst/>
              <a:gdLst/>
              <a:ahLst/>
              <a:cxnLst/>
              <a:rect l="l" t="t" r="r" b="b"/>
              <a:pathLst>
                <a:path w="26688" h="12030" extrusionOk="0">
                  <a:moveTo>
                    <a:pt x="1" y="0"/>
                  </a:moveTo>
                  <a:lnTo>
                    <a:pt x="1" y="0"/>
                  </a:lnTo>
                  <a:cubicBezTo>
                    <a:pt x="9" y="1870"/>
                    <a:pt x="1089" y="3655"/>
                    <a:pt x="2913" y="4458"/>
                  </a:cubicBezTo>
                  <a:lnTo>
                    <a:pt x="19166" y="11614"/>
                  </a:lnTo>
                  <a:cubicBezTo>
                    <a:pt x="19805" y="11896"/>
                    <a:pt x="20475" y="12030"/>
                    <a:pt x="21130" y="12030"/>
                  </a:cubicBezTo>
                  <a:cubicBezTo>
                    <a:pt x="23005" y="12030"/>
                    <a:pt x="24796" y="10942"/>
                    <a:pt x="25600" y="9115"/>
                  </a:cubicBezTo>
                  <a:cubicBezTo>
                    <a:pt x="26688" y="6648"/>
                    <a:pt x="25569" y="3769"/>
                    <a:pt x="23103" y="2681"/>
                  </a:cubicBezTo>
                  <a:lnTo>
                    <a:pt x="20815" y="1671"/>
                  </a:lnTo>
                  <a:cubicBezTo>
                    <a:pt x="19736" y="1962"/>
                    <a:pt x="18703" y="2402"/>
                    <a:pt x="17799" y="3058"/>
                  </a:cubicBezTo>
                  <a:cubicBezTo>
                    <a:pt x="16246" y="4191"/>
                    <a:pt x="15205" y="5867"/>
                    <a:pt x="15311" y="7789"/>
                  </a:cubicBezTo>
                  <a:cubicBezTo>
                    <a:pt x="9751" y="6261"/>
                    <a:pt x="4514" y="3591"/>
                    <a:pt x="1"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60" name="Google Shape;7760;p59"/>
            <p:cNvSpPr/>
            <p:nvPr/>
          </p:nvSpPr>
          <p:spPr>
            <a:xfrm>
              <a:off x="5520669" y="1912155"/>
              <a:ext cx="694902" cy="691711"/>
            </a:xfrm>
            <a:custGeom>
              <a:avLst/>
              <a:gdLst/>
              <a:ahLst/>
              <a:cxnLst/>
              <a:rect l="l" t="t" r="r" b="b"/>
              <a:pathLst>
                <a:path w="9364" h="9321" extrusionOk="0">
                  <a:moveTo>
                    <a:pt x="4810" y="0"/>
                  </a:moveTo>
                  <a:cubicBezTo>
                    <a:pt x="2157" y="0"/>
                    <a:pt x="1" y="2151"/>
                    <a:pt x="1" y="4807"/>
                  </a:cubicBezTo>
                  <a:cubicBezTo>
                    <a:pt x="1" y="6774"/>
                    <a:pt x="1183" y="8459"/>
                    <a:pt x="2871" y="9207"/>
                  </a:cubicBezTo>
                  <a:cubicBezTo>
                    <a:pt x="3217" y="9282"/>
                    <a:pt x="3566" y="9321"/>
                    <a:pt x="3909" y="9321"/>
                  </a:cubicBezTo>
                  <a:cubicBezTo>
                    <a:pt x="3911" y="9321"/>
                    <a:pt x="3914" y="9321"/>
                    <a:pt x="3916" y="9321"/>
                  </a:cubicBezTo>
                  <a:cubicBezTo>
                    <a:pt x="5788" y="9321"/>
                    <a:pt x="7573" y="8231"/>
                    <a:pt x="8378" y="6406"/>
                  </a:cubicBezTo>
                  <a:cubicBezTo>
                    <a:pt x="9363" y="4163"/>
                    <a:pt x="8526" y="1585"/>
                    <a:pt x="6515" y="316"/>
                  </a:cubicBezTo>
                  <a:cubicBezTo>
                    <a:pt x="5985" y="115"/>
                    <a:pt x="5410" y="0"/>
                    <a:pt x="4810"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7761" name="Google Shape;7761;p59"/>
            <p:cNvSpPr/>
            <p:nvPr/>
          </p:nvSpPr>
          <p:spPr>
            <a:xfrm>
              <a:off x="5543229" y="1929297"/>
              <a:ext cx="616166" cy="656387"/>
            </a:xfrm>
            <a:custGeom>
              <a:avLst/>
              <a:gdLst/>
              <a:ahLst/>
              <a:cxnLst/>
              <a:rect l="l" t="t" r="r" b="b"/>
              <a:pathLst>
                <a:path w="8303" h="8845" extrusionOk="0">
                  <a:moveTo>
                    <a:pt x="5985" y="1"/>
                  </a:moveTo>
                  <a:cubicBezTo>
                    <a:pt x="5549" y="1226"/>
                    <a:pt x="5134" y="2467"/>
                    <a:pt x="4746" y="3697"/>
                  </a:cubicBezTo>
                  <a:lnTo>
                    <a:pt x="4314" y="4066"/>
                  </a:lnTo>
                  <a:lnTo>
                    <a:pt x="4297" y="4046"/>
                  </a:lnTo>
                  <a:cubicBezTo>
                    <a:pt x="3920" y="2690"/>
                    <a:pt x="3460" y="1340"/>
                    <a:pt x="2930" y="34"/>
                  </a:cubicBezTo>
                  <a:cubicBezTo>
                    <a:pt x="2824" y="68"/>
                    <a:pt x="2721" y="110"/>
                    <a:pt x="2620" y="151"/>
                  </a:cubicBezTo>
                  <a:cubicBezTo>
                    <a:pt x="3067" y="1248"/>
                    <a:pt x="3460" y="2369"/>
                    <a:pt x="3798" y="3502"/>
                  </a:cubicBezTo>
                  <a:cubicBezTo>
                    <a:pt x="3002" y="2637"/>
                    <a:pt x="2216" y="1756"/>
                    <a:pt x="1440" y="874"/>
                  </a:cubicBezTo>
                  <a:cubicBezTo>
                    <a:pt x="1356" y="944"/>
                    <a:pt x="1273" y="1016"/>
                    <a:pt x="1192" y="1094"/>
                  </a:cubicBezTo>
                  <a:cubicBezTo>
                    <a:pt x="1926" y="1931"/>
                    <a:pt x="2676" y="2763"/>
                    <a:pt x="3429" y="3586"/>
                  </a:cubicBezTo>
                  <a:lnTo>
                    <a:pt x="416" y="2049"/>
                  </a:lnTo>
                  <a:cubicBezTo>
                    <a:pt x="355" y="2143"/>
                    <a:pt x="305" y="2238"/>
                    <a:pt x="252" y="2339"/>
                  </a:cubicBezTo>
                  <a:lnTo>
                    <a:pt x="4035" y="4275"/>
                  </a:lnTo>
                  <a:cubicBezTo>
                    <a:pt x="3655" y="4526"/>
                    <a:pt x="3206" y="4710"/>
                    <a:pt x="2768" y="4889"/>
                  </a:cubicBezTo>
                  <a:cubicBezTo>
                    <a:pt x="2545" y="4981"/>
                    <a:pt x="2322" y="5073"/>
                    <a:pt x="2112" y="5170"/>
                  </a:cubicBezTo>
                  <a:cubicBezTo>
                    <a:pt x="1398" y="5502"/>
                    <a:pt x="690" y="5868"/>
                    <a:pt x="1" y="6258"/>
                  </a:cubicBezTo>
                  <a:cubicBezTo>
                    <a:pt x="40" y="6362"/>
                    <a:pt x="82" y="6468"/>
                    <a:pt x="129" y="6568"/>
                  </a:cubicBezTo>
                  <a:cubicBezTo>
                    <a:pt x="826" y="6175"/>
                    <a:pt x="1538" y="5806"/>
                    <a:pt x="2255" y="5469"/>
                  </a:cubicBezTo>
                  <a:cubicBezTo>
                    <a:pt x="2461" y="5371"/>
                    <a:pt x="2679" y="5285"/>
                    <a:pt x="2896" y="5193"/>
                  </a:cubicBezTo>
                  <a:cubicBezTo>
                    <a:pt x="3240" y="5050"/>
                    <a:pt x="3588" y="4911"/>
                    <a:pt x="3915" y="4735"/>
                  </a:cubicBezTo>
                  <a:lnTo>
                    <a:pt x="3915" y="4735"/>
                  </a:lnTo>
                  <a:lnTo>
                    <a:pt x="796" y="7628"/>
                  </a:lnTo>
                  <a:cubicBezTo>
                    <a:pt x="865" y="7712"/>
                    <a:pt x="938" y="7795"/>
                    <a:pt x="1013" y="7876"/>
                  </a:cubicBezTo>
                  <a:lnTo>
                    <a:pt x="3714" y="5371"/>
                  </a:lnTo>
                  <a:lnTo>
                    <a:pt x="3714" y="5371"/>
                  </a:lnTo>
                  <a:cubicBezTo>
                    <a:pt x="3189" y="6498"/>
                    <a:pt x="2623" y="7603"/>
                    <a:pt x="2012" y="8680"/>
                  </a:cubicBezTo>
                  <a:cubicBezTo>
                    <a:pt x="2107" y="8741"/>
                    <a:pt x="2205" y="8791"/>
                    <a:pt x="2302" y="8844"/>
                  </a:cubicBezTo>
                  <a:cubicBezTo>
                    <a:pt x="3047" y="7530"/>
                    <a:pt x="3731" y="6169"/>
                    <a:pt x="4342" y="4794"/>
                  </a:cubicBezTo>
                  <a:lnTo>
                    <a:pt x="4581" y="4570"/>
                  </a:lnTo>
                  <a:cubicBezTo>
                    <a:pt x="4612" y="4607"/>
                    <a:pt x="4646" y="4643"/>
                    <a:pt x="4676" y="4682"/>
                  </a:cubicBezTo>
                  <a:lnTo>
                    <a:pt x="4565" y="4713"/>
                  </a:lnTo>
                  <a:lnTo>
                    <a:pt x="5700" y="8621"/>
                  </a:lnTo>
                  <a:cubicBezTo>
                    <a:pt x="5803" y="8574"/>
                    <a:pt x="5904" y="8521"/>
                    <a:pt x="6001" y="8465"/>
                  </a:cubicBezTo>
                  <a:lnTo>
                    <a:pt x="5025" y="5106"/>
                  </a:lnTo>
                  <a:lnTo>
                    <a:pt x="5025" y="5106"/>
                  </a:lnTo>
                  <a:cubicBezTo>
                    <a:pt x="5711" y="5965"/>
                    <a:pt x="6339" y="6866"/>
                    <a:pt x="6908" y="7807"/>
                  </a:cubicBezTo>
                  <a:cubicBezTo>
                    <a:pt x="6992" y="7729"/>
                    <a:pt x="7073" y="7648"/>
                    <a:pt x="7151" y="7564"/>
                  </a:cubicBezTo>
                  <a:cubicBezTo>
                    <a:pt x="6607" y="6668"/>
                    <a:pt x="6007" y="5806"/>
                    <a:pt x="5357" y="4989"/>
                  </a:cubicBezTo>
                  <a:lnTo>
                    <a:pt x="5357" y="4989"/>
                  </a:lnTo>
                  <a:cubicBezTo>
                    <a:pt x="6208" y="5499"/>
                    <a:pt x="7048" y="6030"/>
                    <a:pt x="7873" y="6579"/>
                  </a:cubicBezTo>
                  <a:cubicBezTo>
                    <a:pt x="7926" y="6481"/>
                    <a:pt x="7979" y="6384"/>
                    <a:pt x="8027" y="6281"/>
                  </a:cubicBezTo>
                  <a:cubicBezTo>
                    <a:pt x="6997" y="5603"/>
                    <a:pt x="5943" y="4947"/>
                    <a:pt x="4877" y="4319"/>
                  </a:cubicBezTo>
                  <a:lnTo>
                    <a:pt x="4869" y="4297"/>
                  </a:lnTo>
                  <a:lnTo>
                    <a:pt x="5195" y="3996"/>
                  </a:lnTo>
                  <a:cubicBezTo>
                    <a:pt x="6230" y="3636"/>
                    <a:pt x="7271" y="3265"/>
                    <a:pt x="8303" y="2883"/>
                  </a:cubicBezTo>
                  <a:cubicBezTo>
                    <a:pt x="8272" y="2774"/>
                    <a:pt x="8242" y="2671"/>
                    <a:pt x="8203" y="2565"/>
                  </a:cubicBezTo>
                  <a:cubicBezTo>
                    <a:pt x="7279" y="2908"/>
                    <a:pt x="6347" y="3243"/>
                    <a:pt x="5418" y="3563"/>
                  </a:cubicBezTo>
                  <a:cubicBezTo>
                    <a:pt x="6043" y="2740"/>
                    <a:pt x="6749" y="1982"/>
                    <a:pt x="7530" y="1304"/>
                  </a:cubicBezTo>
                  <a:cubicBezTo>
                    <a:pt x="7463" y="1214"/>
                    <a:pt x="7394" y="1128"/>
                    <a:pt x="7324" y="1044"/>
                  </a:cubicBezTo>
                  <a:cubicBezTo>
                    <a:pt x="6554" y="1714"/>
                    <a:pt x="5848" y="2459"/>
                    <a:pt x="5229" y="3270"/>
                  </a:cubicBezTo>
                  <a:cubicBezTo>
                    <a:pt x="5563" y="2224"/>
                    <a:pt x="5918" y="1170"/>
                    <a:pt x="6292" y="132"/>
                  </a:cubicBezTo>
                  <a:cubicBezTo>
                    <a:pt x="6266" y="112"/>
                    <a:pt x="6241" y="98"/>
                    <a:pt x="6213" y="82"/>
                  </a:cubicBezTo>
                  <a:cubicBezTo>
                    <a:pt x="6138" y="54"/>
                    <a:pt x="6060" y="26"/>
                    <a:pt x="5985"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62" name="Google Shape;7762;p59"/>
            <p:cNvSpPr/>
            <p:nvPr/>
          </p:nvSpPr>
          <p:spPr>
            <a:xfrm>
              <a:off x="4217379" y="1351269"/>
              <a:ext cx="1975396" cy="1273295"/>
            </a:xfrm>
            <a:custGeom>
              <a:avLst/>
              <a:gdLst/>
              <a:ahLst/>
              <a:cxnLst/>
              <a:rect l="l" t="t" r="r" b="b"/>
              <a:pathLst>
                <a:path w="26619" h="17158" extrusionOk="0">
                  <a:moveTo>
                    <a:pt x="6002" y="1605"/>
                  </a:moveTo>
                  <a:lnTo>
                    <a:pt x="9243" y="2846"/>
                  </a:lnTo>
                  <a:cubicBezTo>
                    <a:pt x="7871" y="3494"/>
                    <a:pt x="6819" y="4699"/>
                    <a:pt x="6375" y="6169"/>
                  </a:cubicBezTo>
                  <a:lnTo>
                    <a:pt x="3067" y="4531"/>
                  </a:lnTo>
                  <a:cubicBezTo>
                    <a:pt x="3552" y="3164"/>
                    <a:pt x="4635" y="2085"/>
                    <a:pt x="6002" y="1605"/>
                  </a:cubicBezTo>
                  <a:close/>
                  <a:moveTo>
                    <a:pt x="10052" y="3156"/>
                  </a:moveTo>
                  <a:lnTo>
                    <a:pt x="13297" y="4400"/>
                  </a:lnTo>
                  <a:cubicBezTo>
                    <a:pt x="11763" y="5061"/>
                    <a:pt x="10599" y="6412"/>
                    <a:pt x="10186" y="8060"/>
                  </a:cubicBezTo>
                  <a:lnTo>
                    <a:pt x="6917" y="6437"/>
                  </a:lnTo>
                  <a:cubicBezTo>
                    <a:pt x="7346" y="4888"/>
                    <a:pt x="8532" y="3653"/>
                    <a:pt x="10052" y="3156"/>
                  </a:cubicBezTo>
                  <a:close/>
                  <a:moveTo>
                    <a:pt x="14159" y="4729"/>
                  </a:moveTo>
                  <a:lnTo>
                    <a:pt x="17727" y="6096"/>
                  </a:lnTo>
                  <a:cubicBezTo>
                    <a:pt x="16045" y="6805"/>
                    <a:pt x="14801" y="8342"/>
                    <a:pt x="14497" y="10192"/>
                  </a:cubicBezTo>
                  <a:lnTo>
                    <a:pt x="10728" y="8328"/>
                  </a:lnTo>
                  <a:cubicBezTo>
                    <a:pt x="11113" y="6582"/>
                    <a:pt x="12446" y="5193"/>
                    <a:pt x="14159" y="4729"/>
                  </a:cubicBezTo>
                  <a:close/>
                  <a:moveTo>
                    <a:pt x="18595" y="6431"/>
                  </a:moveTo>
                  <a:lnTo>
                    <a:pt x="22068" y="7762"/>
                  </a:lnTo>
                  <a:lnTo>
                    <a:pt x="21998" y="11788"/>
                  </a:lnTo>
                  <a:lnTo>
                    <a:pt x="17710" y="11788"/>
                  </a:lnTo>
                  <a:lnTo>
                    <a:pt x="15049" y="10468"/>
                  </a:lnTo>
                  <a:cubicBezTo>
                    <a:pt x="15297" y="8510"/>
                    <a:pt x="16723" y="6919"/>
                    <a:pt x="18595" y="6431"/>
                  </a:cubicBezTo>
                  <a:close/>
                  <a:moveTo>
                    <a:pt x="3436" y="1"/>
                  </a:moveTo>
                  <a:cubicBezTo>
                    <a:pt x="3316" y="1"/>
                    <a:pt x="3203" y="74"/>
                    <a:pt x="3162" y="193"/>
                  </a:cubicBezTo>
                  <a:lnTo>
                    <a:pt x="3162" y="199"/>
                  </a:lnTo>
                  <a:cubicBezTo>
                    <a:pt x="3103" y="349"/>
                    <a:pt x="3181" y="517"/>
                    <a:pt x="3332" y="575"/>
                  </a:cubicBezTo>
                  <a:lnTo>
                    <a:pt x="5215" y="1298"/>
                  </a:lnTo>
                  <a:cubicBezTo>
                    <a:pt x="3982" y="1903"/>
                    <a:pt x="3022" y="2969"/>
                    <a:pt x="2539" y="4266"/>
                  </a:cubicBezTo>
                  <a:lnTo>
                    <a:pt x="472" y="3240"/>
                  </a:lnTo>
                  <a:cubicBezTo>
                    <a:pt x="431" y="3219"/>
                    <a:pt x="387" y="3210"/>
                    <a:pt x="345" y="3210"/>
                  </a:cubicBezTo>
                  <a:cubicBezTo>
                    <a:pt x="245" y="3210"/>
                    <a:pt x="150" y="3261"/>
                    <a:pt x="96" y="3348"/>
                  </a:cubicBezTo>
                  <a:cubicBezTo>
                    <a:pt x="87" y="3360"/>
                    <a:pt x="82" y="3365"/>
                    <a:pt x="73" y="3374"/>
                  </a:cubicBezTo>
                  <a:cubicBezTo>
                    <a:pt x="1" y="3519"/>
                    <a:pt x="59" y="3697"/>
                    <a:pt x="210" y="3770"/>
                  </a:cubicBezTo>
                  <a:lnTo>
                    <a:pt x="2361" y="4838"/>
                  </a:lnTo>
                  <a:cubicBezTo>
                    <a:pt x="2260" y="5251"/>
                    <a:pt x="2196" y="5684"/>
                    <a:pt x="2196" y="6127"/>
                  </a:cubicBezTo>
                  <a:cubicBezTo>
                    <a:pt x="2196" y="8259"/>
                    <a:pt x="3460" y="10192"/>
                    <a:pt x="5413" y="11059"/>
                  </a:cubicBezTo>
                  <a:cubicBezTo>
                    <a:pt x="5430" y="11065"/>
                    <a:pt x="5446" y="11073"/>
                    <a:pt x="5469" y="11076"/>
                  </a:cubicBezTo>
                  <a:cubicBezTo>
                    <a:pt x="5859" y="11160"/>
                    <a:pt x="6250" y="11205"/>
                    <a:pt x="6632" y="11205"/>
                  </a:cubicBezTo>
                  <a:cubicBezTo>
                    <a:pt x="6660" y="11205"/>
                    <a:pt x="6685" y="11193"/>
                    <a:pt x="6710" y="11188"/>
                  </a:cubicBezTo>
                  <a:cubicBezTo>
                    <a:pt x="6836" y="11152"/>
                    <a:pt x="6931" y="11046"/>
                    <a:pt x="6931" y="10909"/>
                  </a:cubicBezTo>
                  <a:cubicBezTo>
                    <a:pt x="6931" y="10744"/>
                    <a:pt x="6797" y="10610"/>
                    <a:pt x="6632" y="10610"/>
                  </a:cubicBezTo>
                  <a:cubicBezTo>
                    <a:pt x="6303" y="10610"/>
                    <a:pt x="5963" y="10577"/>
                    <a:pt x="5625" y="10504"/>
                  </a:cubicBezTo>
                  <a:cubicBezTo>
                    <a:pt x="3904" y="9729"/>
                    <a:pt x="2788" y="8013"/>
                    <a:pt x="2788" y="6127"/>
                  </a:cubicBezTo>
                  <a:cubicBezTo>
                    <a:pt x="2788" y="5776"/>
                    <a:pt x="2824" y="5432"/>
                    <a:pt x="2899" y="5106"/>
                  </a:cubicBezTo>
                  <a:lnTo>
                    <a:pt x="6239" y="6758"/>
                  </a:lnTo>
                  <a:cubicBezTo>
                    <a:pt x="6183" y="7070"/>
                    <a:pt x="6149" y="7385"/>
                    <a:pt x="6149" y="7712"/>
                  </a:cubicBezTo>
                  <a:cubicBezTo>
                    <a:pt x="6149" y="9840"/>
                    <a:pt x="7410" y="11776"/>
                    <a:pt x="9363" y="12641"/>
                  </a:cubicBezTo>
                  <a:cubicBezTo>
                    <a:pt x="9380" y="12650"/>
                    <a:pt x="9400" y="12655"/>
                    <a:pt x="9419" y="12658"/>
                  </a:cubicBezTo>
                  <a:cubicBezTo>
                    <a:pt x="9807" y="12742"/>
                    <a:pt x="10200" y="12789"/>
                    <a:pt x="10585" y="12789"/>
                  </a:cubicBezTo>
                  <a:cubicBezTo>
                    <a:pt x="10747" y="12789"/>
                    <a:pt x="10881" y="12655"/>
                    <a:pt x="10881" y="12491"/>
                  </a:cubicBezTo>
                  <a:cubicBezTo>
                    <a:pt x="10881" y="12329"/>
                    <a:pt x="10747" y="12195"/>
                    <a:pt x="10585" y="12195"/>
                  </a:cubicBezTo>
                  <a:cubicBezTo>
                    <a:pt x="10253" y="12195"/>
                    <a:pt x="9916" y="12161"/>
                    <a:pt x="9575" y="12086"/>
                  </a:cubicBezTo>
                  <a:cubicBezTo>
                    <a:pt x="7854" y="11313"/>
                    <a:pt x="6738" y="9598"/>
                    <a:pt x="6738" y="7712"/>
                  </a:cubicBezTo>
                  <a:cubicBezTo>
                    <a:pt x="6738" y="7480"/>
                    <a:pt x="6758" y="7254"/>
                    <a:pt x="6794" y="7031"/>
                  </a:cubicBezTo>
                  <a:lnTo>
                    <a:pt x="10075" y="8655"/>
                  </a:lnTo>
                  <a:cubicBezTo>
                    <a:pt x="10047" y="8886"/>
                    <a:pt x="10024" y="9115"/>
                    <a:pt x="10024" y="9349"/>
                  </a:cubicBezTo>
                  <a:cubicBezTo>
                    <a:pt x="10024" y="11481"/>
                    <a:pt x="11285" y="13417"/>
                    <a:pt x="13238" y="14282"/>
                  </a:cubicBezTo>
                  <a:cubicBezTo>
                    <a:pt x="13255" y="14287"/>
                    <a:pt x="13275" y="14296"/>
                    <a:pt x="13294" y="14298"/>
                  </a:cubicBezTo>
                  <a:cubicBezTo>
                    <a:pt x="13682" y="14382"/>
                    <a:pt x="14075" y="14427"/>
                    <a:pt x="14460" y="14427"/>
                  </a:cubicBezTo>
                  <a:cubicBezTo>
                    <a:pt x="14622" y="14427"/>
                    <a:pt x="14756" y="14293"/>
                    <a:pt x="14756" y="14131"/>
                  </a:cubicBezTo>
                  <a:cubicBezTo>
                    <a:pt x="14756" y="13966"/>
                    <a:pt x="14622" y="13835"/>
                    <a:pt x="14460" y="13835"/>
                  </a:cubicBezTo>
                  <a:cubicBezTo>
                    <a:pt x="14128" y="13835"/>
                    <a:pt x="13791" y="13799"/>
                    <a:pt x="13450" y="13726"/>
                  </a:cubicBezTo>
                  <a:cubicBezTo>
                    <a:pt x="11729" y="12951"/>
                    <a:pt x="10613" y="11235"/>
                    <a:pt x="10613" y="9349"/>
                  </a:cubicBezTo>
                  <a:cubicBezTo>
                    <a:pt x="10613" y="9210"/>
                    <a:pt x="10624" y="9070"/>
                    <a:pt x="10633" y="8934"/>
                  </a:cubicBezTo>
                  <a:lnTo>
                    <a:pt x="14432" y="10817"/>
                  </a:lnTo>
                  <a:cubicBezTo>
                    <a:pt x="14427" y="10898"/>
                    <a:pt x="14418" y="10979"/>
                    <a:pt x="14418" y="11062"/>
                  </a:cubicBezTo>
                  <a:cubicBezTo>
                    <a:pt x="14418" y="13191"/>
                    <a:pt x="15679" y="15127"/>
                    <a:pt x="17632" y="15992"/>
                  </a:cubicBezTo>
                  <a:cubicBezTo>
                    <a:pt x="17649" y="16000"/>
                    <a:pt x="17669" y="16006"/>
                    <a:pt x="17688" y="16011"/>
                  </a:cubicBezTo>
                  <a:cubicBezTo>
                    <a:pt x="18079" y="16095"/>
                    <a:pt x="18469" y="16140"/>
                    <a:pt x="18854" y="16140"/>
                  </a:cubicBezTo>
                  <a:cubicBezTo>
                    <a:pt x="19016" y="16140"/>
                    <a:pt x="19150" y="16006"/>
                    <a:pt x="19150" y="15841"/>
                  </a:cubicBezTo>
                  <a:cubicBezTo>
                    <a:pt x="19150" y="15679"/>
                    <a:pt x="19016" y="15545"/>
                    <a:pt x="18854" y="15545"/>
                  </a:cubicBezTo>
                  <a:cubicBezTo>
                    <a:pt x="18522" y="15545"/>
                    <a:pt x="18185" y="15512"/>
                    <a:pt x="17844" y="15439"/>
                  </a:cubicBezTo>
                  <a:cubicBezTo>
                    <a:pt x="16134" y="14672"/>
                    <a:pt x="15027" y="12976"/>
                    <a:pt x="15010" y="11104"/>
                  </a:cubicBezTo>
                  <a:lnTo>
                    <a:pt x="15010" y="11104"/>
                  </a:lnTo>
                  <a:lnTo>
                    <a:pt x="17507" y="12340"/>
                  </a:lnTo>
                  <a:cubicBezTo>
                    <a:pt x="17546" y="12362"/>
                    <a:pt x="17590" y="12373"/>
                    <a:pt x="17641" y="12373"/>
                  </a:cubicBezTo>
                  <a:lnTo>
                    <a:pt x="21987" y="12373"/>
                  </a:lnTo>
                  <a:lnTo>
                    <a:pt x="21912" y="16857"/>
                  </a:lnTo>
                  <a:cubicBezTo>
                    <a:pt x="21909" y="17021"/>
                    <a:pt x="22037" y="17152"/>
                    <a:pt x="22202" y="17158"/>
                  </a:cubicBezTo>
                  <a:lnTo>
                    <a:pt x="22208" y="17158"/>
                  </a:lnTo>
                  <a:cubicBezTo>
                    <a:pt x="22224" y="17158"/>
                    <a:pt x="22238" y="17150"/>
                    <a:pt x="22258" y="17147"/>
                  </a:cubicBezTo>
                  <a:cubicBezTo>
                    <a:pt x="22392" y="17122"/>
                    <a:pt x="22500" y="17010"/>
                    <a:pt x="22503" y="16865"/>
                  </a:cubicBezTo>
                  <a:lnTo>
                    <a:pt x="22581" y="12368"/>
                  </a:lnTo>
                  <a:lnTo>
                    <a:pt x="26331" y="12368"/>
                  </a:lnTo>
                  <a:cubicBezTo>
                    <a:pt x="26336" y="12368"/>
                    <a:pt x="26340" y="12368"/>
                    <a:pt x="26345" y="12368"/>
                  </a:cubicBezTo>
                  <a:cubicBezTo>
                    <a:pt x="26495" y="12368"/>
                    <a:pt x="26618" y="12240"/>
                    <a:pt x="26618" y="12081"/>
                  </a:cubicBezTo>
                  <a:cubicBezTo>
                    <a:pt x="26618" y="11916"/>
                    <a:pt x="26487" y="11785"/>
                    <a:pt x="26322" y="11785"/>
                  </a:cubicBezTo>
                  <a:lnTo>
                    <a:pt x="22593" y="11785"/>
                  </a:lnTo>
                  <a:lnTo>
                    <a:pt x="22665" y="7561"/>
                  </a:lnTo>
                  <a:cubicBezTo>
                    <a:pt x="22668" y="7436"/>
                    <a:pt x="22593" y="7324"/>
                    <a:pt x="22473" y="7279"/>
                  </a:cubicBezTo>
                  <a:lnTo>
                    <a:pt x="19831" y="6264"/>
                  </a:lnTo>
                  <a:lnTo>
                    <a:pt x="19831" y="6264"/>
                  </a:lnTo>
                  <a:cubicBezTo>
                    <a:pt x="20403" y="6267"/>
                    <a:pt x="20966" y="6373"/>
                    <a:pt x="21510" y="6582"/>
                  </a:cubicBezTo>
                  <a:cubicBezTo>
                    <a:pt x="21543" y="6594"/>
                    <a:pt x="21577" y="6600"/>
                    <a:pt x="21611" y="6600"/>
                  </a:cubicBezTo>
                  <a:cubicBezTo>
                    <a:pt x="21726" y="6600"/>
                    <a:pt x="21834" y="6530"/>
                    <a:pt x="21884" y="6420"/>
                  </a:cubicBezTo>
                  <a:cubicBezTo>
                    <a:pt x="21887" y="6417"/>
                    <a:pt x="21889" y="6414"/>
                    <a:pt x="21889" y="6406"/>
                  </a:cubicBezTo>
                  <a:cubicBezTo>
                    <a:pt x="21951" y="6253"/>
                    <a:pt x="21873" y="6082"/>
                    <a:pt x="21719" y="6027"/>
                  </a:cubicBezTo>
                  <a:cubicBezTo>
                    <a:pt x="21100" y="5790"/>
                    <a:pt x="20458" y="5670"/>
                    <a:pt x="19808" y="5670"/>
                  </a:cubicBezTo>
                  <a:cubicBezTo>
                    <a:pt x="19404" y="5670"/>
                    <a:pt x="19010" y="5720"/>
                    <a:pt x="18631" y="5804"/>
                  </a:cubicBezTo>
                  <a:lnTo>
                    <a:pt x="15370" y="4554"/>
                  </a:lnTo>
                  <a:cubicBezTo>
                    <a:pt x="15384" y="4554"/>
                    <a:pt x="15398" y="4551"/>
                    <a:pt x="15409" y="4551"/>
                  </a:cubicBezTo>
                  <a:cubicBezTo>
                    <a:pt x="15986" y="4551"/>
                    <a:pt x="16558" y="4660"/>
                    <a:pt x="17111" y="4869"/>
                  </a:cubicBezTo>
                  <a:cubicBezTo>
                    <a:pt x="17144" y="4883"/>
                    <a:pt x="17179" y="4889"/>
                    <a:pt x="17213" y="4889"/>
                  </a:cubicBezTo>
                  <a:cubicBezTo>
                    <a:pt x="17311" y="4889"/>
                    <a:pt x="17403" y="4836"/>
                    <a:pt x="17459" y="4749"/>
                  </a:cubicBezTo>
                  <a:cubicBezTo>
                    <a:pt x="17468" y="4732"/>
                    <a:pt x="17482" y="4718"/>
                    <a:pt x="17490" y="4699"/>
                  </a:cubicBezTo>
                  <a:cubicBezTo>
                    <a:pt x="17549" y="4545"/>
                    <a:pt x="17473" y="4372"/>
                    <a:pt x="17320" y="4317"/>
                  </a:cubicBezTo>
                  <a:cubicBezTo>
                    <a:pt x="16698" y="4079"/>
                    <a:pt x="16056" y="3962"/>
                    <a:pt x="15409" y="3962"/>
                  </a:cubicBezTo>
                  <a:cubicBezTo>
                    <a:pt x="14990" y="3962"/>
                    <a:pt x="14586" y="4015"/>
                    <a:pt x="14195" y="4105"/>
                  </a:cubicBezTo>
                  <a:lnTo>
                    <a:pt x="11132" y="2933"/>
                  </a:lnTo>
                  <a:cubicBezTo>
                    <a:pt x="11266" y="2922"/>
                    <a:pt x="11397" y="2913"/>
                    <a:pt x="11534" y="2913"/>
                  </a:cubicBezTo>
                  <a:cubicBezTo>
                    <a:pt x="12111" y="2913"/>
                    <a:pt x="12683" y="3019"/>
                    <a:pt x="13236" y="3229"/>
                  </a:cubicBezTo>
                  <a:cubicBezTo>
                    <a:pt x="13271" y="3243"/>
                    <a:pt x="13308" y="3250"/>
                    <a:pt x="13344" y="3250"/>
                  </a:cubicBezTo>
                  <a:cubicBezTo>
                    <a:pt x="13462" y="3250"/>
                    <a:pt x="13572" y="3176"/>
                    <a:pt x="13615" y="3058"/>
                  </a:cubicBezTo>
                  <a:cubicBezTo>
                    <a:pt x="13623" y="3044"/>
                    <a:pt x="13618" y="3033"/>
                    <a:pt x="13623" y="3019"/>
                  </a:cubicBezTo>
                  <a:cubicBezTo>
                    <a:pt x="13654" y="2877"/>
                    <a:pt x="13584" y="2732"/>
                    <a:pt x="13445" y="2679"/>
                  </a:cubicBezTo>
                  <a:cubicBezTo>
                    <a:pt x="12823" y="2442"/>
                    <a:pt x="12181" y="2322"/>
                    <a:pt x="11534" y="2322"/>
                  </a:cubicBezTo>
                  <a:cubicBezTo>
                    <a:pt x="11026" y="2322"/>
                    <a:pt x="10538" y="2397"/>
                    <a:pt x="10075" y="2528"/>
                  </a:cubicBezTo>
                  <a:lnTo>
                    <a:pt x="7031" y="1365"/>
                  </a:lnTo>
                  <a:cubicBezTo>
                    <a:pt x="7212" y="1343"/>
                    <a:pt x="7394" y="1329"/>
                    <a:pt x="7581" y="1329"/>
                  </a:cubicBezTo>
                  <a:cubicBezTo>
                    <a:pt x="8158" y="1329"/>
                    <a:pt x="8733" y="1437"/>
                    <a:pt x="9282" y="1647"/>
                  </a:cubicBezTo>
                  <a:cubicBezTo>
                    <a:pt x="9317" y="1660"/>
                    <a:pt x="9353" y="1667"/>
                    <a:pt x="9388" y="1667"/>
                  </a:cubicBezTo>
                  <a:cubicBezTo>
                    <a:pt x="9504" y="1667"/>
                    <a:pt x="9612" y="1596"/>
                    <a:pt x="9659" y="1482"/>
                  </a:cubicBezTo>
                  <a:cubicBezTo>
                    <a:pt x="9665" y="1479"/>
                    <a:pt x="9665" y="1477"/>
                    <a:pt x="9667" y="1471"/>
                  </a:cubicBezTo>
                  <a:cubicBezTo>
                    <a:pt x="9726" y="1318"/>
                    <a:pt x="9651" y="1147"/>
                    <a:pt x="9497" y="1092"/>
                  </a:cubicBezTo>
                  <a:cubicBezTo>
                    <a:pt x="8875" y="854"/>
                    <a:pt x="8233" y="737"/>
                    <a:pt x="7586" y="737"/>
                  </a:cubicBezTo>
                  <a:cubicBezTo>
                    <a:pt x="7037" y="737"/>
                    <a:pt x="6512" y="821"/>
                    <a:pt x="6016" y="969"/>
                  </a:cubicBezTo>
                  <a:lnTo>
                    <a:pt x="3541" y="20"/>
                  </a:lnTo>
                  <a:cubicBezTo>
                    <a:pt x="3506" y="7"/>
                    <a:pt x="3471" y="1"/>
                    <a:pt x="343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7763" name="Google Shape;7763;p59"/>
            <p:cNvSpPr/>
            <p:nvPr/>
          </p:nvSpPr>
          <p:spPr>
            <a:xfrm>
              <a:off x="5309688" y="1794531"/>
              <a:ext cx="532160" cy="732750"/>
            </a:xfrm>
            <a:custGeom>
              <a:avLst/>
              <a:gdLst/>
              <a:ahLst/>
              <a:cxnLst/>
              <a:rect l="l" t="t" r="r" b="b"/>
              <a:pathLst>
                <a:path w="7171" h="9874" extrusionOk="0">
                  <a:moveTo>
                    <a:pt x="5092" y="1"/>
                  </a:moveTo>
                  <a:cubicBezTo>
                    <a:pt x="2280" y="1"/>
                    <a:pt x="1" y="2283"/>
                    <a:pt x="1" y="5092"/>
                  </a:cubicBezTo>
                  <a:cubicBezTo>
                    <a:pt x="1" y="7173"/>
                    <a:pt x="1251" y="8959"/>
                    <a:pt x="3042" y="9751"/>
                  </a:cubicBezTo>
                  <a:cubicBezTo>
                    <a:pt x="3407" y="9832"/>
                    <a:pt x="3778" y="9874"/>
                    <a:pt x="4144" y="9874"/>
                  </a:cubicBezTo>
                  <a:lnTo>
                    <a:pt x="4442" y="9874"/>
                  </a:lnTo>
                  <a:cubicBezTo>
                    <a:pt x="4442" y="9709"/>
                    <a:pt x="4308" y="9578"/>
                    <a:pt x="4144" y="9578"/>
                  </a:cubicBezTo>
                  <a:cubicBezTo>
                    <a:pt x="3814" y="9578"/>
                    <a:pt x="3474" y="9542"/>
                    <a:pt x="3136" y="9469"/>
                  </a:cubicBezTo>
                  <a:cubicBezTo>
                    <a:pt x="1415" y="8694"/>
                    <a:pt x="299" y="6978"/>
                    <a:pt x="299" y="5092"/>
                  </a:cubicBezTo>
                  <a:cubicBezTo>
                    <a:pt x="299" y="2445"/>
                    <a:pt x="2450" y="294"/>
                    <a:pt x="5098" y="294"/>
                  </a:cubicBezTo>
                  <a:cubicBezTo>
                    <a:pt x="5675" y="294"/>
                    <a:pt x="6247" y="402"/>
                    <a:pt x="6799" y="612"/>
                  </a:cubicBezTo>
                  <a:cubicBezTo>
                    <a:pt x="6833" y="624"/>
                    <a:pt x="6867" y="630"/>
                    <a:pt x="6901" y="630"/>
                  </a:cubicBezTo>
                  <a:cubicBezTo>
                    <a:pt x="7014" y="630"/>
                    <a:pt x="7123" y="562"/>
                    <a:pt x="7170" y="450"/>
                  </a:cubicBezTo>
                  <a:lnTo>
                    <a:pt x="6900" y="335"/>
                  </a:lnTo>
                  <a:cubicBezTo>
                    <a:pt x="6336" y="123"/>
                    <a:pt x="5731" y="1"/>
                    <a:pt x="5092"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64" name="Google Shape;7764;p59"/>
            <p:cNvSpPr/>
            <p:nvPr/>
          </p:nvSpPr>
          <p:spPr>
            <a:xfrm>
              <a:off x="4983457" y="1667407"/>
              <a:ext cx="530230" cy="732750"/>
            </a:xfrm>
            <a:custGeom>
              <a:avLst/>
              <a:gdLst/>
              <a:ahLst/>
              <a:cxnLst/>
              <a:rect l="l" t="t" r="r" b="b"/>
              <a:pathLst>
                <a:path w="7145" h="9874" extrusionOk="0">
                  <a:moveTo>
                    <a:pt x="5091" y="1"/>
                  </a:moveTo>
                  <a:cubicBezTo>
                    <a:pt x="2276" y="1"/>
                    <a:pt x="0" y="2283"/>
                    <a:pt x="0" y="5092"/>
                  </a:cubicBezTo>
                  <a:cubicBezTo>
                    <a:pt x="0" y="7176"/>
                    <a:pt x="1250" y="8962"/>
                    <a:pt x="3041" y="9751"/>
                  </a:cubicBezTo>
                  <a:cubicBezTo>
                    <a:pt x="3406" y="9832"/>
                    <a:pt x="3777" y="9874"/>
                    <a:pt x="4143" y="9874"/>
                  </a:cubicBezTo>
                  <a:lnTo>
                    <a:pt x="4439" y="9874"/>
                  </a:lnTo>
                  <a:cubicBezTo>
                    <a:pt x="4439" y="9709"/>
                    <a:pt x="4307" y="9578"/>
                    <a:pt x="4143" y="9578"/>
                  </a:cubicBezTo>
                  <a:cubicBezTo>
                    <a:pt x="3811" y="9578"/>
                    <a:pt x="3473" y="9542"/>
                    <a:pt x="3136" y="9469"/>
                  </a:cubicBezTo>
                  <a:cubicBezTo>
                    <a:pt x="1412" y="8697"/>
                    <a:pt x="296" y="6981"/>
                    <a:pt x="296" y="5092"/>
                  </a:cubicBezTo>
                  <a:cubicBezTo>
                    <a:pt x="296" y="2450"/>
                    <a:pt x="2449" y="294"/>
                    <a:pt x="5094" y="294"/>
                  </a:cubicBezTo>
                  <a:cubicBezTo>
                    <a:pt x="5674" y="294"/>
                    <a:pt x="6246" y="402"/>
                    <a:pt x="6796" y="612"/>
                  </a:cubicBezTo>
                  <a:cubicBezTo>
                    <a:pt x="6831" y="625"/>
                    <a:pt x="6866" y="632"/>
                    <a:pt x="6900" y="632"/>
                  </a:cubicBezTo>
                  <a:cubicBezTo>
                    <a:pt x="6999" y="632"/>
                    <a:pt x="7091" y="579"/>
                    <a:pt x="7145" y="495"/>
                  </a:cubicBezTo>
                  <a:lnTo>
                    <a:pt x="6899" y="336"/>
                  </a:lnTo>
                  <a:cubicBezTo>
                    <a:pt x="6336" y="124"/>
                    <a:pt x="5730" y="1"/>
                    <a:pt x="5091"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65" name="Google Shape;7765;p59"/>
            <p:cNvSpPr/>
            <p:nvPr/>
          </p:nvSpPr>
          <p:spPr>
            <a:xfrm>
              <a:off x="4695667" y="1545924"/>
              <a:ext cx="532976" cy="732750"/>
            </a:xfrm>
            <a:custGeom>
              <a:avLst/>
              <a:gdLst/>
              <a:ahLst/>
              <a:cxnLst/>
              <a:rect l="l" t="t" r="r" b="b"/>
              <a:pathLst>
                <a:path w="7182" h="9874" extrusionOk="0">
                  <a:moveTo>
                    <a:pt x="5092" y="0"/>
                  </a:moveTo>
                  <a:cubicBezTo>
                    <a:pt x="2277" y="0"/>
                    <a:pt x="0" y="2279"/>
                    <a:pt x="0" y="5092"/>
                  </a:cubicBezTo>
                  <a:cubicBezTo>
                    <a:pt x="0" y="7173"/>
                    <a:pt x="1250" y="8958"/>
                    <a:pt x="3038" y="9750"/>
                  </a:cubicBezTo>
                  <a:cubicBezTo>
                    <a:pt x="3404" y="9831"/>
                    <a:pt x="3775" y="9873"/>
                    <a:pt x="4140" y="9873"/>
                  </a:cubicBezTo>
                  <a:lnTo>
                    <a:pt x="4436" y="9873"/>
                  </a:lnTo>
                  <a:cubicBezTo>
                    <a:pt x="4436" y="9709"/>
                    <a:pt x="4305" y="9575"/>
                    <a:pt x="4140" y="9575"/>
                  </a:cubicBezTo>
                  <a:cubicBezTo>
                    <a:pt x="3808" y="9575"/>
                    <a:pt x="3471" y="9541"/>
                    <a:pt x="3133" y="9469"/>
                  </a:cubicBezTo>
                  <a:cubicBezTo>
                    <a:pt x="1409" y="8693"/>
                    <a:pt x="293" y="6977"/>
                    <a:pt x="293" y="5092"/>
                  </a:cubicBezTo>
                  <a:cubicBezTo>
                    <a:pt x="293" y="2447"/>
                    <a:pt x="2444" y="293"/>
                    <a:pt x="5092" y="293"/>
                  </a:cubicBezTo>
                  <a:cubicBezTo>
                    <a:pt x="5672" y="293"/>
                    <a:pt x="6244" y="402"/>
                    <a:pt x="6793" y="611"/>
                  </a:cubicBezTo>
                  <a:cubicBezTo>
                    <a:pt x="6828" y="624"/>
                    <a:pt x="6863" y="631"/>
                    <a:pt x="6898" y="631"/>
                  </a:cubicBezTo>
                  <a:cubicBezTo>
                    <a:pt x="7018" y="631"/>
                    <a:pt x="7130" y="557"/>
                    <a:pt x="7173" y="438"/>
                  </a:cubicBezTo>
                  <a:cubicBezTo>
                    <a:pt x="7181" y="424"/>
                    <a:pt x="7178" y="416"/>
                    <a:pt x="7181" y="402"/>
                  </a:cubicBezTo>
                  <a:lnTo>
                    <a:pt x="6899" y="335"/>
                  </a:lnTo>
                  <a:cubicBezTo>
                    <a:pt x="6336" y="123"/>
                    <a:pt x="5730" y="0"/>
                    <a:pt x="509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66" name="Google Shape;7766;p59"/>
            <p:cNvSpPr/>
            <p:nvPr/>
          </p:nvSpPr>
          <p:spPr>
            <a:xfrm>
              <a:off x="4402312" y="1428077"/>
              <a:ext cx="532086" cy="753454"/>
            </a:xfrm>
            <a:custGeom>
              <a:avLst/>
              <a:gdLst/>
              <a:ahLst/>
              <a:cxnLst/>
              <a:rect l="l" t="t" r="r" b="b"/>
              <a:pathLst>
                <a:path w="7170" h="10153" extrusionOk="0">
                  <a:moveTo>
                    <a:pt x="5091" y="1"/>
                  </a:moveTo>
                  <a:cubicBezTo>
                    <a:pt x="2277" y="1"/>
                    <a:pt x="0" y="2283"/>
                    <a:pt x="0" y="5092"/>
                  </a:cubicBezTo>
                  <a:cubicBezTo>
                    <a:pt x="0" y="7173"/>
                    <a:pt x="1247" y="8959"/>
                    <a:pt x="3035" y="9751"/>
                  </a:cubicBezTo>
                  <a:cubicBezTo>
                    <a:pt x="3404" y="9832"/>
                    <a:pt x="3772" y="9874"/>
                    <a:pt x="4137" y="9874"/>
                  </a:cubicBezTo>
                  <a:lnTo>
                    <a:pt x="4215" y="10153"/>
                  </a:lnTo>
                  <a:cubicBezTo>
                    <a:pt x="4341" y="10117"/>
                    <a:pt x="4436" y="10011"/>
                    <a:pt x="4436" y="9874"/>
                  </a:cubicBezTo>
                  <a:cubicBezTo>
                    <a:pt x="4436" y="9709"/>
                    <a:pt x="4302" y="9578"/>
                    <a:pt x="4137" y="9578"/>
                  </a:cubicBezTo>
                  <a:cubicBezTo>
                    <a:pt x="3808" y="9578"/>
                    <a:pt x="3468" y="9542"/>
                    <a:pt x="3130" y="9469"/>
                  </a:cubicBezTo>
                  <a:cubicBezTo>
                    <a:pt x="1409" y="8694"/>
                    <a:pt x="293" y="6978"/>
                    <a:pt x="293" y="5092"/>
                  </a:cubicBezTo>
                  <a:cubicBezTo>
                    <a:pt x="293" y="2445"/>
                    <a:pt x="2444" y="294"/>
                    <a:pt x="5091" y="294"/>
                  </a:cubicBezTo>
                  <a:cubicBezTo>
                    <a:pt x="5666" y="294"/>
                    <a:pt x="6241" y="402"/>
                    <a:pt x="6793" y="612"/>
                  </a:cubicBezTo>
                  <a:cubicBezTo>
                    <a:pt x="6827" y="625"/>
                    <a:pt x="6862" y="632"/>
                    <a:pt x="6897" y="632"/>
                  </a:cubicBezTo>
                  <a:cubicBezTo>
                    <a:pt x="7012" y="632"/>
                    <a:pt x="7120" y="561"/>
                    <a:pt x="7170" y="447"/>
                  </a:cubicBezTo>
                  <a:lnTo>
                    <a:pt x="6896" y="336"/>
                  </a:lnTo>
                  <a:cubicBezTo>
                    <a:pt x="6336" y="124"/>
                    <a:pt x="5727" y="1"/>
                    <a:pt x="5091"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67" name="Google Shape;7767;p59"/>
            <p:cNvSpPr/>
            <p:nvPr/>
          </p:nvSpPr>
          <p:spPr>
            <a:xfrm>
              <a:off x="4446987" y="1365963"/>
              <a:ext cx="1430472" cy="1258824"/>
            </a:xfrm>
            <a:custGeom>
              <a:avLst/>
              <a:gdLst/>
              <a:ahLst/>
              <a:cxnLst/>
              <a:rect l="l" t="t" r="r" b="b"/>
              <a:pathLst>
                <a:path w="19276" h="16963" extrusionOk="0">
                  <a:moveTo>
                    <a:pt x="56" y="1"/>
                  </a:moveTo>
                  <a:lnTo>
                    <a:pt x="56" y="1"/>
                  </a:lnTo>
                  <a:cubicBezTo>
                    <a:pt x="1" y="151"/>
                    <a:pt x="76" y="319"/>
                    <a:pt x="227" y="377"/>
                  </a:cubicBezTo>
                  <a:lnTo>
                    <a:pt x="18974" y="7561"/>
                  </a:lnTo>
                  <a:lnTo>
                    <a:pt x="18818" y="16664"/>
                  </a:lnTo>
                  <a:cubicBezTo>
                    <a:pt x="18812" y="16826"/>
                    <a:pt x="18943" y="16960"/>
                    <a:pt x="19108" y="16963"/>
                  </a:cubicBezTo>
                  <a:lnTo>
                    <a:pt x="19114" y="16963"/>
                  </a:lnTo>
                  <a:cubicBezTo>
                    <a:pt x="19130" y="16963"/>
                    <a:pt x="19144" y="16957"/>
                    <a:pt x="19161" y="16952"/>
                  </a:cubicBezTo>
                  <a:lnTo>
                    <a:pt x="19114" y="16667"/>
                  </a:lnTo>
                  <a:lnTo>
                    <a:pt x="19275" y="7360"/>
                  </a:lnTo>
                  <a:lnTo>
                    <a:pt x="335" y="101"/>
                  </a:lnTo>
                  <a:lnTo>
                    <a:pt x="56"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7768" name="Google Shape;7768;p59"/>
            <p:cNvSpPr/>
            <p:nvPr/>
          </p:nvSpPr>
          <p:spPr>
            <a:xfrm>
              <a:off x="4216785" y="1599727"/>
              <a:ext cx="1976361" cy="670042"/>
            </a:xfrm>
            <a:custGeom>
              <a:avLst/>
              <a:gdLst/>
              <a:ahLst/>
              <a:cxnLst/>
              <a:rect l="l" t="t" r="r" b="b"/>
              <a:pathLst>
                <a:path w="26632" h="9029" extrusionOk="0">
                  <a:moveTo>
                    <a:pt x="95" y="0"/>
                  </a:moveTo>
                  <a:cubicBezTo>
                    <a:pt x="90" y="12"/>
                    <a:pt x="81" y="17"/>
                    <a:pt x="76" y="26"/>
                  </a:cubicBezTo>
                  <a:cubicBezTo>
                    <a:pt x="0" y="171"/>
                    <a:pt x="62" y="349"/>
                    <a:pt x="210" y="422"/>
                  </a:cubicBezTo>
                  <a:lnTo>
                    <a:pt x="17518" y="8998"/>
                  </a:lnTo>
                  <a:cubicBezTo>
                    <a:pt x="17557" y="9017"/>
                    <a:pt x="17601" y="9028"/>
                    <a:pt x="17651" y="9028"/>
                  </a:cubicBezTo>
                  <a:lnTo>
                    <a:pt x="26333" y="9028"/>
                  </a:lnTo>
                  <a:cubicBezTo>
                    <a:pt x="26498" y="9028"/>
                    <a:pt x="26632" y="8897"/>
                    <a:pt x="26632" y="8733"/>
                  </a:cubicBezTo>
                  <a:lnTo>
                    <a:pt x="17649" y="8733"/>
                  </a:lnTo>
                  <a:lnTo>
                    <a:pt x="341" y="157"/>
                  </a:lnTo>
                  <a:lnTo>
                    <a:pt x="95"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grpSp>
        <p:nvGrpSpPr>
          <p:cNvPr id="180" name="Google Shape;7073;p57"/>
          <p:cNvGrpSpPr/>
          <p:nvPr/>
        </p:nvGrpSpPr>
        <p:grpSpPr>
          <a:xfrm>
            <a:off x="204465" y="4532602"/>
            <a:ext cx="2367257" cy="2205365"/>
            <a:chOff x="4945810" y="3322059"/>
            <a:chExt cx="1148228" cy="1069702"/>
          </a:xfrm>
        </p:grpSpPr>
        <p:sp>
          <p:nvSpPr>
            <p:cNvPr id="181" name="Google Shape;7074;p57"/>
            <p:cNvSpPr/>
            <p:nvPr/>
          </p:nvSpPr>
          <p:spPr>
            <a:xfrm rot="446225">
              <a:off x="4997667" y="3421448"/>
              <a:ext cx="1044515" cy="869142"/>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121598" tIns="121598" rIns="121598" bIns="121598" anchor="ctr" anchorCtr="0">
              <a:noAutofit/>
            </a:bodyPr>
            <a:lstStyle/>
            <a:p>
              <a:endParaRPr sz="2479"/>
            </a:p>
          </p:txBody>
        </p:sp>
        <p:grpSp>
          <p:nvGrpSpPr>
            <p:cNvPr id="182" name="Google Shape;7075;p57"/>
            <p:cNvGrpSpPr/>
            <p:nvPr/>
          </p:nvGrpSpPr>
          <p:grpSpPr>
            <a:xfrm>
              <a:off x="4967308" y="3322059"/>
              <a:ext cx="1085005" cy="1069702"/>
              <a:chOff x="3678550" y="1041109"/>
              <a:chExt cx="3831231" cy="3777198"/>
            </a:xfrm>
          </p:grpSpPr>
          <p:sp>
            <p:nvSpPr>
              <p:cNvPr id="183" name="Google Shape;7076;p57"/>
              <p:cNvSpPr/>
              <p:nvPr/>
            </p:nvSpPr>
            <p:spPr>
              <a:xfrm>
                <a:off x="3832897" y="3817768"/>
                <a:ext cx="3597931" cy="1000539"/>
              </a:xfrm>
              <a:custGeom>
                <a:avLst/>
                <a:gdLst/>
                <a:ahLst/>
                <a:cxnLst/>
                <a:rect l="l" t="t" r="r" b="b"/>
                <a:pathLst>
                  <a:path w="74642" h="20757" extrusionOk="0">
                    <a:moveTo>
                      <a:pt x="37323" y="1"/>
                    </a:moveTo>
                    <a:cubicBezTo>
                      <a:pt x="27424" y="1"/>
                      <a:pt x="17931" y="1091"/>
                      <a:pt x="10931" y="3039"/>
                    </a:cubicBezTo>
                    <a:cubicBezTo>
                      <a:pt x="3932" y="4986"/>
                      <a:pt x="1" y="7625"/>
                      <a:pt x="1" y="10379"/>
                    </a:cubicBezTo>
                    <a:cubicBezTo>
                      <a:pt x="1" y="13129"/>
                      <a:pt x="3932" y="15768"/>
                      <a:pt x="10931" y="17716"/>
                    </a:cubicBezTo>
                    <a:cubicBezTo>
                      <a:pt x="17931" y="19663"/>
                      <a:pt x="27424" y="20757"/>
                      <a:pt x="37323" y="20757"/>
                    </a:cubicBezTo>
                    <a:cubicBezTo>
                      <a:pt x="47218" y="20757"/>
                      <a:pt x="56712" y="19663"/>
                      <a:pt x="63711" y="17716"/>
                    </a:cubicBezTo>
                    <a:cubicBezTo>
                      <a:pt x="70711" y="15768"/>
                      <a:pt x="74642" y="13129"/>
                      <a:pt x="74642" y="10379"/>
                    </a:cubicBezTo>
                    <a:cubicBezTo>
                      <a:pt x="74642" y="7625"/>
                      <a:pt x="70711" y="4986"/>
                      <a:pt x="63711" y="3039"/>
                    </a:cubicBezTo>
                    <a:cubicBezTo>
                      <a:pt x="56712" y="1091"/>
                      <a:pt x="47218" y="1"/>
                      <a:pt x="3732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84" name="Google Shape;7077;p57"/>
              <p:cNvSpPr/>
              <p:nvPr/>
            </p:nvSpPr>
            <p:spPr>
              <a:xfrm>
                <a:off x="3832897" y="3766817"/>
                <a:ext cx="3597931" cy="1000539"/>
              </a:xfrm>
              <a:custGeom>
                <a:avLst/>
                <a:gdLst/>
                <a:ahLst/>
                <a:cxnLst/>
                <a:rect l="l" t="t" r="r" b="b"/>
                <a:pathLst>
                  <a:path w="74642" h="20757" extrusionOk="0">
                    <a:moveTo>
                      <a:pt x="37323" y="0"/>
                    </a:moveTo>
                    <a:cubicBezTo>
                      <a:pt x="27424" y="0"/>
                      <a:pt x="17931" y="1094"/>
                      <a:pt x="10931" y="3038"/>
                    </a:cubicBezTo>
                    <a:cubicBezTo>
                      <a:pt x="3932" y="4986"/>
                      <a:pt x="1" y="7625"/>
                      <a:pt x="1" y="10378"/>
                    </a:cubicBezTo>
                    <a:cubicBezTo>
                      <a:pt x="1" y="13129"/>
                      <a:pt x="3932" y="15771"/>
                      <a:pt x="10931" y="17715"/>
                    </a:cubicBezTo>
                    <a:cubicBezTo>
                      <a:pt x="17931" y="19663"/>
                      <a:pt x="27424" y="20756"/>
                      <a:pt x="37323" y="20756"/>
                    </a:cubicBezTo>
                    <a:cubicBezTo>
                      <a:pt x="47218" y="20756"/>
                      <a:pt x="56712" y="19663"/>
                      <a:pt x="63711" y="17715"/>
                    </a:cubicBezTo>
                    <a:cubicBezTo>
                      <a:pt x="70711" y="15771"/>
                      <a:pt x="74642" y="13129"/>
                      <a:pt x="74642" y="10378"/>
                    </a:cubicBezTo>
                    <a:cubicBezTo>
                      <a:pt x="74642" y="7625"/>
                      <a:pt x="70711" y="4986"/>
                      <a:pt x="63711" y="3038"/>
                    </a:cubicBezTo>
                    <a:cubicBezTo>
                      <a:pt x="56712" y="1094"/>
                      <a:pt x="47218" y="0"/>
                      <a:pt x="37323"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85" name="Google Shape;7078;p57"/>
              <p:cNvSpPr/>
              <p:nvPr/>
            </p:nvSpPr>
            <p:spPr>
              <a:xfrm>
                <a:off x="3678550" y="3587404"/>
                <a:ext cx="3831231" cy="1137049"/>
              </a:xfrm>
              <a:custGeom>
                <a:avLst/>
                <a:gdLst/>
                <a:ahLst/>
                <a:cxnLst/>
                <a:rect l="l" t="t" r="r" b="b"/>
                <a:pathLst>
                  <a:path w="79482" h="23589" extrusionOk="0">
                    <a:moveTo>
                      <a:pt x="39741" y="1"/>
                    </a:moveTo>
                    <a:cubicBezTo>
                      <a:pt x="29201" y="1"/>
                      <a:pt x="19093" y="1242"/>
                      <a:pt x="11642" y="3454"/>
                    </a:cubicBezTo>
                    <a:cubicBezTo>
                      <a:pt x="4188" y="5667"/>
                      <a:pt x="0" y="8666"/>
                      <a:pt x="0" y="11796"/>
                    </a:cubicBezTo>
                    <a:cubicBezTo>
                      <a:pt x="0" y="14923"/>
                      <a:pt x="4188" y="17922"/>
                      <a:pt x="11642" y="20135"/>
                    </a:cubicBezTo>
                    <a:cubicBezTo>
                      <a:pt x="19093" y="22347"/>
                      <a:pt x="29201" y="23588"/>
                      <a:pt x="39741" y="23588"/>
                    </a:cubicBezTo>
                    <a:cubicBezTo>
                      <a:pt x="50283" y="23588"/>
                      <a:pt x="60391" y="22347"/>
                      <a:pt x="67842" y="20135"/>
                    </a:cubicBezTo>
                    <a:cubicBezTo>
                      <a:pt x="75297" y="17922"/>
                      <a:pt x="79481" y="14923"/>
                      <a:pt x="79481" y="11796"/>
                    </a:cubicBezTo>
                    <a:cubicBezTo>
                      <a:pt x="79481" y="8666"/>
                      <a:pt x="75297" y="5667"/>
                      <a:pt x="67842" y="3454"/>
                    </a:cubicBezTo>
                    <a:cubicBezTo>
                      <a:pt x="60391" y="1242"/>
                      <a:pt x="50283" y="1"/>
                      <a:pt x="3974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86" name="Google Shape;7079;p57"/>
              <p:cNvSpPr/>
              <p:nvPr/>
            </p:nvSpPr>
            <p:spPr>
              <a:xfrm>
                <a:off x="3795250" y="3621821"/>
                <a:ext cx="3597931" cy="1000539"/>
              </a:xfrm>
              <a:custGeom>
                <a:avLst/>
                <a:gdLst/>
                <a:ahLst/>
                <a:cxnLst/>
                <a:rect l="l" t="t" r="r" b="b"/>
                <a:pathLst>
                  <a:path w="74642" h="20757" extrusionOk="0">
                    <a:moveTo>
                      <a:pt x="37320" y="1"/>
                    </a:moveTo>
                    <a:cubicBezTo>
                      <a:pt x="27424" y="1"/>
                      <a:pt x="17931" y="1094"/>
                      <a:pt x="10931" y="3042"/>
                    </a:cubicBezTo>
                    <a:cubicBezTo>
                      <a:pt x="3931" y="4986"/>
                      <a:pt x="1" y="7628"/>
                      <a:pt x="1" y="10379"/>
                    </a:cubicBezTo>
                    <a:cubicBezTo>
                      <a:pt x="1" y="13132"/>
                      <a:pt x="3931" y="15771"/>
                      <a:pt x="10931" y="17719"/>
                    </a:cubicBezTo>
                    <a:cubicBezTo>
                      <a:pt x="17931" y="19663"/>
                      <a:pt x="27424" y="20757"/>
                      <a:pt x="37320" y="20757"/>
                    </a:cubicBezTo>
                    <a:cubicBezTo>
                      <a:pt x="47218" y="20757"/>
                      <a:pt x="56712" y="19663"/>
                      <a:pt x="63711" y="17719"/>
                    </a:cubicBezTo>
                    <a:cubicBezTo>
                      <a:pt x="70711" y="15771"/>
                      <a:pt x="74641" y="13132"/>
                      <a:pt x="74641" y="10379"/>
                    </a:cubicBezTo>
                    <a:cubicBezTo>
                      <a:pt x="74641" y="7628"/>
                      <a:pt x="70711" y="4986"/>
                      <a:pt x="63711" y="3042"/>
                    </a:cubicBezTo>
                    <a:cubicBezTo>
                      <a:pt x="56712" y="1094"/>
                      <a:pt x="47218" y="1"/>
                      <a:pt x="37320"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187" name="Google Shape;7080;p57"/>
              <p:cNvSpPr/>
              <p:nvPr/>
            </p:nvSpPr>
            <p:spPr>
              <a:xfrm>
                <a:off x="3933353" y="3622930"/>
                <a:ext cx="3321586" cy="923463"/>
              </a:xfrm>
              <a:custGeom>
                <a:avLst/>
                <a:gdLst/>
                <a:ahLst/>
                <a:cxnLst/>
                <a:rect l="l" t="t" r="r" b="b"/>
                <a:pathLst>
                  <a:path w="68909" h="19158" extrusionOk="0">
                    <a:moveTo>
                      <a:pt x="34455" y="0"/>
                    </a:moveTo>
                    <a:cubicBezTo>
                      <a:pt x="25318" y="0"/>
                      <a:pt x="16555" y="1010"/>
                      <a:pt x="10094" y="2804"/>
                    </a:cubicBezTo>
                    <a:cubicBezTo>
                      <a:pt x="3633" y="4601"/>
                      <a:pt x="1" y="7039"/>
                      <a:pt x="1" y="9577"/>
                    </a:cubicBezTo>
                    <a:cubicBezTo>
                      <a:pt x="1" y="12119"/>
                      <a:pt x="3633" y="14557"/>
                      <a:pt x="10094" y="16354"/>
                    </a:cubicBezTo>
                    <a:cubicBezTo>
                      <a:pt x="16555" y="18148"/>
                      <a:pt x="25318" y="19158"/>
                      <a:pt x="34455" y="19158"/>
                    </a:cubicBezTo>
                    <a:cubicBezTo>
                      <a:pt x="43594" y="19158"/>
                      <a:pt x="52357" y="18148"/>
                      <a:pt x="58818" y="16354"/>
                    </a:cubicBezTo>
                    <a:cubicBezTo>
                      <a:pt x="65279" y="14557"/>
                      <a:pt x="68909" y="12119"/>
                      <a:pt x="68909" y="9577"/>
                    </a:cubicBezTo>
                    <a:cubicBezTo>
                      <a:pt x="68909" y="7039"/>
                      <a:pt x="65279" y="4601"/>
                      <a:pt x="58818" y="2804"/>
                    </a:cubicBezTo>
                    <a:cubicBezTo>
                      <a:pt x="52357" y="1010"/>
                      <a:pt x="43594" y="0"/>
                      <a:pt x="34455"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88" name="Google Shape;7081;p57"/>
              <p:cNvSpPr/>
              <p:nvPr/>
            </p:nvSpPr>
            <p:spPr>
              <a:xfrm>
                <a:off x="4248314" y="4030537"/>
                <a:ext cx="819009" cy="388368"/>
              </a:xfrm>
              <a:custGeom>
                <a:avLst/>
                <a:gdLst/>
                <a:ahLst/>
                <a:cxnLst/>
                <a:rect l="l" t="t" r="r" b="b"/>
                <a:pathLst>
                  <a:path w="16991" h="8057" extrusionOk="0">
                    <a:moveTo>
                      <a:pt x="8495" y="0"/>
                    </a:moveTo>
                    <a:cubicBezTo>
                      <a:pt x="3803" y="0"/>
                      <a:pt x="0" y="1802"/>
                      <a:pt x="0" y="4028"/>
                    </a:cubicBezTo>
                    <a:cubicBezTo>
                      <a:pt x="0" y="6252"/>
                      <a:pt x="3803" y="8057"/>
                      <a:pt x="8495" y="8057"/>
                    </a:cubicBezTo>
                    <a:cubicBezTo>
                      <a:pt x="13185" y="8057"/>
                      <a:pt x="16990" y="6252"/>
                      <a:pt x="16990" y="4028"/>
                    </a:cubicBezTo>
                    <a:cubicBezTo>
                      <a:pt x="16990" y="1802"/>
                      <a:pt x="13185" y="0"/>
                      <a:pt x="8495"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89" name="Google Shape;7082;p57"/>
              <p:cNvSpPr/>
              <p:nvPr/>
            </p:nvSpPr>
            <p:spPr>
              <a:xfrm>
                <a:off x="5154826" y="4030537"/>
                <a:ext cx="948770" cy="388368"/>
              </a:xfrm>
              <a:custGeom>
                <a:avLst/>
                <a:gdLst/>
                <a:ahLst/>
                <a:cxnLst/>
                <a:rect l="l" t="t" r="r" b="b"/>
                <a:pathLst>
                  <a:path w="19683" h="8057" extrusionOk="0">
                    <a:moveTo>
                      <a:pt x="9843" y="0"/>
                    </a:moveTo>
                    <a:cubicBezTo>
                      <a:pt x="4405" y="0"/>
                      <a:pt x="0" y="1802"/>
                      <a:pt x="0" y="4028"/>
                    </a:cubicBezTo>
                    <a:cubicBezTo>
                      <a:pt x="0" y="6252"/>
                      <a:pt x="4405" y="8057"/>
                      <a:pt x="9843" y="8057"/>
                    </a:cubicBezTo>
                    <a:cubicBezTo>
                      <a:pt x="15277" y="8057"/>
                      <a:pt x="19682" y="6252"/>
                      <a:pt x="19682" y="4028"/>
                    </a:cubicBezTo>
                    <a:cubicBezTo>
                      <a:pt x="19682" y="1802"/>
                      <a:pt x="15277" y="0"/>
                      <a:pt x="9843"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90" name="Google Shape;7083;p57"/>
              <p:cNvSpPr/>
              <p:nvPr/>
            </p:nvSpPr>
            <p:spPr>
              <a:xfrm>
                <a:off x="6208745" y="4006195"/>
                <a:ext cx="835494" cy="388271"/>
              </a:xfrm>
              <a:custGeom>
                <a:avLst/>
                <a:gdLst/>
                <a:ahLst/>
                <a:cxnLst/>
                <a:rect l="l" t="t" r="r" b="b"/>
                <a:pathLst>
                  <a:path w="17333" h="8055" extrusionOk="0">
                    <a:moveTo>
                      <a:pt x="8668" y="0"/>
                    </a:moveTo>
                    <a:cubicBezTo>
                      <a:pt x="3881" y="0"/>
                      <a:pt x="0" y="1802"/>
                      <a:pt x="0" y="4028"/>
                    </a:cubicBezTo>
                    <a:cubicBezTo>
                      <a:pt x="0" y="6252"/>
                      <a:pt x="3881" y="8054"/>
                      <a:pt x="8668" y="8054"/>
                    </a:cubicBezTo>
                    <a:cubicBezTo>
                      <a:pt x="13452" y="8054"/>
                      <a:pt x="17333" y="6252"/>
                      <a:pt x="17333" y="4028"/>
                    </a:cubicBezTo>
                    <a:cubicBezTo>
                      <a:pt x="17333" y="1802"/>
                      <a:pt x="13452" y="0"/>
                      <a:pt x="8668"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91" name="Google Shape;7084;p57"/>
              <p:cNvSpPr/>
              <p:nvPr/>
            </p:nvSpPr>
            <p:spPr>
              <a:xfrm>
                <a:off x="4943551" y="1136696"/>
                <a:ext cx="578430" cy="544399"/>
              </a:xfrm>
              <a:custGeom>
                <a:avLst/>
                <a:gdLst/>
                <a:ahLst/>
                <a:cxnLst/>
                <a:rect l="l" t="t" r="r" b="b"/>
                <a:pathLst>
                  <a:path w="12000" h="11294" extrusionOk="0">
                    <a:moveTo>
                      <a:pt x="3772" y="1"/>
                    </a:moveTo>
                    <a:lnTo>
                      <a:pt x="1" y="4724"/>
                    </a:lnTo>
                    <a:lnTo>
                      <a:pt x="8228" y="11294"/>
                    </a:lnTo>
                    <a:lnTo>
                      <a:pt x="12000" y="6573"/>
                    </a:lnTo>
                    <a:lnTo>
                      <a:pt x="3772"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92" name="Google Shape;7085;p57"/>
              <p:cNvSpPr/>
              <p:nvPr/>
            </p:nvSpPr>
            <p:spPr>
              <a:xfrm>
                <a:off x="4932416" y="1135781"/>
                <a:ext cx="202933" cy="229830"/>
              </a:xfrm>
              <a:custGeom>
                <a:avLst/>
                <a:gdLst/>
                <a:ahLst/>
                <a:cxnLst/>
                <a:rect l="l" t="t" r="r" b="b"/>
                <a:pathLst>
                  <a:path w="4210" h="4768" extrusionOk="0">
                    <a:moveTo>
                      <a:pt x="4009" y="0"/>
                    </a:moveTo>
                    <a:lnTo>
                      <a:pt x="1906" y="271"/>
                    </a:lnTo>
                    <a:lnTo>
                      <a:pt x="0" y="2653"/>
                    </a:lnTo>
                    <a:lnTo>
                      <a:pt x="204" y="4768"/>
                    </a:lnTo>
                    <a:lnTo>
                      <a:pt x="2307" y="4494"/>
                    </a:lnTo>
                    <a:lnTo>
                      <a:pt x="4210" y="2112"/>
                    </a:lnTo>
                    <a:lnTo>
                      <a:pt x="4009" y="0"/>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93" name="Google Shape;7086;p57"/>
              <p:cNvSpPr/>
              <p:nvPr/>
            </p:nvSpPr>
            <p:spPr>
              <a:xfrm>
                <a:off x="4942201" y="1135781"/>
                <a:ext cx="193147" cy="229830"/>
              </a:xfrm>
              <a:custGeom>
                <a:avLst/>
                <a:gdLst/>
                <a:ahLst/>
                <a:cxnLst/>
                <a:rect l="l" t="t" r="r" b="b"/>
                <a:pathLst>
                  <a:path w="4007" h="4768" extrusionOk="0">
                    <a:moveTo>
                      <a:pt x="3806" y="0"/>
                    </a:moveTo>
                    <a:lnTo>
                      <a:pt x="1" y="4768"/>
                    </a:lnTo>
                    <a:lnTo>
                      <a:pt x="1" y="4768"/>
                    </a:lnTo>
                    <a:lnTo>
                      <a:pt x="2104" y="4494"/>
                    </a:lnTo>
                    <a:lnTo>
                      <a:pt x="4007" y="2112"/>
                    </a:lnTo>
                    <a:lnTo>
                      <a:pt x="3806"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94" name="Google Shape;7087;p57"/>
              <p:cNvSpPr/>
              <p:nvPr/>
            </p:nvSpPr>
            <p:spPr>
              <a:xfrm>
                <a:off x="4980668" y="1201000"/>
                <a:ext cx="154682" cy="154007"/>
              </a:xfrm>
              <a:custGeom>
                <a:avLst/>
                <a:gdLst/>
                <a:ahLst/>
                <a:cxnLst/>
                <a:rect l="l" t="t" r="r" b="b"/>
                <a:pathLst>
                  <a:path w="3209" h="3195" extrusionOk="0">
                    <a:moveTo>
                      <a:pt x="2004" y="0"/>
                    </a:moveTo>
                    <a:cubicBezTo>
                      <a:pt x="1485" y="0"/>
                      <a:pt x="970" y="227"/>
                      <a:pt x="617" y="661"/>
                    </a:cubicBezTo>
                    <a:cubicBezTo>
                      <a:pt x="1" y="1426"/>
                      <a:pt x="123" y="2542"/>
                      <a:pt x="888" y="3158"/>
                    </a:cubicBezTo>
                    <a:cubicBezTo>
                      <a:pt x="905" y="3172"/>
                      <a:pt x="918" y="3183"/>
                      <a:pt x="935" y="3194"/>
                    </a:cubicBezTo>
                    <a:lnTo>
                      <a:pt x="1309" y="3144"/>
                    </a:lnTo>
                    <a:lnTo>
                      <a:pt x="3209" y="759"/>
                    </a:lnTo>
                    <a:lnTo>
                      <a:pt x="3181" y="452"/>
                    </a:lnTo>
                    <a:cubicBezTo>
                      <a:pt x="3161" y="433"/>
                      <a:pt x="3139" y="416"/>
                      <a:pt x="3114" y="394"/>
                    </a:cubicBezTo>
                    <a:cubicBezTo>
                      <a:pt x="2787" y="129"/>
                      <a:pt x="2394" y="0"/>
                      <a:pt x="2004"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95" name="Google Shape;7088;p57"/>
              <p:cNvSpPr/>
              <p:nvPr/>
            </p:nvSpPr>
            <p:spPr>
              <a:xfrm>
                <a:off x="5054081" y="1235947"/>
                <a:ext cx="411553" cy="390585"/>
              </a:xfrm>
              <a:custGeom>
                <a:avLst/>
                <a:gdLst/>
                <a:ahLst/>
                <a:cxnLst/>
                <a:rect l="l" t="t" r="r" b="b"/>
                <a:pathLst>
                  <a:path w="8538" h="8103" extrusionOk="0">
                    <a:moveTo>
                      <a:pt x="3293" y="1"/>
                    </a:moveTo>
                    <a:cubicBezTo>
                      <a:pt x="3173" y="152"/>
                      <a:pt x="2996" y="231"/>
                      <a:pt x="2818" y="231"/>
                    </a:cubicBezTo>
                    <a:cubicBezTo>
                      <a:pt x="2685" y="231"/>
                      <a:pt x="2551" y="187"/>
                      <a:pt x="2439" y="98"/>
                    </a:cubicBezTo>
                    <a:lnTo>
                      <a:pt x="1" y="3153"/>
                    </a:lnTo>
                    <a:cubicBezTo>
                      <a:pt x="260" y="3359"/>
                      <a:pt x="305" y="3730"/>
                      <a:pt x="107" y="3993"/>
                    </a:cubicBezTo>
                    <a:lnTo>
                      <a:pt x="5251" y="8102"/>
                    </a:lnTo>
                    <a:cubicBezTo>
                      <a:pt x="5371" y="7960"/>
                      <a:pt x="5542" y="7886"/>
                      <a:pt x="5715" y="7886"/>
                    </a:cubicBezTo>
                    <a:cubicBezTo>
                      <a:pt x="5848" y="7886"/>
                      <a:pt x="5982" y="7930"/>
                      <a:pt x="6094" y="8021"/>
                    </a:cubicBezTo>
                    <a:lnTo>
                      <a:pt x="6099" y="8027"/>
                    </a:lnTo>
                    <a:lnTo>
                      <a:pt x="8538" y="4972"/>
                    </a:lnTo>
                    <a:cubicBezTo>
                      <a:pt x="8535" y="4969"/>
                      <a:pt x="8535" y="4969"/>
                      <a:pt x="8532" y="4969"/>
                    </a:cubicBezTo>
                    <a:cubicBezTo>
                      <a:pt x="8270" y="4754"/>
                      <a:pt x="8225" y="4372"/>
                      <a:pt x="8437" y="4107"/>
                    </a:cubicBezTo>
                    <a:lnTo>
                      <a:pt x="3293"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96" name="Google Shape;7089;p57"/>
              <p:cNvSpPr/>
              <p:nvPr/>
            </p:nvSpPr>
            <p:spPr>
              <a:xfrm>
                <a:off x="5048586" y="1231464"/>
                <a:ext cx="422157" cy="399888"/>
              </a:xfrm>
              <a:custGeom>
                <a:avLst/>
                <a:gdLst/>
                <a:ahLst/>
                <a:cxnLst/>
                <a:rect l="l" t="t" r="r" b="b"/>
                <a:pathLst>
                  <a:path w="8758" h="8296" extrusionOk="0">
                    <a:moveTo>
                      <a:pt x="3415" y="230"/>
                    </a:moveTo>
                    <a:lnTo>
                      <a:pt x="8414" y="4222"/>
                    </a:lnTo>
                    <a:cubicBezTo>
                      <a:pt x="8339" y="4354"/>
                      <a:pt x="8303" y="4507"/>
                      <a:pt x="8322" y="4660"/>
                    </a:cubicBezTo>
                    <a:cubicBezTo>
                      <a:pt x="8339" y="4819"/>
                      <a:pt x="8406" y="4959"/>
                      <a:pt x="8518" y="5073"/>
                    </a:cubicBezTo>
                    <a:lnTo>
                      <a:pt x="6194" y="7980"/>
                    </a:lnTo>
                    <a:cubicBezTo>
                      <a:pt x="6080" y="7912"/>
                      <a:pt x="5954" y="7878"/>
                      <a:pt x="5828" y="7878"/>
                    </a:cubicBezTo>
                    <a:cubicBezTo>
                      <a:pt x="5657" y="7878"/>
                      <a:pt x="5488" y="7940"/>
                      <a:pt x="5351" y="8058"/>
                    </a:cubicBezTo>
                    <a:lnTo>
                      <a:pt x="346" y="4061"/>
                    </a:lnTo>
                    <a:cubicBezTo>
                      <a:pt x="497" y="3790"/>
                      <a:pt x="455" y="3455"/>
                      <a:pt x="240" y="3232"/>
                    </a:cubicBezTo>
                    <a:lnTo>
                      <a:pt x="2567" y="322"/>
                    </a:lnTo>
                    <a:cubicBezTo>
                      <a:pt x="2680" y="389"/>
                      <a:pt x="2805" y="422"/>
                      <a:pt x="2929" y="422"/>
                    </a:cubicBezTo>
                    <a:cubicBezTo>
                      <a:pt x="3105" y="422"/>
                      <a:pt x="3279" y="356"/>
                      <a:pt x="3415" y="230"/>
                    </a:cubicBezTo>
                    <a:close/>
                    <a:moveTo>
                      <a:pt x="3411" y="0"/>
                    </a:moveTo>
                    <a:cubicBezTo>
                      <a:pt x="3381" y="0"/>
                      <a:pt x="3351" y="13"/>
                      <a:pt x="3331" y="38"/>
                    </a:cubicBezTo>
                    <a:cubicBezTo>
                      <a:pt x="3245" y="147"/>
                      <a:pt x="3125" y="211"/>
                      <a:pt x="2988" y="225"/>
                    </a:cubicBezTo>
                    <a:cubicBezTo>
                      <a:pt x="2969" y="227"/>
                      <a:pt x="2950" y="228"/>
                      <a:pt x="2932" y="228"/>
                    </a:cubicBezTo>
                    <a:cubicBezTo>
                      <a:pt x="2816" y="228"/>
                      <a:pt x="2705" y="191"/>
                      <a:pt x="2612" y="119"/>
                    </a:cubicBezTo>
                    <a:cubicBezTo>
                      <a:pt x="2594" y="106"/>
                      <a:pt x="2570" y="96"/>
                      <a:pt x="2547" y="96"/>
                    </a:cubicBezTo>
                    <a:cubicBezTo>
                      <a:pt x="2544" y="96"/>
                      <a:pt x="2542" y="96"/>
                      <a:pt x="2539" y="96"/>
                    </a:cubicBezTo>
                    <a:cubicBezTo>
                      <a:pt x="2511" y="99"/>
                      <a:pt x="2489" y="110"/>
                      <a:pt x="2472" y="133"/>
                    </a:cubicBezTo>
                    <a:lnTo>
                      <a:pt x="34" y="3187"/>
                    </a:lnTo>
                    <a:cubicBezTo>
                      <a:pt x="0" y="3229"/>
                      <a:pt x="6" y="3291"/>
                      <a:pt x="48" y="3327"/>
                    </a:cubicBezTo>
                    <a:cubicBezTo>
                      <a:pt x="266" y="3497"/>
                      <a:pt x="307" y="3807"/>
                      <a:pt x="140" y="4030"/>
                    </a:cubicBezTo>
                    <a:cubicBezTo>
                      <a:pt x="109" y="4072"/>
                      <a:pt x="115" y="4136"/>
                      <a:pt x="157" y="4167"/>
                    </a:cubicBezTo>
                    <a:lnTo>
                      <a:pt x="5301" y="8273"/>
                    </a:lnTo>
                    <a:cubicBezTo>
                      <a:pt x="5319" y="8288"/>
                      <a:pt x="5339" y="8295"/>
                      <a:pt x="5360" y="8295"/>
                    </a:cubicBezTo>
                    <a:cubicBezTo>
                      <a:pt x="5388" y="8295"/>
                      <a:pt x="5417" y="8282"/>
                      <a:pt x="5438" y="8259"/>
                    </a:cubicBezTo>
                    <a:cubicBezTo>
                      <a:pt x="5536" y="8140"/>
                      <a:pt x="5678" y="8078"/>
                      <a:pt x="5822" y="8078"/>
                    </a:cubicBezTo>
                    <a:cubicBezTo>
                      <a:pt x="5936" y="8078"/>
                      <a:pt x="6051" y="8117"/>
                      <a:pt x="6149" y="8195"/>
                    </a:cubicBezTo>
                    <a:cubicBezTo>
                      <a:pt x="6166" y="8207"/>
                      <a:pt x="6190" y="8215"/>
                      <a:pt x="6212" y="8215"/>
                    </a:cubicBezTo>
                    <a:cubicBezTo>
                      <a:pt x="6215" y="8215"/>
                      <a:pt x="6218" y="8215"/>
                      <a:pt x="6222" y="8215"/>
                    </a:cubicBezTo>
                    <a:cubicBezTo>
                      <a:pt x="6250" y="8215"/>
                      <a:pt x="6269" y="8201"/>
                      <a:pt x="6289" y="8181"/>
                    </a:cubicBezTo>
                    <a:lnTo>
                      <a:pt x="8724" y="5126"/>
                    </a:lnTo>
                    <a:cubicBezTo>
                      <a:pt x="8730" y="5118"/>
                      <a:pt x="8733" y="5115"/>
                      <a:pt x="8735" y="5107"/>
                    </a:cubicBezTo>
                    <a:cubicBezTo>
                      <a:pt x="8758" y="5065"/>
                      <a:pt x="8744" y="5009"/>
                      <a:pt x="8707" y="4987"/>
                    </a:cubicBezTo>
                    <a:cubicBezTo>
                      <a:pt x="8490" y="4808"/>
                      <a:pt x="8451" y="4487"/>
                      <a:pt x="8629" y="4267"/>
                    </a:cubicBezTo>
                    <a:cubicBezTo>
                      <a:pt x="8646" y="4247"/>
                      <a:pt x="8652" y="4220"/>
                      <a:pt x="8649" y="4194"/>
                    </a:cubicBezTo>
                    <a:cubicBezTo>
                      <a:pt x="8646" y="4167"/>
                      <a:pt x="8635" y="4144"/>
                      <a:pt x="8615" y="4128"/>
                    </a:cubicBezTo>
                    <a:lnTo>
                      <a:pt x="3471" y="21"/>
                    </a:lnTo>
                    <a:cubicBezTo>
                      <a:pt x="3454" y="7"/>
                      <a:pt x="3432" y="0"/>
                      <a:pt x="341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97" name="Google Shape;7090;p57"/>
              <p:cNvSpPr/>
              <p:nvPr/>
            </p:nvSpPr>
            <p:spPr>
              <a:xfrm>
                <a:off x="5007324" y="1222836"/>
                <a:ext cx="144993" cy="128893"/>
              </a:xfrm>
              <a:custGeom>
                <a:avLst/>
                <a:gdLst/>
                <a:ahLst/>
                <a:cxnLst/>
                <a:rect l="l" t="t" r="r" b="b"/>
                <a:pathLst>
                  <a:path w="3008" h="2674" extrusionOk="0">
                    <a:moveTo>
                      <a:pt x="1428" y="660"/>
                    </a:moveTo>
                    <a:lnTo>
                      <a:pt x="2184" y="1263"/>
                    </a:lnTo>
                    <a:lnTo>
                      <a:pt x="1582" y="2019"/>
                    </a:lnTo>
                    <a:lnTo>
                      <a:pt x="826" y="1416"/>
                    </a:lnTo>
                    <a:lnTo>
                      <a:pt x="1428" y="660"/>
                    </a:lnTo>
                    <a:close/>
                    <a:moveTo>
                      <a:pt x="1506" y="0"/>
                    </a:moveTo>
                    <a:cubicBezTo>
                      <a:pt x="1113" y="0"/>
                      <a:pt x="724" y="172"/>
                      <a:pt x="460" y="501"/>
                    </a:cubicBezTo>
                    <a:cubicBezTo>
                      <a:pt x="0" y="1082"/>
                      <a:pt x="92" y="1921"/>
                      <a:pt x="670" y="2382"/>
                    </a:cubicBezTo>
                    <a:cubicBezTo>
                      <a:pt x="916" y="2578"/>
                      <a:pt x="1210" y="2673"/>
                      <a:pt x="1503" y="2673"/>
                    </a:cubicBezTo>
                    <a:cubicBezTo>
                      <a:pt x="1895" y="2673"/>
                      <a:pt x="2283" y="2502"/>
                      <a:pt x="2547" y="2172"/>
                    </a:cubicBezTo>
                    <a:cubicBezTo>
                      <a:pt x="3007" y="1595"/>
                      <a:pt x="2915" y="752"/>
                      <a:pt x="2338" y="292"/>
                    </a:cubicBezTo>
                    <a:cubicBezTo>
                      <a:pt x="2092" y="96"/>
                      <a:pt x="1798" y="0"/>
                      <a:pt x="1506"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98" name="Google Shape;7091;p57"/>
              <p:cNvSpPr/>
              <p:nvPr/>
            </p:nvSpPr>
            <p:spPr>
              <a:xfrm>
                <a:off x="5019664" y="1228620"/>
                <a:ext cx="124844" cy="117469"/>
              </a:xfrm>
              <a:custGeom>
                <a:avLst/>
                <a:gdLst/>
                <a:ahLst/>
                <a:cxnLst/>
                <a:rect l="l" t="t" r="r" b="b"/>
                <a:pathLst>
                  <a:path w="2590" h="2437" extrusionOk="0">
                    <a:moveTo>
                      <a:pt x="1247" y="195"/>
                    </a:moveTo>
                    <a:cubicBezTo>
                      <a:pt x="1472" y="195"/>
                      <a:pt x="1697" y="267"/>
                      <a:pt x="1884" y="418"/>
                    </a:cubicBezTo>
                    <a:cubicBezTo>
                      <a:pt x="2325" y="769"/>
                      <a:pt x="2397" y="1413"/>
                      <a:pt x="2046" y="1854"/>
                    </a:cubicBezTo>
                    <a:cubicBezTo>
                      <a:pt x="1842" y="2105"/>
                      <a:pt x="1545" y="2237"/>
                      <a:pt x="1245" y="2237"/>
                    </a:cubicBezTo>
                    <a:cubicBezTo>
                      <a:pt x="1021" y="2237"/>
                      <a:pt x="797" y="2164"/>
                      <a:pt x="609" y="2013"/>
                    </a:cubicBezTo>
                    <a:cubicBezTo>
                      <a:pt x="394" y="1843"/>
                      <a:pt x="263" y="1603"/>
                      <a:pt x="232" y="1330"/>
                    </a:cubicBezTo>
                    <a:cubicBezTo>
                      <a:pt x="210" y="1140"/>
                      <a:pt x="241" y="948"/>
                      <a:pt x="324" y="777"/>
                    </a:cubicBezTo>
                    <a:cubicBezTo>
                      <a:pt x="361" y="708"/>
                      <a:pt x="402" y="641"/>
                      <a:pt x="447" y="577"/>
                    </a:cubicBezTo>
                    <a:cubicBezTo>
                      <a:pt x="648" y="326"/>
                      <a:pt x="947" y="195"/>
                      <a:pt x="1247" y="195"/>
                    </a:cubicBezTo>
                    <a:close/>
                    <a:moveTo>
                      <a:pt x="1246" y="1"/>
                    </a:moveTo>
                    <a:cubicBezTo>
                      <a:pt x="888" y="1"/>
                      <a:pt x="533" y="157"/>
                      <a:pt x="294" y="459"/>
                    </a:cubicBezTo>
                    <a:cubicBezTo>
                      <a:pt x="93" y="713"/>
                      <a:pt x="1" y="1031"/>
                      <a:pt x="37" y="1355"/>
                    </a:cubicBezTo>
                    <a:cubicBezTo>
                      <a:pt x="70" y="1679"/>
                      <a:pt x="232" y="1969"/>
                      <a:pt x="486" y="2172"/>
                    </a:cubicBezTo>
                    <a:cubicBezTo>
                      <a:pt x="704" y="2344"/>
                      <a:pt x="968" y="2437"/>
                      <a:pt x="1243" y="2437"/>
                    </a:cubicBezTo>
                    <a:cubicBezTo>
                      <a:pt x="1289" y="2437"/>
                      <a:pt x="1335" y="2434"/>
                      <a:pt x="1382" y="2429"/>
                    </a:cubicBezTo>
                    <a:cubicBezTo>
                      <a:pt x="1702" y="2395"/>
                      <a:pt x="1995" y="2234"/>
                      <a:pt x="2199" y="1980"/>
                    </a:cubicBezTo>
                    <a:cubicBezTo>
                      <a:pt x="2258" y="1907"/>
                      <a:pt x="2305" y="1829"/>
                      <a:pt x="2344" y="1748"/>
                    </a:cubicBezTo>
                    <a:cubicBezTo>
                      <a:pt x="2590" y="1246"/>
                      <a:pt x="2464" y="630"/>
                      <a:pt x="2007" y="267"/>
                    </a:cubicBezTo>
                    <a:cubicBezTo>
                      <a:pt x="1782" y="88"/>
                      <a:pt x="1513" y="1"/>
                      <a:pt x="124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99" name="Google Shape;7092;p57"/>
              <p:cNvSpPr/>
              <p:nvPr/>
            </p:nvSpPr>
            <p:spPr>
              <a:xfrm>
                <a:off x="5039283" y="1246986"/>
                <a:ext cx="81028" cy="80980"/>
              </a:xfrm>
              <a:custGeom>
                <a:avLst/>
                <a:gdLst/>
                <a:ahLst/>
                <a:cxnLst/>
                <a:rect l="l" t="t" r="r" b="b"/>
                <a:pathLst>
                  <a:path w="1681" h="1680" extrusionOk="0">
                    <a:moveTo>
                      <a:pt x="765" y="159"/>
                    </a:moveTo>
                    <a:lnTo>
                      <a:pt x="1521" y="762"/>
                    </a:lnTo>
                    <a:lnTo>
                      <a:pt x="919" y="1518"/>
                    </a:lnTo>
                    <a:lnTo>
                      <a:pt x="163" y="915"/>
                    </a:lnTo>
                    <a:lnTo>
                      <a:pt x="765" y="159"/>
                    </a:lnTo>
                    <a:close/>
                    <a:moveTo>
                      <a:pt x="749" y="0"/>
                    </a:moveTo>
                    <a:lnTo>
                      <a:pt x="1" y="932"/>
                    </a:lnTo>
                    <a:lnTo>
                      <a:pt x="933" y="1680"/>
                    </a:lnTo>
                    <a:lnTo>
                      <a:pt x="1680" y="748"/>
                    </a:lnTo>
                    <a:lnTo>
                      <a:pt x="749" y="0"/>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00" name="Google Shape;7093;p57"/>
              <p:cNvSpPr/>
              <p:nvPr/>
            </p:nvSpPr>
            <p:spPr>
              <a:xfrm>
                <a:off x="5061746" y="1222980"/>
                <a:ext cx="90572" cy="128797"/>
              </a:xfrm>
              <a:custGeom>
                <a:avLst/>
                <a:gdLst/>
                <a:ahLst/>
                <a:cxnLst/>
                <a:rect l="l" t="t" r="r" b="b"/>
                <a:pathLst>
                  <a:path w="1879" h="2672" extrusionOk="0">
                    <a:moveTo>
                      <a:pt x="374" y="1"/>
                    </a:moveTo>
                    <a:cubicBezTo>
                      <a:pt x="300" y="1"/>
                      <a:pt x="227" y="7"/>
                      <a:pt x="154" y="18"/>
                    </a:cubicBezTo>
                    <a:cubicBezTo>
                      <a:pt x="316" y="66"/>
                      <a:pt x="475" y="144"/>
                      <a:pt x="615" y="256"/>
                    </a:cubicBezTo>
                    <a:cubicBezTo>
                      <a:pt x="1192" y="716"/>
                      <a:pt x="1287" y="1556"/>
                      <a:pt x="824" y="2136"/>
                    </a:cubicBezTo>
                    <a:cubicBezTo>
                      <a:pt x="609" y="2404"/>
                      <a:pt x="313" y="2563"/>
                      <a:pt x="1" y="2618"/>
                    </a:cubicBezTo>
                    <a:cubicBezTo>
                      <a:pt x="123" y="2654"/>
                      <a:pt x="249" y="2672"/>
                      <a:pt x="374" y="2672"/>
                    </a:cubicBezTo>
                    <a:cubicBezTo>
                      <a:pt x="766" y="2672"/>
                      <a:pt x="1154" y="2499"/>
                      <a:pt x="1418" y="2169"/>
                    </a:cubicBezTo>
                    <a:cubicBezTo>
                      <a:pt x="1878" y="1592"/>
                      <a:pt x="1786" y="749"/>
                      <a:pt x="1209" y="289"/>
                    </a:cubicBezTo>
                    <a:cubicBezTo>
                      <a:pt x="961" y="95"/>
                      <a:pt x="667" y="1"/>
                      <a:pt x="37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01" name="Google Shape;7094;p57"/>
              <p:cNvSpPr/>
              <p:nvPr/>
            </p:nvSpPr>
            <p:spPr>
              <a:xfrm>
                <a:off x="5322381" y="1630106"/>
                <a:ext cx="21980" cy="21980"/>
              </a:xfrm>
              <a:custGeom>
                <a:avLst/>
                <a:gdLst/>
                <a:ahLst/>
                <a:cxnLst/>
                <a:rect l="l" t="t" r="r" b="b"/>
                <a:pathLst>
                  <a:path w="456" h="456" extrusionOk="0">
                    <a:moveTo>
                      <a:pt x="411" y="0"/>
                    </a:moveTo>
                    <a:lnTo>
                      <a:pt x="0" y="45"/>
                    </a:lnTo>
                    <a:lnTo>
                      <a:pt x="48" y="455"/>
                    </a:lnTo>
                    <a:lnTo>
                      <a:pt x="455" y="408"/>
                    </a:lnTo>
                    <a:lnTo>
                      <a:pt x="411" y="0"/>
                    </a:lnTo>
                    <a:close/>
                  </a:path>
                </a:pathLst>
              </a:custGeom>
              <a:solidFill>
                <a:srgbClr val="D25847"/>
              </a:solidFill>
              <a:ln>
                <a:noFill/>
              </a:ln>
            </p:spPr>
            <p:txBody>
              <a:bodyPr spcFirstLastPara="1" wrap="square" lIns="121598" tIns="121598" rIns="121598" bIns="121598" anchor="ctr" anchorCtr="0">
                <a:noAutofit/>
              </a:bodyPr>
              <a:lstStyle/>
              <a:p>
                <a:endParaRPr sz="2479"/>
              </a:p>
            </p:txBody>
          </p:sp>
          <p:sp>
            <p:nvSpPr>
              <p:cNvPr id="202" name="Google Shape;7095;p57"/>
              <p:cNvSpPr/>
              <p:nvPr/>
            </p:nvSpPr>
            <p:spPr>
              <a:xfrm>
                <a:off x="5327105" y="1634926"/>
                <a:ext cx="12388" cy="12436"/>
              </a:xfrm>
              <a:custGeom>
                <a:avLst/>
                <a:gdLst/>
                <a:ahLst/>
                <a:cxnLst/>
                <a:rect l="l" t="t" r="r" b="b"/>
                <a:pathLst>
                  <a:path w="257" h="258" extrusionOk="0">
                    <a:moveTo>
                      <a:pt x="232" y="1"/>
                    </a:moveTo>
                    <a:lnTo>
                      <a:pt x="0" y="26"/>
                    </a:lnTo>
                    <a:lnTo>
                      <a:pt x="25" y="257"/>
                    </a:lnTo>
                    <a:lnTo>
                      <a:pt x="257" y="232"/>
                    </a:lnTo>
                    <a:lnTo>
                      <a:pt x="232"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03" name="Google Shape;7096;p57"/>
              <p:cNvSpPr/>
              <p:nvPr/>
            </p:nvSpPr>
            <p:spPr>
              <a:xfrm>
                <a:off x="5472438" y="1444234"/>
                <a:ext cx="21980" cy="21980"/>
              </a:xfrm>
              <a:custGeom>
                <a:avLst/>
                <a:gdLst/>
                <a:ahLst/>
                <a:cxnLst/>
                <a:rect l="l" t="t" r="r" b="b"/>
                <a:pathLst>
                  <a:path w="456" h="456" extrusionOk="0">
                    <a:moveTo>
                      <a:pt x="408" y="1"/>
                    </a:moveTo>
                    <a:lnTo>
                      <a:pt x="1" y="46"/>
                    </a:lnTo>
                    <a:lnTo>
                      <a:pt x="46" y="456"/>
                    </a:lnTo>
                    <a:lnTo>
                      <a:pt x="456" y="408"/>
                    </a:lnTo>
                    <a:lnTo>
                      <a:pt x="408" y="1"/>
                    </a:lnTo>
                    <a:close/>
                  </a:path>
                </a:pathLst>
              </a:custGeom>
              <a:solidFill>
                <a:srgbClr val="D25847"/>
              </a:solidFill>
              <a:ln>
                <a:noFill/>
              </a:ln>
            </p:spPr>
            <p:txBody>
              <a:bodyPr spcFirstLastPara="1" wrap="square" lIns="121598" tIns="121598" rIns="121598" bIns="121598" anchor="ctr" anchorCtr="0">
                <a:noAutofit/>
              </a:bodyPr>
              <a:lstStyle/>
              <a:p>
                <a:endParaRPr sz="2479"/>
              </a:p>
            </p:txBody>
          </p:sp>
          <p:sp>
            <p:nvSpPr>
              <p:cNvPr id="204" name="Google Shape;7097;p57"/>
              <p:cNvSpPr/>
              <p:nvPr/>
            </p:nvSpPr>
            <p:spPr>
              <a:xfrm>
                <a:off x="5477018" y="1449343"/>
                <a:ext cx="12581" cy="12581"/>
              </a:xfrm>
              <a:custGeom>
                <a:avLst/>
                <a:gdLst/>
                <a:ahLst/>
                <a:cxnLst/>
                <a:rect l="l" t="t" r="r" b="b"/>
                <a:pathLst>
                  <a:path w="261" h="261" extrusionOk="0">
                    <a:moveTo>
                      <a:pt x="235" y="1"/>
                    </a:moveTo>
                    <a:lnTo>
                      <a:pt x="1" y="26"/>
                    </a:lnTo>
                    <a:lnTo>
                      <a:pt x="29" y="260"/>
                    </a:lnTo>
                    <a:lnTo>
                      <a:pt x="260" y="232"/>
                    </a:lnTo>
                    <a:lnTo>
                      <a:pt x="235"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05" name="Google Shape;7098;p57"/>
              <p:cNvSpPr/>
              <p:nvPr/>
            </p:nvSpPr>
            <p:spPr>
              <a:xfrm>
                <a:off x="5032968" y="1395982"/>
                <a:ext cx="21980" cy="21980"/>
              </a:xfrm>
              <a:custGeom>
                <a:avLst/>
                <a:gdLst/>
                <a:ahLst/>
                <a:cxnLst/>
                <a:rect l="l" t="t" r="r" b="b"/>
                <a:pathLst>
                  <a:path w="456" h="456" extrusionOk="0">
                    <a:moveTo>
                      <a:pt x="411" y="0"/>
                    </a:moveTo>
                    <a:lnTo>
                      <a:pt x="1" y="45"/>
                    </a:lnTo>
                    <a:lnTo>
                      <a:pt x="48" y="455"/>
                    </a:lnTo>
                    <a:lnTo>
                      <a:pt x="456" y="410"/>
                    </a:lnTo>
                    <a:lnTo>
                      <a:pt x="411" y="0"/>
                    </a:lnTo>
                    <a:close/>
                  </a:path>
                </a:pathLst>
              </a:custGeom>
              <a:solidFill>
                <a:srgbClr val="D25847"/>
              </a:solidFill>
              <a:ln>
                <a:noFill/>
              </a:ln>
            </p:spPr>
            <p:txBody>
              <a:bodyPr spcFirstLastPara="1" wrap="square" lIns="121598" tIns="121598" rIns="121598" bIns="121598" anchor="ctr" anchorCtr="0">
                <a:noAutofit/>
              </a:bodyPr>
              <a:lstStyle/>
              <a:p>
                <a:endParaRPr sz="2479"/>
              </a:p>
            </p:txBody>
          </p:sp>
          <p:sp>
            <p:nvSpPr>
              <p:cNvPr id="206" name="Google Shape;7099;p57"/>
              <p:cNvSpPr/>
              <p:nvPr/>
            </p:nvSpPr>
            <p:spPr>
              <a:xfrm>
                <a:off x="5037403" y="1401092"/>
                <a:ext cx="12436" cy="12436"/>
              </a:xfrm>
              <a:custGeom>
                <a:avLst/>
                <a:gdLst/>
                <a:ahLst/>
                <a:cxnLst/>
                <a:rect l="l" t="t" r="r" b="b"/>
                <a:pathLst>
                  <a:path w="258" h="258" extrusionOk="0">
                    <a:moveTo>
                      <a:pt x="232" y="0"/>
                    </a:moveTo>
                    <a:lnTo>
                      <a:pt x="1" y="25"/>
                    </a:lnTo>
                    <a:lnTo>
                      <a:pt x="26" y="257"/>
                    </a:lnTo>
                    <a:lnTo>
                      <a:pt x="258" y="232"/>
                    </a:lnTo>
                    <a:lnTo>
                      <a:pt x="232"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07" name="Google Shape;7100;p57"/>
              <p:cNvSpPr/>
              <p:nvPr/>
            </p:nvSpPr>
            <p:spPr>
              <a:xfrm>
                <a:off x="5182254" y="1210785"/>
                <a:ext cx="21980" cy="21980"/>
              </a:xfrm>
              <a:custGeom>
                <a:avLst/>
                <a:gdLst/>
                <a:ahLst/>
                <a:cxnLst/>
                <a:rect l="l" t="t" r="r" b="b"/>
                <a:pathLst>
                  <a:path w="456" h="456" extrusionOk="0">
                    <a:moveTo>
                      <a:pt x="408" y="1"/>
                    </a:moveTo>
                    <a:lnTo>
                      <a:pt x="1" y="48"/>
                    </a:lnTo>
                    <a:lnTo>
                      <a:pt x="45" y="456"/>
                    </a:lnTo>
                    <a:lnTo>
                      <a:pt x="455" y="411"/>
                    </a:lnTo>
                    <a:lnTo>
                      <a:pt x="408" y="1"/>
                    </a:lnTo>
                    <a:close/>
                  </a:path>
                </a:pathLst>
              </a:custGeom>
              <a:solidFill>
                <a:srgbClr val="D25847"/>
              </a:solidFill>
              <a:ln>
                <a:noFill/>
              </a:ln>
            </p:spPr>
            <p:txBody>
              <a:bodyPr spcFirstLastPara="1" wrap="square" lIns="121598" tIns="121598" rIns="121598" bIns="121598" anchor="ctr" anchorCtr="0">
                <a:noAutofit/>
              </a:bodyPr>
              <a:lstStyle/>
              <a:p>
                <a:endParaRPr sz="2479"/>
              </a:p>
            </p:txBody>
          </p:sp>
          <p:sp>
            <p:nvSpPr>
              <p:cNvPr id="208" name="Google Shape;7101;p57"/>
              <p:cNvSpPr/>
              <p:nvPr/>
            </p:nvSpPr>
            <p:spPr>
              <a:xfrm>
                <a:off x="5186833" y="1215654"/>
                <a:ext cx="12533" cy="12533"/>
              </a:xfrm>
              <a:custGeom>
                <a:avLst/>
                <a:gdLst/>
                <a:ahLst/>
                <a:cxnLst/>
                <a:rect l="l" t="t" r="r" b="b"/>
                <a:pathLst>
                  <a:path w="260" h="260" extrusionOk="0">
                    <a:moveTo>
                      <a:pt x="232" y="0"/>
                    </a:moveTo>
                    <a:lnTo>
                      <a:pt x="0" y="28"/>
                    </a:lnTo>
                    <a:lnTo>
                      <a:pt x="25" y="260"/>
                    </a:lnTo>
                    <a:lnTo>
                      <a:pt x="260" y="232"/>
                    </a:lnTo>
                    <a:lnTo>
                      <a:pt x="232"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09" name="Google Shape;7102;p57"/>
              <p:cNvSpPr/>
              <p:nvPr/>
            </p:nvSpPr>
            <p:spPr>
              <a:xfrm>
                <a:off x="5083967" y="1331293"/>
                <a:ext cx="291866" cy="351348"/>
              </a:xfrm>
              <a:custGeom>
                <a:avLst/>
                <a:gdLst/>
                <a:ahLst/>
                <a:cxnLst/>
                <a:rect l="l" t="t" r="r" b="b"/>
                <a:pathLst>
                  <a:path w="6055" h="7289" extrusionOk="0">
                    <a:moveTo>
                      <a:pt x="4521" y="0"/>
                    </a:moveTo>
                    <a:cubicBezTo>
                      <a:pt x="4518" y="0"/>
                      <a:pt x="4515" y="0"/>
                      <a:pt x="4511" y="0"/>
                    </a:cubicBezTo>
                    <a:cubicBezTo>
                      <a:pt x="4330" y="0"/>
                      <a:pt x="4165" y="104"/>
                      <a:pt x="4023" y="215"/>
                    </a:cubicBezTo>
                    <a:cubicBezTo>
                      <a:pt x="3864" y="341"/>
                      <a:pt x="3691" y="483"/>
                      <a:pt x="3560" y="645"/>
                    </a:cubicBezTo>
                    <a:cubicBezTo>
                      <a:pt x="3644" y="422"/>
                      <a:pt x="3476" y="157"/>
                      <a:pt x="3250" y="84"/>
                    </a:cubicBezTo>
                    <a:cubicBezTo>
                      <a:pt x="3191" y="65"/>
                      <a:pt x="3130" y="56"/>
                      <a:pt x="3069" y="56"/>
                    </a:cubicBezTo>
                    <a:cubicBezTo>
                      <a:pt x="2894" y="56"/>
                      <a:pt x="2719" y="129"/>
                      <a:pt x="2581" y="240"/>
                    </a:cubicBezTo>
                    <a:cubicBezTo>
                      <a:pt x="2394" y="388"/>
                      <a:pt x="2265" y="595"/>
                      <a:pt x="2148" y="804"/>
                    </a:cubicBezTo>
                    <a:cubicBezTo>
                      <a:pt x="1788" y="1440"/>
                      <a:pt x="1515" y="2174"/>
                      <a:pt x="1283" y="2866"/>
                    </a:cubicBezTo>
                    <a:cubicBezTo>
                      <a:pt x="1150" y="2472"/>
                      <a:pt x="896" y="2118"/>
                      <a:pt x="564" y="1867"/>
                    </a:cubicBezTo>
                    <a:cubicBezTo>
                      <a:pt x="487" y="1811"/>
                      <a:pt x="399" y="1757"/>
                      <a:pt x="305" y="1757"/>
                    </a:cubicBezTo>
                    <a:cubicBezTo>
                      <a:pt x="296" y="1757"/>
                      <a:pt x="288" y="1757"/>
                      <a:pt x="279" y="1758"/>
                    </a:cubicBezTo>
                    <a:cubicBezTo>
                      <a:pt x="48" y="1786"/>
                      <a:pt x="0" y="2098"/>
                      <a:pt x="20" y="2333"/>
                    </a:cubicBezTo>
                    <a:cubicBezTo>
                      <a:pt x="148" y="3705"/>
                      <a:pt x="558" y="5056"/>
                      <a:pt x="1205" y="6272"/>
                    </a:cubicBezTo>
                    <a:cubicBezTo>
                      <a:pt x="1464" y="6763"/>
                      <a:pt x="2126" y="7288"/>
                      <a:pt x="2677" y="7288"/>
                    </a:cubicBezTo>
                    <a:cubicBezTo>
                      <a:pt x="2689" y="7288"/>
                      <a:pt x="2702" y="7288"/>
                      <a:pt x="2715" y="7287"/>
                    </a:cubicBezTo>
                    <a:cubicBezTo>
                      <a:pt x="3281" y="7259"/>
                      <a:pt x="3789" y="6936"/>
                      <a:pt x="4216" y="6562"/>
                    </a:cubicBezTo>
                    <a:cubicBezTo>
                      <a:pt x="4994" y="5879"/>
                      <a:pt x="5588" y="4994"/>
                      <a:pt x="5923" y="4018"/>
                    </a:cubicBezTo>
                    <a:cubicBezTo>
                      <a:pt x="5993" y="3814"/>
                      <a:pt x="6054" y="3594"/>
                      <a:pt x="5998" y="3390"/>
                    </a:cubicBezTo>
                    <a:cubicBezTo>
                      <a:pt x="5950" y="3212"/>
                      <a:pt x="5758" y="3066"/>
                      <a:pt x="5573" y="3066"/>
                    </a:cubicBezTo>
                    <a:cubicBezTo>
                      <a:pt x="5544" y="3066"/>
                      <a:pt x="5516" y="3070"/>
                      <a:pt x="5488" y="3078"/>
                    </a:cubicBezTo>
                    <a:cubicBezTo>
                      <a:pt x="5613" y="2729"/>
                      <a:pt x="5736" y="2363"/>
                      <a:pt x="5691" y="1998"/>
                    </a:cubicBezTo>
                    <a:cubicBezTo>
                      <a:pt x="5644" y="1632"/>
                      <a:pt x="5390" y="1256"/>
                      <a:pt x="5022" y="1231"/>
                    </a:cubicBezTo>
                    <a:cubicBezTo>
                      <a:pt x="5097" y="980"/>
                      <a:pt x="5142" y="712"/>
                      <a:pt x="5069" y="464"/>
                    </a:cubicBezTo>
                    <a:cubicBezTo>
                      <a:pt x="4998" y="218"/>
                      <a:pt x="4776" y="0"/>
                      <a:pt x="4521"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210" name="Google Shape;7103;p57"/>
              <p:cNvSpPr/>
              <p:nvPr/>
            </p:nvSpPr>
            <p:spPr>
              <a:xfrm>
                <a:off x="5083967" y="1331293"/>
                <a:ext cx="291866" cy="351348"/>
              </a:xfrm>
              <a:custGeom>
                <a:avLst/>
                <a:gdLst/>
                <a:ahLst/>
                <a:cxnLst/>
                <a:rect l="l" t="t" r="r" b="b"/>
                <a:pathLst>
                  <a:path w="6055" h="7289" extrusionOk="0">
                    <a:moveTo>
                      <a:pt x="4521" y="0"/>
                    </a:moveTo>
                    <a:cubicBezTo>
                      <a:pt x="4518" y="0"/>
                      <a:pt x="4515" y="0"/>
                      <a:pt x="4511" y="0"/>
                    </a:cubicBezTo>
                    <a:cubicBezTo>
                      <a:pt x="4330" y="0"/>
                      <a:pt x="4165" y="104"/>
                      <a:pt x="4023" y="215"/>
                    </a:cubicBezTo>
                    <a:cubicBezTo>
                      <a:pt x="3864" y="341"/>
                      <a:pt x="3691" y="483"/>
                      <a:pt x="3560" y="645"/>
                    </a:cubicBezTo>
                    <a:cubicBezTo>
                      <a:pt x="3644" y="422"/>
                      <a:pt x="3476" y="157"/>
                      <a:pt x="3250" y="84"/>
                    </a:cubicBezTo>
                    <a:cubicBezTo>
                      <a:pt x="3191" y="65"/>
                      <a:pt x="3130" y="56"/>
                      <a:pt x="3069" y="56"/>
                    </a:cubicBezTo>
                    <a:cubicBezTo>
                      <a:pt x="2894" y="56"/>
                      <a:pt x="2719" y="129"/>
                      <a:pt x="2581" y="240"/>
                    </a:cubicBezTo>
                    <a:cubicBezTo>
                      <a:pt x="2394" y="388"/>
                      <a:pt x="2265" y="595"/>
                      <a:pt x="2148" y="804"/>
                    </a:cubicBezTo>
                    <a:cubicBezTo>
                      <a:pt x="1788" y="1440"/>
                      <a:pt x="1515" y="2174"/>
                      <a:pt x="1283" y="2866"/>
                    </a:cubicBezTo>
                    <a:cubicBezTo>
                      <a:pt x="1150" y="2472"/>
                      <a:pt x="896" y="2118"/>
                      <a:pt x="564" y="1867"/>
                    </a:cubicBezTo>
                    <a:cubicBezTo>
                      <a:pt x="487" y="1811"/>
                      <a:pt x="399" y="1757"/>
                      <a:pt x="305" y="1757"/>
                    </a:cubicBezTo>
                    <a:cubicBezTo>
                      <a:pt x="296" y="1757"/>
                      <a:pt x="288" y="1757"/>
                      <a:pt x="279" y="1758"/>
                    </a:cubicBezTo>
                    <a:cubicBezTo>
                      <a:pt x="48" y="1786"/>
                      <a:pt x="0" y="2098"/>
                      <a:pt x="20" y="2333"/>
                    </a:cubicBezTo>
                    <a:cubicBezTo>
                      <a:pt x="148" y="3705"/>
                      <a:pt x="558" y="5056"/>
                      <a:pt x="1205" y="6272"/>
                    </a:cubicBezTo>
                    <a:cubicBezTo>
                      <a:pt x="1464" y="6763"/>
                      <a:pt x="2126" y="7288"/>
                      <a:pt x="2677" y="7288"/>
                    </a:cubicBezTo>
                    <a:cubicBezTo>
                      <a:pt x="2689" y="7288"/>
                      <a:pt x="2702" y="7288"/>
                      <a:pt x="2715" y="7287"/>
                    </a:cubicBezTo>
                    <a:cubicBezTo>
                      <a:pt x="3281" y="7259"/>
                      <a:pt x="3789" y="6936"/>
                      <a:pt x="4216" y="6562"/>
                    </a:cubicBezTo>
                    <a:cubicBezTo>
                      <a:pt x="4994" y="5879"/>
                      <a:pt x="5588" y="4994"/>
                      <a:pt x="5923" y="4018"/>
                    </a:cubicBezTo>
                    <a:cubicBezTo>
                      <a:pt x="5993" y="3814"/>
                      <a:pt x="6054" y="3594"/>
                      <a:pt x="5998" y="3390"/>
                    </a:cubicBezTo>
                    <a:cubicBezTo>
                      <a:pt x="5950" y="3212"/>
                      <a:pt x="5758" y="3066"/>
                      <a:pt x="5573" y="3066"/>
                    </a:cubicBezTo>
                    <a:cubicBezTo>
                      <a:pt x="5544" y="3066"/>
                      <a:pt x="5516" y="3070"/>
                      <a:pt x="5488" y="3078"/>
                    </a:cubicBezTo>
                    <a:cubicBezTo>
                      <a:pt x="5613" y="2729"/>
                      <a:pt x="5736" y="2363"/>
                      <a:pt x="5691" y="1998"/>
                    </a:cubicBezTo>
                    <a:cubicBezTo>
                      <a:pt x="5644" y="1632"/>
                      <a:pt x="5390" y="1256"/>
                      <a:pt x="5022" y="1231"/>
                    </a:cubicBezTo>
                    <a:cubicBezTo>
                      <a:pt x="5097" y="980"/>
                      <a:pt x="5142" y="712"/>
                      <a:pt x="5069" y="464"/>
                    </a:cubicBezTo>
                    <a:cubicBezTo>
                      <a:pt x="4998" y="218"/>
                      <a:pt x="4776" y="0"/>
                      <a:pt x="4521"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211" name="Google Shape;7104;p57"/>
              <p:cNvSpPr/>
              <p:nvPr/>
            </p:nvSpPr>
            <p:spPr>
              <a:xfrm>
                <a:off x="5215081" y="1355058"/>
                <a:ext cx="52203" cy="112505"/>
              </a:xfrm>
              <a:custGeom>
                <a:avLst/>
                <a:gdLst/>
                <a:ahLst/>
                <a:cxnLst/>
                <a:rect l="l" t="t" r="r" b="b"/>
                <a:pathLst>
                  <a:path w="1083" h="2334" extrusionOk="0">
                    <a:moveTo>
                      <a:pt x="984" y="1"/>
                    </a:moveTo>
                    <a:cubicBezTo>
                      <a:pt x="956" y="1"/>
                      <a:pt x="928" y="17"/>
                      <a:pt x="912" y="46"/>
                    </a:cubicBezTo>
                    <a:cubicBezTo>
                      <a:pt x="558" y="749"/>
                      <a:pt x="254" y="1480"/>
                      <a:pt x="14" y="2227"/>
                    </a:cubicBezTo>
                    <a:cubicBezTo>
                      <a:pt x="0" y="2269"/>
                      <a:pt x="28" y="2317"/>
                      <a:pt x="70" y="2331"/>
                    </a:cubicBezTo>
                    <a:cubicBezTo>
                      <a:pt x="76" y="2331"/>
                      <a:pt x="84" y="2334"/>
                      <a:pt x="92" y="2334"/>
                    </a:cubicBezTo>
                    <a:cubicBezTo>
                      <a:pt x="131" y="2334"/>
                      <a:pt x="162" y="2311"/>
                      <a:pt x="170" y="2278"/>
                    </a:cubicBezTo>
                    <a:cubicBezTo>
                      <a:pt x="410" y="1544"/>
                      <a:pt x="706" y="813"/>
                      <a:pt x="1060" y="124"/>
                    </a:cubicBezTo>
                    <a:cubicBezTo>
                      <a:pt x="1083" y="85"/>
                      <a:pt x="1066" y="32"/>
                      <a:pt x="1024" y="12"/>
                    </a:cubicBezTo>
                    <a:cubicBezTo>
                      <a:pt x="1012" y="4"/>
                      <a:pt x="998" y="1"/>
                      <a:pt x="984" y="1"/>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212" name="Google Shape;7105;p57"/>
              <p:cNvSpPr/>
              <p:nvPr/>
            </p:nvSpPr>
            <p:spPr>
              <a:xfrm>
                <a:off x="5289699" y="1387065"/>
                <a:ext cx="41358" cy="107781"/>
              </a:xfrm>
              <a:custGeom>
                <a:avLst/>
                <a:gdLst/>
                <a:ahLst/>
                <a:cxnLst/>
                <a:rect l="l" t="t" r="r" b="b"/>
                <a:pathLst>
                  <a:path w="858" h="2236" extrusionOk="0">
                    <a:moveTo>
                      <a:pt x="765" y="0"/>
                    </a:moveTo>
                    <a:cubicBezTo>
                      <a:pt x="730" y="0"/>
                      <a:pt x="696" y="25"/>
                      <a:pt x="684" y="60"/>
                    </a:cubicBezTo>
                    <a:lnTo>
                      <a:pt x="15" y="2127"/>
                    </a:lnTo>
                    <a:cubicBezTo>
                      <a:pt x="1" y="2169"/>
                      <a:pt x="28" y="2219"/>
                      <a:pt x="70" y="2233"/>
                    </a:cubicBezTo>
                    <a:cubicBezTo>
                      <a:pt x="76" y="2233"/>
                      <a:pt x="84" y="2236"/>
                      <a:pt x="93" y="2236"/>
                    </a:cubicBezTo>
                    <a:cubicBezTo>
                      <a:pt x="129" y="2236"/>
                      <a:pt x="162" y="2214"/>
                      <a:pt x="174" y="2177"/>
                    </a:cubicBezTo>
                    <a:lnTo>
                      <a:pt x="843" y="107"/>
                    </a:lnTo>
                    <a:cubicBezTo>
                      <a:pt x="857" y="65"/>
                      <a:pt x="829" y="18"/>
                      <a:pt x="787" y="4"/>
                    </a:cubicBezTo>
                    <a:cubicBezTo>
                      <a:pt x="780" y="2"/>
                      <a:pt x="772" y="0"/>
                      <a:pt x="765" y="0"/>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213" name="Google Shape;7106;p57"/>
              <p:cNvSpPr/>
              <p:nvPr/>
            </p:nvSpPr>
            <p:spPr>
              <a:xfrm>
                <a:off x="5313897" y="1475277"/>
                <a:ext cx="43382" cy="76883"/>
              </a:xfrm>
              <a:custGeom>
                <a:avLst/>
                <a:gdLst/>
                <a:ahLst/>
                <a:cxnLst/>
                <a:rect l="l" t="t" r="r" b="b"/>
                <a:pathLst>
                  <a:path w="900" h="1595" extrusionOk="0">
                    <a:moveTo>
                      <a:pt x="805" y="0"/>
                    </a:moveTo>
                    <a:cubicBezTo>
                      <a:pt x="768" y="0"/>
                      <a:pt x="732" y="25"/>
                      <a:pt x="720" y="60"/>
                    </a:cubicBezTo>
                    <a:cubicBezTo>
                      <a:pt x="559" y="559"/>
                      <a:pt x="324" y="1028"/>
                      <a:pt x="29" y="1460"/>
                    </a:cubicBezTo>
                    <a:cubicBezTo>
                      <a:pt x="1" y="1505"/>
                      <a:pt x="9" y="1552"/>
                      <a:pt x="48" y="1580"/>
                    </a:cubicBezTo>
                    <a:cubicBezTo>
                      <a:pt x="65" y="1589"/>
                      <a:pt x="79" y="1594"/>
                      <a:pt x="98" y="1594"/>
                    </a:cubicBezTo>
                    <a:cubicBezTo>
                      <a:pt x="126" y="1594"/>
                      <a:pt x="149" y="1580"/>
                      <a:pt x="171" y="1555"/>
                    </a:cubicBezTo>
                    <a:cubicBezTo>
                      <a:pt x="478" y="1109"/>
                      <a:pt x="718" y="623"/>
                      <a:pt x="885" y="113"/>
                    </a:cubicBezTo>
                    <a:cubicBezTo>
                      <a:pt x="899" y="68"/>
                      <a:pt x="871" y="18"/>
                      <a:pt x="829" y="4"/>
                    </a:cubicBezTo>
                    <a:cubicBezTo>
                      <a:pt x="821" y="2"/>
                      <a:pt x="813" y="0"/>
                      <a:pt x="805" y="0"/>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214" name="Google Shape;7107;p57"/>
              <p:cNvSpPr/>
              <p:nvPr/>
            </p:nvSpPr>
            <p:spPr>
              <a:xfrm>
                <a:off x="5092162" y="1415939"/>
                <a:ext cx="54517" cy="71677"/>
              </a:xfrm>
              <a:custGeom>
                <a:avLst/>
                <a:gdLst/>
                <a:ahLst/>
                <a:cxnLst/>
                <a:rect l="l" t="t" r="r" b="b"/>
                <a:pathLst>
                  <a:path w="1131" h="1487" extrusionOk="0">
                    <a:moveTo>
                      <a:pt x="135" y="1"/>
                    </a:moveTo>
                    <a:cubicBezTo>
                      <a:pt x="126" y="1"/>
                      <a:pt x="118" y="1"/>
                      <a:pt x="109" y="2"/>
                    </a:cubicBezTo>
                    <a:cubicBezTo>
                      <a:pt x="67" y="8"/>
                      <a:pt x="31" y="22"/>
                      <a:pt x="0" y="44"/>
                    </a:cubicBezTo>
                    <a:cubicBezTo>
                      <a:pt x="360" y="524"/>
                      <a:pt x="715" y="1006"/>
                      <a:pt x="1074" y="1486"/>
                    </a:cubicBezTo>
                    <a:cubicBezTo>
                      <a:pt x="1091" y="1347"/>
                      <a:pt x="1113" y="1204"/>
                      <a:pt x="1130" y="1062"/>
                    </a:cubicBezTo>
                    <a:lnTo>
                      <a:pt x="1130" y="1062"/>
                    </a:lnTo>
                    <a:cubicBezTo>
                      <a:pt x="1122" y="1079"/>
                      <a:pt x="1119" y="1093"/>
                      <a:pt x="1113" y="1110"/>
                    </a:cubicBezTo>
                    <a:cubicBezTo>
                      <a:pt x="980" y="716"/>
                      <a:pt x="726" y="359"/>
                      <a:pt x="394" y="114"/>
                    </a:cubicBezTo>
                    <a:cubicBezTo>
                      <a:pt x="317" y="55"/>
                      <a:pt x="229" y="1"/>
                      <a:pt x="135"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215" name="Google Shape;7108;p57"/>
              <p:cNvSpPr/>
              <p:nvPr/>
            </p:nvSpPr>
            <p:spPr>
              <a:xfrm>
                <a:off x="5104406" y="1542135"/>
                <a:ext cx="258751" cy="140510"/>
              </a:xfrm>
              <a:custGeom>
                <a:avLst/>
                <a:gdLst/>
                <a:ahLst/>
                <a:cxnLst/>
                <a:rect l="l" t="t" r="r" b="b"/>
                <a:pathLst>
                  <a:path w="5368" h="2915" extrusionOk="0">
                    <a:moveTo>
                      <a:pt x="5368" y="1"/>
                    </a:moveTo>
                    <a:cubicBezTo>
                      <a:pt x="4760" y="570"/>
                      <a:pt x="4073" y="1047"/>
                      <a:pt x="3328" y="1415"/>
                    </a:cubicBezTo>
                    <a:cubicBezTo>
                      <a:pt x="3264" y="1449"/>
                      <a:pt x="3195" y="1479"/>
                      <a:pt x="3122" y="1485"/>
                    </a:cubicBezTo>
                    <a:cubicBezTo>
                      <a:pt x="3120" y="1485"/>
                      <a:pt x="3118" y="1485"/>
                      <a:pt x="3116" y="1485"/>
                    </a:cubicBezTo>
                    <a:cubicBezTo>
                      <a:pt x="3004" y="1485"/>
                      <a:pt x="2900" y="1414"/>
                      <a:pt x="2807" y="1348"/>
                    </a:cubicBezTo>
                    <a:cubicBezTo>
                      <a:pt x="1956" y="749"/>
                      <a:pt x="1005" y="294"/>
                      <a:pt x="0" y="15"/>
                    </a:cubicBezTo>
                    <a:lnTo>
                      <a:pt x="0" y="15"/>
                    </a:lnTo>
                    <a:cubicBezTo>
                      <a:pt x="198" y="668"/>
                      <a:pt x="461" y="1298"/>
                      <a:pt x="779" y="1903"/>
                    </a:cubicBezTo>
                    <a:cubicBezTo>
                      <a:pt x="1040" y="2388"/>
                      <a:pt x="1696" y="2914"/>
                      <a:pt x="2256" y="2914"/>
                    </a:cubicBezTo>
                    <a:cubicBezTo>
                      <a:pt x="2271" y="2914"/>
                      <a:pt x="2285" y="2914"/>
                      <a:pt x="2299" y="2913"/>
                    </a:cubicBezTo>
                    <a:cubicBezTo>
                      <a:pt x="2863" y="2885"/>
                      <a:pt x="3373" y="2562"/>
                      <a:pt x="3797" y="2188"/>
                    </a:cubicBezTo>
                    <a:cubicBezTo>
                      <a:pt x="4478" y="1591"/>
                      <a:pt x="5019" y="835"/>
                      <a:pt x="5368"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216" name="Google Shape;7109;p57"/>
              <p:cNvSpPr/>
              <p:nvPr/>
            </p:nvSpPr>
            <p:spPr>
              <a:xfrm>
                <a:off x="4918148" y="1568888"/>
                <a:ext cx="392176" cy="894012"/>
              </a:xfrm>
              <a:custGeom>
                <a:avLst/>
                <a:gdLst/>
                <a:ahLst/>
                <a:cxnLst/>
                <a:rect l="l" t="t" r="r" b="b"/>
                <a:pathLst>
                  <a:path w="8136" h="18547" extrusionOk="0">
                    <a:moveTo>
                      <a:pt x="3734" y="1"/>
                    </a:moveTo>
                    <a:cubicBezTo>
                      <a:pt x="3687" y="1"/>
                      <a:pt x="3584" y="164"/>
                      <a:pt x="3611" y="164"/>
                    </a:cubicBezTo>
                    <a:cubicBezTo>
                      <a:pt x="3613" y="164"/>
                      <a:pt x="3614" y="164"/>
                      <a:pt x="3616" y="163"/>
                    </a:cubicBezTo>
                    <a:lnTo>
                      <a:pt x="3616" y="163"/>
                    </a:lnTo>
                    <a:cubicBezTo>
                      <a:pt x="2676" y="3237"/>
                      <a:pt x="1828" y="6345"/>
                      <a:pt x="1069" y="9472"/>
                    </a:cubicBezTo>
                    <a:cubicBezTo>
                      <a:pt x="519" y="11715"/>
                      <a:pt x="0" y="13875"/>
                      <a:pt x="257" y="16168"/>
                    </a:cubicBezTo>
                    <a:cubicBezTo>
                      <a:pt x="349" y="16966"/>
                      <a:pt x="583" y="17803"/>
                      <a:pt x="1200" y="18313"/>
                    </a:cubicBezTo>
                    <a:cubicBezTo>
                      <a:pt x="1326" y="18416"/>
                      <a:pt x="1468" y="18508"/>
                      <a:pt x="1630" y="18536"/>
                    </a:cubicBezTo>
                    <a:cubicBezTo>
                      <a:pt x="1668" y="18543"/>
                      <a:pt x="1707" y="18547"/>
                      <a:pt x="1746" y="18547"/>
                    </a:cubicBezTo>
                    <a:cubicBezTo>
                      <a:pt x="1924" y="18547"/>
                      <a:pt x="2103" y="18479"/>
                      <a:pt x="2263" y="18394"/>
                    </a:cubicBezTo>
                    <a:cubicBezTo>
                      <a:pt x="3083" y="17956"/>
                      <a:pt x="3546" y="17074"/>
                      <a:pt x="3940" y="16232"/>
                    </a:cubicBezTo>
                    <a:cubicBezTo>
                      <a:pt x="5898" y="12050"/>
                      <a:pt x="7346" y="7824"/>
                      <a:pt x="8135" y="3276"/>
                    </a:cubicBezTo>
                    <a:cubicBezTo>
                      <a:pt x="7767" y="2752"/>
                      <a:pt x="7396" y="2230"/>
                      <a:pt x="6950" y="1770"/>
                    </a:cubicBezTo>
                    <a:cubicBezTo>
                      <a:pt x="6085" y="877"/>
                      <a:pt x="4949" y="252"/>
                      <a:pt x="3736" y="1"/>
                    </a:cubicBezTo>
                    <a:cubicBezTo>
                      <a:pt x="3735" y="1"/>
                      <a:pt x="3734" y="1"/>
                      <a:pt x="3734"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17" name="Google Shape;7110;p57"/>
              <p:cNvSpPr/>
              <p:nvPr/>
            </p:nvSpPr>
            <p:spPr>
              <a:xfrm>
                <a:off x="4918148" y="1736877"/>
                <a:ext cx="245206" cy="726026"/>
              </a:xfrm>
              <a:custGeom>
                <a:avLst/>
                <a:gdLst/>
                <a:ahLst/>
                <a:cxnLst/>
                <a:rect l="l" t="t" r="r" b="b"/>
                <a:pathLst>
                  <a:path w="5087" h="15062" extrusionOk="0">
                    <a:moveTo>
                      <a:pt x="2645" y="0"/>
                    </a:moveTo>
                    <a:cubicBezTo>
                      <a:pt x="2082" y="1984"/>
                      <a:pt x="1557" y="3979"/>
                      <a:pt x="1069" y="5985"/>
                    </a:cubicBezTo>
                    <a:cubicBezTo>
                      <a:pt x="525" y="8230"/>
                      <a:pt x="0" y="10390"/>
                      <a:pt x="260" y="12683"/>
                    </a:cubicBezTo>
                    <a:cubicBezTo>
                      <a:pt x="349" y="13478"/>
                      <a:pt x="583" y="14318"/>
                      <a:pt x="1200" y="14828"/>
                    </a:cubicBezTo>
                    <a:cubicBezTo>
                      <a:pt x="1326" y="14931"/>
                      <a:pt x="1473" y="15021"/>
                      <a:pt x="1630" y="15051"/>
                    </a:cubicBezTo>
                    <a:cubicBezTo>
                      <a:pt x="1668" y="15058"/>
                      <a:pt x="1707" y="15062"/>
                      <a:pt x="1746" y="15062"/>
                    </a:cubicBezTo>
                    <a:cubicBezTo>
                      <a:pt x="1924" y="15062"/>
                      <a:pt x="2103" y="14994"/>
                      <a:pt x="2263" y="14909"/>
                    </a:cubicBezTo>
                    <a:cubicBezTo>
                      <a:pt x="3083" y="14468"/>
                      <a:pt x="3552" y="13587"/>
                      <a:pt x="3942" y="12747"/>
                    </a:cubicBezTo>
                    <a:cubicBezTo>
                      <a:pt x="4325" y="11927"/>
                      <a:pt x="4687" y="11104"/>
                      <a:pt x="5030" y="10278"/>
                    </a:cubicBezTo>
                    <a:cubicBezTo>
                      <a:pt x="5086" y="8928"/>
                      <a:pt x="5058" y="7572"/>
                      <a:pt x="4947" y="6224"/>
                    </a:cubicBezTo>
                    <a:cubicBezTo>
                      <a:pt x="4830" y="4852"/>
                      <a:pt x="4629" y="3471"/>
                      <a:pt x="4096" y="2196"/>
                    </a:cubicBezTo>
                    <a:cubicBezTo>
                      <a:pt x="3755" y="1384"/>
                      <a:pt x="3267" y="617"/>
                      <a:pt x="2645"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18" name="Google Shape;7111;p57"/>
              <p:cNvSpPr/>
              <p:nvPr/>
            </p:nvSpPr>
            <p:spPr>
              <a:xfrm>
                <a:off x="5067434" y="1568888"/>
                <a:ext cx="242892" cy="238506"/>
              </a:xfrm>
              <a:custGeom>
                <a:avLst/>
                <a:gdLst/>
                <a:ahLst/>
                <a:cxnLst/>
                <a:rect l="l" t="t" r="r" b="b"/>
                <a:pathLst>
                  <a:path w="5039" h="4948" extrusionOk="0">
                    <a:moveTo>
                      <a:pt x="635" y="1"/>
                    </a:moveTo>
                    <a:cubicBezTo>
                      <a:pt x="593" y="1"/>
                      <a:pt x="493" y="164"/>
                      <a:pt x="515" y="164"/>
                    </a:cubicBezTo>
                    <a:cubicBezTo>
                      <a:pt x="516" y="164"/>
                      <a:pt x="517" y="164"/>
                      <a:pt x="519" y="163"/>
                    </a:cubicBezTo>
                    <a:lnTo>
                      <a:pt x="519" y="163"/>
                    </a:lnTo>
                    <a:cubicBezTo>
                      <a:pt x="343" y="743"/>
                      <a:pt x="170" y="1326"/>
                      <a:pt x="0" y="1912"/>
                    </a:cubicBezTo>
                    <a:cubicBezTo>
                      <a:pt x="1250" y="3332"/>
                      <a:pt x="2904" y="4403"/>
                      <a:pt x="4715" y="4947"/>
                    </a:cubicBezTo>
                    <a:cubicBezTo>
                      <a:pt x="4835" y="4395"/>
                      <a:pt x="4941" y="3837"/>
                      <a:pt x="5038" y="3276"/>
                    </a:cubicBezTo>
                    <a:cubicBezTo>
                      <a:pt x="4670" y="2752"/>
                      <a:pt x="4299" y="2227"/>
                      <a:pt x="3853" y="1770"/>
                    </a:cubicBezTo>
                    <a:cubicBezTo>
                      <a:pt x="2988" y="877"/>
                      <a:pt x="1855" y="252"/>
                      <a:pt x="639" y="1"/>
                    </a:cubicBezTo>
                    <a:cubicBezTo>
                      <a:pt x="638" y="1"/>
                      <a:pt x="636" y="1"/>
                      <a:pt x="635"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19" name="Google Shape;7112;p57"/>
              <p:cNvSpPr/>
              <p:nvPr/>
            </p:nvSpPr>
            <p:spPr>
              <a:xfrm>
                <a:off x="5067434" y="1616368"/>
                <a:ext cx="237783" cy="190737"/>
              </a:xfrm>
              <a:custGeom>
                <a:avLst/>
                <a:gdLst/>
                <a:ahLst/>
                <a:cxnLst/>
                <a:rect l="l" t="t" r="r" b="b"/>
                <a:pathLst>
                  <a:path w="4933" h="3957" extrusionOk="0">
                    <a:moveTo>
                      <a:pt x="276" y="1"/>
                    </a:moveTo>
                    <a:cubicBezTo>
                      <a:pt x="184" y="310"/>
                      <a:pt x="92" y="617"/>
                      <a:pt x="0" y="924"/>
                    </a:cubicBezTo>
                    <a:cubicBezTo>
                      <a:pt x="1250" y="2344"/>
                      <a:pt x="2904" y="3413"/>
                      <a:pt x="4718" y="3957"/>
                    </a:cubicBezTo>
                    <a:cubicBezTo>
                      <a:pt x="4796" y="3600"/>
                      <a:pt x="4865" y="3240"/>
                      <a:pt x="4932" y="2877"/>
                    </a:cubicBezTo>
                    <a:cubicBezTo>
                      <a:pt x="3261" y="2127"/>
                      <a:pt x="1691" y="1159"/>
                      <a:pt x="276"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20" name="Google Shape;7113;p57"/>
              <p:cNvSpPr/>
              <p:nvPr/>
            </p:nvSpPr>
            <p:spPr>
              <a:xfrm>
                <a:off x="3832753" y="3630642"/>
                <a:ext cx="419362" cy="457779"/>
              </a:xfrm>
              <a:custGeom>
                <a:avLst/>
                <a:gdLst/>
                <a:ahLst/>
                <a:cxnLst/>
                <a:rect l="l" t="t" r="r" b="b"/>
                <a:pathLst>
                  <a:path w="8700" h="9497" extrusionOk="0">
                    <a:moveTo>
                      <a:pt x="6065" y="0"/>
                    </a:moveTo>
                    <a:cubicBezTo>
                      <a:pt x="5734" y="0"/>
                      <a:pt x="5402" y="86"/>
                      <a:pt x="5087" y="275"/>
                    </a:cubicBezTo>
                    <a:cubicBezTo>
                      <a:pt x="3862" y="1004"/>
                      <a:pt x="2565" y="1626"/>
                      <a:pt x="1301" y="2287"/>
                    </a:cubicBezTo>
                    <a:cubicBezTo>
                      <a:pt x="883" y="2510"/>
                      <a:pt x="433" y="2755"/>
                      <a:pt x="227" y="3185"/>
                    </a:cubicBezTo>
                    <a:cubicBezTo>
                      <a:pt x="1" y="3651"/>
                      <a:pt x="118" y="4209"/>
                      <a:pt x="260" y="4711"/>
                    </a:cubicBezTo>
                    <a:cubicBezTo>
                      <a:pt x="710" y="6262"/>
                      <a:pt x="1329" y="7766"/>
                      <a:pt x="2113" y="9178"/>
                    </a:cubicBezTo>
                    <a:cubicBezTo>
                      <a:pt x="2194" y="9323"/>
                      <a:pt x="2303" y="9482"/>
                      <a:pt x="2464" y="9496"/>
                    </a:cubicBezTo>
                    <a:cubicBezTo>
                      <a:pt x="2472" y="9496"/>
                      <a:pt x="2479" y="9496"/>
                      <a:pt x="2486" y="9496"/>
                    </a:cubicBezTo>
                    <a:cubicBezTo>
                      <a:pt x="2680" y="9496"/>
                      <a:pt x="2810" y="9282"/>
                      <a:pt x="2869" y="9091"/>
                    </a:cubicBezTo>
                    <a:cubicBezTo>
                      <a:pt x="2950" y="8826"/>
                      <a:pt x="2989" y="8550"/>
                      <a:pt x="2978" y="8276"/>
                    </a:cubicBezTo>
                    <a:cubicBezTo>
                      <a:pt x="2967" y="7972"/>
                      <a:pt x="2905" y="7649"/>
                      <a:pt x="3045" y="7378"/>
                    </a:cubicBezTo>
                    <a:cubicBezTo>
                      <a:pt x="3120" y="7225"/>
                      <a:pt x="3257" y="7110"/>
                      <a:pt x="3391" y="6999"/>
                    </a:cubicBezTo>
                    <a:cubicBezTo>
                      <a:pt x="4431" y="6137"/>
                      <a:pt x="5541" y="5356"/>
                      <a:pt x="6705" y="4666"/>
                    </a:cubicBezTo>
                    <a:cubicBezTo>
                      <a:pt x="7277" y="4329"/>
                      <a:pt x="7890" y="3983"/>
                      <a:pt x="8225" y="3411"/>
                    </a:cubicBezTo>
                    <a:cubicBezTo>
                      <a:pt x="8700" y="2605"/>
                      <a:pt x="8471" y="1506"/>
                      <a:pt x="7826" y="831"/>
                    </a:cubicBezTo>
                    <a:cubicBezTo>
                      <a:pt x="7340" y="322"/>
                      <a:pt x="6706" y="0"/>
                      <a:pt x="6065"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221" name="Google Shape;7114;p57"/>
              <p:cNvSpPr/>
              <p:nvPr/>
            </p:nvSpPr>
            <p:spPr>
              <a:xfrm>
                <a:off x="3832753" y="3630305"/>
                <a:ext cx="419217" cy="458117"/>
              </a:xfrm>
              <a:custGeom>
                <a:avLst/>
                <a:gdLst/>
                <a:ahLst/>
                <a:cxnLst/>
                <a:rect l="l" t="t" r="r" b="b"/>
                <a:pathLst>
                  <a:path w="8697" h="9504" extrusionOk="0">
                    <a:moveTo>
                      <a:pt x="6064" y="1"/>
                    </a:moveTo>
                    <a:cubicBezTo>
                      <a:pt x="5733" y="1"/>
                      <a:pt x="5400" y="87"/>
                      <a:pt x="5084" y="277"/>
                    </a:cubicBezTo>
                    <a:cubicBezTo>
                      <a:pt x="3862" y="1008"/>
                      <a:pt x="2562" y="1633"/>
                      <a:pt x="1301" y="2294"/>
                    </a:cubicBezTo>
                    <a:cubicBezTo>
                      <a:pt x="883" y="2517"/>
                      <a:pt x="433" y="2762"/>
                      <a:pt x="227" y="3192"/>
                    </a:cubicBezTo>
                    <a:cubicBezTo>
                      <a:pt x="1" y="3658"/>
                      <a:pt x="118" y="4216"/>
                      <a:pt x="260" y="4718"/>
                    </a:cubicBezTo>
                    <a:cubicBezTo>
                      <a:pt x="710" y="6269"/>
                      <a:pt x="1329" y="7773"/>
                      <a:pt x="2113" y="9185"/>
                    </a:cubicBezTo>
                    <a:cubicBezTo>
                      <a:pt x="2194" y="9330"/>
                      <a:pt x="2303" y="9489"/>
                      <a:pt x="2464" y="9503"/>
                    </a:cubicBezTo>
                    <a:cubicBezTo>
                      <a:pt x="2472" y="9503"/>
                      <a:pt x="2479" y="9503"/>
                      <a:pt x="2486" y="9503"/>
                    </a:cubicBezTo>
                    <a:cubicBezTo>
                      <a:pt x="2680" y="9503"/>
                      <a:pt x="2810" y="9289"/>
                      <a:pt x="2869" y="9098"/>
                    </a:cubicBezTo>
                    <a:cubicBezTo>
                      <a:pt x="2950" y="8833"/>
                      <a:pt x="2989" y="8557"/>
                      <a:pt x="2978" y="8283"/>
                    </a:cubicBezTo>
                    <a:cubicBezTo>
                      <a:pt x="2967" y="7979"/>
                      <a:pt x="2905" y="7656"/>
                      <a:pt x="3045" y="7385"/>
                    </a:cubicBezTo>
                    <a:cubicBezTo>
                      <a:pt x="3092" y="7293"/>
                      <a:pt x="3162" y="7215"/>
                      <a:pt x="3237" y="7142"/>
                    </a:cubicBezTo>
                    <a:cubicBezTo>
                      <a:pt x="3187" y="7000"/>
                      <a:pt x="3145" y="6855"/>
                      <a:pt x="3100" y="6713"/>
                    </a:cubicBezTo>
                    <a:cubicBezTo>
                      <a:pt x="2852" y="5884"/>
                      <a:pt x="2626" y="5025"/>
                      <a:pt x="2715" y="4169"/>
                    </a:cubicBezTo>
                    <a:cubicBezTo>
                      <a:pt x="2810" y="3309"/>
                      <a:pt x="3296" y="2439"/>
                      <a:pt x="4102" y="2132"/>
                    </a:cubicBezTo>
                    <a:cubicBezTo>
                      <a:pt x="4261" y="2070"/>
                      <a:pt x="4433" y="2032"/>
                      <a:pt x="4603" y="2032"/>
                    </a:cubicBezTo>
                    <a:cubicBezTo>
                      <a:pt x="4696" y="2032"/>
                      <a:pt x="4788" y="2043"/>
                      <a:pt x="4878" y="2068"/>
                    </a:cubicBezTo>
                    <a:cubicBezTo>
                      <a:pt x="5500" y="2238"/>
                      <a:pt x="5770" y="2941"/>
                      <a:pt x="6035" y="3527"/>
                    </a:cubicBezTo>
                    <a:cubicBezTo>
                      <a:pt x="6222" y="3931"/>
                      <a:pt x="6445" y="4314"/>
                      <a:pt x="6699" y="4676"/>
                    </a:cubicBezTo>
                    <a:lnTo>
                      <a:pt x="6702" y="4673"/>
                    </a:lnTo>
                    <a:cubicBezTo>
                      <a:pt x="7274" y="4328"/>
                      <a:pt x="7888" y="3982"/>
                      <a:pt x="8222" y="3410"/>
                    </a:cubicBezTo>
                    <a:cubicBezTo>
                      <a:pt x="8697" y="2606"/>
                      <a:pt x="8468" y="1507"/>
                      <a:pt x="7824" y="829"/>
                    </a:cubicBezTo>
                    <a:cubicBezTo>
                      <a:pt x="7338" y="322"/>
                      <a:pt x="6705" y="1"/>
                      <a:pt x="6064"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222" name="Google Shape;7115;p57"/>
              <p:cNvSpPr/>
              <p:nvPr/>
            </p:nvSpPr>
            <p:spPr>
              <a:xfrm>
                <a:off x="4065286" y="3021496"/>
                <a:ext cx="484965" cy="875357"/>
              </a:xfrm>
              <a:custGeom>
                <a:avLst/>
                <a:gdLst/>
                <a:ahLst/>
                <a:cxnLst/>
                <a:rect l="l" t="t" r="r" b="b"/>
                <a:pathLst>
                  <a:path w="10061" h="18160" extrusionOk="0">
                    <a:moveTo>
                      <a:pt x="6087" y="1"/>
                    </a:moveTo>
                    <a:cubicBezTo>
                      <a:pt x="5961" y="1"/>
                      <a:pt x="5835" y="19"/>
                      <a:pt x="5714" y="63"/>
                    </a:cubicBezTo>
                    <a:cubicBezTo>
                      <a:pt x="5379" y="180"/>
                      <a:pt x="5134" y="470"/>
                      <a:pt x="4913" y="752"/>
                    </a:cubicBezTo>
                    <a:cubicBezTo>
                      <a:pt x="4191" y="1695"/>
                      <a:pt x="3563" y="2607"/>
                      <a:pt x="3239" y="3751"/>
                    </a:cubicBezTo>
                    <a:cubicBezTo>
                      <a:pt x="2520" y="6292"/>
                      <a:pt x="2701" y="9029"/>
                      <a:pt x="1970" y="11568"/>
                    </a:cubicBezTo>
                    <a:cubicBezTo>
                      <a:pt x="1328" y="11997"/>
                      <a:pt x="614" y="12393"/>
                      <a:pt x="1" y="12868"/>
                    </a:cubicBezTo>
                    <a:cubicBezTo>
                      <a:pt x="952" y="14754"/>
                      <a:pt x="2040" y="16506"/>
                      <a:pt x="3348" y="18160"/>
                    </a:cubicBezTo>
                    <a:cubicBezTo>
                      <a:pt x="4177" y="17655"/>
                      <a:pt x="4905" y="17058"/>
                      <a:pt x="5689" y="16486"/>
                    </a:cubicBezTo>
                    <a:cubicBezTo>
                      <a:pt x="6185" y="16123"/>
                      <a:pt x="6682" y="15741"/>
                      <a:pt x="7034" y="15239"/>
                    </a:cubicBezTo>
                    <a:cubicBezTo>
                      <a:pt x="7385" y="14734"/>
                      <a:pt x="7578" y="14137"/>
                      <a:pt x="7759" y="13551"/>
                    </a:cubicBezTo>
                    <a:cubicBezTo>
                      <a:pt x="8043" y="12633"/>
                      <a:pt x="8328" y="11716"/>
                      <a:pt x="8610" y="10801"/>
                    </a:cubicBezTo>
                    <a:cubicBezTo>
                      <a:pt x="8850" y="10011"/>
                      <a:pt x="9095" y="9224"/>
                      <a:pt x="9335" y="8435"/>
                    </a:cubicBezTo>
                    <a:cubicBezTo>
                      <a:pt x="9698" y="7260"/>
                      <a:pt x="10061" y="6058"/>
                      <a:pt x="10005" y="4830"/>
                    </a:cubicBezTo>
                    <a:cubicBezTo>
                      <a:pt x="9918" y="2922"/>
                      <a:pt x="8727" y="1100"/>
                      <a:pt x="7011" y="258"/>
                    </a:cubicBezTo>
                    <a:cubicBezTo>
                      <a:pt x="6723" y="117"/>
                      <a:pt x="6401" y="1"/>
                      <a:pt x="608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3" name="Google Shape;7116;p57"/>
              <p:cNvSpPr/>
              <p:nvPr/>
            </p:nvSpPr>
            <p:spPr>
              <a:xfrm>
                <a:off x="4193844" y="3021496"/>
                <a:ext cx="356699" cy="875357"/>
              </a:xfrm>
              <a:custGeom>
                <a:avLst/>
                <a:gdLst/>
                <a:ahLst/>
                <a:cxnLst/>
                <a:rect l="l" t="t" r="r" b="b"/>
                <a:pathLst>
                  <a:path w="7400" h="18160" extrusionOk="0">
                    <a:moveTo>
                      <a:pt x="3427" y="1"/>
                    </a:moveTo>
                    <a:cubicBezTo>
                      <a:pt x="3301" y="1"/>
                      <a:pt x="3176" y="19"/>
                      <a:pt x="3055" y="63"/>
                    </a:cubicBezTo>
                    <a:cubicBezTo>
                      <a:pt x="2721" y="180"/>
                      <a:pt x="2472" y="470"/>
                      <a:pt x="2252" y="752"/>
                    </a:cubicBezTo>
                    <a:cubicBezTo>
                      <a:pt x="1524" y="1695"/>
                      <a:pt x="896" y="2607"/>
                      <a:pt x="572" y="3751"/>
                    </a:cubicBezTo>
                    <a:cubicBezTo>
                      <a:pt x="263" y="4844"/>
                      <a:pt x="123" y="5969"/>
                      <a:pt x="1" y="7104"/>
                    </a:cubicBezTo>
                    <a:cubicBezTo>
                      <a:pt x="1471" y="8139"/>
                      <a:pt x="3184" y="8836"/>
                      <a:pt x="4966" y="9113"/>
                    </a:cubicBezTo>
                    <a:cubicBezTo>
                      <a:pt x="4615" y="11278"/>
                      <a:pt x="4238" y="13521"/>
                      <a:pt x="3033" y="15353"/>
                    </a:cubicBezTo>
                    <a:cubicBezTo>
                      <a:pt x="2391" y="16333"/>
                      <a:pt x="1538" y="17156"/>
                      <a:pt x="690" y="17965"/>
                    </a:cubicBezTo>
                    <a:cubicBezTo>
                      <a:pt x="662" y="17993"/>
                      <a:pt x="631" y="18020"/>
                      <a:pt x="600" y="18048"/>
                    </a:cubicBezTo>
                    <a:cubicBezTo>
                      <a:pt x="628" y="18085"/>
                      <a:pt x="656" y="18124"/>
                      <a:pt x="684" y="18160"/>
                    </a:cubicBezTo>
                    <a:cubicBezTo>
                      <a:pt x="1513" y="17655"/>
                      <a:pt x="2244" y="17058"/>
                      <a:pt x="3027" y="16486"/>
                    </a:cubicBezTo>
                    <a:cubicBezTo>
                      <a:pt x="3521" y="16123"/>
                      <a:pt x="4018" y="15741"/>
                      <a:pt x="4369" y="15239"/>
                    </a:cubicBezTo>
                    <a:cubicBezTo>
                      <a:pt x="4721" y="14731"/>
                      <a:pt x="4913" y="14137"/>
                      <a:pt x="5095" y="13551"/>
                    </a:cubicBezTo>
                    <a:cubicBezTo>
                      <a:pt x="5382" y="12633"/>
                      <a:pt x="5664" y="11716"/>
                      <a:pt x="5946" y="10801"/>
                    </a:cubicBezTo>
                    <a:cubicBezTo>
                      <a:pt x="6186" y="10011"/>
                      <a:pt x="6431" y="9224"/>
                      <a:pt x="6671" y="8435"/>
                    </a:cubicBezTo>
                    <a:cubicBezTo>
                      <a:pt x="7034" y="7260"/>
                      <a:pt x="7399" y="6058"/>
                      <a:pt x="7343" y="4830"/>
                    </a:cubicBezTo>
                    <a:cubicBezTo>
                      <a:pt x="7257" y="2922"/>
                      <a:pt x="6068" y="1100"/>
                      <a:pt x="4353" y="258"/>
                    </a:cubicBezTo>
                    <a:cubicBezTo>
                      <a:pt x="4064" y="117"/>
                      <a:pt x="3741" y="1"/>
                      <a:pt x="3427"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24" name="Google Shape;7117;p57"/>
              <p:cNvSpPr/>
              <p:nvPr/>
            </p:nvSpPr>
            <p:spPr>
              <a:xfrm>
                <a:off x="3832753" y="3729266"/>
                <a:ext cx="144897" cy="359157"/>
              </a:xfrm>
              <a:custGeom>
                <a:avLst/>
                <a:gdLst/>
                <a:ahLst/>
                <a:cxnLst/>
                <a:rect l="l" t="t" r="r" b="b"/>
                <a:pathLst>
                  <a:path w="3006" h="7451" extrusionOk="0">
                    <a:moveTo>
                      <a:pt x="1764" y="1"/>
                    </a:moveTo>
                    <a:cubicBezTo>
                      <a:pt x="1608" y="82"/>
                      <a:pt x="1454" y="163"/>
                      <a:pt x="1301" y="241"/>
                    </a:cubicBezTo>
                    <a:cubicBezTo>
                      <a:pt x="883" y="464"/>
                      <a:pt x="433" y="709"/>
                      <a:pt x="227" y="1136"/>
                    </a:cubicBezTo>
                    <a:cubicBezTo>
                      <a:pt x="1" y="1605"/>
                      <a:pt x="118" y="2163"/>
                      <a:pt x="260" y="2665"/>
                    </a:cubicBezTo>
                    <a:cubicBezTo>
                      <a:pt x="710" y="4216"/>
                      <a:pt x="1329" y="5720"/>
                      <a:pt x="2113" y="7132"/>
                    </a:cubicBezTo>
                    <a:cubicBezTo>
                      <a:pt x="2194" y="7277"/>
                      <a:pt x="2303" y="7436"/>
                      <a:pt x="2464" y="7450"/>
                    </a:cubicBezTo>
                    <a:cubicBezTo>
                      <a:pt x="2472" y="7450"/>
                      <a:pt x="2479" y="7450"/>
                      <a:pt x="2486" y="7450"/>
                    </a:cubicBezTo>
                    <a:cubicBezTo>
                      <a:pt x="2680" y="7450"/>
                      <a:pt x="2810" y="7236"/>
                      <a:pt x="2869" y="7045"/>
                    </a:cubicBezTo>
                    <a:cubicBezTo>
                      <a:pt x="2950" y="6780"/>
                      <a:pt x="2989" y="6504"/>
                      <a:pt x="2978" y="6230"/>
                    </a:cubicBezTo>
                    <a:cubicBezTo>
                      <a:pt x="2967" y="5957"/>
                      <a:pt x="2919" y="5673"/>
                      <a:pt x="3006" y="5421"/>
                    </a:cubicBezTo>
                    <a:cubicBezTo>
                      <a:pt x="2665" y="4897"/>
                      <a:pt x="2431" y="4292"/>
                      <a:pt x="2261" y="3686"/>
                    </a:cubicBezTo>
                    <a:cubicBezTo>
                      <a:pt x="1915" y="2487"/>
                      <a:pt x="1750" y="1242"/>
                      <a:pt x="1764"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25" name="Google Shape;7118;p57"/>
              <p:cNvSpPr/>
              <p:nvPr/>
            </p:nvSpPr>
            <p:spPr>
              <a:xfrm>
                <a:off x="3832753" y="3750669"/>
                <a:ext cx="143161" cy="337755"/>
              </a:xfrm>
              <a:custGeom>
                <a:avLst/>
                <a:gdLst/>
                <a:ahLst/>
                <a:cxnLst/>
                <a:rect l="l" t="t" r="r" b="b"/>
                <a:pathLst>
                  <a:path w="2970" h="7007" extrusionOk="0">
                    <a:moveTo>
                      <a:pt x="938" y="0"/>
                    </a:moveTo>
                    <a:cubicBezTo>
                      <a:pt x="645" y="179"/>
                      <a:pt x="378" y="388"/>
                      <a:pt x="227" y="695"/>
                    </a:cubicBezTo>
                    <a:cubicBezTo>
                      <a:pt x="1" y="1161"/>
                      <a:pt x="118" y="1719"/>
                      <a:pt x="263" y="2221"/>
                    </a:cubicBezTo>
                    <a:cubicBezTo>
                      <a:pt x="710" y="3772"/>
                      <a:pt x="1329" y="5276"/>
                      <a:pt x="2113" y="6688"/>
                    </a:cubicBezTo>
                    <a:cubicBezTo>
                      <a:pt x="2194" y="6833"/>
                      <a:pt x="2303" y="6992"/>
                      <a:pt x="2467" y="7006"/>
                    </a:cubicBezTo>
                    <a:cubicBezTo>
                      <a:pt x="2474" y="7006"/>
                      <a:pt x="2482" y="7006"/>
                      <a:pt x="2489" y="7006"/>
                    </a:cubicBezTo>
                    <a:cubicBezTo>
                      <a:pt x="2680" y="7006"/>
                      <a:pt x="2810" y="6792"/>
                      <a:pt x="2872" y="6601"/>
                    </a:cubicBezTo>
                    <a:cubicBezTo>
                      <a:pt x="2919" y="6442"/>
                      <a:pt x="2950" y="6277"/>
                      <a:pt x="2969" y="6110"/>
                    </a:cubicBezTo>
                    <a:cubicBezTo>
                      <a:pt x="1714" y="4327"/>
                      <a:pt x="1005" y="2171"/>
                      <a:pt x="93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26" name="Google Shape;7119;p57"/>
              <p:cNvSpPr/>
              <p:nvPr/>
            </p:nvSpPr>
            <p:spPr>
              <a:xfrm>
                <a:off x="4463590" y="3792172"/>
                <a:ext cx="336261" cy="561656"/>
              </a:xfrm>
              <a:custGeom>
                <a:avLst/>
                <a:gdLst/>
                <a:ahLst/>
                <a:cxnLst/>
                <a:rect l="l" t="t" r="r" b="b"/>
                <a:pathLst>
                  <a:path w="6976" h="11652" extrusionOk="0">
                    <a:moveTo>
                      <a:pt x="4602" y="1"/>
                    </a:moveTo>
                    <a:cubicBezTo>
                      <a:pt x="4137" y="1"/>
                      <a:pt x="3675" y="106"/>
                      <a:pt x="3237" y="269"/>
                    </a:cubicBezTo>
                    <a:cubicBezTo>
                      <a:pt x="2501" y="537"/>
                      <a:pt x="2342" y="799"/>
                      <a:pt x="2035" y="1511"/>
                    </a:cubicBezTo>
                    <a:cubicBezTo>
                      <a:pt x="1050" y="3801"/>
                      <a:pt x="567" y="6267"/>
                      <a:pt x="85" y="8711"/>
                    </a:cubicBezTo>
                    <a:cubicBezTo>
                      <a:pt x="43" y="8923"/>
                      <a:pt x="1" y="9141"/>
                      <a:pt x="37" y="9356"/>
                    </a:cubicBezTo>
                    <a:cubicBezTo>
                      <a:pt x="93" y="9688"/>
                      <a:pt x="333" y="9969"/>
                      <a:pt x="617" y="10148"/>
                    </a:cubicBezTo>
                    <a:cubicBezTo>
                      <a:pt x="2247" y="11161"/>
                      <a:pt x="4211" y="11406"/>
                      <a:pt x="6113" y="11643"/>
                    </a:cubicBezTo>
                    <a:cubicBezTo>
                      <a:pt x="6150" y="11648"/>
                      <a:pt x="6189" y="11651"/>
                      <a:pt x="6229" y="11651"/>
                    </a:cubicBezTo>
                    <a:cubicBezTo>
                      <a:pt x="6372" y="11651"/>
                      <a:pt x="6520" y="11612"/>
                      <a:pt x="6546" y="11481"/>
                    </a:cubicBezTo>
                    <a:cubicBezTo>
                      <a:pt x="6571" y="11373"/>
                      <a:pt x="6490" y="11272"/>
                      <a:pt x="6420" y="11189"/>
                    </a:cubicBezTo>
                    <a:cubicBezTo>
                      <a:pt x="5890" y="10592"/>
                      <a:pt x="5360" y="9992"/>
                      <a:pt x="4830" y="9395"/>
                    </a:cubicBezTo>
                    <a:cubicBezTo>
                      <a:pt x="5511" y="7710"/>
                      <a:pt x="6063" y="5986"/>
                      <a:pt x="6593" y="4248"/>
                    </a:cubicBezTo>
                    <a:cubicBezTo>
                      <a:pt x="6766" y="3676"/>
                      <a:pt x="6934" y="3093"/>
                      <a:pt x="6956" y="2493"/>
                    </a:cubicBezTo>
                    <a:cubicBezTo>
                      <a:pt x="6975" y="1893"/>
                      <a:pt x="6839" y="1271"/>
                      <a:pt x="6462" y="805"/>
                    </a:cubicBezTo>
                    <a:cubicBezTo>
                      <a:pt x="6097" y="353"/>
                      <a:pt x="5527" y="91"/>
                      <a:pt x="4950" y="21"/>
                    </a:cubicBezTo>
                    <a:cubicBezTo>
                      <a:pt x="4834" y="7"/>
                      <a:pt x="4718" y="1"/>
                      <a:pt x="4602" y="1"/>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227" name="Google Shape;7120;p57"/>
              <p:cNvSpPr/>
              <p:nvPr/>
            </p:nvSpPr>
            <p:spPr>
              <a:xfrm>
                <a:off x="4463590" y="3792027"/>
                <a:ext cx="336116" cy="561752"/>
              </a:xfrm>
              <a:custGeom>
                <a:avLst/>
                <a:gdLst/>
                <a:ahLst/>
                <a:cxnLst/>
                <a:rect l="l" t="t" r="r" b="b"/>
                <a:pathLst>
                  <a:path w="6973" h="11654" extrusionOk="0">
                    <a:moveTo>
                      <a:pt x="4599" y="1"/>
                    </a:moveTo>
                    <a:cubicBezTo>
                      <a:pt x="4134" y="1"/>
                      <a:pt x="3672" y="106"/>
                      <a:pt x="3234" y="267"/>
                    </a:cubicBezTo>
                    <a:cubicBezTo>
                      <a:pt x="2506" y="537"/>
                      <a:pt x="2342" y="797"/>
                      <a:pt x="2035" y="1514"/>
                    </a:cubicBezTo>
                    <a:cubicBezTo>
                      <a:pt x="1050" y="3804"/>
                      <a:pt x="567" y="6270"/>
                      <a:pt x="85" y="8714"/>
                    </a:cubicBezTo>
                    <a:cubicBezTo>
                      <a:pt x="43" y="8926"/>
                      <a:pt x="1" y="9144"/>
                      <a:pt x="37" y="9359"/>
                    </a:cubicBezTo>
                    <a:cubicBezTo>
                      <a:pt x="93" y="9691"/>
                      <a:pt x="333" y="9972"/>
                      <a:pt x="617" y="10151"/>
                    </a:cubicBezTo>
                    <a:cubicBezTo>
                      <a:pt x="2247" y="11161"/>
                      <a:pt x="4211" y="11409"/>
                      <a:pt x="6113" y="11646"/>
                    </a:cubicBezTo>
                    <a:cubicBezTo>
                      <a:pt x="6149" y="11651"/>
                      <a:pt x="6187" y="11654"/>
                      <a:pt x="6225" y="11654"/>
                    </a:cubicBezTo>
                    <a:cubicBezTo>
                      <a:pt x="6369" y="11654"/>
                      <a:pt x="6519" y="11614"/>
                      <a:pt x="6546" y="11482"/>
                    </a:cubicBezTo>
                    <a:cubicBezTo>
                      <a:pt x="6571" y="11376"/>
                      <a:pt x="6490" y="11272"/>
                      <a:pt x="6420" y="11189"/>
                    </a:cubicBezTo>
                    <a:cubicBezTo>
                      <a:pt x="5890" y="10595"/>
                      <a:pt x="5360" y="9995"/>
                      <a:pt x="4830" y="9398"/>
                    </a:cubicBezTo>
                    <a:cubicBezTo>
                      <a:pt x="4872" y="9292"/>
                      <a:pt x="4911" y="9191"/>
                      <a:pt x="4953" y="9088"/>
                    </a:cubicBezTo>
                    <a:cubicBezTo>
                      <a:pt x="3862" y="8951"/>
                      <a:pt x="2819" y="8466"/>
                      <a:pt x="2040" y="7693"/>
                    </a:cubicBezTo>
                    <a:cubicBezTo>
                      <a:pt x="1825" y="7476"/>
                      <a:pt x="1622" y="7233"/>
                      <a:pt x="1521" y="6940"/>
                    </a:cubicBezTo>
                    <a:cubicBezTo>
                      <a:pt x="1245" y="6164"/>
                      <a:pt x="1731" y="5347"/>
                      <a:pt x="2199" y="4669"/>
                    </a:cubicBezTo>
                    <a:cubicBezTo>
                      <a:pt x="2258" y="4583"/>
                      <a:pt x="2319" y="4490"/>
                      <a:pt x="2414" y="4437"/>
                    </a:cubicBezTo>
                    <a:cubicBezTo>
                      <a:pt x="2482" y="4401"/>
                      <a:pt x="2558" y="4390"/>
                      <a:pt x="2637" y="4390"/>
                    </a:cubicBezTo>
                    <a:cubicBezTo>
                      <a:pt x="2691" y="4390"/>
                      <a:pt x="2747" y="4395"/>
                      <a:pt x="2802" y="4401"/>
                    </a:cubicBezTo>
                    <a:cubicBezTo>
                      <a:pt x="3881" y="4504"/>
                      <a:pt x="4958" y="4610"/>
                      <a:pt x="6041" y="4714"/>
                    </a:cubicBezTo>
                    <a:cubicBezTo>
                      <a:pt x="6169" y="4728"/>
                      <a:pt x="6306" y="4739"/>
                      <a:pt x="6440" y="4739"/>
                    </a:cubicBezTo>
                    <a:cubicBezTo>
                      <a:pt x="6490" y="4574"/>
                      <a:pt x="6540" y="4410"/>
                      <a:pt x="6588" y="4248"/>
                    </a:cubicBezTo>
                    <a:cubicBezTo>
                      <a:pt x="6763" y="3676"/>
                      <a:pt x="6931" y="3093"/>
                      <a:pt x="6950" y="2493"/>
                    </a:cubicBezTo>
                    <a:cubicBezTo>
                      <a:pt x="6973" y="1893"/>
                      <a:pt x="6836" y="1268"/>
                      <a:pt x="6459" y="805"/>
                    </a:cubicBezTo>
                    <a:cubicBezTo>
                      <a:pt x="6094" y="350"/>
                      <a:pt x="5525" y="91"/>
                      <a:pt x="4947" y="21"/>
                    </a:cubicBezTo>
                    <a:cubicBezTo>
                      <a:pt x="4831" y="7"/>
                      <a:pt x="4715" y="1"/>
                      <a:pt x="4599"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228" name="Google Shape;7121;p57"/>
              <p:cNvSpPr/>
              <p:nvPr/>
            </p:nvSpPr>
            <p:spPr>
              <a:xfrm>
                <a:off x="4526158" y="3206404"/>
                <a:ext cx="533650" cy="776783"/>
              </a:xfrm>
              <a:custGeom>
                <a:avLst/>
                <a:gdLst/>
                <a:ahLst/>
                <a:cxnLst/>
                <a:rect l="l" t="t" r="r" b="b"/>
                <a:pathLst>
                  <a:path w="11071" h="16115" extrusionOk="0">
                    <a:moveTo>
                      <a:pt x="6195" y="0"/>
                    </a:moveTo>
                    <a:cubicBezTo>
                      <a:pt x="5307" y="0"/>
                      <a:pt x="4431" y="129"/>
                      <a:pt x="3741" y="660"/>
                    </a:cubicBezTo>
                    <a:cubicBezTo>
                      <a:pt x="3309" y="989"/>
                      <a:pt x="2770" y="1918"/>
                      <a:pt x="2731" y="2459"/>
                    </a:cubicBezTo>
                    <a:cubicBezTo>
                      <a:pt x="2450" y="6619"/>
                      <a:pt x="1523" y="10736"/>
                      <a:pt x="0" y="14617"/>
                    </a:cubicBezTo>
                    <a:cubicBezTo>
                      <a:pt x="1633" y="15661"/>
                      <a:pt x="3510" y="16114"/>
                      <a:pt x="5431" y="16114"/>
                    </a:cubicBezTo>
                    <a:cubicBezTo>
                      <a:pt x="5896" y="16114"/>
                      <a:pt x="6363" y="16088"/>
                      <a:pt x="6830" y="16037"/>
                    </a:cubicBezTo>
                    <a:cubicBezTo>
                      <a:pt x="8275" y="12717"/>
                      <a:pt x="9639" y="9297"/>
                      <a:pt x="10604" y="5807"/>
                    </a:cubicBezTo>
                    <a:cubicBezTo>
                      <a:pt x="10847" y="4936"/>
                      <a:pt x="11070" y="4052"/>
                      <a:pt x="11034" y="3151"/>
                    </a:cubicBezTo>
                    <a:cubicBezTo>
                      <a:pt x="10995" y="2253"/>
                      <a:pt x="10657" y="1326"/>
                      <a:pt x="9949" y="774"/>
                    </a:cubicBezTo>
                    <a:cubicBezTo>
                      <a:pt x="9209" y="194"/>
                      <a:pt x="8213" y="107"/>
                      <a:pt x="7276" y="46"/>
                    </a:cubicBezTo>
                    <a:cubicBezTo>
                      <a:pt x="6922" y="22"/>
                      <a:pt x="6557" y="0"/>
                      <a:pt x="6195"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 name="Google Shape;7122;p57"/>
              <p:cNvSpPr/>
              <p:nvPr/>
            </p:nvSpPr>
            <p:spPr>
              <a:xfrm>
                <a:off x="4634375" y="3206404"/>
                <a:ext cx="425532" cy="776928"/>
              </a:xfrm>
              <a:custGeom>
                <a:avLst/>
                <a:gdLst/>
                <a:ahLst/>
                <a:cxnLst/>
                <a:rect l="l" t="t" r="r" b="b"/>
                <a:pathLst>
                  <a:path w="8828" h="16118" extrusionOk="0">
                    <a:moveTo>
                      <a:pt x="3950" y="0"/>
                    </a:moveTo>
                    <a:cubicBezTo>
                      <a:pt x="3062" y="0"/>
                      <a:pt x="2186" y="129"/>
                      <a:pt x="1496" y="660"/>
                    </a:cubicBezTo>
                    <a:cubicBezTo>
                      <a:pt x="1064" y="989"/>
                      <a:pt x="525" y="1918"/>
                      <a:pt x="489" y="2462"/>
                    </a:cubicBezTo>
                    <a:cubicBezTo>
                      <a:pt x="394" y="3829"/>
                      <a:pt x="235" y="5187"/>
                      <a:pt x="1" y="6538"/>
                    </a:cubicBezTo>
                    <a:cubicBezTo>
                      <a:pt x="323" y="6555"/>
                      <a:pt x="645" y="6563"/>
                      <a:pt x="968" y="6563"/>
                    </a:cubicBezTo>
                    <a:cubicBezTo>
                      <a:pt x="2811" y="6563"/>
                      <a:pt x="4655" y="6286"/>
                      <a:pt x="6415" y="5737"/>
                    </a:cubicBezTo>
                    <a:lnTo>
                      <a:pt x="6415" y="5737"/>
                    </a:lnTo>
                    <a:cubicBezTo>
                      <a:pt x="5639" y="9260"/>
                      <a:pt x="4615" y="12731"/>
                      <a:pt x="3360" y="16118"/>
                    </a:cubicBezTo>
                    <a:cubicBezTo>
                      <a:pt x="3767" y="16109"/>
                      <a:pt x="4174" y="16087"/>
                      <a:pt x="4587" y="16042"/>
                    </a:cubicBezTo>
                    <a:cubicBezTo>
                      <a:pt x="6035" y="12725"/>
                      <a:pt x="7397" y="9302"/>
                      <a:pt x="8365" y="5812"/>
                    </a:cubicBezTo>
                    <a:cubicBezTo>
                      <a:pt x="8602" y="4936"/>
                      <a:pt x="8828" y="4052"/>
                      <a:pt x="8789" y="3151"/>
                    </a:cubicBezTo>
                    <a:cubicBezTo>
                      <a:pt x="8750" y="2253"/>
                      <a:pt x="8412" y="1326"/>
                      <a:pt x="7704" y="774"/>
                    </a:cubicBezTo>
                    <a:cubicBezTo>
                      <a:pt x="6964" y="194"/>
                      <a:pt x="5968" y="107"/>
                      <a:pt x="5031" y="46"/>
                    </a:cubicBezTo>
                    <a:cubicBezTo>
                      <a:pt x="4677" y="22"/>
                      <a:pt x="4312" y="0"/>
                      <a:pt x="3950"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30" name="Google Shape;7123;p57"/>
              <p:cNvSpPr/>
              <p:nvPr/>
            </p:nvSpPr>
            <p:spPr>
              <a:xfrm>
                <a:off x="4463590" y="4138513"/>
                <a:ext cx="316739" cy="215321"/>
              </a:xfrm>
              <a:custGeom>
                <a:avLst/>
                <a:gdLst/>
                <a:ahLst/>
                <a:cxnLst/>
                <a:rect l="l" t="t" r="r" b="b"/>
                <a:pathLst>
                  <a:path w="6571" h="4467" extrusionOk="0">
                    <a:moveTo>
                      <a:pt x="389" y="0"/>
                    </a:moveTo>
                    <a:cubicBezTo>
                      <a:pt x="283" y="508"/>
                      <a:pt x="182" y="1018"/>
                      <a:pt x="85" y="1526"/>
                    </a:cubicBezTo>
                    <a:cubicBezTo>
                      <a:pt x="43" y="1738"/>
                      <a:pt x="1" y="1956"/>
                      <a:pt x="37" y="2171"/>
                    </a:cubicBezTo>
                    <a:cubicBezTo>
                      <a:pt x="93" y="2503"/>
                      <a:pt x="333" y="2784"/>
                      <a:pt x="617" y="2963"/>
                    </a:cubicBezTo>
                    <a:cubicBezTo>
                      <a:pt x="2247" y="3976"/>
                      <a:pt x="4211" y="4221"/>
                      <a:pt x="6113" y="4458"/>
                    </a:cubicBezTo>
                    <a:cubicBezTo>
                      <a:pt x="6150" y="4463"/>
                      <a:pt x="6189" y="4466"/>
                      <a:pt x="6229" y="4466"/>
                    </a:cubicBezTo>
                    <a:cubicBezTo>
                      <a:pt x="6372" y="4466"/>
                      <a:pt x="6520" y="4427"/>
                      <a:pt x="6546" y="4296"/>
                    </a:cubicBezTo>
                    <a:cubicBezTo>
                      <a:pt x="6571" y="4188"/>
                      <a:pt x="6490" y="4087"/>
                      <a:pt x="6420" y="4004"/>
                    </a:cubicBezTo>
                    <a:cubicBezTo>
                      <a:pt x="5926" y="3448"/>
                      <a:pt x="5433" y="2890"/>
                      <a:pt x="4942" y="2335"/>
                    </a:cubicBezTo>
                    <a:cubicBezTo>
                      <a:pt x="4808" y="2349"/>
                      <a:pt x="4674" y="2355"/>
                      <a:pt x="4539" y="2355"/>
                    </a:cubicBezTo>
                    <a:cubicBezTo>
                      <a:pt x="3729" y="2355"/>
                      <a:pt x="2912" y="2116"/>
                      <a:pt x="2213" y="1702"/>
                    </a:cubicBezTo>
                    <a:cubicBezTo>
                      <a:pt x="1491" y="1272"/>
                      <a:pt x="888" y="678"/>
                      <a:pt x="389"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31" name="Google Shape;7124;p57"/>
              <p:cNvSpPr/>
              <p:nvPr/>
            </p:nvSpPr>
            <p:spPr>
              <a:xfrm>
                <a:off x="4463590" y="4209372"/>
                <a:ext cx="316739" cy="144559"/>
              </a:xfrm>
              <a:custGeom>
                <a:avLst/>
                <a:gdLst/>
                <a:ahLst/>
                <a:cxnLst/>
                <a:rect l="l" t="t" r="r" b="b"/>
                <a:pathLst>
                  <a:path w="6571" h="2999" extrusionOk="0">
                    <a:moveTo>
                      <a:pt x="96" y="0"/>
                    </a:moveTo>
                    <a:cubicBezTo>
                      <a:pt x="93" y="23"/>
                      <a:pt x="87" y="39"/>
                      <a:pt x="85" y="59"/>
                    </a:cubicBezTo>
                    <a:cubicBezTo>
                      <a:pt x="43" y="274"/>
                      <a:pt x="1" y="489"/>
                      <a:pt x="37" y="706"/>
                    </a:cubicBezTo>
                    <a:cubicBezTo>
                      <a:pt x="93" y="1035"/>
                      <a:pt x="333" y="1320"/>
                      <a:pt x="617" y="1496"/>
                    </a:cubicBezTo>
                    <a:cubicBezTo>
                      <a:pt x="2247" y="2508"/>
                      <a:pt x="4211" y="2757"/>
                      <a:pt x="6113" y="2991"/>
                    </a:cubicBezTo>
                    <a:cubicBezTo>
                      <a:pt x="6150" y="2996"/>
                      <a:pt x="6189" y="2999"/>
                      <a:pt x="6229" y="2999"/>
                    </a:cubicBezTo>
                    <a:cubicBezTo>
                      <a:pt x="6372" y="2999"/>
                      <a:pt x="6520" y="2960"/>
                      <a:pt x="6546" y="2829"/>
                    </a:cubicBezTo>
                    <a:cubicBezTo>
                      <a:pt x="6571" y="2720"/>
                      <a:pt x="6490" y="2620"/>
                      <a:pt x="6420" y="2536"/>
                    </a:cubicBezTo>
                    <a:cubicBezTo>
                      <a:pt x="6164" y="2246"/>
                      <a:pt x="5910" y="1956"/>
                      <a:pt x="5653" y="1674"/>
                    </a:cubicBezTo>
                    <a:cubicBezTo>
                      <a:pt x="5267" y="1736"/>
                      <a:pt x="4878" y="1772"/>
                      <a:pt x="4488" y="1772"/>
                    </a:cubicBezTo>
                    <a:cubicBezTo>
                      <a:pt x="4295" y="1772"/>
                      <a:pt x="4101" y="1763"/>
                      <a:pt x="3907" y="1744"/>
                    </a:cubicBezTo>
                    <a:cubicBezTo>
                      <a:pt x="2492" y="1602"/>
                      <a:pt x="1214" y="904"/>
                      <a:pt x="9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32" name="Google Shape;7125;p57"/>
              <p:cNvSpPr/>
              <p:nvPr/>
            </p:nvSpPr>
            <p:spPr>
              <a:xfrm>
                <a:off x="4161692" y="2191242"/>
                <a:ext cx="1066866" cy="1246565"/>
              </a:xfrm>
              <a:custGeom>
                <a:avLst/>
                <a:gdLst/>
                <a:ahLst/>
                <a:cxnLst/>
                <a:rect l="l" t="t" r="r" b="b"/>
                <a:pathLst>
                  <a:path w="22133" h="25861" extrusionOk="0">
                    <a:moveTo>
                      <a:pt x="12993" y="0"/>
                    </a:moveTo>
                    <a:cubicBezTo>
                      <a:pt x="11893" y="0"/>
                      <a:pt x="10791" y="217"/>
                      <a:pt x="9779" y="648"/>
                    </a:cubicBezTo>
                    <a:cubicBezTo>
                      <a:pt x="9355" y="838"/>
                      <a:pt x="8847" y="1220"/>
                      <a:pt x="8644" y="1639"/>
                    </a:cubicBezTo>
                    <a:cubicBezTo>
                      <a:pt x="5449" y="8192"/>
                      <a:pt x="2565" y="14899"/>
                      <a:pt x="1" y="21722"/>
                    </a:cubicBezTo>
                    <a:cubicBezTo>
                      <a:pt x="949" y="22531"/>
                      <a:pt x="1839" y="23268"/>
                      <a:pt x="2897" y="23924"/>
                    </a:cubicBezTo>
                    <a:cubicBezTo>
                      <a:pt x="3683" y="22258"/>
                      <a:pt x="4411" y="20548"/>
                      <a:pt x="5114" y="18846"/>
                    </a:cubicBezTo>
                    <a:lnTo>
                      <a:pt x="5114" y="18846"/>
                    </a:lnTo>
                    <a:cubicBezTo>
                      <a:pt x="4872" y="20724"/>
                      <a:pt x="4640" y="22741"/>
                      <a:pt x="4506" y="24629"/>
                    </a:cubicBezTo>
                    <a:cubicBezTo>
                      <a:pt x="6542" y="25509"/>
                      <a:pt x="8792" y="25861"/>
                      <a:pt x="11032" y="25861"/>
                    </a:cubicBezTo>
                    <a:cubicBezTo>
                      <a:pt x="11841" y="25861"/>
                      <a:pt x="12649" y="25815"/>
                      <a:pt x="13445" y="25731"/>
                    </a:cubicBezTo>
                    <a:cubicBezTo>
                      <a:pt x="16444" y="25419"/>
                      <a:pt x="19356" y="24501"/>
                      <a:pt x="22132" y="23324"/>
                    </a:cubicBezTo>
                    <a:cubicBezTo>
                      <a:pt x="21778" y="19873"/>
                      <a:pt x="21281" y="16344"/>
                      <a:pt x="20531" y="12965"/>
                    </a:cubicBezTo>
                    <a:cubicBezTo>
                      <a:pt x="19917" y="10215"/>
                      <a:pt x="19172" y="7497"/>
                      <a:pt x="18388" y="4791"/>
                    </a:cubicBezTo>
                    <a:cubicBezTo>
                      <a:pt x="18134" y="3904"/>
                      <a:pt x="17872" y="3022"/>
                      <a:pt x="17546" y="2160"/>
                    </a:cubicBezTo>
                    <a:cubicBezTo>
                      <a:pt x="17398" y="1778"/>
                      <a:pt x="17231" y="1390"/>
                      <a:pt x="16938" y="1106"/>
                    </a:cubicBezTo>
                    <a:cubicBezTo>
                      <a:pt x="16709" y="883"/>
                      <a:pt x="16413" y="735"/>
                      <a:pt x="16115" y="612"/>
                    </a:cubicBezTo>
                    <a:cubicBezTo>
                      <a:pt x="15129" y="204"/>
                      <a:pt x="14062" y="0"/>
                      <a:pt x="12993"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33" name="Google Shape;7126;p57"/>
              <p:cNvSpPr/>
              <p:nvPr/>
            </p:nvSpPr>
            <p:spPr>
              <a:xfrm>
                <a:off x="4446912" y="2650089"/>
                <a:ext cx="175939" cy="175939"/>
              </a:xfrm>
              <a:custGeom>
                <a:avLst/>
                <a:gdLst/>
                <a:ahLst/>
                <a:cxnLst/>
                <a:rect l="l" t="t" r="r" b="b"/>
                <a:pathLst>
                  <a:path w="3650" h="3650" extrusionOk="0">
                    <a:moveTo>
                      <a:pt x="1825" y="274"/>
                    </a:moveTo>
                    <a:cubicBezTo>
                      <a:pt x="2679" y="274"/>
                      <a:pt x="3377" y="972"/>
                      <a:pt x="3377" y="1825"/>
                    </a:cubicBezTo>
                    <a:cubicBezTo>
                      <a:pt x="3377" y="2679"/>
                      <a:pt x="2679" y="3377"/>
                      <a:pt x="1825" y="3377"/>
                    </a:cubicBezTo>
                    <a:cubicBezTo>
                      <a:pt x="972" y="3377"/>
                      <a:pt x="274" y="2679"/>
                      <a:pt x="274" y="1825"/>
                    </a:cubicBezTo>
                    <a:cubicBezTo>
                      <a:pt x="274" y="972"/>
                      <a:pt x="972" y="274"/>
                      <a:pt x="1825" y="274"/>
                    </a:cubicBezTo>
                    <a:close/>
                    <a:moveTo>
                      <a:pt x="1825" y="1"/>
                    </a:moveTo>
                    <a:cubicBezTo>
                      <a:pt x="821" y="1"/>
                      <a:pt x="1" y="818"/>
                      <a:pt x="1" y="1825"/>
                    </a:cubicBezTo>
                    <a:cubicBezTo>
                      <a:pt x="1" y="2830"/>
                      <a:pt x="818" y="3650"/>
                      <a:pt x="1825" y="3650"/>
                    </a:cubicBezTo>
                    <a:cubicBezTo>
                      <a:pt x="2830" y="3650"/>
                      <a:pt x="3650" y="2832"/>
                      <a:pt x="3650" y="1825"/>
                    </a:cubicBezTo>
                    <a:cubicBezTo>
                      <a:pt x="3650" y="821"/>
                      <a:pt x="2833" y="1"/>
                      <a:pt x="182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34" name="Google Shape;7127;p57"/>
              <p:cNvSpPr/>
              <p:nvPr/>
            </p:nvSpPr>
            <p:spPr>
              <a:xfrm>
                <a:off x="4489813" y="2693135"/>
                <a:ext cx="90187" cy="90139"/>
              </a:xfrm>
              <a:custGeom>
                <a:avLst/>
                <a:gdLst/>
                <a:ahLst/>
                <a:cxnLst/>
                <a:rect l="l" t="t" r="r" b="b"/>
                <a:pathLst>
                  <a:path w="1871" h="1870" extrusionOk="0">
                    <a:moveTo>
                      <a:pt x="935" y="268"/>
                    </a:moveTo>
                    <a:cubicBezTo>
                      <a:pt x="1301" y="268"/>
                      <a:pt x="1599" y="567"/>
                      <a:pt x="1602" y="935"/>
                    </a:cubicBezTo>
                    <a:cubicBezTo>
                      <a:pt x="1602" y="1306"/>
                      <a:pt x="1307" y="1602"/>
                      <a:pt x="935" y="1602"/>
                    </a:cubicBezTo>
                    <a:cubicBezTo>
                      <a:pt x="567" y="1602"/>
                      <a:pt x="269" y="1306"/>
                      <a:pt x="269" y="935"/>
                    </a:cubicBezTo>
                    <a:cubicBezTo>
                      <a:pt x="269" y="567"/>
                      <a:pt x="570" y="268"/>
                      <a:pt x="935" y="268"/>
                    </a:cubicBezTo>
                    <a:close/>
                    <a:moveTo>
                      <a:pt x="935" y="1"/>
                    </a:moveTo>
                    <a:cubicBezTo>
                      <a:pt x="419" y="1"/>
                      <a:pt x="1" y="419"/>
                      <a:pt x="1" y="935"/>
                    </a:cubicBezTo>
                    <a:cubicBezTo>
                      <a:pt x="1" y="1451"/>
                      <a:pt x="419" y="1870"/>
                      <a:pt x="935" y="1870"/>
                    </a:cubicBezTo>
                    <a:cubicBezTo>
                      <a:pt x="1452" y="1870"/>
                      <a:pt x="1870" y="1451"/>
                      <a:pt x="1870" y="935"/>
                    </a:cubicBezTo>
                    <a:cubicBezTo>
                      <a:pt x="1870" y="419"/>
                      <a:pt x="1452" y="1"/>
                      <a:pt x="93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35" name="Google Shape;7128;p57"/>
              <p:cNvSpPr/>
              <p:nvPr/>
            </p:nvSpPr>
            <p:spPr>
              <a:xfrm>
                <a:off x="4271307" y="2899542"/>
                <a:ext cx="90139" cy="90187"/>
              </a:xfrm>
              <a:custGeom>
                <a:avLst/>
                <a:gdLst/>
                <a:ahLst/>
                <a:cxnLst/>
                <a:rect l="l" t="t" r="r" b="b"/>
                <a:pathLst>
                  <a:path w="1870" h="1871" extrusionOk="0">
                    <a:moveTo>
                      <a:pt x="935" y="269"/>
                    </a:moveTo>
                    <a:cubicBezTo>
                      <a:pt x="1301" y="269"/>
                      <a:pt x="1602" y="567"/>
                      <a:pt x="1602" y="935"/>
                    </a:cubicBezTo>
                    <a:cubicBezTo>
                      <a:pt x="1602" y="1307"/>
                      <a:pt x="1306" y="1602"/>
                      <a:pt x="935" y="1602"/>
                    </a:cubicBezTo>
                    <a:cubicBezTo>
                      <a:pt x="567" y="1602"/>
                      <a:pt x="268" y="1307"/>
                      <a:pt x="268" y="935"/>
                    </a:cubicBezTo>
                    <a:cubicBezTo>
                      <a:pt x="268" y="567"/>
                      <a:pt x="570" y="269"/>
                      <a:pt x="935" y="269"/>
                    </a:cubicBezTo>
                    <a:close/>
                    <a:moveTo>
                      <a:pt x="935" y="1"/>
                    </a:moveTo>
                    <a:cubicBezTo>
                      <a:pt x="419" y="1"/>
                      <a:pt x="0" y="419"/>
                      <a:pt x="0" y="935"/>
                    </a:cubicBezTo>
                    <a:cubicBezTo>
                      <a:pt x="0" y="1452"/>
                      <a:pt x="419" y="1870"/>
                      <a:pt x="935" y="1870"/>
                    </a:cubicBezTo>
                    <a:cubicBezTo>
                      <a:pt x="1451" y="1870"/>
                      <a:pt x="1870" y="1452"/>
                      <a:pt x="1870" y="935"/>
                    </a:cubicBezTo>
                    <a:cubicBezTo>
                      <a:pt x="1870" y="419"/>
                      <a:pt x="1451" y="1"/>
                      <a:pt x="93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36" name="Google Shape;7129;p57"/>
              <p:cNvSpPr/>
              <p:nvPr/>
            </p:nvSpPr>
            <p:spPr>
              <a:xfrm>
                <a:off x="4708222" y="2562166"/>
                <a:ext cx="175795" cy="175939"/>
              </a:xfrm>
              <a:custGeom>
                <a:avLst/>
                <a:gdLst/>
                <a:ahLst/>
                <a:cxnLst/>
                <a:rect l="l" t="t" r="r" b="b"/>
                <a:pathLst>
                  <a:path w="3647" h="3650" extrusionOk="0">
                    <a:moveTo>
                      <a:pt x="1825" y="274"/>
                    </a:moveTo>
                    <a:cubicBezTo>
                      <a:pt x="2682" y="274"/>
                      <a:pt x="3376" y="971"/>
                      <a:pt x="3376" y="1825"/>
                    </a:cubicBezTo>
                    <a:cubicBezTo>
                      <a:pt x="3376" y="2679"/>
                      <a:pt x="2679" y="3376"/>
                      <a:pt x="1825" y="3376"/>
                    </a:cubicBezTo>
                    <a:cubicBezTo>
                      <a:pt x="969" y="3376"/>
                      <a:pt x="271" y="2679"/>
                      <a:pt x="271" y="1825"/>
                    </a:cubicBezTo>
                    <a:cubicBezTo>
                      <a:pt x="271" y="971"/>
                      <a:pt x="969" y="274"/>
                      <a:pt x="1825" y="274"/>
                    </a:cubicBezTo>
                    <a:close/>
                    <a:moveTo>
                      <a:pt x="1825" y="0"/>
                    </a:moveTo>
                    <a:cubicBezTo>
                      <a:pt x="821" y="0"/>
                      <a:pt x="1" y="818"/>
                      <a:pt x="1" y="1825"/>
                    </a:cubicBezTo>
                    <a:cubicBezTo>
                      <a:pt x="1" y="2829"/>
                      <a:pt x="815" y="3649"/>
                      <a:pt x="1825" y="3649"/>
                    </a:cubicBezTo>
                    <a:cubicBezTo>
                      <a:pt x="2829" y="3649"/>
                      <a:pt x="3647" y="2829"/>
                      <a:pt x="3647" y="1825"/>
                    </a:cubicBezTo>
                    <a:cubicBezTo>
                      <a:pt x="3647" y="821"/>
                      <a:pt x="2832" y="0"/>
                      <a:pt x="182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37" name="Google Shape;7130;p57"/>
              <p:cNvSpPr/>
              <p:nvPr/>
            </p:nvSpPr>
            <p:spPr>
              <a:xfrm>
                <a:off x="4751123" y="2605212"/>
                <a:ext cx="90139" cy="90139"/>
              </a:xfrm>
              <a:custGeom>
                <a:avLst/>
                <a:gdLst/>
                <a:ahLst/>
                <a:cxnLst/>
                <a:rect l="l" t="t" r="r" b="b"/>
                <a:pathLst>
                  <a:path w="1870" h="1870" extrusionOk="0">
                    <a:moveTo>
                      <a:pt x="935" y="271"/>
                    </a:moveTo>
                    <a:cubicBezTo>
                      <a:pt x="1300" y="271"/>
                      <a:pt x="1599" y="566"/>
                      <a:pt x="1599" y="935"/>
                    </a:cubicBezTo>
                    <a:cubicBezTo>
                      <a:pt x="1599" y="1306"/>
                      <a:pt x="1303" y="1601"/>
                      <a:pt x="935" y="1601"/>
                    </a:cubicBezTo>
                    <a:cubicBezTo>
                      <a:pt x="564" y="1601"/>
                      <a:pt x="268" y="1303"/>
                      <a:pt x="268" y="935"/>
                    </a:cubicBezTo>
                    <a:cubicBezTo>
                      <a:pt x="268" y="566"/>
                      <a:pt x="567" y="271"/>
                      <a:pt x="935" y="271"/>
                    </a:cubicBezTo>
                    <a:close/>
                    <a:moveTo>
                      <a:pt x="935" y="0"/>
                    </a:moveTo>
                    <a:cubicBezTo>
                      <a:pt x="419" y="0"/>
                      <a:pt x="0" y="419"/>
                      <a:pt x="0" y="935"/>
                    </a:cubicBezTo>
                    <a:cubicBezTo>
                      <a:pt x="0" y="1451"/>
                      <a:pt x="419" y="1869"/>
                      <a:pt x="935" y="1869"/>
                    </a:cubicBezTo>
                    <a:cubicBezTo>
                      <a:pt x="1451" y="1869"/>
                      <a:pt x="1870" y="1448"/>
                      <a:pt x="1870" y="935"/>
                    </a:cubicBezTo>
                    <a:cubicBezTo>
                      <a:pt x="1870" y="419"/>
                      <a:pt x="1451" y="0"/>
                      <a:pt x="93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38" name="Google Shape;7131;p57"/>
              <p:cNvSpPr/>
              <p:nvPr/>
            </p:nvSpPr>
            <p:spPr>
              <a:xfrm>
                <a:off x="4884502" y="3069651"/>
                <a:ext cx="175939" cy="175987"/>
              </a:xfrm>
              <a:custGeom>
                <a:avLst/>
                <a:gdLst/>
                <a:ahLst/>
                <a:cxnLst/>
                <a:rect l="l" t="t" r="r" b="b"/>
                <a:pathLst>
                  <a:path w="3650" h="3651" extrusionOk="0">
                    <a:moveTo>
                      <a:pt x="1825" y="269"/>
                    </a:moveTo>
                    <a:cubicBezTo>
                      <a:pt x="2682" y="269"/>
                      <a:pt x="3377" y="966"/>
                      <a:pt x="3377" y="1823"/>
                    </a:cubicBezTo>
                    <a:cubicBezTo>
                      <a:pt x="3377" y="2676"/>
                      <a:pt x="2679" y="3374"/>
                      <a:pt x="1825" y="3374"/>
                    </a:cubicBezTo>
                    <a:cubicBezTo>
                      <a:pt x="972" y="3374"/>
                      <a:pt x="274" y="2676"/>
                      <a:pt x="274" y="1823"/>
                    </a:cubicBezTo>
                    <a:cubicBezTo>
                      <a:pt x="274" y="966"/>
                      <a:pt x="972" y="269"/>
                      <a:pt x="1825" y="269"/>
                    </a:cubicBezTo>
                    <a:close/>
                    <a:moveTo>
                      <a:pt x="1825" y="1"/>
                    </a:moveTo>
                    <a:cubicBezTo>
                      <a:pt x="821" y="1"/>
                      <a:pt x="1" y="818"/>
                      <a:pt x="1" y="1826"/>
                    </a:cubicBezTo>
                    <a:cubicBezTo>
                      <a:pt x="1" y="2830"/>
                      <a:pt x="818" y="3650"/>
                      <a:pt x="1825" y="3650"/>
                    </a:cubicBezTo>
                    <a:cubicBezTo>
                      <a:pt x="2830" y="3650"/>
                      <a:pt x="3650" y="2830"/>
                      <a:pt x="3650" y="1826"/>
                    </a:cubicBezTo>
                    <a:cubicBezTo>
                      <a:pt x="3650" y="821"/>
                      <a:pt x="2833" y="1"/>
                      <a:pt x="182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39" name="Google Shape;7132;p57"/>
              <p:cNvSpPr/>
              <p:nvPr/>
            </p:nvSpPr>
            <p:spPr>
              <a:xfrm>
                <a:off x="4927403" y="3112311"/>
                <a:ext cx="90187" cy="90283"/>
              </a:xfrm>
              <a:custGeom>
                <a:avLst/>
                <a:gdLst/>
                <a:ahLst/>
                <a:cxnLst/>
                <a:rect l="l" t="t" r="r" b="b"/>
                <a:pathLst>
                  <a:path w="1871" h="1873" extrusionOk="0">
                    <a:moveTo>
                      <a:pt x="935" y="274"/>
                    </a:moveTo>
                    <a:cubicBezTo>
                      <a:pt x="1301" y="274"/>
                      <a:pt x="1597" y="569"/>
                      <a:pt x="1602" y="941"/>
                    </a:cubicBezTo>
                    <a:cubicBezTo>
                      <a:pt x="1602" y="1309"/>
                      <a:pt x="1304" y="1607"/>
                      <a:pt x="935" y="1607"/>
                    </a:cubicBezTo>
                    <a:cubicBezTo>
                      <a:pt x="564" y="1607"/>
                      <a:pt x="269" y="1306"/>
                      <a:pt x="269" y="941"/>
                    </a:cubicBezTo>
                    <a:cubicBezTo>
                      <a:pt x="269" y="569"/>
                      <a:pt x="570" y="274"/>
                      <a:pt x="935" y="274"/>
                    </a:cubicBezTo>
                    <a:close/>
                    <a:moveTo>
                      <a:pt x="935" y="0"/>
                    </a:moveTo>
                    <a:cubicBezTo>
                      <a:pt x="419" y="0"/>
                      <a:pt x="1" y="419"/>
                      <a:pt x="1" y="938"/>
                    </a:cubicBezTo>
                    <a:cubicBezTo>
                      <a:pt x="1" y="1454"/>
                      <a:pt x="419" y="1872"/>
                      <a:pt x="935" y="1872"/>
                    </a:cubicBezTo>
                    <a:cubicBezTo>
                      <a:pt x="1452" y="1872"/>
                      <a:pt x="1870" y="1454"/>
                      <a:pt x="1870" y="938"/>
                    </a:cubicBezTo>
                    <a:cubicBezTo>
                      <a:pt x="1870" y="419"/>
                      <a:pt x="1452" y="0"/>
                      <a:pt x="93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0" name="Google Shape;7133;p57"/>
              <p:cNvSpPr/>
              <p:nvPr/>
            </p:nvSpPr>
            <p:spPr>
              <a:xfrm>
                <a:off x="4897565" y="2768862"/>
                <a:ext cx="175939" cy="175795"/>
              </a:xfrm>
              <a:custGeom>
                <a:avLst/>
                <a:gdLst/>
                <a:ahLst/>
                <a:cxnLst/>
                <a:rect l="l" t="t" r="r" b="b"/>
                <a:pathLst>
                  <a:path w="3650" h="3647" extrusionOk="0">
                    <a:moveTo>
                      <a:pt x="1825" y="268"/>
                    </a:moveTo>
                    <a:cubicBezTo>
                      <a:pt x="2682" y="268"/>
                      <a:pt x="3379" y="966"/>
                      <a:pt x="3379" y="1819"/>
                    </a:cubicBezTo>
                    <a:cubicBezTo>
                      <a:pt x="3379" y="2673"/>
                      <a:pt x="2682" y="3370"/>
                      <a:pt x="1825" y="3370"/>
                    </a:cubicBezTo>
                    <a:cubicBezTo>
                      <a:pt x="971" y="3370"/>
                      <a:pt x="274" y="2673"/>
                      <a:pt x="274" y="1819"/>
                    </a:cubicBezTo>
                    <a:cubicBezTo>
                      <a:pt x="274" y="966"/>
                      <a:pt x="971" y="268"/>
                      <a:pt x="1825" y="268"/>
                    </a:cubicBezTo>
                    <a:close/>
                    <a:moveTo>
                      <a:pt x="1825" y="0"/>
                    </a:moveTo>
                    <a:cubicBezTo>
                      <a:pt x="821" y="0"/>
                      <a:pt x="1" y="815"/>
                      <a:pt x="1" y="1822"/>
                    </a:cubicBezTo>
                    <a:cubicBezTo>
                      <a:pt x="1" y="2826"/>
                      <a:pt x="818" y="3646"/>
                      <a:pt x="1825" y="3646"/>
                    </a:cubicBezTo>
                    <a:cubicBezTo>
                      <a:pt x="2829" y="3646"/>
                      <a:pt x="3650" y="2826"/>
                      <a:pt x="3650" y="1822"/>
                    </a:cubicBezTo>
                    <a:cubicBezTo>
                      <a:pt x="3650" y="818"/>
                      <a:pt x="2835" y="0"/>
                      <a:pt x="182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1" name="Google Shape;7134;p57"/>
              <p:cNvSpPr/>
              <p:nvPr/>
            </p:nvSpPr>
            <p:spPr>
              <a:xfrm>
                <a:off x="4940466" y="2811619"/>
                <a:ext cx="90139" cy="90139"/>
              </a:xfrm>
              <a:custGeom>
                <a:avLst/>
                <a:gdLst/>
                <a:ahLst/>
                <a:cxnLst/>
                <a:rect l="l" t="t" r="r" b="b"/>
                <a:pathLst>
                  <a:path w="1870" h="1870" extrusionOk="0">
                    <a:moveTo>
                      <a:pt x="935" y="271"/>
                    </a:moveTo>
                    <a:cubicBezTo>
                      <a:pt x="1303" y="271"/>
                      <a:pt x="1599" y="570"/>
                      <a:pt x="1602" y="935"/>
                    </a:cubicBezTo>
                    <a:cubicBezTo>
                      <a:pt x="1602" y="1306"/>
                      <a:pt x="1306" y="1602"/>
                      <a:pt x="935" y="1602"/>
                    </a:cubicBezTo>
                    <a:cubicBezTo>
                      <a:pt x="567" y="1602"/>
                      <a:pt x="271" y="1306"/>
                      <a:pt x="271" y="935"/>
                    </a:cubicBezTo>
                    <a:cubicBezTo>
                      <a:pt x="271" y="567"/>
                      <a:pt x="570" y="271"/>
                      <a:pt x="935" y="271"/>
                    </a:cubicBezTo>
                    <a:close/>
                    <a:moveTo>
                      <a:pt x="935" y="0"/>
                    </a:moveTo>
                    <a:cubicBezTo>
                      <a:pt x="419" y="0"/>
                      <a:pt x="0" y="419"/>
                      <a:pt x="0" y="935"/>
                    </a:cubicBezTo>
                    <a:cubicBezTo>
                      <a:pt x="0" y="1451"/>
                      <a:pt x="419" y="1870"/>
                      <a:pt x="935" y="1870"/>
                    </a:cubicBezTo>
                    <a:cubicBezTo>
                      <a:pt x="1451" y="1870"/>
                      <a:pt x="1870" y="1448"/>
                      <a:pt x="1870" y="935"/>
                    </a:cubicBezTo>
                    <a:cubicBezTo>
                      <a:pt x="1870" y="419"/>
                      <a:pt x="1451" y="0"/>
                      <a:pt x="93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2" name="Google Shape;7135;p57"/>
              <p:cNvSpPr/>
              <p:nvPr/>
            </p:nvSpPr>
            <p:spPr>
              <a:xfrm>
                <a:off x="5073314" y="2916220"/>
                <a:ext cx="126483" cy="175843"/>
              </a:xfrm>
              <a:custGeom>
                <a:avLst/>
                <a:gdLst/>
                <a:ahLst/>
                <a:cxnLst/>
                <a:rect l="l" t="t" r="r" b="b"/>
                <a:pathLst>
                  <a:path w="2624" h="3648" extrusionOk="0">
                    <a:moveTo>
                      <a:pt x="1825" y="1"/>
                    </a:moveTo>
                    <a:cubicBezTo>
                      <a:pt x="821" y="1"/>
                      <a:pt x="1" y="815"/>
                      <a:pt x="1" y="1825"/>
                    </a:cubicBezTo>
                    <a:cubicBezTo>
                      <a:pt x="1" y="2830"/>
                      <a:pt x="815" y="3647"/>
                      <a:pt x="1825" y="3647"/>
                    </a:cubicBezTo>
                    <a:cubicBezTo>
                      <a:pt x="2110" y="3647"/>
                      <a:pt x="2383" y="3583"/>
                      <a:pt x="2623" y="3463"/>
                    </a:cubicBezTo>
                    <a:cubicBezTo>
                      <a:pt x="2612" y="3368"/>
                      <a:pt x="2598" y="3276"/>
                      <a:pt x="2581" y="3181"/>
                    </a:cubicBezTo>
                    <a:cubicBezTo>
                      <a:pt x="2358" y="3307"/>
                      <a:pt x="2099" y="3376"/>
                      <a:pt x="1825" y="3376"/>
                    </a:cubicBezTo>
                    <a:cubicBezTo>
                      <a:pt x="969" y="3376"/>
                      <a:pt x="271" y="2679"/>
                      <a:pt x="271" y="1825"/>
                    </a:cubicBezTo>
                    <a:cubicBezTo>
                      <a:pt x="271" y="966"/>
                      <a:pt x="969" y="271"/>
                      <a:pt x="1825" y="271"/>
                    </a:cubicBezTo>
                    <a:cubicBezTo>
                      <a:pt x="1917" y="271"/>
                      <a:pt x="2009" y="280"/>
                      <a:pt x="2096" y="297"/>
                    </a:cubicBezTo>
                    <a:lnTo>
                      <a:pt x="2043" y="15"/>
                    </a:lnTo>
                    <a:cubicBezTo>
                      <a:pt x="1970" y="6"/>
                      <a:pt x="1898" y="1"/>
                      <a:pt x="182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3" name="Google Shape;7136;p57"/>
              <p:cNvSpPr/>
              <p:nvPr/>
            </p:nvSpPr>
            <p:spPr>
              <a:xfrm>
                <a:off x="5116360" y="2959025"/>
                <a:ext cx="76305" cy="90139"/>
              </a:xfrm>
              <a:custGeom>
                <a:avLst/>
                <a:gdLst/>
                <a:ahLst/>
                <a:cxnLst/>
                <a:rect l="l" t="t" r="r" b="b"/>
                <a:pathLst>
                  <a:path w="1583" h="1870" extrusionOk="0">
                    <a:moveTo>
                      <a:pt x="935" y="0"/>
                    </a:moveTo>
                    <a:cubicBezTo>
                      <a:pt x="419" y="0"/>
                      <a:pt x="1" y="418"/>
                      <a:pt x="1" y="935"/>
                    </a:cubicBezTo>
                    <a:cubicBezTo>
                      <a:pt x="1" y="1451"/>
                      <a:pt x="419" y="1869"/>
                      <a:pt x="935" y="1869"/>
                    </a:cubicBezTo>
                    <a:cubicBezTo>
                      <a:pt x="1186" y="1869"/>
                      <a:pt x="1415" y="1769"/>
                      <a:pt x="1582" y="1610"/>
                    </a:cubicBezTo>
                    <a:cubicBezTo>
                      <a:pt x="1566" y="1487"/>
                      <a:pt x="1546" y="1364"/>
                      <a:pt x="1524" y="1244"/>
                    </a:cubicBezTo>
                    <a:cubicBezTo>
                      <a:pt x="1412" y="1459"/>
                      <a:pt x="1189" y="1607"/>
                      <a:pt x="932" y="1607"/>
                    </a:cubicBezTo>
                    <a:cubicBezTo>
                      <a:pt x="564" y="1607"/>
                      <a:pt x="266" y="1308"/>
                      <a:pt x="266" y="940"/>
                    </a:cubicBezTo>
                    <a:cubicBezTo>
                      <a:pt x="266" y="569"/>
                      <a:pt x="561" y="273"/>
                      <a:pt x="932" y="273"/>
                    </a:cubicBezTo>
                    <a:cubicBezTo>
                      <a:pt x="1108" y="273"/>
                      <a:pt x="1273" y="343"/>
                      <a:pt x="1390" y="458"/>
                    </a:cubicBezTo>
                    <a:cubicBezTo>
                      <a:pt x="1370" y="335"/>
                      <a:pt x="1351" y="209"/>
                      <a:pt x="1328" y="89"/>
                    </a:cubicBezTo>
                    <a:cubicBezTo>
                      <a:pt x="1209" y="33"/>
                      <a:pt x="1075" y="0"/>
                      <a:pt x="93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4" name="Google Shape;7137;p57"/>
              <p:cNvSpPr/>
              <p:nvPr/>
            </p:nvSpPr>
            <p:spPr>
              <a:xfrm>
                <a:off x="4605597" y="2884213"/>
                <a:ext cx="175939" cy="175939"/>
              </a:xfrm>
              <a:custGeom>
                <a:avLst/>
                <a:gdLst/>
                <a:ahLst/>
                <a:cxnLst/>
                <a:rect l="l" t="t" r="r" b="b"/>
                <a:pathLst>
                  <a:path w="3650" h="3650" extrusionOk="0">
                    <a:moveTo>
                      <a:pt x="1825" y="274"/>
                    </a:moveTo>
                    <a:cubicBezTo>
                      <a:pt x="2679" y="274"/>
                      <a:pt x="3377" y="966"/>
                      <a:pt x="3377" y="1825"/>
                    </a:cubicBezTo>
                    <a:cubicBezTo>
                      <a:pt x="3377" y="2679"/>
                      <a:pt x="2679" y="3377"/>
                      <a:pt x="1825" y="3377"/>
                    </a:cubicBezTo>
                    <a:cubicBezTo>
                      <a:pt x="969" y="3377"/>
                      <a:pt x="274" y="2679"/>
                      <a:pt x="274" y="1825"/>
                    </a:cubicBezTo>
                    <a:cubicBezTo>
                      <a:pt x="274" y="972"/>
                      <a:pt x="972" y="274"/>
                      <a:pt x="1825" y="274"/>
                    </a:cubicBezTo>
                    <a:close/>
                    <a:moveTo>
                      <a:pt x="1825" y="1"/>
                    </a:moveTo>
                    <a:cubicBezTo>
                      <a:pt x="821" y="1"/>
                      <a:pt x="1" y="818"/>
                      <a:pt x="1" y="1825"/>
                    </a:cubicBezTo>
                    <a:cubicBezTo>
                      <a:pt x="1" y="2830"/>
                      <a:pt x="818" y="3650"/>
                      <a:pt x="1825" y="3650"/>
                    </a:cubicBezTo>
                    <a:cubicBezTo>
                      <a:pt x="2830" y="3650"/>
                      <a:pt x="3650" y="2830"/>
                      <a:pt x="3650" y="1825"/>
                    </a:cubicBezTo>
                    <a:cubicBezTo>
                      <a:pt x="3650" y="821"/>
                      <a:pt x="2833" y="1"/>
                      <a:pt x="182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5" name="Google Shape;7138;p57"/>
              <p:cNvSpPr/>
              <p:nvPr/>
            </p:nvSpPr>
            <p:spPr>
              <a:xfrm>
                <a:off x="4648498" y="2927114"/>
                <a:ext cx="90139" cy="90139"/>
              </a:xfrm>
              <a:custGeom>
                <a:avLst/>
                <a:gdLst/>
                <a:ahLst/>
                <a:cxnLst/>
                <a:rect l="l" t="t" r="r" b="b"/>
                <a:pathLst>
                  <a:path w="1870" h="1870" extrusionOk="0">
                    <a:moveTo>
                      <a:pt x="935" y="269"/>
                    </a:moveTo>
                    <a:cubicBezTo>
                      <a:pt x="1301" y="269"/>
                      <a:pt x="1599" y="570"/>
                      <a:pt x="1602" y="935"/>
                    </a:cubicBezTo>
                    <a:cubicBezTo>
                      <a:pt x="1602" y="1306"/>
                      <a:pt x="1306" y="1602"/>
                      <a:pt x="935" y="1602"/>
                    </a:cubicBezTo>
                    <a:cubicBezTo>
                      <a:pt x="567" y="1602"/>
                      <a:pt x="269" y="1301"/>
                      <a:pt x="269" y="935"/>
                    </a:cubicBezTo>
                    <a:cubicBezTo>
                      <a:pt x="269" y="564"/>
                      <a:pt x="570" y="269"/>
                      <a:pt x="935" y="269"/>
                    </a:cubicBezTo>
                    <a:close/>
                    <a:moveTo>
                      <a:pt x="935" y="1"/>
                    </a:moveTo>
                    <a:cubicBezTo>
                      <a:pt x="419" y="1"/>
                      <a:pt x="1" y="419"/>
                      <a:pt x="1" y="935"/>
                    </a:cubicBezTo>
                    <a:cubicBezTo>
                      <a:pt x="1" y="1452"/>
                      <a:pt x="419" y="1870"/>
                      <a:pt x="935" y="1870"/>
                    </a:cubicBezTo>
                    <a:cubicBezTo>
                      <a:pt x="1452" y="1870"/>
                      <a:pt x="1870" y="1452"/>
                      <a:pt x="1870" y="935"/>
                    </a:cubicBezTo>
                    <a:cubicBezTo>
                      <a:pt x="1870" y="419"/>
                      <a:pt x="1452" y="1"/>
                      <a:pt x="93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6" name="Google Shape;7139;p57"/>
              <p:cNvSpPr/>
              <p:nvPr/>
            </p:nvSpPr>
            <p:spPr>
              <a:xfrm>
                <a:off x="4491982" y="3157478"/>
                <a:ext cx="175939" cy="175795"/>
              </a:xfrm>
              <a:custGeom>
                <a:avLst/>
                <a:gdLst/>
                <a:ahLst/>
                <a:cxnLst/>
                <a:rect l="l" t="t" r="r" b="b"/>
                <a:pathLst>
                  <a:path w="3650" h="3647" extrusionOk="0">
                    <a:moveTo>
                      <a:pt x="1825" y="271"/>
                    </a:moveTo>
                    <a:cubicBezTo>
                      <a:pt x="2679" y="271"/>
                      <a:pt x="3376" y="969"/>
                      <a:pt x="3376" y="1822"/>
                    </a:cubicBezTo>
                    <a:cubicBezTo>
                      <a:pt x="3376" y="2679"/>
                      <a:pt x="2679" y="3376"/>
                      <a:pt x="1825" y="3376"/>
                    </a:cubicBezTo>
                    <a:cubicBezTo>
                      <a:pt x="971" y="3376"/>
                      <a:pt x="274" y="2679"/>
                      <a:pt x="274" y="1822"/>
                    </a:cubicBezTo>
                    <a:cubicBezTo>
                      <a:pt x="274" y="969"/>
                      <a:pt x="971" y="271"/>
                      <a:pt x="1825" y="271"/>
                    </a:cubicBezTo>
                    <a:close/>
                    <a:moveTo>
                      <a:pt x="1825" y="1"/>
                    </a:moveTo>
                    <a:cubicBezTo>
                      <a:pt x="821" y="1"/>
                      <a:pt x="1" y="815"/>
                      <a:pt x="1" y="1822"/>
                    </a:cubicBezTo>
                    <a:cubicBezTo>
                      <a:pt x="1" y="2827"/>
                      <a:pt x="818" y="3647"/>
                      <a:pt x="1825" y="3647"/>
                    </a:cubicBezTo>
                    <a:cubicBezTo>
                      <a:pt x="2829" y="3647"/>
                      <a:pt x="3650" y="2830"/>
                      <a:pt x="3650" y="1822"/>
                    </a:cubicBezTo>
                    <a:cubicBezTo>
                      <a:pt x="3650" y="818"/>
                      <a:pt x="2832" y="1"/>
                      <a:pt x="182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7" name="Google Shape;7140;p57"/>
              <p:cNvSpPr/>
              <p:nvPr/>
            </p:nvSpPr>
            <p:spPr>
              <a:xfrm>
                <a:off x="4534883" y="3200379"/>
                <a:ext cx="90139" cy="90139"/>
              </a:xfrm>
              <a:custGeom>
                <a:avLst/>
                <a:gdLst/>
                <a:ahLst/>
                <a:cxnLst/>
                <a:rect l="l" t="t" r="r" b="b"/>
                <a:pathLst>
                  <a:path w="1870" h="1870" extrusionOk="0">
                    <a:moveTo>
                      <a:pt x="935" y="271"/>
                    </a:moveTo>
                    <a:cubicBezTo>
                      <a:pt x="1301" y="271"/>
                      <a:pt x="1602" y="567"/>
                      <a:pt x="1602" y="938"/>
                    </a:cubicBezTo>
                    <a:cubicBezTo>
                      <a:pt x="1602" y="1306"/>
                      <a:pt x="1301" y="1602"/>
                      <a:pt x="935" y="1602"/>
                    </a:cubicBezTo>
                    <a:cubicBezTo>
                      <a:pt x="567" y="1602"/>
                      <a:pt x="268" y="1303"/>
                      <a:pt x="268" y="938"/>
                    </a:cubicBezTo>
                    <a:cubicBezTo>
                      <a:pt x="268" y="567"/>
                      <a:pt x="570" y="271"/>
                      <a:pt x="935" y="271"/>
                    </a:cubicBezTo>
                    <a:close/>
                    <a:moveTo>
                      <a:pt x="935" y="1"/>
                    </a:moveTo>
                    <a:cubicBezTo>
                      <a:pt x="419" y="1"/>
                      <a:pt x="0" y="419"/>
                      <a:pt x="0" y="935"/>
                    </a:cubicBezTo>
                    <a:cubicBezTo>
                      <a:pt x="0" y="1451"/>
                      <a:pt x="419" y="1870"/>
                      <a:pt x="935" y="1870"/>
                    </a:cubicBezTo>
                    <a:cubicBezTo>
                      <a:pt x="1451" y="1870"/>
                      <a:pt x="1870" y="1451"/>
                      <a:pt x="1870" y="935"/>
                    </a:cubicBezTo>
                    <a:cubicBezTo>
                      <a:pt x="1870" y="419"/>
                      <a:pt x="1451" y="1"/>
                      <a:pt x="93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48" name="Google Shape;7141;p57"/>
              <p:cNvSpPr/>
              <p:nvPr/>
            </p:nvSpPr>
            <p:spPr>
              <a:xfrm>
                <a:off x="4891636" y="2219344"/>
                <a:ext cx="161816" cy="356795"/>
              </a:xfrm>
              <a:custGeom>
                <a:avLst/>
                <a:gdLst/>
                <a:ahLst/>
                <a:cxnLst/>
                <a:rect l="l" t="t" r="r" b="b"/>
                <a:pathLst>
                  <a:path w="3357" h="7402" extrusionOk="0">
                    <a:moveTo>
                      <a:pt x="1948" y="1"/>
                    </a:moveTo>
                    <a:cubicBezTo>
                      <a:pt x="1913" y="1"/>
                      <a:pt x="1877" y="9"/>
                      <a:pt x="1842" y="26"/>
                    </a:cubicBezTo>
                    <a:cubicBezTo>
                      <a:pt x="1711" y="93"/>
                      <a:pt x="1675" y="258"/>
                      <a:pt x="1650" y="400"/>
                    </a:cubicBezTo>
                    <a:cubicBezTo>
                      <a:pt x="1387" y="1923"/>
                      <a:pt x="1050" y="3438"/>
                      <a:pt x="642" y="4922"/>
                    </a:cubicBezTo>
                    <a:cubicBezTo>
                      <a:pt x="497" y="5447"/>
                      <a:pt x="1" y="6351"/>
                      <a:pt x="65" y="6878"/>
                    </a:cubicBezTo>
                    <a:cubicBezTo>
                      <a:pt x="112" y="7238"/>
                      <a:pt x="374" y="7401"/>
                      <a:pt x="663" y="7401"/>
                    </a:cubicBezTo>
                    <a:cubicBezTo>
                      <a:pt x="853" y="7401"/>
                      <a:pt x="1055" y="7331"/>
                      <a:pt x="1214" y="7199"/>
                    </a:cubicBezTo>
                    <a:cubicBezTo>
                      <a:pt x="1424" y="7029"/>
                      <a:pt x="1566" y="6792"/>
                      <a:pt x="1697" y="6554"/>
                    </a:cubicBezTo>
                    <a:cubicBezTo>
                      <a:pt x="2238" y="5603"/>
                      <a:pt x="2707" y="4610"/>
                      <a:pt x="3097" y="3583"/>
                    </a:cubicBezTo>
                    <a:cubicBezTo>
                      <a:pt x="3229" y="3235"/>
                      <a:pt x="3357" y="2866"/>
                      <a:pt x="3337" y="2490"/>
                    </a:cubicBezTo>
                    <a:cubicBezTo>
                      <a:pt x="3321" y="2174"/>
                      <a:pt x="3203" y="1879"/>
                      <a:pt x="3072" y="1594"/>
                    </a:cubicBezTo>
                    <a:cubicBezTo>
                      <a:pt x="2866" y="1151"/>
                      <a:pt x="2632" y="721"/>
                      <a:pt x="2364" y="314"/>
                    </a:cubicBezTo>
                    <a:cubicBezTo>
                      <a:pt x="2268" y="165"/>
                      <a:pt x="2109" y="1"/>
                      <a:pt x="1948"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49" name="Google Shape;7142;p57"/>
              <p:cNvSpPr/>
              <p:nvPr/>
            </p:nvSpPr>
            <p:spPr>
              <a:xfrm>
                <a:off x="4534738" y="2276128"/>
                <a:ext cx="607207" cy="500005"/>
              </a:xfrm>
              <a:custGeom>
                <a:avLst/>
                <a:gdLst/>
                <a:ahLst/>
                <a:cxnLst/>
                <a:rect l="l" t="t" r="r" b="b"/>
                <a:pathLst>
                  <a:path w="12597" h="10373" extrusionOk="0">
                    <a:moveTo>
                      <a:pt x="849" y="0"/>
                    </a:moveTo>
                    <a:cubicBezTo>
                      <a:pt x="561" y="586"/>
                      <a:pt x="282" y="1172"/>
                      <a:pt x="1" y="1761"/>
                    </a:cubicBezTo>
                    <a:cubicBezTo>
                      <a:pt x="1094" y="2402"/>
                      <a:pt x="2168" y="3080"/>
                      <a:pt x="3242" y="3753"/>
                    </a:cubicBezTo>
                    <a:cubicBezTo>
                      <a:pt x="6484" y="5786"/>
                      <a:pt x="9743" y="7843"/>
                      <a:pt x="12597" y="10373"/>
                    </a:cubicBezTo>
                    <a:cubicBezTo>
                      <a:pt x="12460" y="9795"/>
                      <a:pt x="12320" y="9221"/>
                      <a:pt x="12178" y="8649"/>
                    </a:cubicBezTo>
                    <a:cubicBezTo>
                      <a:pt x="10560" y="6886"/>
                      <a:pt x="8610" y="5427"/>
                      <a:pt x="6682" y="3990"/>
                    </a:cubicBezTo>
                    <a:cubicBezTo>
                      <a:pt x="4791" y="2581"/>
                      <a:pt x="2888" y="1164"/>
                      <a:pt x="84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50" name="Google Shape;7143;p57"/>
              <p:cNvSpPr/>
              <p:nvPr/>
            </p:nvSpPr>
            <p:spPr>
              <a:xfrm>
                <a:off x="4556382" y="2275983"/>
                <a:ext cx="573754" cy="450019"/>
              </a:xfrm>
              <a:custGeom>
                <a:avLst/>
                <a:gdLst/>
                <a:ahLst/>
                <a:cxnLst/>
                <a:rect l="l" t="t" r="r" b="b"/>
                <a:pathLst>
                  <a:path w="11903" h="9336" extrusionOk="0">
                    <a:moveTo>
                      <a:pt x="403" y="1"/>
                    </a:moveTo>
                    <a:cubicBezTo>
                      <a:pt x="266" y="280"/>
                      <a:pt x="135" y="559"/>
                      <a:pt x="1" y="838"/>
                    </a:cubicBezTo>
                    <a:cubicBezTo>
                      <a:pt x="1460" y="1747"/>
                      <a:pt x="2916" y="2657"/>
                      <a:pt x="4375" y="3572"/>
                    </a:cubicBezTo>
                    <a:cubicBezTo>
                      <a:pt x="5388" y="4205"/>
                      <a:pt x="6403" y="4841"/>
                      <a:pt x="7383" y="5533"/>
                    </a:cubicBezTo>
                    <a:cubicBezTo>
                      <a:pt x="8992" y="6674"/>
                      <a:pt x="10488" y="7960"/>
                      <a:pt x="11902" y="9335"/>
                    </a:cubicBezTo>
                    <a:cubicBezTo>
                      <a:pt x="11846" y="9109"/>
                      <a:pt x="11796" y="8881"/>
                      <a:pt x="11740" y="8655"/>
                    </a:cubicBezTo>
                    <a:cubicBezTo>
                      <a:pt x="10111" y="6886"/>
                      <a:pt x="8161" y="5427"/>
                      <a:pt x="6236" y="3990"/>
                    </a:cubicBezTo>
                    <a:cubicBezTo>
                      <a:pt x="4347" y="2581"/>
                      <a:pt x="2442" y="1164"/>
                      <a:pt x="403"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51" name="Google Shape;7144;p57"/>
              <p:cNvSpPr/>
              <p:nvPr/>
            </p:nvSpPr>
            <p:spPr>
              <a:xfrm>
                <a:off x="4379041" y="3067772"/>
                <a:ext cx="849617" cy="370195"/>
              </a:xfrm>
              <a:custGeom>
                <a:avLst/>
                <a:gdLst/>
                <a:ahLst/>
                <a:cxnLst/>
                <a:rect l="l" t="t" r="r" b="b"/>
                <a:pathLst>
                  <a:path w="17626" h="7680" extrusionOk="0">
                    <a:moveTo>
                      <a:pt x="1030" y="1"/>
                    </a:moveTo>
                    <a:cubicBezTo>
                      <a:pt x="628" y="542"/>
                      <a:pt x="327" y="1156"/>
                      <a:pt x="134" y="1800"/>
                    </a:cubicBezTo>
                    <a:cubicBezTo>
                      <a:pt x="293" y="1421"/>
                      <a:pt x="452" y="1044"/>
                      <a:pt x="608" y="665"/>
                    </a:cubicBezTo>
                    <a:lnTo>
                      <a:pt x="608" y="665"/>
                    </a:lnTo>
                    <a:cubicBezTo>
                      <a:pt x="368" y="2542"/>
                      <a:pt x="134" y="4559"/>
                      <a:pt x="0" y="6448"/>
                    </a:cubicBezTo>
                    <a:cubicBezTo>
                      <a:pt x="2035" y="7327"/>
                      <a:pt x="4286" y="7680"/>
                      <a:pt x="6526" y="7680"/>
                    </a:cubicBezTo>
                    <a:cubicBezTo>
                      <a:pt x="7335" y="7680"/>
                      <a:pt x="8143" y="7634"/>
                      <a:pt x="8939" y="7550"/>
                    </a:cubicBezTo>
                    <a:cubicBezTo>
                      <a:pt x="11938" y="7238"/>
                      <a:pt x="14850" y="6320"/>
                      <a:pt x="17626" y="5143"/>
                    </a:cubicBezTo>
                    <a:cubicBezTo>
                      <a:pt x="17553" y="4437"/>
                      <a:pt x="17475" y="3725"/>
                      <a:pt x="17389" y="3017"/>
                    </a:cubicBezTo>
                    <a:cubicBezTo>
                      <a:pt x="15246" y="3767"/>
                      <a:pt x="13042" y="4350"/>
                      <a:pt x="10830" y="4822"/>
                    </a:cubicBezTo>
                    <a:cubicBezTo>
                      <a:pt x="9276" y="5151"/>
                      <a:pt x="7687" y="5431"/>
                      <a:pt x="6104" y="5431"/>
                    </a:cubicBezTo>
                    <a:cubicBezTo>
                      <a:pt x="5513" y="5431"/>
                      <a:pt x="4923" y="5392"/>
                      <a:pt x="4335" y="5302"/>
                    </a:cubicBezTo>
                    <a:cubicBezTo>
                      <a:pt x="3496" y="5173"/>
                      <a:pt x="2609" y="4897"/>
                      <a:pt x="2101" y="4219"/>
                    </a:cubicBezTo>
                    <a:cubicBezTo>
                      <a:pt x="1749" y="3748"/>
                      <a:pt x="1629" y="3151"/>
                      <a:pt x="1521" y="2576"/>
                    </a:cubicBezTo>
                    <a:lnTo>
                      <a:pt x="103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52" name="Google Shape;7145;p57"/>
              <p:cNvSpPr/>
              <p:nvPr/>
            </p:nvSpPr>
            <p:spPr>
              <a:xfrm>
                <a:off x="4161596" y="2191386"/>
                <a:ext cx="856607" cy="1093233"/>
              </a:xfrm>
              <a:custGeom>
                <a:avLst/>
                <a:gdLst/>
                <a:ahLst/>
                <a:cxnLst/>
                <a:rect l="l" t="t" r="r" b="b"/>
                <a:pathLst>
                  <a:path w="17771" h="22680" extrusionOk="0">
                    <a:moveTo>
                      <a:pt x="12993" y="0"/>
                    </a:moveTo>
                    <a:cubicBezTo>
                      <a:pt x="11893" y="0"/>
                      <a:pt x="10792" y="217"/>
                      <a:pt x="9781" y="648"/>
                    </a:cubicBezTo>
                    <a:cubicBezTo>
                      <a:pt x="9351" y="835"/>
                      <a:pt x="8846" y="1217"/>
                      <a:pt x="8640" y="1636"/>
                    </a:cubicBezTo>
                    <a:cubicBezTo>
                      <a:pt x="5446" y="8189"/>
                      <a:pt x="2564" y="14896"/>
                      <a:pt x="0" y="21719"/>
                    </a:cubicBezTo>
                    <a:cubicBezTo>
                      <a:pt x="391" y="22051"/>
                      <a:pt x="770" y="22372"/>
                      <a:pt x="1155" y="22679"/>
                    </a:cubicBezTo>
                    <a:cubicBezTo>
                      <a:pt x="1523" y="21775"/>
                      <a:pt x="1894" y="20874"/>
                      <a:pt x="2265" y="19973"/>
                    </a:cubicBezTo>
                    <a:cubicBezTo>
                      <a:pt x="2684" y="18971"/>
                      <a:pt x="3111" y="17945"/>
                      <a:pt x="3800" y="17105"/>
                    </a:cubicBezTo>
                    <a:cubicBezTo>
                      <a:pt x="4656" y="16073"/>
                      <a:pt x="5850" y="15392"/>
                      <a:pt x="6921" y="14589"/>
                    </a:cubicBezTo>
                    <a:cubicBezTo>
                      <a:pt x="9290" y="12806"/>
                      <a:pt x="11115" y="10306"/>
                      <a:pt x="12085" y="7508"/>
                    </a:cubicBezTo>
                    <a:cubicBezTo>
                      <a:pt x="12233" y="7093"/>
                      <a:pt x="12384" y="6638"/>
                      <a:pt x="12749" y="6392"/>
                    </a:cubicBezTo>
                    <a:cubicBezTo>
                      <a:pt x="12978" y="6239"/>
                      <a:pt x="13263" y="6197"/>
                      <a:pt x="13533" y="6141"/>
                    </a:cubicBezTo>
                    <a:cubicBezTo>
                      <a:pt x="15218" y="5809"/>
                      <a:pt x="17771" y="2749"/>
                      <a:pt x="17548" y="2163"/>
                    </a:cubicBezTo>
                    <a:cubicBezTo>
                      <a:pt x="17400" y="1778"/>
                      <a:pt x="17233" y="1393"/>
                      <a:pt x="16940" y="1106"/>
                    </a:cubicBezTo>
                    <a:cubicBezTo>
                      <a:pt x="16711" y="882"/>
                      <a:pt x="16415" y="737"/>
                      <a:pt x="16117" y="615"/>
                    </a:cubicBezTo>
                    <a:cubicBezTo>
                      <a:pt x="15131" y="205"/>
                      <a:pt x="14062" y="0"/>
                      <a:pt x="12993"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53" name="Google Shape;7146;p57"/>
              <p:cNvSpPr/>
              <p:nvPr/>
            </p:nvSpPr>
            <p:spPr>
              <a:xfrm>
                <a:off x="3786381" y="2891974"/>
                <a:ext cx="296445" cy="305604"/>
              </a:xfrm>
              <a:custGeom>
                <a:avLst/>
                <a:gdLst/>
                <a:ahLst/>
                <a:cxnLst/>
                <a:rect l="l" t="t" r="r" b="b"/>
                <a:pathLst>
                  <a:path w="6150" h="6340" extrusionOk="0">
                    <a:moveTo>
                      <a:pt x="4168" y="1"/>
                    </a:moveTo>
                    <a:cubicBezTo>
                      <a:pt x="3804" y="1"/>
                      <a:pt x="3447" y="145"/>
                      <a:pt x="3114" y="309"/>
                    </a:cubicBezTo>
                    <a:cubicBezTo>
                      <a:pt x="2428" y="646"/>
                      <a:pt x="1783" y="1067"/>
                      <a:pt x="1200" y="1567"/>
                    </a:cubicBezTo>
                    <a:cubicBezTo>
                      <a:pt x="969" y="1762"/>
                      <a:pt x="745" y="1974"/>
                      <a:pt x="600" y="2234"/>
                    </a:cubicBezTo>
                    <a:cubicBezTo>
                      <a:pt x="450" y="2496"/>
                      <a:pt x="377" y="2811"/>
                      <a:pt x="466" y="3101"/>
                    </a:cubicBezTo>
                    <a:cubicBezTo>
                      <a:pt x="346" y="3266"/>
                      <a:pt x="123" y="3461"/>
                      <a:pt x="59" y="3656"/>
                    </a:cubicBezTo>
                    <a:cubicBezTo>
                      <a:pt x="0" y="3852"/>
                      <a:pt x="17" y="4086"/>
                      <a:pt x="157" y="4234"/>
                    </a:cubicBezTo>
                    <a:cubicBezTo>
                      <a:pt x="231" y="4314"/>
                      <a:pt x="343" y="4358"/>
                      <a:pt x="450" y="4358"/>
                    </a:cubicBezTo>
                    <a:cubicBezTo>
                      <a:pt x="526" y="4358"/>
                      <a:pt x="599" y="4337"/>
                      <a:pt x="657" y="4290"/>
                    </a:cubicBezTo>
                    <a:lnTo>
                      <a:pt x="657" y="4290"/>
                    </a:lnTo>
                    <a:cubicBezTo>
                      <a:pt x="545" y="4419"/>
                      <a:pt x="537" y="4589"/>
                      <a:pt x="544" y="4769"/>
                    </a:cubicBezTo>
                    <a:cubicBezTo>
                      <a:pt x="550" y="5015"/>
                      <a:pt x="620" y="5302"/>
                      <a:pt x="843" y="5408"/>
                    </a:cubicBezTo>
                    <a:cubicBezTo>
                      <a:pt x="906" y="5439"/>
                      <a:pt x="970" y="5452"/>
                      <a:pt x="1034" y="5452"/>
                    </a:cubicBezTo>
                    <a:cubicBezTo>
                      <a:pt x="1300" y="5452"/>
                      <a:pt x="1571" y="5226"/>
                      <a:pt x="1839" y="5118"/>
                    </a:cubicBezTo>
                    <a:lnTo>
                      <a:pt x="1839" y="5118"/>
                    </a:lnTo>
                    <a:cubicBezTo>
                      <a:pt x="1755" y="5319"/>
                      <a:pt x="1644" y="5556"/>
                      <a:pt x="1644" y="5777"/>
                    </a:cubicBezTo>
                    <a:cubicBezTo>
                      <a:pt x="1644" y="5994"/>
                      <a:pt x="1755" y="6228"/>
                      <a:pt x="1956" y="6309"/>
                    </a:cubicBezTo>
                    <a:cubicBezTo>
                      <a:pt x="2010" y="6331"/>
                      <a:pt x="2065" y="6340"/>
                      <a:pt x="2121" y="6340"/>
                    </a:cubicBezTo>
                    <a:cubicBezTo>
                      <a:pt x="2319" y="6340"/>
                      <a:pt x="2521" y="6219"/>
                      <a:pt x="2684" y="6095"/>
                    </a:cubicBezTo>
                    <a:cubicBezTo>
                      <a:pt x="3181" y="5718"/>
                      <a:pt x="3616" y="5263"/>
                      <a:pt x="3973" y="4755"/>
                    </a:cubicBezTo>
                    <a:cubicBezTo>
                      <a:pt x="4043" y="5110"/>
                      <a:pt x="4182" y="5592"/>
                      <a:pt x="4539" y="5643"/>
                    </a:cubicBezTo>
                    <a:cubicBezTo>
                      <a:pt x="4560" y="5645"/>
                      <a:pt x="4580" y="5647"/>
                      <a:pt x="4601" y="5647"/>
                    </a:cubicBezTo>
                    <a:cubicBezTo>
                      <a:pt x="4780" y="5647"/>
                      <a:pt x="4954" y="5540"/>
                      <a:pt x="5067" y="5400"/>
                    </a:cubicBezTo>
                    <a:cubicBezTo>
                      <a:pt x="5192" y="5244"/>
                      <a:pt x="5262" y="5048"/>
                      <a:pt x="5326" y="4856"/>
                    </a:cubicBezTo>
                    <a:cubicBezTo>
                      <a:pt x="5446" y="4493"/>
                      <a:pt x="5572" y="4133"/>
                      <a:pt x="5694" y="3771"/>
                    </a:cubicBezTo>
                    <a:cubicBezTo>
                      <a:pt x="5800" y="3469"/>
                      <a:pt x="5901" y="3165"/>
                      <a:pt x="5948" y="2847"/>
                    </a:cubicBezTo>
                    <a:cubicBezTo>
                      <a:pt x="6149" y="1606"/>
                      <a:pt x="5552" y="141"/>
                      <a:pt x="4302" y="7"/>
                    </a:cubicBezTo>
                    <a:cubicBezTo>
                      <a:pt x="4257" y="3"/>
                      <a:pt x="4213" y="1"/>
                      <a:pt x="4168" y="1"/>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254" name="Google Shape;7147;p57"/>
              <p:cNvSpPr/>
              <p:nvPr/>
            </p:nvSpPr>
            <p:spPr>
              <a:xfrm>
                <a:off x="3867604" y="3093753"/>
                <a:ext cx="49408" cy="48444"/>
              </a:xfrm>
              <a:custGeom>
                <a:avLst/>
                <a:gdLst/>
                <a:ahLst/>
                <a:cxnLst/>
                <a:rect l="l" t="t" r="r" b="b"/>
                <a:pathLst>
                  <a:path w="1025" h="1005" extrusionOk="0">
                    <a:moveTo>
                      <a:pt x="935" y="0"/>
                    </a:moveTo>
                    <a:cubicBezTo>
                      <a:pt x="913" y="0"/>
                      <a:pt x="890" y="9"/>
                      <a:pt x="874" y="25"/>
                    </a:cubicBezTo>
                    <a:lnTo>
                      <a:pt x="31" y="862"/>
                    </a:lnTo>
                    <a:cubicBezTo>
                      <a:pt x="1" y="893"/>
                      <a:pt x="1" y="949"/>
                      <a:pt x="31" y="980"/>
                    </a:cubicBezTo>
                    <a:cubicBezTo>
                      <a:pt x="48" y="994"/>
                      <a:pt x="70" y="1005"/>
                      <a:pt x="90" y="1005"/>
                    </a:cubicBezTo>
                    <a:cubicBezTo>
                      <a:pt x="112" y="1005"/>
                      <a:pt x="132" y="996"/>
                      <a:pt x="148" y="980"/>
                    </a:cubicBezTo>
                    <a:lnTo>
                      <a:pt x="994" y="143"/>
                    </a:lnTo>
                    <a:cubicBezTo>
                      <a:pt x="1024" y="112"/>
                      <a:pt x="1024" y="56"/>
                      <a:pt x="994" y="25"/>
                    </a:cubicBezTo>
                    <a:cubicBezTo>
                      <a:pt x="978" y="9"/>
                      <a:pt x="957" y="0"/>
                      <a:pt x="935" y="0"/>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255" name="Google Shape;7148;p57"/>
              <p:cNvSpPr/>
              <p:nvPr/>
            </p:nvSpPr>
            <p:spPr>
              <a:xfrm>
                <a:off x="3808024" y="3050563"/>
                <a:ext cx="69026" cy="53842"/>
              </a:xfrm>
              <a:custGeom>
                <a:avLst/>
                <a:gdLst/>
                <a:ahLst/>
                <a:cxnLst/>
                <a:rect l="l" t="t" r="r" b="b"/>
                <a:pathLst>
                  <a:path w="1432" h="1117" extrusionOk="0">
                    <a:moveTo>
                      <a:pt x="1333" y="1"/>
                    </a:moveTo>
                    <a:cubicBezTo>
                      <a:pt x="1320" y="1"/>
                      <a:pt x="1307" y="3"/>
                      <a:pt x="1295" y="9"/>
                    </a:cubicBezTo>
                    <a:cubicBezTo>
                      <a:pt x="824" y="260"/>
                      <a:pt x="400" y="587"/>
                      <a:pt x="31" y="972"/>
                    </a:cubicBezTo>
                    <a:cubicBezTo>
                      <a:pt x="1" y="1008"/>
                      <a:pt x="1" y="1061"/>
                      <a:pt x="37" y="1092"/>
                    </a:cubicBezTo>
                    <a:cubicBezTo>
                      <a:pt x="54" y="1108"/>
                      <a:pt x="73" y="1117"/>
                      <a:pt x="95" y="1117"/>
                    </a:cubicBezTo>
                    <a:cubicBezTo>
                      <a:pt x="115" y="1117"/>
                      <a:pt x="137" y="1106"/>
                      <a:pt x="157" y="1089"/>
                    </a:cubicBezTo>
                    <a:cubicBezTo>
                      <a:pt x="511" y="712"/>
                      <a:pt x="918" y="400"/>
                      <a:pt x="1376" y="160"/>
                    </a:cubicBezTo>
                    <a:cubicBezTo>
                      <a:pt x="1418" y="140"/>
                      <a:pt x="1432" y="87"/>
                      <a:pt x="1409" y="45"/>
                    </a:cubicBezTo>
                    <a:cubicBezTo>
                      <a:pt x="1396" y="16"/>
                      <a:pt x="1364" y="1"/>
                      <a:pt x="1333" y="1"/>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256" name="Google Shape;7149;p57"/>
              <p:cNvSpPr/>
              <p:nvPr/>
            </p:nvSpPr>
            <p:spPr>
              <a:xfrm>
                <a:off x="3799974" y="3010313"/>
                <a:ext cx="66086" cy="40056"/>
              </a:xfrm>
              <a:custGeom>
                <a:avLst/>
                <a:gdLst/>
                <a:ahLst/>
                <a:cxnLst/>
                <a:rect l="l" t="t" r="r" b="b"/>
                <a:pathLst>
                  <a:path w="1371" h="831" extrusionOk="0">
                    <a:moveTo>
                      <a:pt x="1275" y="0"/>
                    </a:moveTo>
                    <a:cubicBezTo>
                      <a:pt x="1266" y="0"/>
                      <a:pt x="1258" y="2"/>
                      <a:pt x="1250" y="4"/>
                    </a:cubicBezTo>
                    <a:cubicBezTo>
                      <a:pt x="809" y="158"/>
                      <a:pt x="405" y="384"/>
                      <a:pt x="42" y="682"/>
                    </a:cubicBezTo>
                    <a:cubicBezTo>
                      <a:pt x="3" y="710"/>
                      <a:pt x="0" y="766"/>
                      <a:pt x="28" y="800"/>
                    </a:cubicBezTo>
                    <a:cubicBezTo>
                      <a:pt x="45" y="822"/>
                      <a:pt x="70" y="830"/>
                      <a:pt x="95" y="830"/>
                    </a:cubicBezTo>
                    <a:cubicBezTo>
                      <a:pt x="115" y="830"/>
                      <a:pt x="134" y="827"/>
                      <a:pt x="148" y="814"/>
                    </a:cubicBezTo>
                    <a:cubicBezTo>
                      <a:pt x="491" y="532"/>
                      <a:pt x="882" y="311"/>
                      <a:pt x="1306" y="166"/>
                    </a:cubicBezTo>
                    <a:cubicBezTo>
                      <a:pt x="1351" y="152"/>
                      <a:pt x="1370" y="99"/>
                      <a:pt x="1356" y="57"/>
                    </a:cubicBezTo>
                    <a:cubicBezTo>
                      <a:pt x="1345" y="22"/>
                      <a:pt x="1309" y="0"/>
                      <a:pt x="1275" y="0"/>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257" name="Google Shape;7150;p57"/>
              <p:cNvSpPr/>
              <p:nvPr/>
            </p:nvSpPr>
            <p:spPr>
              <a:xfrm>
                <a:off x="3865868" y="3117276"/>
                <a:ext cx="112456" cy="80305"/>
              </a:xfrm>
              <a:custGeom>
                <a:avLst/>
                <a:gdLst/>
                <a:ahLst/>
                <a:cxnLst/>
                <a:rect l="l" t="t" r="r" b="b"/>
                <a:pathLst>
                  <a:path w="2333" h="1666" extrusionOk="0">
                    <a:moveTo>
                      <a:pt x="2333" y="1"/>
                    </a:moveTo>
                    <a:lnTo>
                      <a:pt x="2333" y="1"/>
                    </a:lnTo>
                    <a:cubicBezTo>
                      <a:pt x="1942" y="81"/>
                      <a:pt x="1643" y="383"/>
                      <a:pt x="1320" y="620"/>
                    </a:cubicBezTo>
                    <a:cubicBezTo>
                      <a:pt x="932" y="899"/>
                      <a:pt x="475" y="1086"/>
                      <a:pt x="0" y="1169"/>
                    </a:cubicBezTo>
                    <a:cubicBezTo>
                      <a:pt x="23" y="1368"/>
                      <a:pt x="126" y="1566"/>
                      <a:pt x="310" y="1635"/>
                    </a:cubicBezTo>
                    <a:cubicBezTo>
                      <a:pt x="364" y="1657"/>
                      <a:pt x="419" y="1666"/>
                      <a:pt x="475" y="1666"/>
                    </a:cubicBezTo>
                    <a:cubicBezTo>
                      <a:pt x="674" y="1666"/>
                      <a:pt x="877" y="1545"/>
                      <a:pt x="1041" y="1421"/>
                    </a:cubicBezTo>
                    <a:cubicBezTo>
                      <a:pt x="1535" y="1044"/>
                      <a:pt x="1970" y="589"/>
                      <a:pt x="2327" y="81"/>
                    </a:cubicBezTo>
                    <a:cubicBezTo>
                      <a:pt x="2330" y="87"/>
                      <a:pt x="2330" y="90"/>
                      <a:pt x="2330" y="95"/>
                    </a:cubicBezTo>
                    <a:cubicBezTo>
                      <a:pt x="2333" y="62"/>
                      <a:pt x="2333" y="31"/>
                      <a:pt x="2333"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258" name="Google Shape;7151;p57"/>
              <p:cNvSpPr/>
              <p:nvPr/>
            </p:nvSpPr>
            <p:spPr>
              <a:xfrm>
                <a:off x="3952056" y="2891974"/>
                <a:ext cx="130773" cy="272200"/>
              </a:xfrm>
              <a:custGeom>
                <a:avLst/>
                <a:gdLst/>
                <a:ahLst/>
                <a:cxnLst/>
                <a:rect l="l" t="t" r="r" b="b"/>
                <a:pathLst>
                  <a:path w="2713" h="5647" extrusionOk="0">
                    <a:moveTo>
                      <a:pt x="728" y="0"/>
                    </a:moveTo>
                    <a:cubicBezTo>
                      <a:pt x="480" y="0"/>
                      <a:pt x="236" y="67"/>
                      <a:pt x="1" y="166"/>
                    </a:cubicBezTo>
                    <a:cubicBezTo>
                      <a:pt x="399" y="883"/>
                      <a:pt x="846" y="1572"/>
                      <a:pt x="1342" y="2225"/>
                    </a:cubicBezTo>
                    <a:cubicBezTo>
                      <a:pt x="1535" y="2473"/>
                      <a:pt x="1739" y="2727"/>
                      <a:pt x="1800" y="3034"/>
                    </a:cubicBezTo>
                    <a:cubicBezTo>
                      <a:pt x="1850" y="3271"/>
                      <a:pt x="1811" y="3520"/>
                      <a:pt x="1758" y="3754"/>
                    </a:cubicBezTo>
                    <a:cubicBezTo>
                      <a:pt x="1607" y="4410"/>
                      <a:pt x="1340" y="5034"/>
                      <a:pt x="977" y="5598"/>
                    </a:cubicBezTo>
                    <a:cubicBezTo>
                      <a:pt x="1019" y="5620"/>
                      <a:pt x="1061" y="5634"/>
                      <a:pt x="1114" y="5643"/>
                    </a:cubicBezTo>
                    <a:cubicBezTo>
                      <a:pt x="1134" y="5645"/>
                      <a:pt x="1154" y="5647"/>
                      <a:pt x="1174" y="5647"/>
                    </a:cubicBezTo>
                    <a:cubicBezTo>
                      <a:pt x="1352" y="5647"/>
                      <a:pt x="1528" y="5540"/>
                      <a:pt x="1641" y="5400"/>
                    </a:cubicBezTo>
                    <a:cubicBezTo>
                      <a:pt x="1766" y="5244"/>
                      <a:pt x="1836" y="5048"/>
                      <a:pt x="1898" y="4856"/>
                    </a:cubicBezTo>
                    <a:cubicBezTo>
                      <a:pt x="2020" y="4493"/>
                      <a:pt x="2146" y="4133"/>
                      <a:pt x="2269" y="3771"/>
                    </a:cubicBezTo>
                    <a:cubicBezTo>
                      <a:pt x="2372" y="3469"/>
                      <a:pt x="2475" y="3165"/>
                      <a:pt x="2522" y="2847"/>
                    </a:cubicBezTo>
                    <a:cubicBezTo>
                      <a:pt x="2712" y="1606"/>
                      <a:pt x="2115" y="141"/>
                      <a:pt x="865" y="7"/>
                    </a:cubicBezTo>
                    <a:cubicBezTo>
                      <a:pt x="819" y="2"/>
                      <a:pt x="774" y="0"/>
                      <a:pt x="728" y="0"/>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259" name="Google Shape;7152;p57"/>
              <p:cNvSpPr/>
              <p:nvPr/>
            </p:nvSpPr>
            <p:spPr>
              <a:xfrm>
                <a:off x="3952586" y="2335080"/>
                <a:ext cx="662206" cy="735281"/>
              </a:xfrm>
              <a:custGeom>
                <a:avLst/>
                <a:gdLst/>
                <a:ahLst/>
                <a:cxnLst/>
                <a:rect l="l" t="t" r="r" b="b"/>
                <a:pathLst>
                  <a:path w="13738" h="15254" extrusionOk="0">
                    <a:moveTo>
                      <a:pt x="12600" y="1"/>
                    </a:moveTo>
                    <a:cubicBezTo>
                      <a:pt x="12068" y="1"/>
                      <a:pt x="11501" y="497"/>
                      <a:pt x="11121" y="811"/>
                    </a:cubicBezTo>
                    <a:cubicBezTo>
                      <a:pt x="7424" y="3849"/>
                      <a:pt x="3812" y="6996"/>
                      <a:pt x="291" y="10243"/>
                    </a:cubicBezTo>
                    <a:cubicBezTo>
                      <a:pt x="151" y="10372"/>
                      <a:pt x="1" y="10525"/>
                      <a:pt x="3" y="10715"/>
                    </a:cubicBezTo>
                    <a:cubicBezTo>
                      <a:pt x="9" y="10821"/>
                      <a:pt x="59" y="10919"/>
                      <a:pt x="109" y="11013"/>
                    </a:cubicBezTo>
                    <a:cubicBezTo>
                      <a:pt x="868" y="12406"/>
                      <a:pt x="1753" y="13734"/>
                      <a:pt x="2749" y="14969"/>
                    </a:cubicBezTo>
                    <a:cubicBezTo>
                      <a:pt x="2843" y="15084"/>
                      <a:pt x="2947" y="15209"/>
                      <a:pt x="3095" y="15243"/>
                    </a:cubicBezTo>
                    <a:cubicBezTo>
                      <a:pt x="3124" y="15250"/>
                      <a:pt x="3154" y="15253"/>
                      <a:pt x="3183" y="15253"/>
                    </a:cubicBezTo>
                    <a:cubicBezTo>
                      <a:pt x="3337" y="15253"/>
                      <a:pt x="3485" y="15165"/>
                      <a:pt x="3616" y="15078"/>
                    </a:cubicBezTo>
                    <a:cubicBezTo>
                      <a:pt x="5985" y="13527"/>
                      <a:pt x="8161" y="11683"/>
                      <a:pt x="10075" y="9599"/>
                    </a:cubicBezTo>
                    <a:cubicBezTo>
                      <a:pt x="11902" y="7613"/>
                      <a:pt x="13559" y="5244"/>
                      <a:pt x="13701" y="2549"/>
                    </a:cubicBezTo>
                    <a:cubicBezTo>
                      <a:pt x="13738" y="1866"/>
                      <a:pt x="13693" y="638"/>
                      <a:pt x="13085" y="170"/>
                    </a:cubicBezTo>
                    <a:cubicBezTo>
                      <a:pt x="12931" y="50"/>
                      <a:pt x="12767" y="1"/>
                      <a:pt x="12600"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60" name="Google Shape;7153;p57"/>
              <p:cNvSpPr/>
              <p:nvPr/>
            </p:nvSpPr>
            <p:spPr>
              <a:xfrm>
                <a:off x="3952731" y="2691544"/>
                <a:ext cx="237108" cy="378679"/>
              </a:xfrm>
              <a:custGeom>
                <a:avLst/>
                <a:gdLst/>
                <a:ahLst/>
                <a:cxnLst/>
                <a:rect l="l" t="t" r="r" b="b"/>
                <a:pathLst>
                  <a:path w="4919" h="7856" extrusionOk="0">
                    <a:moveTo>
                      <a:pt x="3432" y="0"/>
                    </a:moveTo>
                    <a:lnTo>
                      <a:pt x="3432" y="0"/>
                    </a:lnTo>
                    <a:cubicBezTo>
                      <a:pt x="2375" y="940"/>
                      <a:pt x="1328" y="1889"/>
                      <a:pt x="291" y="2846"/>
                    </a:cubicBezTo>
                    <a:cubicBezTo>
                      <a:pt x="151" y="2974"/>
                      <a:pt x="0" y="3127"/>
                      <a:pt x="6" y="3314"/>
                    </a:cubicBezTo>
                    <a:cubicBezTo>
                      <a:pt x="9" y="3423"/>
                      <a:pt x="62" y="3521"/>
                      <a:pt x="109" y="3616"/>
                    </a:cubicBezTo>
                    <a:cubicBezTo>
                      <a:pt x="871" y="5008"/>
                      <a:pt x="1752" y="6336"/>
                      <a:pt x="2748" y="7569"/>
                    </a:cubicBezTo>
                    <a:cubicBezTo>
                      <a:pt x="2843" y="7686"/>
                      <a:pt x="2949" y="7812"/>
                      <a:pt x="3094" y="7845"/>
                    </a:cubicBezTo>
                    <a:cubicBezTo>
                      <a:pt x="3124" y="7852"/>
                      <a:pt x="3154" y="7855"/>
                      <a:pt x="3183" y="7855"/>
                    </a:cubicBezTo>
                    <a:cubicBezTo>
                      <a:pt x="3336" y="7855"/>
                      <a:pt x="3485" y="7767"/>
                      <a:pt x="3619" y="7680"/>
                    </a:cubicBezTo>
                    <a:cubicBezTo>
                      <a:pt x="4060" y="7393"/>
                      <a:pt x="4492" y="7089"/>
                      <a:pt x="4919" y="6779"/>
                    </a:cubicBezTo>
                    <a:cubicBezTo>
                      <a:pt x="4475" y="6439"/>
                      <a:pt x="4177" y="5914"/>
                      <a:pt x="3954" y="5390"/>
                    </a:cubicBezTo>
                    <a:cubicBezTo>
                      <a:pt x="3234" y="3702"/>
                      <a:pt x="3064" y="1794"/>
                      <a:pt x="343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61" name="Google Shape;7154;p57"/>
              <p:cNvSpPr/>
              <p:nvPr/>
            </p:nvSpPr>
            <p:spPr>
              <a:xfrm>
                <a:off x="3952586" y="2779612"/>
                <a:ext cx="233782" cy="290613"/>
              </a:xfrm>
              <a:custGeom>
                <a:avLst/>
                <a:gdLst/>
                <a:ahLst/>
                <a:cxnLst/>
                <a:rect l="l" t="t" r="r" b="b"/>
                <a:pathLst>
                  <a:path w="4850" h="6029" extrusionOk="0">
                    <a:moveTo>
                      <a:pt x="1404" y="0"/>
                    </a:moveTo>
                    <a:cubicBezTo>
                      <a:pt x="1030" y="338"/>
                      <a:pt x="659" y="676"/>
                      <a:pt x="291" y="1019"/>
                    </a:cubicBezTo>
                    <a:cubicBezTo>
                      <a:pt x="151" y="1147"/>
                      <a:pt x="1" y="1300"/>
                      <a:pt x="3" y="1487"/>
                    </a:cubicBezTo>
                    <a:cubicBezTo>
                      <a:pt x="9" y="1596"/>
                      <a:pt x="59" y="1694"/>
                      <a:pt x="109" y="1789"/>
                    </a:cubicBezTo>
                    <a:cubicBezTo>
                      <a:pt x="868" y="3181"/>
                      <a:pt x="1753" y="4509"/>
                      <a:pt x="2749" y="5742"/>
                    </a:cubicBezTo>
                    <a:cubicBezTo>
                      <a:pt x="2843" y="5859"/>
                      <a:pt x="2947" y="5985"/>
                      <a:pt x="3095" y="6018"/>
                    </a:cubicBezTo>
                    <a:cubicBezTo>
                      <a:pt x="3124" y="6025"/>
                      <a:pt x="3154" y="6028"/>
                      <a:pt x="3183" y="6028"/>
                    </a:cubicBezTo>
                    <a:cubicBezTo>
                      <a:pt x="3337" y="6028"/>
                      <a:pt x="3485" y="5940"/>
                      <a:pt x="3616" y="5853"/>
                    </a:cubicBezTo>
                    <a:cubicBezTo>
                      <a:pt x="4032" y="5580"/>
                      <a:pt x="4439" y="5295"/>
                      <a:pt x="4849" y="5003"/>
                    </a:cubicBezTo>
                    <a:cubicBezTo>
                      <a:pt x="3979" y="4453"/>
                      <a:pt x="3279" y="3647"/>
                      <a:pt x="2732" y="2768"/>
                    </a:cubicBezTo>
                    <a:cubicBezTo>
                      <a:pt x="2191" y="1900"/>
                      <a:pt x="1786" y="952"/>
                      <a:pt x="140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62" name="Google Shape;7155;p57"/>
              <p:cNvSpPr/>
              <p:nvPr/>
            </p:nvSpPr>
            <p:spPr>
              <a:xfrm>
                <a:off x="3986907" y="2779612"/>
                <a:ext cx="199462" cy="277068"/>
              </a:xfrm>
              <a:custGeom>
                <a:avLst/>
                <a:gdLst/>
                <a:ahLst/>
                <a:cxnLst/>
                <a:rect l="l" t="t" r="r" b="b"/>
                <a:pathLst>
                  <a:path w="4138" h="5748" extrusionOk="0">
                    <a:moveTo>
                      <a:pt x="692" y="0"/>
                    </a:moveTo>
                    <a:cubicBezTo>
                      <a:pt x="460" y="210"/>
                      <a:pt x="232" y="422"/>
                      <a:pt x="0" y="631"/>
                    </a:cubicBezTo>
                    <a:cubicBezTo>
                      <a:pt x="770" y="2497"/>
                      <a:pt x="1724" y="4288"/>
                      <a:pt x="3066" y="5747"/>
                    </a:cubicBezTo>
                    <a:cubicBezTo>
                      <a:pt x="3429" y="5505"/>
                      <a:pt x="3783" y="5254"/>
                      <a:pt x="4137" y="5000"/>
                    </a:cubicBezTo>
                    <a:cubicBezTo>
                      <a:pt x="3267" y="4453"/>
                      <a:pt x="2567" y="3647"/>
                      <a:pt x="2020" y="2768"/>
                    </a:cubicBezTo>
                    <a:cubicBezTo>
                      <a:pt x="1479" y="1900"/>
                      <a:pt x="1074" y="952"/>
                      <a:pt x="69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63" name="Google Shape;7156;p57"/>
              <p:cNvSpPr/>
              <p:nvPr/>
            </p:nvSpPr>
            <p:spPr>
              <a:xfrm>
                <a:off x="4225032" y="1613042"/>
                <a:ext cx="887986" cy="808067"/>
              </a:xfrm>
              <a:custGeom>
                <a:avLst/>
                <a:gdLst/>
                <a:ahLst/>
                <a:cxnLst/>
                <a:rect l="l" t="t" r="r" b="b"/>
                <a:pathLst>
                  <a:path w="18422" h="16764" extrusionOk="0">
                    <a:moveTo>
                      <a:pt x="10878" y="0"/>
                    </a:moveTo>
                    <a:cubicBezTo>
                      <a:pt x="8660" y="840"/>
                      <a:pt x="5631" y="1668"/>
                      <a:pt x="3884" y="3270"/>
                    </a:cubicBezTo>
                    <a:cubicBezTo>
                      <a:pt x="2846" y="4227"/>
                      <a:pt x="2037" y="5404"/>
                      <a:pt x="1382" y="6654"/>
                    </a:cubicBezTo>
                    <a:cubicBezTo>
                      <a:pt x="592" y="8160"/>
                      <a:pt x="1" y="9865"/>
                      <a:pt x="285" y="11541"/>
                    </a:cubicBezTo>
                    <a:cubicBezTo>
                      <a:pt x="347" y="11921"/>
                      <a:pt x="456" y="12297"/>
                      <a:pt x="640" y="12638"/>
                    </a:cubicBezTo>
                    <a:cubicBezTo>
                      <a:pt x="852" y="13031"/>
                      <a:pt x="1156" y="13366"/>
                      <a:pt x="1477" y="13676"/>
                    </a:cubicBezTo>
                    <a:cubicBezTo>
                      <a:pt x="3209" y="15358"/>
                      <a:pt x="5508" y="16437"/>
                      <a:pt x="7907" y="16700"/>
                    </a:cubicBezTo>
                    <a:cubicBezTo>
                      <a:pt x="8295" y="16742"/>
                      <a:pt x="8685" y="16763"/>
                      <a:pt x="9074" y="16763"/>
                    </a:cubicBezTo>
                    <a:cubicBezTo>
                      <a:pt x="11097" y="16763"/>
                      <a:pt x="13118" y="16199"/>
                      <a:pt x="14840" y="15135"/>
                    </a:cubicBezTo>
                    <a:cubicBezTo>
                      <a:pt x="15420" y="14778"/>
                      <a:pt x="15967" y="14362"/>
                      <a:pt x="16410" y="13846"/>
                    </a:cubicBezTo>
                    <a:cubicBezTo>
                      <a:pt x="16806" y="13383"/>
                      <a:pt x="17108" y="12847"/>
                      <a:pt x="17376" y="12297"/>
                    </a:cubicBezTo>
                    <a:cubicBezTo>
                      <a:pt x="17847" y="11329"/>
                      <a:pt x="18218" y="10294"/>
                      <a:pt x="18321" y="9215"/>
                    </a:cubicBezTo>
                    <a:cubicBezTo>
                      <a:pt x="18422" y="8138"/>
                      <a:pt x="18238" y="7016"/>
                      <a:pt x="17666" y="6099"/>
                    </a:cubicBezTo>
                    <a:cubicBezTo>
                      <a:pt x="17125" y="5231"/>
                      <a:pt x="16028" y="4874"/>
                      <a:pt x="15283" y="4171"/>
                    </a:cubicBezTo>
                    <a:cubicBezTo>
                      <a:pt x="13813" y="2779"/>
                      <a:pt x="12346" y="1387"/>
                      <a:pt x="10878"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264" name="Google Shape;7157;p57"/>
              <p:cNvSpPr/>
              <p:nvPr/>
            </p:nvSpPr>
            <p:spPr>
              <a:xfrm>
                <a:off x="4225321" y="1613139"/>
                <a:ext cx="885576" cy="808356"/>
              </a:xfrm>
              <a:custGeom>
                <a:avLst/>
                <a:gdLst/>
                <a:ahLst/>
                <a:cxnLst/>
                <a:rect l="l" t="t" r="r" b="b"/>
                <a:pathLst>
                  <a:path w="18372" h="16770" extrusionOk="0">
                    <a:moveTo>
                      <a:pt x="10872" y="1"/>
                    </a:moveTo>
                    <a:cubicBezTo>
                      <a:pt x="8654" y="841"/>
                      <a:pt x="5625" y="1669"/>
                      <a:pt x="3881" y="3279"/>
                    </a:cubicBezTo>
                    <a:cubicBezTo>
                      <a:pt x="2846" y="4233"/>
                      <a:pt x="2037" y="5416"/>
                      <a:pt x="1381" y="6660"/>
                    </a:cubicBezTo>
                    <a:cubicBezTo>
                      <a:pt x="589" y="8167"/>
                      <a:pt x="0" y="9871"/>
                      <a:pt x="282" y="11551"/>
                    </a:cubicBezTo>
                    <a:cubicBezTo>
                      <a:pt x="344" y="11930"/>
                      <a:pt x="452" y="12307"/>
                      <a:pt x="636" y="12644"/>
                    </a:cubicBezTo>
                    <a:cubicBezTo>
                      <a:pt x="846" y="13038"/>
                      <a:pt x="1153" y="13372"/>
                      <a:pt x="1473" y="13685"/>
                    </a:cubicBezTo>
                    <a:cubicBezTo>
                      <a:pt x="3203" y="15364"/>
                      <a:pt x="5505" y="16447"/>
                      <a:pt x="7904" y="16706"/>
                    </a:cubicBezTo>
                    <a:cubicBezTo>
                      <a:pt x="8291" y="16748"/>
                      <a:pt x="8679" y="16769"/>
                      <a:pt x="9068" y="16769"/>
                    </a:cubicBezTo>
                    <a:cubicBezTo>
                      <a:pt x="11091" y="16769"/>
                      <a:pt x="13114" y="16203"/>
                      <a:pt x="14836" y="15141"/>
                    </a:cubicBezTo>
                    <a:cubicBezTo>
                      <a:pt x="15417" y="14781"/>
                      <a:pt x="15964" y="14371"/>
                      <a:pt x="16407" y="13855"/>
                    </a:cubicBezTo>
                    <a:cubicBezTo>
                      <a:pt x="16803" y="13392"/>
                      <a:pt x="17107" y="12853"/>
                      <a:pt x="17372" y="12307"/>
                    </a:cubicBezTo>
                    <a:cubicBezTo>
                      <a:pt x="17844" y="11333"/>
                      <a:pt x="18218" y="10298"/>
                      <a:pt x="18318" y="9224"/>
                    </a:cubicBezTo>
                    <a:cubicBezTo>
                      <a:pt x="18371" y="8671"/>
                      <a:pt x="18346" y="8108"/>
                      <a:pt x="18234" y="7564"/>
                    </a:cubicBezTo>
                    <a:cubicBezTo>
                      <a:pt x="18003" y="8593"/>
                      <a:pt x="17696" y="9603"/>
                      <a:pt x="17230" y="10557"/>
                    </a:cubicBezTo>
                    <a:cubicBezTo>
                      <a:pt x="15636" y="13792"/>
                      <a:pt x="12102" y="15961"/>
                      <a:pt x="8505" y="15961"/>
                    </a:cubicBezTo>
                    <a:cubicBezTo>
                      <a:pt x="8358" y="15961"/>
                      <a:pt x="8210" y="15957"/>
                      <a:pt x="8063" y="15950"/>
                    </a:cubicBezTo>
                    <a:cubicBezTo>
                      <a:pt x="7455" y="15922"/>
                      <a:pt x="6830" y="15827"/>
                      <a:pt x="6311" y="15515"/>
                    </a:cubicBezTo>
                    <a:cubicBezTo>
                      <a:pt x="5792" y="15200"/>
                      <a:pt x="5390" y="14625"/>
                      <a:pt x="5435" y="14022"/>
                    </a:cubicBezTo>
                    <a:cubicBezTo>
                      <a:pt x="5496" y="13205"/>
                      <a:pt x="6277" y="12653"/>
                      <a:pt x="6634" y="11916"/>
                    </a:cubicBezTo>
                    <a:cubicBezTo>
                      <a:pt x="6838" y="11503"/>
                      <a:pt x="6905" y="11040"/>
                      <a:pt x="7089" y="10622"/>
                    </a:cubicBezTo>
                    <a:cubicBezTo>
                      <a:pt x="7271" y="10206"/>
                      <a:pt x="7563" y="9852"/>
                      <a:pt x="7854" y="9503"/>
                    </a:cubicBezTo>
                    <a:cubicBezTo>
                      <a:pt x="9765" y="7198"/>
                      <a:pt x="11737" y="4942"/>
                      <a:pt x="13768" y="2740"/>
                    </a:cubicBezTo>
                    <a:cubicBezTo>
                      <a:pt x="12800" y="1828"/>
                      <a:pt x="11835" y="913"/>
                      <a:pt x="10872"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265" name="Google Shape;7158;p57"/>
              <p:cNvSpPr/>
              <p:nvPr/>
            </p:nvSpPr>
            <p:spPr>
              <a:xfrm>
                <a:off x="4713862" y="1931666"/>
                <a:ext cx="155357" cy="120747"/>
              </a:xfrm>
              <a:custGeom>
                <a:avLst/>
                <a:gdLst/>
                <a:ahLst/>
                <a:cxnLst/>
                <a:rect l="l" t="t" r="r" b="b"/>
                <a:pathLst>
                  <a:path w="3223" h="2505" extrusionOk="0">
                    <a:moveTo>
                      <a:pt x="185" y="0"/>
                    </a:moveTo>
                    <a:cubicBezTo>
                      <a:pt x="141" y="0"/>
                      <a:pt x="97" y="18"/>
                      <a:pt x="65" y="52"/>
                    </a:cubicBezTo>
                    <a:cubicBezTo>
                      <a:pt x="1" y="119"/>
                      <a:pt x="6" y="228"/>
                      <a:pt x="70" y="289"/>
                    </a:cubicBezTo>
                    <a:lnTo>
                      <a:pt x="1326" y="1469"/>
                    </a:lnTo>
                    <a:cubicBezTo>
                      <a:pt x="1467" y="1601"/>
                      <a:pt x="1737" y="1852"/>
                      <a:pt x="2055" y="1852"/>
                    </a:cubicBezTo>
                    <a:cubicBezTo>
                      <a:pt x="2102" y="1852"/>
                      <a:pt x="2150" y="1847"/>
                      <a:pt x="2199" y="1835"/>
                    </a:cubicBezTo>
                    <a:cubicBezTo>
                      <a:pt x="2419" y="1782"/>
                      <a:pt x="2565" y="1612"/>
                      <a:pt x="2665" y="1447"/>
                    </a:cubicBezTo>
                    <a:cubicBezTo>
                      <a:pt x="2802" y="1698"/>
                      <a:pt x="2830" y="2013"/>
                      <a:pt x="2729" y="2278"/>
                    </a:cubicBezTo>
                    <a:cubicBezTo>
                      <a:pt x="2693" y="2362"/>
                      <a:pt x="2740" y="2462"/>
                      <a:pt x="2827" y="2493"/>
                    </a:cubicBezTo>
                    <a:cubicBezTo>
                      <a:pt x="2846" y="2501"/>
                      <a:pt x="2866" y="2504"/>
                      <a:pt x="2885" y="2504"/>
                    </a:cubicBezTo>
                    <a:cubicBezTo>
                      <a:pt x="2952" y="2504"/>
                      <a:pt x="3019" y="2462"/>
                      <a:pt x="3047" y="2401"/>
                    </a:cubicBezTo>
                    <a:cubicBezTo>
                      <a:pt x="3223" y="1932"/>
                      <a:pt x="3109" y="1374"/>
                      <a:pt x="2763" y="1012"/>
                    </a:cubicBezTo>
                    <a:cubicBezTo>
                      <a:pt x="2732" y="979"/>
                      <a:pt x="2687" y="960"/>
                      <a:pt x="2640" y="960"/>
                    </a:cubicBezTo>
                    <a:cubicBezTo>
                      <a:pt x="2632" y="960"/>
                      <a:pt x="2623" y="960"/>
                      <a:pt x="2615" y="962"/>
                    </a:cubicBezTo>
                    <a:cubicBezTo>
                      <a:pt x="2559" y="973"/>
                      <a:pt x="2511" y="1009"/>
                      <a:pt x="2489" y="1059"/>
                    </a:cubicBezTo>
                    <a:cubicBezTo>
                      <a:pt x="2397" y="1254"/>
                      <a:pt x="2288" y="1469"/>
                      <a:pt x="2118" y="1511"/>
                    </a:cubicBezTo>
                    <a:cubicBezTo>
                      <a:pt x="2099" y="1516"/>
                      <a:pt x="2079" y="1518"/>
                      <a:pt x="2059" y="1518"/>
                    </a:cubicBezTo>
                    <a:cubicBezTo>
                      <a:pt x="1894" y="1518"/>
                      <a:pt x="1717" y="1371"/>
                      <a:pt x="1557" y="1224"/>
                    </a:cubicBezTo>
                    <a:lnTo>
                      <a:pt x="302" y="46"/>
                    </a:lnTo>
                    <a:cubicBezTo>
                      <a:pt x="270" y="15"/>
                      <a:pt x="227" y="0"/>
                      <a:pt x="185" y="0"/>
                    </a:cubicBezTo>
                    <a:close/>
                  </a:path>
                </a:pathLst>
              </a:custGeom>
              <a:solidFill>
                <a:srgbClr val="915858"/>
              </a:solidFill>
              <a:ln>
                <a:noFill/>
              </a:ln>
            </p:spPr>
            <p:txBody>
              <a:bodyPr spcFirstLastPara="1" wrap="square" lIns="121598" tIns="121598" rIns="121598" bIns="121598" anchor="ctr" anchorCtr="0">
                <a:noAutofit/>
              </a:bodyPr>
              <a:lstStyle/>
              <a:p>
                <a:endParaRPr sz="2479"/>
              </a:p>
            </p:txBody>
          </p:sp>
          <p:sp>
            <p:nvSpPr>
              <p:cNvPr id="266" name="Google Shape;7159;p57"/>
              <p:cNvSpPr/>
              <p:nvPr/>
            </p:nvSpPr>
            <p:spPr>
              <a:xfrm>
                <a:off x="4787565" y="2076035"/>
                <a:ext cx="130629" cy="72256"/>
              </a:xfrm>
              <a:custGeom>
                <a:avLst/>
                <a:gdLst/>
                <a:ahLst/>
                <a:cxnLst/>
                <a:rect l="l" t="t" r="r" b="b"/>
                <a:pathLst>
                  <a:path w="2710" h="1499" extrusionOk="0">
                    <a:moveTo>
                      <a:pt x="2519" y="1"/>
                    </a:moveTo>
                    <a:cubicBezTo>
                      <a:pt x="2463" y="1"/>
                      <a:pt x="2409" y="28"/>
                      <a:pt x="2375" y="78"/>
                    </a:cubicBezTo>
                    <a:cubicBezTo>
                      <a:pt x="1952" y="741"/>
                      <a:pt x="1169" y="1158"/>
                      <a:pt x="386" y="1158"/>
                    </a:cubicBezTo>
                    <a:cubicBezTo>
                      <a:pt x="321" y="1158"/>
                      <a:pt x="257" y="1155"/>
                      <a:pt x="193" y="1150"/>
                    </a:cubicBezTo>
                    <a:cubicBezTo>
                      <a:pt x="188" y="1149"/>
                      <a:pt x="182" y="1149"/>
                      <a:pt x="177" y="1149"/>
                    </a:cubicBezTo>
                    <a:cubicBezTo>
                      <a:pt x="89" y="1149"/>
                      <a:pt x="17" y="1214"/>
                      <a:pt x="6" y="1303"/>
                    </a:cubicBezTo>
                    <a:cubicBezTo>
                      <a:pt x="0" y="1395"/>
                      <a:pt x="67" y="1476"/>
                      <a:pt x="160" y="1487"/>
                    </a:cubicBezTo>
                    <a:cubicBezTo>
                      <a:pt x="238" y="1493"/>
                      <a:pt x="313" y="1498"/>
                      <a:pt x="388" y="1498"/>
                    </a:cubicBezTo>
                    <a:cubicBezTo>
                      <a:pt x="1287" y="1498"/>
                      <a:pt x="2177" y="1019"/>
                      <a:pt x="2662" y="260"/>
                    </a:cubicBezTo>
                    <a:cubicBezTo>
                      <a:pt x="2709" y="179"/>
                      <a:pt x="2684" y="78"/>
                      <a:pt x="2609" y="25"/>
                    </a:cubicBezTo>
                    <a:cubicBezTo>
                      <a:pt x="2580" y="9"/>
                      <a:pt x="2549" y="1"/>
                      <a:pt x="2519" y="1"/>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267" name="Google Shape;7160;p57"/>
              <p:cNvSpPr/>
              <p:nvPr/>
            </p:nvSpPr>
            <p:spPr>
              <a:xfrm>
                <a:off x="4804918" y="1813809"/>
                <a:ext cx="31091" cy="84595"/>
              </a:xfrm>
              <a:custGeom>
                <a:avLst/>
                <a:gdLst/>
                <a:ahLst/>
                <a:cxnLst/>
                <a:rect l="l" t="t" r="r" b="b"/>
                <a:pathLst>
                  <a:path w="645" h="1755" extrusionOk="0">
                    <a:moveTo>
                      <a:pt x="645" y="0"/>
                    </a:moveTo>
                    <a:lnTo>
                      <a:pt x="645" y="0"/>
                    </a:lnTo>
                    <a:cubicBezTo>
                      <a:pt x="455" y="39"/>
                      <a:pt x="313" y="176"/>
                      <a:pt x="215" y="318"/>
                    </a:cubicBezTo>
                    <a:cubicBezTo>
                      <a:pt x="118" y="466"/>
                      <a:pt x="56" y="628"/>
                      <a:pt x="28" y="795"/>
                    </a:cubicBezTo>
                    <a:cubicBezTo>
                      <a:pt x="0" y="963"/>
                      <a:pt x="6" y="1138"/>
                      <a:pt x="48" y="1306"/>
                    </a:cubicBezTo>
                    <a:cubicBezTo>
                      <a:pt x="90" y="1473"/>
                      <a:pt x="171" y="1643"/>
                      <a:pt x="324" y="1755"/>
                    </a:cubicBezTo>
                    <a:cubicBezTo>
                      <a:pt x="371" y="1574"/>
                      <a:pt x="410" y="1437"/>
                      <a:pt x="441" y="1292"/>
                    </a:cubicBezTo>
                    <a:cubicBezTo>
                      <a:pt x="475" y="1150"/>
                      <a:pt x="503" y="1013"/>
                      <a:pt x="525" y="876"/>
                    </a:cubicBezTo>
                    <a:cubicBezTo>
                      <a:pt x="550" y="739"/>
                      <a:pt x="567" y="606"/>
                      <a:pt x="586" y="466"/>
                    </a:cubicBezTo>
                    <a:cubicBezTo>
                      <a:pt x="603" y="321"/>
                      <a:pt x="614" y="187"/>
                      <a:pt x="645" y="0"/>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268" name="Google Shape;7161;p57"/>
              <p:cNvSpPr/>
              <p:nvPr/>
            </p:nvSpPr>
            <p:spPr>
              <a:xfrm>
                <a:off x="4586123" y="2041136"/>
                <a:ext cx="82764" cy="39622"/>
              </a:xfrm>
              <a:custGeom>
                <a:avLst/>
                <a:gdLst/>
                <a:ahLst/>
                <a:cxnLst/>
                <a:rect l="l" t="t" r="r" b="b"/>
                <a:pathLst>
                  <a:path w="1717" h="822" extrusionOk="0">
                    <a:moveTo>
                      <a:pt x="1113" y="0"/>
                    </a:moveTo>
                    <a:cubicBezTo>
                      <a:pt x="973" y="0"/>
                      <a:pt x="834" y="24"/>
                      <a:pt x="703" y="69"/>
                    </a:cubicBezTo>
                    <a:cubicBezTo>
                      <a:pt x="539" y="130"/>
                      <a:pt x="383" y="217"/>
                      <a:pt x="249" y="339"/>
                    </a:cubicBezTo>
                    <a:cubicBezTo>
                      <a:pt x="120" y="459"/>
                      <a:pt x="6" y="632"/>
                      <a:pt x="0" y="822"/>
                    </a:cubicBezTo>
                    <a:cubicBezTo>
                      <a:pt x="179" y="758"/>
                      <a:pt x="318" y="719"/>
                      <a:pt x="450" y="677"/>
                    </a:cubicBezTo>
                    <a:cubicBezTo>
                      <a:pt x="586" y="635"/>
                      <a:pt x="723" y="596"/>
                      <a:pt x="860" y="551"/>
                    </a:cubicBezTo>
                    <a:cubicBezTo>
                      <a:pt x="994" y="507"/>
                      <a:pt x="1130" y="456"/>
                      <a:pt x="1270" y="398"/>
                    </a:cubicBezTo>
                    <a:cubicBezTo>
                      <a:pt x="1409" y="339"/>
                      <a:pt x="1549" y="275"/>
                      <a:pt x="1716" y="189"/>
                    </a:cubicBezTo>
                    <a:cubicBezTo>
                      <a:pt x="1571" y="63"/>
                      <a:pt x="1390" y="18"/>
                      <a:pt x="1214" y="5"/>
                    </a:cubicBezTo>
                    <a:cubicBezTo>
                      <a:pt x="1180" y="2"/>
                      <a:pt x="1147" y="0"/>
                      <a:pt x="1113" y="0"/>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269" name="Google Shape;7162;p57"/>
              <p:cNvSpPr/>
              <p:nvPr/>
            </p:nvSpPr>
            <p:spPr>
              <a:xfrm>
                <a:off x="4219247" y="1635119"/>
                <a:ext cx="682788" cy="695273"/>
              </a:xfrm>
              <a:custGeom>
                <a:avLst/>
                <a:gdLst/>
                <a:ahLst/>
                <a:cxnLst/>
                <a:rect l="l" t="t" r="r" b="b"/>
                <a:pathLst>
                  <a:path w="14165" h="14424" extrusionOk="0">
                    <a:moveTo>
                      <a:pt x="11921" y="0"/>
                    </a:moveTo>
                    <a:cubicBezTo>
                      <a:pt x="11374" y="0"/>
                      <a:pt x="10825" y="134"/>
                      <a:pt x="10304" y="315"/>
                    </a:cubicBezTo>
                    <a:cubicBezTo>
                      <a:pt x="8881" y="806"/>
                      <a:pt x="7609" y="1640"/>
                      <a:pt x="6350" y="2466"/>
                    </a:cubicBezTo>
                    <a:cubicBezTo>
                      <a:pt x="5424" y="3068"/>
                      <a:pt x="4490" y="3688"/>
                      <a:pt x="3750" y="4505"/>
                    </a:cubicBezTo>
                    <a:cubicBezTo>
                      <a:pt x="3031" y="5309"/>
                      <a:pt x="2526" y="6274"/>
                      <a:pt x="2029" y="7231"/>
                    </a:cubicBezTo>
                    <a:cubicBezTo>
                      <a:pt x="1669" y="7917"/>
                      <a:pt x="1315" y="8603"/>
                      <a:pt x="955" y="9290"/>
                    </a:cubicBezTo>
                    <a:cubicBezTo>
                      <a:pt x="682" y="9806"/>
                      <a:pt x="26" y="10626"/>
                      <a:pt x="18" y="11220"/>
                    </a:cubicBezTo>
                    <a:cubicBezTo>
                      <a:pt x="1" y="12263"/>
                      <a:pt x="1415" y="13636"/>
                      <a:pt x="2152" y="14216"/>
                    </a:cubicBezTo>
                    <a:cubicBezTo>
                      <a:pt x="2284" y="14319"/>
                      <a:pt x="2435" y="14424"/>
                      <a:pt x="2596" y="14424"/>
                    </a:cubicBezTo>
                    <a:cubicBezTo>
                      <a:pt x="2619" y="14424"/>
                      <a:pt x="2642" y="14422"/>
                      <a:pt x="2665" y="14417"/>
                    </a:cubicBezTo>
                    <a:cubicBezTo>
                      <a:pt x="2796" y="14392"/>
                      <a:pt x="2902" y="14303"/>
                      <a:pt x="2994" y="14211"/>
                    </a:cubicBezTo>
                    <a:cubicBezTo>
                      <a:pt x="4186" y="13120"/>
                      <a:pt x="5268" y="11918"/>
                      <a:pt x="6230" y="10623"/>
                    </a:cubicBezTo>
                    <a:cubicBezTo>
                      <a:pt x="6283" y="10553"/>
                      <a:pt x="6339" y="10478"/>
                      <a:pt x="6353" y="10389"/>
                    </a:cubicBezTo>
                    <a:cubicBezTo>
                      <a:pt x="6370" y="10274"/>
                      <a:pt x="6322" y="10163"/>
                      <a:pt x="6272" y="10060"/>
                    </a:cubicBezTo>
                    <a:cubicBezTo>
                      <a:pt x="5798" y="9036"/>
                      <a:pt x="5430" y="7962"/>
                      <a:pt x="5184" y="6865"/>
                    </a:cubicBezTo>
                    <a:lnTo>
                      <a:pt x="5184" y="6865"/>
                    </a:lnTo>
                    <a:cubicBezTo>
                      <a:pt x="5541" y="7387"/>
                      <a:pt x="5991" y="7844"/>
                      <a:pt x="6507" y="8204"/>
                    </a:cubicBezTo>
                    <a:cubicBezTo>
                      <a:pt x="6614" y="8277"/>
                      <a:pt x="6735" y="8350"/>
                      <a:pt x="6860" y="8350"/>
                    </a:cubicBezTo>
                    <a:cubicBezTo>
                      <a:pt x="6869" y="8350"/>
                      <a:pt x="6877" y="8350"/>
                      <a:pt x="6886" y="8349"/>
                    </a:cubicBezTo>
                    <a:cubicBezTo>
                      <a:pt x="7003" y="8338"/>
                      <a:pt x="7104" y="8268"/>
                      <a:pt x="7201" y="8196"/>
                    </a:cubicBezTo>
                    <a:cubicBezTo>
                      <a:pt x="8273" y="7398"/>
                      <a:pt x="9266" y="6494"/>
                      <a:pt x="10170" y="5507"/>
                    </a:cubicBezTo>
                    <a:cubicBezTo>
                      <a:pt x="10471" y="5172"/>
                      <a:pt x="10783" y="4795"/>
                      <a:pt x="10814" y="4346"/>
                    </a:cubicBezTo>
                    <a:cubicBezTo>
                      <a:pt x="10861" y="3660"/>
                      <a:pt x="10248" y="3066"/>
                      <a:pt x="10259" y="2379"/>
                    </a:cubicBezTo>
                    <a:lnTo>
                      <a:pt x="10259" y="2379"/>
                    </a:lnTo>
                    <a:lnTo>
                      <a:pt x="11233" y="3197"/>
                    </a:lnTo>
                    <a:cubicBezTo>
                      <a:pt x="11327" y="3272"/>
                      <a:pt x="11428" y="3356"/>
                      <a:pt x="11551" y="3356"/>
                    </a:cubicBezTo>
                    <a:cubicBezTo>
                      <a:pt x="11553" y="3356"/>
                      <a:pt x="11555" y="3356"/>
                      <a:pt x="11557" y="3356"/>
                    </a:cubicBezTo>
                    <a:cubicBezTo>
                      <a:pt x="11666" y="3356"/>
                      <a:pt x="11762" y="3288"/>
                      <a:pt x="11849" y="3227"/>
                    </a:cubicBezTo>
                    <a:cubicBezTo>
                      <a:pt x="12533" y="2742"/>
                      <a:pt x="13219" y="2254"/>
                      <a:pt x="13902" y="1768"/>
                    </a:cubicBezTo>
                    <a:cubicBezTo>
                      <a:pt x="13983" y="1710"/>
                      <a:pt x="14067" y="1651"/>
                      <a:pt x="14109" y="1559"/>
                    </a:cubicBezTo>
                    <a:cubicBezTo>
                      <a:pt x="14165" y="1434"/>
                      <a:pt x="14120" y="1283"/>
                      <a:pt x="14061" y="1160"/>
                    </a:cubicBezTo>
                    <a:cubicBezTo>
                      <a:pt x="13755" y="527"/>
                      <a:pt x="13071" y="133"/>
                      <a:pt x="12376" y="33"/>
                    </a:cubicBezTo>
                    <a:cubicBezTo>
                      <a:pt x="12225" y="11"/>
                      <a:pt x="12073" y="0"/>
                      <a:pt x="11921" y="0"/>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270" name="Google Shape;7163;p57"/>
              <p:cNvSpPr/>
              <p:nvPr/>
            </p:nvSpPr>
            <p:spPr>
              <a:xfrm>
                <a:off x="4219151" y="1635457"/>
                <a:ext cx="666882" cy="694887"/>
              </a:xfrm>
              <a:custGeom>
                <a:avLst/>
                <a:gdLst/>
                <a:ahLst/>
                <a:cxnLst/>
                <a:rect l="l" t="t" r="r" b="b"/>
                <a:pathLst>
                  <a:path w="13835" h="14416" extrusionOk="0">
                    <a:moveTo>
                      <a:pt x="11932" y="0"/>
                    </a:moveTo>
                    <a:cubicBezTo>
                      <a:pt x="11382" y="0"/>
                      <a:pt x="10830" y="134"/>
                      <a:pt x="10306" y="316"/>
                    </a:cubicBezTo>
                    <a:cubicBezTo>
                      <a:pt x="8883" y="807"/>
                      <a:pt x="7611" y="1641"/>
                      <a:pt x="6352" y="2467"/>
                    </a:cubicBezTo>
                    <a:cubicBezTo>
                      <a:pt x="5426" y="3070"/>
                      <a:pt x="4492" y="3686"/>
                      <a:pt x="3752" y="4506"/>
                    </a:cubicBezTo>
                    <a:cubicBezTo>
                      <a:pt x="3033" y="5307"/>
                      <a:pt x="2528" y="6275"/>
                      <a:pt x="2031" y="7229"/>
                    </a:cubicBezTo>
                    <a:cubicBezTo>
                      <a:pt x="1671" y="7916"/>
                      <a:pt x="1317" y="8605"/>
                      <a:pt x="957" y="9291"/>
                    </a:cubicBezTo>
                    <a:cubicBezTo>
                      <a:pt x="684" y="9807"/>
                      <a:pt x="28" y="10627"/>
                      <a:pt x="20" y="11219"/>
                    </a:cubicBezTo>
                    <a:cubicBezTo>
                      <a:pt x="0" y="12251"/>
                      <a:pt x="1420" y="13626"/>
                      <a:pt x="2157" y="14207"/>
                    </a:cubicBezTo>
                    <a:cubicBezTo>
                      <a:pt x="2289" y="14312"/>
                      <a:pt x="2442" y="14416"/>
                      <a:pt x="2604" y="14416"/>
                    </a:cubicBezTo>
                    <a:cubicBezTo>
                      <a:pt x="2626" y="14416"/>
                      <a:pt x="2648" y="14414"/>
                      <a:pt x="2670" y="14410"/>
                    </a:cubicBezTo>
                    <a:cubicBezTo>
                      <a:pt x="2801" y="14385"/>
                      <a:pt x="2907" y="14296"/>
                      <a:pt x="2999" y="14204"/>
                    </a:cubicBezTo>
                    <a:cubicBezTo>
                      <a:pt x="3649" y="13607"/>
                      <a:pt x="4266" y="12976"/>
                      <a:pt x="4851" y="12318"/>
                    </a:cubicBezTo>
                    <a:cubicBezTo>
                      <a:pt x="4553" y="12014"/>
                      <a:pt x="4204" y="11757"/>
                      <a:pt x="3819" y="11565"/>
                    </a:cubicBezTo>
                    <a:cubicBezTo>
                      <a:pt x="3610" y="11459"/>
                      <a:pt x="3381" y="11361"/>
                      <a:pt x="3256" y="11166"/>
                    </a:cubicBezTo>
                    <a:cubicBezTo>
                      <a:pt x="3111" y="10942"/>
                      <a:pt x="3136" y="10658"/>
                      <a:pt x="3192" y="10398"/>
                    </a:cubicBezTo>
                    <a:cubicBezTo>
                      <a:pt x="3468" y="9098"/>
                      <a:pt x="4274" y="8033"/>
                      <a:pt x="5250" y="7098"/>
                    </a:cubicBezTo>
                    <a:cubicBezTo>
                      <a:pt x="5231" y="7017"/>
                      <a:pt x="5211" y="6942"/>
                      <a:pt x="5195" y="6861"/>
                    </a:cubicBezTo>
                    <a:lnTo>
                      <a:pt x="5195" y="6861"/>
                    </a:lnTo>
                    <a:cubicBezTo>
                      <a:pt x="5231" y="6920"/>
                      <a:pt x="5278" y="6973"/>
                      <a:pt x="5320" y="7031"/>
                    </a:cubicBezTo>
                    <a:cubicBezTo>
                      <a:pt x="5850" y="6529"/>
                      <a:pt x="6417" y="6066"/>
                      <a:pt x="6980" y="5620"/>
                    </a:cubicBezTo>
                    <a:cubicBezTo>
                      <a:pt x="8102" y="4727"/>
                      <a:pt x="9231" y="3834"/>
                      <a:pt x="10398" y="2992"/>
                    </a:cubicBezTo>
                    <a:cubicBezTo>
                      <a:pt x="10319" y="2794"/>
                      <a:pt x="10261" y="2587"/>
                      <a:pt x="10264" y="2375"/>
                    </a:cubicBezTo>
                    <a:lnTo>
                      <a:pt x="10264" y="2375"/>
                    </a:lnTo>
                    <a:cubicBezTo>
                      <a:pt x="10417" y="2501"/>
                      <a:pt x="10571" y="2632"/>
                      <a:pt x="10721" y="2760"/>
                    </a:cubicBezTo>
                    <a:cubicBezTo>
                      <a:pt x="11726" y="2051"/>
                      <a:pt x="12758" y="1387"/>
                      <a:pt x="13835" y="810"/>
                    </a:cubicBezTo>
                    <a:cubicBezTo>
                      <a:pt x="13480" y="386"/>
                      <a:pt x="12934" y="115"/>
                      <a:pt x="12378" y="32"/>
                    </a:cubicBezTo>
                    <a:cubicBezTo>
                      <a:pt x="12230" y="10"/>
                      <a:pt x="12081" y="0"/>
                      <a:pt x="11932" y="0"/>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271" name="Google Shape;7164;p57"/>
              <p:cNvSpPr/>
              <p:nvPr/>
            </p:nvSpPr>
            <p:spPr>
              <a:xfrm>
                <a:off x="4533533" y="2187385"/>
                <a:ext cx="160081" cy="160081"/>
              </a:xfrm>
              <a:custGeom>
                <a:avLst/>
                <a:gdLst/>
                <a:ahLst/>
                <a:cxnLst/>
                <a:rect l="l" t="t" r="r" b="b"/>
                <a:pathLst>
                  <a:path w="3321" h="3321" extrusionOk="0">
                    <a:moveTo>
                      <a:pt x="1660" y="0"/>
                    </a:moveTo>
                    <a:cubicBezTo>
                      <a:pt x="743" y="0"/>
                      <a:pt x="1" y="742"/>
                      <a:pt x="1" y="1660"/>
                    </a:cubicBezTo>
                    <a:cubicBezTo>
                      <a:pt x="1" y="2575"/>
                      <a:pt x="743" y="3320"/>
                      <a:pt x="1660" y="3320"/>
                    </a:cubicBezTo>
                    <a:cubicBezTo>
                      <a:pt x="2578" y="3320"/>
                      <a:pt x="3320" y="2575"/>
                      <a:pt x="3320" y="1660"/>
                    </a:cubicBezTo>
                    <a:cubicBezTo>
                      <a:pt x="3320" y="742"/>
                      <a:pt x="2578" y="0"/>
                      <a:pt x="1660" y="0"/>
                    </a:cubicBezTo>
                    <a:close/>
                  </a:path>
                </a:pathLst>
              </a:custGeom>
              <a:solidFill>
                <a:srgbClr val="FDA18A"/>
              </a:solidFill>
              <a:ln>
                <a:noFill/>
              </a:ln>
            </p:spPr>
            <p:txBody>
              <a:bodyPr spcFirstLastPara="1" wrap="square" lIns="121598" tIns="121598" rIns="121598" bIns="121598" anchor="ctr" anchorCtr="0">
                <a:noAutofit/>
              </a:bodyPr>
              <a:lstStyle/>
              <a:p>
                <a:endParaRPr sz="2479"/>
              </a:p>
            </p:txBody>
          </p:sp>
          <p:sp>
            <p:nvSpPr>
              <p:cNvPr id="272" name="Google Shape;7165;p57"/>
              <p:cNvSpPr/>
              <p:nvPr/>
            </p:nvSpPr>
            <p:spPr>
              <a:xfrm>
                <a:off x="4316377" y="2262004"/>
                <a:ext cx="169866" cy="169769"/>
              </a:xfrm>
              <a:custGeom>
                <a:avLst/>
                <a:gdLst/>
                <a:ahLst/>
                <a:cxnLst/>
                <a:rect l="l" t="t" r="r" b="b"/>
                <a:pathLst>
                  <a:path w="3524" h="3522" extrusionOk="0">
                    <a:moveTo>
                      <a:pt x="1760" y="1"/>
                    </a:moveTo>
                    <a:cubicBezTo>
                      <a:pt x="790" y="1"/>
                      <a:pt x="0" y="787"/>
                      <a:pt x="0" y="1761"/>
                    </a:cubicBezTo>
                    <a:cubicBezTo>
                      <a:pt x="0" y="2735"/>
                      <a:pt x="790" y="3521"/>
                      <a:pt x="1760" y="3521"/>
                    </a:cubicBezTo>
                    <a:cubicBezTo>
                      <a:pt x="2734" y="3521"/>
                      <a:pt x="3524" y="2735"/>
                      <a:pt x="3524" y="1761"/>
                    </a:cubicBezTo>
                    <a:cubicBezTo>
                      <a:pt x="3524" y="787"/>
                      <a:pt x="2734" y="1"/>
                      <a:pt x="1760" y="1"/>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273" name="Google Shape;7166;p57"/>
              <p:cNvSpPr/>
              <p:nvPr/>
            </p:nvSpPr>
            <p:spPr>
              <a:xfrm>
                <a:off x="4358603" y="2304230"/>
                <a:ext cx="85415" cy="85463"/>
              </a:xfrm>
              <a:custGeom>
                <a:avLst/>
                <a:gdLst/>
                <a:ahLst/>
                <a:cxnLst/>
                <a:rect l="l" t="t" r="r" b="b"/>
                <a:pathLst>
                  <a:path w="1772" h="1773" extrusionOk="0">
                    <a:moveTo>
                      <a:pt x="884" y="1"/>
                    </a:moveTo>
                    <a:cubicBezTo>
                      <a:pt x="396" y="1"/>
                      <a:pt x="0" y="397"/>
                      <a:pt x="0" y="885"/>
                    </a:cubicBezTo>
                    <a:cubicBezTo>
                      <a:pt x="0" y="1373"/>
                      <a:pt x="396" y="1772"/>
                      <a:pt x="884" y="1772"/>
                    </a:cubicBezTo>
                    <a:cubicBezTo>
                      <a:pt x="1373" y="1772"/>
                      <a:pt x="1772" y="1376"/>
                      <a:pt x="1772" y="885"/>
                    </a:cubicBezTo>
                    <a:cubicBezTo>
                      <a:pt x="1772" y="394"/>
                      <a:pt x="1373" y="1"/>
                      <a:pt x="884"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274" name="Google Shape;7167;p57"/>
              <p:cNvSpPr/>
              <p:nvPr/>
            </p:nvSpPr>
            <p:spPr>
              <a:xfrm>
                <a:off x="4100137" y="1534760"/>
                <a:ext cx="771095" cy="751622"/>
              </a:xfrm>
              <a:custGeom>
                <a:avLst/>
                <a:gdLst/>
                <a:ahLst/>
                <a:cxnLst/>
                <a:rect l="l" t="t" r="r" b="b"/>
                <a:pathLst>
                  <a:path w="15997" h="15593" extrusionOk="0">
                    <a:moveTo>
                      <a:pt x="939" y="0"/>
                    </a:moveTo>
                    <a:cubicBezTo>
                      <a:pt x="421" y="0"/>
                      <a:pt x="0" y="424"/>
                      <a:pt x="11" y="941"/>
                    </a:cubicBezTo>
                    <a:cubicBezTo>
                      <a:pt x="92" y="5990"/>
                      <a:pt x="1236" y="10934"/>
                      <a:pt x="3219" y="15593"/>
                    </a:cubicBezTo>
                    <a:cubicBezTo>
                      <a:pt x="3649" y="13257"/>
                      <a:pt x="4684" y="11040"/>
                      <a:pt x="6199" y="9215"/>
                    </a:cubicBezTo>
                    <a:cubicBezTo>
                      <a:pt x="7161" y="8055"/>
                      <a:pt x="8308" y="7056"/>
                      <a:pt x="9474" y="6102"/>
                    </a:cubicBezTo>
                    <a:cubicBezTo>
                      <a:pt x="11447" y="4481"/>
                      <a:pt x="13553" y="2938"/>
                      <a:pt x="15997" y="2210"/>
                    </a:cubicBezTo>
                    <a:cubicBezTo>
                      <a:pt x="13199" y="581"/>
                      <a:pt x="9801" y="215"/>
                      <a:pt x="6556" y="81"/>
                    </a:cubicBezTo>
                    <a:cubicBezTo>
                      <a:pt x="4662" y="9"/>
                      <a:pt x="2834" y="34"/>
                      <a:pt x="954" y="0"/>
                    </a:cubicBezTo>
                    <a:cubicBezTo>
                      <a:pt x="949" y="0"/>
                      <a:pt x="944" y="0"/>
                      <a:pt x="93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75" name="Google Shape;7168;p57"/>
              <p:cNvSpPr/>
              <p:nvPr/>
            </p:nvSpPr>
            <p:spPr>
              <a:xfrm>
                <a:off x="4101197" y="1579541"/>
                <a:ext cx="770565" cy="706697"/>
              </a:xfrm>
              <a:custGeom>
                <a:avLst/>
                <a:gdLst/>
                <a:ahLst/>
                <a:cxnLst/>
                <a:rect l="l" t="t" r="r" b="b"/>
                <a:pathLst>
                  <a:path w="15986" h="14661" extrusionOk="0">
                    <a:moveTo>
                      <a:pt x="12900" y="0"/>
                    </a:moveTo>
                    <a:cubicBezTo>
                      <a:pt x="9809" y="1183"/>
                      <a:pt x="7039" y="3170"/>
                      <a:pt x="4969" y="5739"/>
                    </a:cubicBezTo>
                    <a:cubicBezTo>
                      <a:pt x="4553" y="6260"/>
                      <a:pt x="3963" y="6858"/>
                      <a:pt x="3363" y="6858"/>
                    </a:cubicBezTo>
                    <a:cubicBezTo>
                      <a:pt x="3231" y="6858"/>
                      <a:pt x="3098" y="6828"/>
                      <a:pt x="2966" y="6763"/>
                    </a:cubicBezTo>
                    <a:cubicBezTo>
                      <a:pt x="2623" y="6590"/>
                      <a:pt x="2439" y="6222"/>
                      <a:pt x="2282" y="5873"/>
                    </a:cubicBezTo>
                    <a:cubicBezTo>
                      <a:pt x="1412" y="3965"/>
                      <a:pt x="650" y="2006"/>
                      <a:pt x="0" y="12"/>
                    </a:cubicBezTo>
                    <a:lnTo>
                      <a:pt x="0" y="12"/>
                    </a:lnTo>
                    <a:cubicBezTo>
                      <a:pt x="81" y="5061"/>
                      <a:pt x="1225" y="10005"/>
                      <a:pt x="3209" y="14661"/>
                    </a:cubicBezTo>
                    <a:cubicBezTo>
                      <a:pt x="3638" y="12328"/>
                      <a:pt x="4673" y="10111"/>
                      <a:pt x="6188" y="8283"/>
                    </a:cubicBezTo>
                    <a:cubicBezTo>
                      <a:pt x="7151" y="7120"/>
                      <a:pt x="8294" y="6124"/>
                      <a:pt x="9461" y="5167"/>
                    </a:cubicBezTo>
                    <a:cubicBezTo>
                      <a:pt x="11433" y="3549"/>
                      <a:pt x="13542" y="2006"/>
                      <a:pt x="15986" y="1275"/>
                    </a:cubicBezTo>
                    <a:cubicBezTo>
                      <a:pt x="15018" y="715"/>
                      <a:pt x="13977" y="304"/>
                      <a:pt x="12900"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76" name="Google Shape;7169;p57"/>
              <p:cNvSpPr/>
              <p:nvPr/>
            </p:nvSpPr>
            <p:spPr>
              <a:xfrm>
                <a:off x="4190614" y="1576167"/>
                <a:ext cx="530710" cy="547918"/>
              </a:xfrm>
              <a:custGeom>
                <a:avLst/>
                <a:gdLst/>
                <a:ahLst/>
                <a:cxnLst/>
                <a:rect l="l" t="t" r="r" b="b"/>
                <a:pathLst>
                  <a:path w="11010" h="11367" extrusionOk="0">
                    <a:moveTo>
                      <a:pt x="10769" y="1"/>
                    </a:moveTo>
                    <a:cubicBezTo>
                      <a:pt x="6096" y="2419"/>
                      <a:pt x="2260" y="6375"/>
                      <a:pt x="1" y="11132"/>
                    </a:cubicBezTo>
                    <a:cubicBezTo>
                      <a:pt x="26" y="11207"/>
                      <a:pt x="54" y="11288"/>
                      <a:pt x="79" y="11366"/>
                    </a:cubicBezTo>
                    <a:cubicBezTo>
                      <a:pt x="2338" y="6515"/>
                      <a:pt x="6244" y="2484"/>
                      <a:pt x="11009" y="62"/>
                    </a:cubicBezTo>
                    <a:lnTo>
                      <a:pt x="10769"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77" name="Google Shape;7170;p57"/>
              <p:cNvSpPr/>
              <p:nvPr/>
            </p:nvSpPr>
            <p:spPr>
              <a:xfrm>
                <a:off x="4159427" y="1548594"/>
                <a:ext cx="407890" cy="468287"/>
              </a:xfrm>
              <a:custGeom>
                <a:avLst/>
                <a:gdLst/>
                <a:ahLst/>
                <a:cxnLst/>
                <a:rect l="l" t="t" r="r" b="b"/>
                <a:pathLst>
                  <a:path w="8462" h="9715" extrusionOk="0">
                    <a:moveTo>
                      <a:pt x="8219" y="1"/>
                    </a:moveTo>
                    <a:cubicBezTo>
                      <a:pt x="4852" y="2545"/>
                      <a:pt x="2042" y="5781"/>
                      <a:pt x="0" y="9478"/>
                    </a:cubicBezTo>
                    <a:cubicBezTo>
                      <a:pt x="20" y="9559"/>
                      <a:pt x="42" y="9637"/>
                      <a:pt x="62" y="9715"/>
                    </a:cubicBezTo>
                    <a:cubicBezTo>
                      <a:pt x="2129" y="5926"/>
                      <a:pt x="5008" y="2609"/>
                      <a:pt x="8462" y="29"/>
                    </a:cubicBezTo>
                    <a:cubicBezTo>
                      <a:pt x="8384" y="17"/>
                      <a:pt x="8303" y="6"/>
                      <a:pt x="8219"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78" name="Google Shape;7171;p57"/>
              <p:cNvSpPr/>
              <p:nvPr/>
            </p:nvSpPr>
            <p:spPr>
              <a:xfrm>
                <a:off x="4130216" y="1540110"/>
                <a:ext cx="335586" cy="344214"/>
              </a:xfrm>
              <a:custGeom>
                <a:avLst/>
                <a:gdLst/>
                <a:ahLst/>
                <a:cxnLst/>
                <a:rect l="l" t="t" r="r" b="b"/>
                <a:pathLst>
                  <a:path w="6962" h="7141" extrusionOk="0">
                    <a:moveTo>
                      <a:pt x="6705" y="1"/>
                    </a:moveTo>
                    <a:cubicBezTo>
                      <a:pt x="4141" y="1937"/>
                      <a:pt x="1865" y="4283"/>
                      <a:pt x="1" y="6906"/>
                    </a:cubicBezTo>
                    <a:cubicBezTo>
                      <a:pt x="15" y="6987"/>
                      <a:pt x="29" y="7065"/>
                      <a:pt x="43" y="7140"/>
                    </a:cubicBezTo>
                    <a:cubicBezTo>
                      <a:pt x="1951" y="4423"/>
                      <a:pt x="4306" y="2001"/>
                      <a:pt x="6962" y="21"/>
                    </a:cubicBezTo>
                    <a:cubicBezTo>
                      <a:pt x="6875" y="15"/>
                      <a:pt x="6789" y="12"/>
                      <a:pt x="6705"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79" name="Google Shape;7172;p57"/>
              <p:cNvSpPr/>
              <p:nvPr/>
            </p:nvSpPr>
            <p:spPr>
              <a:xfrm>
                <a:off x="4115031" y="1536640"/>
                <a:ext cx="236722" cy="248146"/>
              </a:xfrm>
              <a:custGeom>
                <a:avLst/>
                <a:gdLst/>
                <a:ahLst/>
                <a:cxnLst/>
                <a:rect l="l" t="t" r="r" b="b"/>
                <a:pathLst>
                  <a:path w="4911" h="5148" extrusionOk="0">
                    <a:moveTo>
                      <a:pt x="4676" y="0"/>
                    </a:moveTo>
                    <a:cubicBezTo>
                      <a:pt x="3070" y="1582"/>
                      <a:pt x="1502" y="3231"/>
                      <a:pt x="1" y="4924"/>
                    </a:cubicBezTo>
                    <a:cubicBezTo>
                      <a:pt x="6" y="5003"/>
                      <a:pt x="17" y="5075"/>
                      <a:pt x="29" y="5148"/>
                    </a:cubicBezTo>
                    <a:cubicBezTo>
                      <a:pt x="1594" y="3376"/>
                      <a:pt x="3229" y="1655"/>
                      <a:pt x="4911" y="3"/>
                    </a:cubicBezTo>
                    <a:cubicBezTo>
                      <a:pt x="4830" y="0"/>
                      <a:pt x="4752" y="0"/>
                      <a:pt x="4676"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80" name="Google Shape;7173;p57"/>
              <p:cNvSpPr/>
              <p:nvPr/>
            </p:nvSpPr>
            <p:spPr>
              <a:xfrm>
                <a:off x="4104138" y="1535676"/>
                <a:ext cx="140848" cy="138582"/>
              </a:xfrm>
              <a:custGeom>
                <a:avLst/>
                <a:gdLst/>
                <a:ahLst/>
                <a:cxnLst/>
                <a:rect l="l" t="t" r="r" b="b"/>
                <a:pathLst>
                  <a:path w="2922" h="2875" extrusionOk="0">
                    <a:moveTo>
                      <a:pt x="2673" y="1"/>
                    </a:moveTo>
                    <a:cubicBezTo>
                      <a:pt x="1744" y="841"/>
                      <a:pt x="857" y="1722"/>
                      <a:pt x="1" y="2640"/>
                    </a:cubicBezTo>
                    <a:cubicBezTo>
                      <a:pt x="6" y="2721"/>
                      <a:pt x="9" y="2796"/>
                      <a:pt x="18" y="2874"/>
                    </a:cubicBezTo>
                    <a:cubicBezTo>
                      <a:pt x="941" y="1870"/>
                      <a:pt x="1909" y="913"/>
                      <a:pt x="2922"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81" name="Google Shape;7174;p57"/>
              <p:cNvSpPr/>
              <p:nvPr/>
            </p:nvSpPr>
            <p:spPr>
              <a:xfrm>
                <a:off x="4229370" y="1594484"/>
                <a:ext cx="550280" cy="638780"/>
              </a:xfrm>
              <a:custGeom>
                <a:avLst/>
                <a:gdLst/>
                <a:ahLst/>
                <a:cxnLst/>
                <a:rect l="l" t="t" r="r" b="b"/>
                <a:pathLst>
                  <a:path w="11416" h="13252" extrusionOk="0">
                    <a:moveTo>
                      <a:pt x="11207" y="0"/>
                    </a:moveTo>
                    <a:cubicBezTo>
                      <a:pt x="9170" y="1113"/>
                      <a:pt x="7276" y="2542"/>
                      <a:pt x="5588" y="4243"/>
                    </a:cubicBezTo>
                    <a:cubicBezTo>
                      <a:pt x="3069" y="6788"/>
                      <a:pt x="1163" y="9781"/>
                      <a:pt x="0" y="13012"/>
                    </a:cubicBezTo>
                    <a:lnTo>
                      <a:pt x="92" y="13252"/>
                    </a:lnTo>
                    <a:cubicBezTo>
                      <a:pt x="1242" y="9976"/>
                      <a:pt x="3158" y="6935"/>
                      <a:pt x="5708" y="4366"/>
                    </a:cubicBezTo>
                    <a:cubicBezTo>
                      <a:pt x="7421" y="2636"/>
                      <a:pt x="9346" y="1197"/>
                      <a:pt x="11416" y="78"/>
                    </a:cubicBezTo>
                    <a:cubicBezTo>
                      <a:pt x="11346" y="50"/>
                      <a:pt x="11276" y="25"/>
                      <a:pt x="11207"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82" name="Google Shape;7175;p57"/>
              <p:cNvSpPr/>
              <p:nvPr/>
            </p:nvSpPr>
            <p:spPr>
              <a:xfrm>
                <a:off x="4908845" y="1795395"/>
                <a:ext cx="154296" cy="144463"/>
              </a:xfrm>
              <a:custGeom>
                <a:avLst/>
                <a:gdLst/>
                <a:ahLst/>
                <a:cxnLst/>
                <a:rect l="l" t="t" r="r" b="b"/>
                <a:pathLst>
                  <a:path w="3201" h="2997" extrusionOk="0">
                    <a:moveTo>
                      <a:pt x="684" y="0"/>
                    </a:moveTo>
                    <a:cubicBezTo>
                      <a:pt x="271" y="299"/>
                      <a:pt x="1" y="784"/>
                      <a:pt x="1" y="1336"/>
                    </a:cubicBezTo>
                    <a:cubicBezTo>
                      <a:pt x="1" y="2251"/>
                      <a:pt x="746" y="2996"/>
                      <a:pt x="1661" y="2996"/>
                    </a:cubicBezTo>
                    <a:cubicBezTo>
                      <a:pt x="2355" y="2996"/>
                      <a:pt x="2952" y="2567"/>
                      <a:pt x="3201" y="1958"/>
                    </a:cubicBezTo>
                    <a:cubicBezTo>
                      <a:pt x="2612" y="1336"/>
                      <a:pt x="1731" y="988"/>
                      <a:pt x="1097" y="391"/>
                    </a:cubicBezTo>
                    <a:cubicBezTo>
                      <a:pt x="958" y="257"/>
                      <a:pt x="821" y="131"/>
                      <a:pt x="684" y="0"/>
                    </a:cubicBezTo>
                    <a:close/>
                  </a:path>
                </a:pathLst>
              </a:custGeom>
              <a:solidFill>
                <a:srgbClr val="FDA18A"/>
              </a:solidFill>
              <a:ln>
                <a:noFill/>
              </a:ln>
            </p:spPr>
            <p:txBody>
              <a:bodyPr spcFirstLastPara="1" wrap="square" lIns="121598" tIns="121598" rIns="121598" bIns="121598" anchor="ctr" anchorCtr="0">
                <a:noAutofit/>
              </a:bodyPr>
              <a:lstStyle/>
              <a:p>
                <a:endParaRPr sz="2479"/>
              </a:p>
            </p:txBody>
          </p:sp>
          <p:sp>
            <p:nvSpPr>
              <p:cNvPr id="283" name="Google Shape;7176;p57"/>
              <p:cNvSpPr/>
              <p:nvPr/>
            </p:nvSpPr>
            <p:spPr>
              <a:xfrm>
                <a:off x="5702706" y="1041639"/>
                <a:ext cx="578382" cy="544399"/>
              </a:xfrm>
              <a:custGeom>
                <a:avLst/>
                <a:gdLst/>
                <a:ahLst/>
                <a:cxnLst/>
                <a:rect l="l" t="t" r="r" b="b"/>
                <a:pathLst>
                  <a:path w="11999" h="11294" extrusionOk="0">
                    <a:moveTo>
                      <a:pt x="8227" y="0"/>
                    </a:moveTo>
                    <a:lnTo>
                      <a:pt x="0" y="6570"/>
                    </a:lnTo>
                    <a:lnTo>
                      <a:pt x="3772" y="11293"/>
                    </a:lnTo>
                    <a:lnTo>
                      <a:pt x="11999" y="4721"/>
                    </a:lnTo>
                    <a:lnTo>
                      <a:pt x="8227"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4" name="Google Shape;7177;p57"/>
              <p:cNvSpPr/>
              <p:nvPr/>
            </p:nvSpPr>
            <p:spPr>
              <a:xfrm>
                <a:off x="6088236" y="1041109"/>
                <a:ext cx="202981" cy="229733"/>
              </a:xfrm>
              <a:custGeom>
                <a:avLst/>
                <a:gdLst/>
                <a:ahLst/>
                <a:cxnLst/>
                <a:rect l="l" t="t" r="r" b="b"/>
                <a:pathLst>
                  <a:path w="4211" h="4766" extrusionOk="0">
                    <a:moveTo>
                      <a:pt x="204" y="0"/>
                    </a:moveTo>
                    <a:lnTo>
                      <a:pt x="0" y="2109"/>
                    </a:lnTo>
                    <a:lnTo>
                      <a:pt x="1906" y="4494"/>
                    </a:lnTo>
                    <a:lnTo>
                      <a:pt x="4009" y="4765"/>
                    </a:lnTo>
                    <a:lnTo>
                      <a:pt x="4210" y="2650"/>
                    </a:lnTo>
                    <a:lnTo>
                      <a:pt x="2308" y="273"/>
                    </a:lnTo>
                    <a:lnTo>
                      <a:pt x="204" y="0"/>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85" name="Google Shape;7178;p57"/>
              <p:cNvSpPr/>
              <p:nvPr/>
            </p:nvSpPr>
            <p:spPr>
              <a:xfrm>
                <a:off x="6088236" y="1041109"/>
                <a:ext cx="193292" cy="229733"/>
              </a:xfrm>
              <a:custGeom>
                <a:avLst/>
                <a:gdLst/>
                <a:ahLst/>
                <a:cxnLst/>
                <a:rect l="l" t="t" r="r" b="b"/>
                <a:pathLst>
                  <a:path w="4010" h="4766" extrusionOk="0">
                    <a:moveTo>
                      <a:pt x="204" y="0"/>
                    </a:moveTo>
                    <a:lnTo>
                      <a:pt x="0" y="2109"/>
                    </a:lnTo>
                    <a:lnTo>
                      <a:pt x="1906" y="4494"/>
                    </a:lnTo>
                    <a:lnTo>
                      <a:pt x="4009" y="4765"/>
                    </a:lnTo>
                    <a:lnTo>
                      <a:pt x="4009" y="4765"/>
                    </a:lnTo>
                    <a:lnTo>
                      <a:pt x="204"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86" name="Google Shape;7179;p57"/>
              <p:cNvSpPr/>
              <p:nvPr/>
            </p:nvSpPr>
            <p:spPr>
              <a:xfrm>
                <a:off x="6088236" y="1106184"/>
                <a:ext cx="154682" cy="154007"/>
              </a:xfrm>
              <a:custGeom>
                <a:avLst/>
                <a:gdLst/>
                <a:ahLst/>
                <a:cxnLst/>
                <a:rect l="l" t="t" r="r" b="b"/>
                <a:pathLst>
                  <a:path w="3209" h="3195" extrusionOk="0">
                    <a:moveTo>
                      <a:pt x="1207" y="0"/>
                    </a:moveTo>
                    <a:cubicBezTo>
                      <a:pt x="817" y="0"/>
                      <a:pt x="424" y="129"/>
                      <a:pt x="95" y="394"/>
                    </a:cubicBezTo>
                    <a:cubicBezTo>
                      <a:pt x="76" y="416"/>
                      <a:pt x="51" y="433"/>
                      <a:pt x="28" y="452"/>
                    </a:cubicBezTo>
                    <a:lnTo>
                      <a:pt x="0" y="759"/>
                    </a:lnTo>
                    <a:lnTo>
                      <a:pt x="1903" y="3144"/>
                    </a:lnTo>
                    <a:lnTo>
                      <a:pt x="2274" y="3195"/>
                    </a:lnTo>
                    <a:cubicBezTo>
                      <a:pt x="2294" y="3184"/>
                      <a:pt x="2308" y="3172"/>
                      <a:pt x="2324" y="3158"/>
                    </a:cubicBezTo>
                    <a:cubicBezTo>
                      <a:pt x="3089" y="2542"/>
                      <a:pt x="3209" y="1426"/>
                      <a:pt x="2592" y="662"/>
                    </a:cubicBezTo>
                    <a:cubicBezTo>
                      <a:pt x="2240" y="227"/>
                      <a:pt x="1726" y="0"/>
                      <a:pt x="1207"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87" name="Google Shape;7180;p57"/>
              <p:cNvSpPr/>
              <p:nvPr/>
            </p:nvSpPr>
            <p:spPr>
              <a:xfrm>
                <a:off x="5758091" y="1141276"/>
                <a:ext cx="411408" cy="390440"/>
              </a:xfrm>
              <a:custGeom>
                <a:avLst/>
                <a:gdLst/>
                <a:ahLst/>
                <a:cxnLst/>
                <a:rect l="l" t="t" r="r" b="b"/>
                <a:pathLst>
                  <a:path w="8535" h="8100" extrusionOk="0">
                    <a:moveTo>
                      <a:pt x="5242" y="0"/>
                    </a:moveTo>
                    <a:lnTo>
                      <a:pt x="98" y="4110"/>
                    </a:lnTo>
                    <a:cubicBezTo>
                      <a:pt x="313" y="4369"/>
                      <a:pt x="265" y="4754"/>
                      <a:pt x="9" y="4966"/>
                    </a:cubicBezTo>
                    <a:cubicBezTo>
                      <a:pt x="6" y="4966"/>
                      <a:pt x="6" y="4966"/>
                      <a:pt x="0" y="4969"/>
                    </a:cubicBezTo>
                    <a:lnTo>
                      <a:pt x="2439" y="8024"/>
                    </a:lnTo>
                    <a:lnTo>
                      <a:pt x="2447" y="8018"/>
                    </a:lnTo>
                    <a:cubicBezTo>
                      <a:pt x="2559" y="7927"/>
                      <a:pt x="2693" y="7883"/>
                      <a:pt x="2826" y="7883"/>
                    </a:cubicBezTo>
                    <a:cubicBezTo>
                      <a:pt x="2998" y="7883"/>
                      <a:pt x="3170" y="7957"/>
                      <a:pt x="3290" y="8099"/>
                    </a:cubicBezTo>
                    <a:lnTo>
                      <a:pt x="8431" y="3993"/>
                    </a:lnTo>
                    <a:cubicBezTo>
                      <a:pt x="8230" y="3733"/>
                      <a:pt x="8278" y="3359"/>
                      <a:pt x="8534" y="3153"/>
                    </a:cubicBezTo>
                    <a:lnTo>
                      <a:pt x="6096" y="98"/>
                    </a:lnTo>
                    <a:cubicBezTo>
                      <a:pt x="5985" y="187"/>
                      <a:pt x="5852" y="231"/>
                      <a:pt x="5719" y="231"/>
                    </a:cubicBezTo>
                    <a:cubicBezTo>
                      <a:pt x="5540" y="231"/>
                      <a:pt x="5362" y="152"/>
                      <a:pt x="524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88" name="Google Shape;7181;p57"/>
              <p:cNvSpPr/>
              <p:nvPr/>
            </p:nvSpPr>
            <p:spPr>
              <a:xfrm>
                <a:off x="5752982" y="1136359"/>
                <a:ext cx="422157" cy="399984"/>
              </a:xfrm>
              <a:custGeom>
                <a:avLst/>
                <a:gdLst/>
                <a:ahLst/>
                <a:cxnLst/>
                <a:rect l="l" t="t" r="r" b="b"/>
                <a:pathLst>
                  <a:path w="8758" h="8298" extrusionOk="0">
                    <a:moveTo>
                      <a:pt x="5337" y="239"/>
                    </a:moveTo>
                    <a:cubicBezTo>
                      <a:pt x="5473" y="365"/>
                      <a:pt x="5648" y="431"/>
                      <a:pt x="5824" y="431"/>
                    </a:cubicBezTo>
                    <a:cubicBezTo>
                      <a:pt x="5949" y="431"/>
                      <a:pt x="6073" y="398"/>
                      <a:pt x="6185" y="331"/>
                    </a:cubicBezTo>
                    <a:lnTo>
                      <a:pt x="8512" y="3241"/>
                    </a:lnTo>
                    <a:cubicBezTo>
                      <a:pt x="8294" y="3467"/>
                      <a:pt x="8253" y="3799"/>
                      <a:pt x="8406" y="4072"/>
                    </a:cubicBezTo>
                    <a:lnTo>
                      <a:pt x="3404" y="8067"/>
                    </a:lnTo>
                    <a:cubicBezTo>
                      <a:pt x="3270" y="7948"/>
                      <a:pt x="3102" y="7887"/>
                      <a:pt x="2932" y="7887"/>
                    </a:cubicBezTo>
                    <a:cubicBezTo>
                      <a:pt x="2804" y="7887"/>
                      <a:pt x="2675" y="7921"/>
                      <a:pt x="2559" y="7992"/>
                    </a:cubicBezTo>
                    <a:lnTo>
                      <a:pt x="238" y="5082"/>
                    </a:lnTo>
                    <a:cubicBezTo>
                      <a:pt x="349" y="4968"/>
                      <a:pt x="413" y="4828"/>
                      <a:pt x="433" y="4672"/>
                    </a:cubicBezTo>
                    <a:cubicBezTo>
                      <a:pt x="450" y="4513"/>
                      <a:pt x="413" y="4365"/>
                      <a:pt x="338" y="4231"/>
                    </a:cubicBezTo>
                    <a:lnTo>
                      <a:pt x="5337" y="239"/>
                    </a:lnTo>
                    <a:close/>
                    <a:moveTo>
                      <a:pt x="5350" y="0"/>
                    </a:moveTo>
                    <a:cubicBezTo>
                      <a:pt x="5329" y="0"/>
                      <a:pt x="5308" y="7"/>
                      <a:pt x="5290" y="22"/>
                    </a:cubicBezTo>
                    <a:lnTo>
                      <a:pt x="145" y="4131"/>
                    </a:lnTo>
                    <a:cubicBezTo>
                      <a:pt x="129" y="4148"/>
                      <a:pt x="115" y="4173"/>
                      <a:pt x="109" y="4198"/>
                    </a:cubicBezTo>
                    <a:cubicBezTo>
                      <a:pt x="106" y="4226"/>
                      <a:pt x="115" y="4248"/>
                      <a:pt x="132" y="4270"/>
                    </a:cubicBezTo>
                    <a:cubicBezTo>
                      <a:pt x="307" y="4491"/>
                      <a:pt x="271" y="4812"/>
                      <a:pt x="51" y="4987"/>
                    </a:cubicBezTo>
                    <a:cubicBezTo>
                      <a:pt x="14" y="5015"/>
                      <a:pt x="0" y="5071"/>
                      <a:pt x="23" y="5110"/>
                    </a:cubicBezTo>
                    <a:cubicBezTo>
                      <a:pt x="28" y="5119"/>
                      <a:pt x="31" y="5121"/>
                      <a:pt x="34" y="5127"/>
                    </a:cubicBezTo>
                    <a:lnTo>
                      <a:pt x="2472" y="8182"/>
                    </a:lnTo>
                    <a:cubicBezTo>
                      <a:pt x="2486" y="8201"/>
                      <a:pt x="2514" y="8215"/>
                      <a:pt x="2539" y="8218"/>
                    </a:cubicBezTo>
                    <a:cubicBezTo>
                      <a:pt x="2543" y="8218"/>
                      <a:pt x="2546" y="8219"/>
                      <a:pt x="2550" y="8219"/>
                    </a:cubicBezTo>
                    <a:cubicBezTo>
                      <a:pt x="2570" y="8219"/>
                      <a:pt x="2593" y="8212"/>
                      <a:pt x="2612" y="8196"/>
                    </a:cubicBezTo>
                    <a:cubicBezTo>
                      <a:pt x="2707" y="8120"/>
                      <a:pt x="2821" y="8083"/>
                      <a:pt x="2934" y="8083"/>
                    </a:cubicBezTo>
                    <a:cubicBezTo>
                      <a:pt x="3078" y="8083"/>
                      <a:pt x="3221" y="8144"/>
                      <a:pt x="3323" y="8263"/>
                    </a:cubicBezTo>
                    <a:cubicBezTo>
                      <a:pt x="3342" y="8286"/>
                      <a:pt x="3369" y="8297"/>
                      <a:pt x="3396" y="8297"/>
                    </a:cubicBezTo>
                    <a:cubicBezTo>
                      <a:pt x="3418" y="8297"/>
                      <a:pt x="3440" y="8290"/>
                      <a:pt x="3457" y="8277"/>
                    </a:cubicBezTo>
                    <a:lnTo>
                      <a:pt x="8601" y="4170"/>
                    </a:lnTo>
                    <a:cubicBezTo>
                      <a:pt x="8643" y="4134"/>
                      <a:pt x="8652" y="4075"/>
                      <a:pt x="8618" y="4033"/>
                    </a:cubicBezTo>
                    <a:cubicBezTo>
                      <a:pt x="8456" y="3813"/>
                      <a:pt x="8495" y="3500"/>
                      <a:pt x="8710" y="3327"/>
                    </a:cubicBezTo>
                    <a:cubicBezTo>
                      <a:pt x="8752" y="3294"/>
                      <a:pt x="8758" y="3230"/>
                      <a:pt x="8724" y="3188"/>
                    </a:cubicBezTo>
                    <a:lnTo>
                      <a:pt x="6286" y="133"/>
                    </a:lnTo>
                    <a:cubicBezTo>
                      <a:pt x="6269" y="116"/>
                      <a:pt x="6244" y="102"/>
                      <a:pt x="6222" y="100"/>
                    </a:cubicBezTo>
                    <a:cubicBezTo>
                      <a:pt x="6217" y="99"/>
                      <a:pt x="6213" y="99"/>
                      <a:pt x="6208" y="99"/>
                    </a:cubicBezTo>
                    <a:cubicBezTo>
                      <a:pt x="6186" y="99"/>
                      <a:pt x="6165" y="105"/>
                      <a:pt x="6146" y="119"/>
                    </a:cubicBezTo>
                    <a:cubicBezTo>
                      <a:pt x="6052" y="192"/>
                      <a:pt x="5941" y="231"/>
                      <a:pt x="5824" y="231"/>
                    </a:cubicBezTo>
                    <a:cubicBezTo>
                      <a:pt x="5806" y="231"/>
                      <a:pt x="5788" y="230"/>
                      <a:pt x="5770" y="228"/>
                    </a:cubicBezTo>
                    <a:cubicBezTo>
                      <a:pt x="5633" y="211"/>
                      <a:pt x="5513" y="147"/>
                      <a:pt x="5429" y="41"/>
                    </a:cubicBezTo>
                    <a:cubicBezTo>
                      <a:pt x="5408" y="14"/>
                      <a:pt x="5379" y="0"/>
                      <a:pt x="535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89" name="Google Shape;7182;p57"/>
              <p:cNvSpPr/>
              <p:nvPr/>
            </p:nvSpPr>
            <p:spPr>
              <a:xfrm>
                <a:off x="6071172" y="1128068"/>
                <a:ext cx="145379" cy="129183"/>
              </a:xfrm>
              <a:custGeom>
                <a:avLst/>
                <a:gdLst/>
                <a:ahLst/>
                <a:cxnLst/>
                <a:rect l="l" t="t" r="r" b="b"/>
                <a:pathLst>
                  <a:path w="3016" h="2680" extrusionOk="0">
                    <a:moveTo>
                      <a:pt x="1582" y="662"/>
                    </a:moveTo>
                    <a:lnTo>
                      <a:pt x="2187" y="1418"/>
                    </a:lnTo>
                    <a:lnTo>
                      <a:pt x="1428" y="2021"/>
                    </a:lnTo>
                    <a:lnTo>
                      <a:pt x="826" y="1265"/>
                    </a:lnTo>
                    <a:lnTo>
                      <a:pt x="1582" y="662"/>
                    </a:lnTo>
                    <a:close/>
                    <a:moveTo>
                      <a:pt x="1507" y="1"/>
                    </a:moveTo>
                    <a:cubicBezTo>
                      <a:pt x="1214" y="1"/>
                      <a:pt x="918" y="98"/>
                      <a:pt x="672" y="297"/>
                    </a:cubicBezTo>
                    <a:cubicBezTo>
                      <a:pt x="95" y="757"/>
                      <a:pt x="0" y="1597"/>
                      <a:pt x="463" y="2174"/>
                    </a:cubicBezTo>
                    <a:cubicBezTo>
                      <a:pt x="728" y="2506"/>
                      <a:pt x="1116" y="2680"/>
                      <a:pt x="1507" y="2680"/>
                    </a:cubicBezTo>
                    <a:cubicBezTo>
                      <a:pt x="1800" y="2680"/>
                      <a:pt x="2095" y="2583"/>
                      <a:pt x="2343" y="2384"/>
                    </a:cubicBezTo>
                    <a:cubicBezTo>
                      <a:pt x="2921" y="1923"/>
                      <a:pt x="3016" y="1084"/>
                      <a:pt x="2553" y="506"/>
                    </a:cubicBezTo>
                    <a:cubicBezTo>
                      <a:pt x="2289" y="174"/>
                      <a:pt x="1900" y="1"/>
                      <a:pt x="150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90" name="Google Shape;7183;p57"/>
              <p:cNvSpPr/>
              <p:nvPr/>
            </p:nvSpPr>
            <p:spPr>
              <a:xfrm>
                <a:off x="6079222" y="1133852"/>
                <a:ext cx="124700" cy="117469"/>
              </a:xfrm>
              <a:custGeom>
                <a:avLst/>
                <a:gdLst/>
                <a:ahLst/>
                <a:cxnLst/>
                <a:rect l="l" t="t" r="r" b="b"/>
                <a:pathLst>
                  <a:path w="2587" h="2437" extrusionOk="0">
                    <a:moveTo>
                      <a:pt x="1337" y="197"/>
                    </a:moveTo>
                    <a:cubicBezTo>
                      <a:pt x="1638" y="197"/>
                      <a:pt x="1936" y="329"/>
                      <a:pt x="2137" y="581"/>
                    </a:cubicBezTo>
                    <a:cubicBezTo>
                      <a:pt x="2188" y="643"/>
                      <a:pt x="2229" y="710"/>
                      <a:pt x="2260" y="779"/>
                    </a:cubicBezTo>
                    <a:cubicBezTo>
                      <a:pt x="2344" y="950"/>
                      <a:pt x="2375" y="1139"/>
                      <a:pt x="2355" y="1335"/>
                    </a:cubicBezTo>
                    <a:cubicBezTo>
                      <a:pt x="2322" y="1602"/>
                      <a:pt x="2190" y="1845"/>
                      <a:pt x="1978" y="2018"/>
                    </a:cubicBezTo>
                    <a:cubicBezTo>
                      <a:pt x="1790" y="2168"/>
                      <a:pt x="1564" y="2242"/>
                      <a:pt x="1340" y="2242"/>
                    </a:cubicBezTo>
                    <a:cubicBezTo>
                      <a:pt x="1040" y="2242"/>
                      <a:pt x="743" y="2110"/>
                      <a:pt x="542" y="1856"/>
                    </a:cubicBezTo>
                    <a:cubicBezTo>
                      <a:pt x="187" y="1418"/>
                      <a:pt x="257" y="771"/>
                      <a:pt x="701" y="420"/>
                    </a:cubicBezTo>
                    <a:cubicBezTo>
                      <a:pt x="889" y="270"/>
                      <a:pt x="1114" y="197"/>
                      <a:pt x="1337" y="197"/>
                    </a:cubicBezTo>
                    <a:close/>
                    <a:moveTo>
                      <a:pt x="1339" y="0"/>
                    </a:moveTo>
                    <a:cubicBezTo>
                      <a:pt x="1072" y="0"/>
                      <a:pt x="803" y="87"/>
                      <a:pt x="578" y="266"/>
                    </a:cubicBezTo>
                    <a:cubicBezTo>
                      <a:pt x="126" y="629"/>
                      <a:pt x="0" y="1251"/>
                      <a:pt x="240" y="1747"/>
                    </a:cubicBezTo>
                    <a:cubicBezTo>
                      <a:pt x="279" y="1828"/>
                      <a:pt x="327" y="1906"/>
                      <a:pt x="388" y="1979"/>
                    </a:cubicBezTo>
                    <a:cubicBezTo>
                      <a:pt x="589" y="2233"/>
                      <a:pt x="879" y="2395"/>
                      <a:pt x="1203" y="2428"/>
                    </a:cubicBezTo>
                    <a:cubicBezTo>
                      <a:pt x="1251" y="2434"/>
                      <a:pt x="1299" y="2437"/>
                      <a:pt x="1346" y="2437"/>
                    </a:cubicBezTo>
                    <a:cubicBezTo>
                      <a:pt x="1619" y="2437"/>
                      <a:pt x="1882" y="2343"/>
                      <a:pt x="2098" y="2172"/>
                    </a:cubicBezTo>
                    <a:cubicBezTo>
                      <a:pt x="2352" y="1968"/>
                      <a:pt x="2511" y="1678"/>
                      <a:pt x="2548" y="1354"/>
                    </a:cubicBezTo>
                    <a:cubicBezTo>
                      <a:pt x="2587" y="1030"/>
                      <a:pt x="2495" y="712"/>
                      <a:pt x="2291" y="459"/>
                    </a:cubicBezTo>
                    <a:cubicBezTo>
                      <a:pt x="2051" y="157"/>
                      <a:pt x="1697" y="0"/>
                      <a:pt x="133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91" name="Google Shape;7184;p57"/>
              <p:cNvSpPr/>
              <p:nvPr/>
            </p:nvSpPr>
            <p:spPr>
              <a:xfrm>
                <a:off x="6103420" y="1152025"/>
                <a:ext cx="80884" cy="80884"/>
              </a:xfrm>
              <a:custGeom>
                <a:avLst/>
                <a:gdLst/>
                <a:ahLst/>
                <a:cxnLst/>
                <a:rect l="l" t="t" r="r" b="b"/>
                <a:pathLst>
                  <a:path w="1678" h="1678" extrusionOk="0">
                    <a:moveTo>
                      <a:pt x="913" y="165"/>
                    </a:moveTo>
                    <a:lnTo>
                      <a:pt x="1518" y="921"/>
                    </a:lnTo>
                    <a:lnTo>
                      <a:pt x="759" y="1524"/>
                    </a:lnTo>
                    <a:lnTo>
                      <a:pt x="157" y="768"/>
                    </a:lnTo>
                    <a:lnTo>
                      <a:pt x="913" y="165"/>
                    </a:lnTo>
                    <a:close/>
                    <a:moveTo>
                      <a:pt x="930" y="1"/>
                    </a:moveTo>
                    <a:lnTo>
                      <a:pt x="1" y="748"/>
                    </a:lnTo>
                    <a:lnTo>
                      <a:pt x="745" y="1677"/>
                    </a:lnTo>
                    <a:lnTo>
                      <a:pt x="1677" y="932"/>
                    </a:lnTo>
                    <a:lnTo>
                      <a:pt x="930"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92" name="Google Shape;7185;p57"/>
              <p:cNvSpPr/>
              <p:nvPr/>
            </p:nvSpPr>
            <p:spPr>
              <a:xfrm>
                <a:off x="6071269" y="1128164"/>
                <a:ext cx="90717" cy="128845"/>
              </a:xfrm>
              <a:custGeom>
                <a:avLst/>
                <a:gdLst/>
                <a:ahLst/>
                <a:cxnLst/>
                <a:rect l="l" t="t" r="r" b="b"/>
                <a:pathLst>
                  <a:path w="1882" h="2673" extrusionOk="0">
                    <a:moveTo>
                      <a:pt x="1508" y="1"/>
                    </a:moveTo>
                    <a:cubicBezTo>
                      <a:pt x="1214" y="1"/>
                      <a:pt x="918" y="95"/>
                      <a:pt x="670" y="289"/>
                    </a:cubicBezTo>
                    <a:cubicBezTo>
                      <a:pt x="96" y="750"/>
                      <a:pt x="1" y="1592"/>
                      <a:pt x="461" y="2170"/>
                    </a:cubicBezTo>
                    <a:cubicBezTo>
                      <a:pt x="725" y="2499"/>
                      <a:pt x="1115" y="2672"/>
                      <a:pt x="1507" y="2672"/>
                    </a:cubicBezTo>
                    <a:cubicBezTo>
                      <a:pt x="1633" y="2672"/>
                      <a:pt x="1759" y="2655"/>
                      <a:pt x="1881" y="2619"/>
                    </a:cubicBezTo>
                    <a:cubicBezTo>
                      <a:pt x="1566" y="2563"/>
                      <a:pt x="1270" y="2404"/>
                      <a:pt x="1058" y="2136"/>
                    </a:cubicBezTo>
                    <a:cubicBezTo>
                      <a:pt x="595" y="1556"/>
                      <a:pt x="687" y="716"/>
                      <a:pt x="1267" y="256"/>
                    </a:cubicBezTo>
                    <a:cubicBezTo>
                      <a:pt x="1407" y="144"/>
                      <a:pt x="1563" y="66"/>
                      <a:pt x="1728" y="19"/>
                    </a:cubicBezTo>
                    <a:cubicBezTo>
                      <a:pt x="1655" y="7"/>
                      <a:pt x="1581" y="1"/>
                      <a:pt x="1508"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293" name="Google Shape;7186;p57"/>
              <p:cNvSpPr/>
              <p:nvPr/>
            </p:nvSpPr>
            <p:spPr>
              <a:xfrm>
                <a:off x="5879130" y="1535145"/>
                <a:ext cx="21932" cy="21980"/>
              </a:xfrm>
              <a:custGeom>
                <a:avLst/>
                <a:gdLst/>
                <a:ahLst/>
                <a:cxnLst/>
                <a:rect l="l" t="t" r="r" b="b"/>
                <a:pathLst>
                  <a:path w="455" h="456" extrusionOk="0">
                    <a:moveTo>
                      <a:pt x="45" y="1"/>
                    </a:moveTo>
                    <a:lnTo>
                      <a:pt x="0" y="411"/>
                    </a:lnTo>
                    <a:lnTo>
                      <a:pt x="410" y="456"/>
                    </a:lnTo>
                    <a:lnTo>
                      <a:pt x="455" y="45"/>
                    </a:lnTo>
                    <a:lnTo>
                      <a:pt x="45" y="1"/>
                    </a:lnTo>
                    <a:close/>
                  </a:path>
                </a:pathLst>
              </a:custGeom>
              <a:solidFill>
                <a:srgbClr val="D25847"/>
              </a:solidFill>
              <a:ln>
                <a:noFill/>
              </a:ln>
            </p:spPr>
            <p:txBody>
              <a:bodyPr spcFirstLastPara="1" wrap="square" lIns="121598" tIns="121598" rIns="121598" bIns="121598" anchor="ctr" anchorCtr="0">
                <a:noAutofit/>
              </a:bodyPr>
              <a:lstStyle/>
              <a:p>
                <a:endParaRPr sz="2479"/>
              </a:p>
            </p:txBody>
          </p:sp>
          <p:sp>
            <p:nvSpPr>
              <p:cNvPr id="294" name="Google Shape;7187;p57"/>
              <p:cNvSpPr/>
              <p:nvPr/>
            </p:nvSpPr>
            <p:spPr>
              <a:xfrm>
                <a:off x="5883806" y="1540014"/>
                <a:ext cx="12436" cy="12388"/>
              </a:xfrm>
              <a:custGeom>
                <a:avLst/>
                <a:gdLst/>
                <a:ahLst/>
                <a:cxnLst/>
                <a:rect l="l" t="t" r="r" b="b"/>
                <a:pathLst>
                  <a:path w="258" h="257" extrusionOk="0">
                    <a:moveTo>
                      <a:pt x="26" y="0"/>
                    </a:moveTo>
                    <a:lnTo>
                      <a:pt x="1" y="232"/>
                    </a:lnTo>
                    <a:lnTo>
                      <a:pt x="232" y="257"/>
                    </a:lnTo>
                    <a:lnTo>
                      <a:pt x="258" y="25"/>
                    </a:lnTo>
                    <a:lnTo>
                      <a:pt x="26"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95" name="Google Shape;7188;p57"/>
              <p:cNvSpPr/>
              <p:nvPr/>
            </p:nvSpPr>
            <p:spPr>
              <a:xfrm>
                <a:off x="5729989" y="1349322"/>
                <a:ext cx="21980" cy="21980"/>
              </a:xfrm>
              <a:custGeom>
                <a:avLst/>
                <a:gdLst/>
                <a:ahLst/>
                <a:cxnLst/>
                <a:rect l="l" t="t" r="r" b="b"/>
                <a:pathLst>
                  <a:path w="456" h="456" extrusionOk="0">
                    <a:moveTo>
                      <a:pt x="45" y="0"/>
                    </a:moveTo>
                    <a:lnTo>
                      <a:pt x="0" y="408"/>
                    </a:lnTo>
                    <a:lnTo>
                      <a:pt x="408" y="455"/>
                    </a:lnTo>
                    <a:lnTo>
                      <a:pt x="455" y="45"/>
                    </a:lnTo>
                    <a:lnTo>
                      <a:pt x="45" y="0"/>
                    </a:lnTo>
                    <a:close/>
                  </a:path>
                </a:pathLst>
              </a:custGeom>
              <a:solidFill>
                <a:srgbClr val="D25847"/>
              </a:solidFill>
              <a:ln>
                <a:noFill/>
              </a:ln>
            </p:spPr>
            <p:txBody>
              <a:bodyPr spcFirstLastPara="1" wrap="square" lIns="121598" tIns="121598" rIns="121598" bIns="121598" anchor="ctr" anchorCtr="0">
                <a:noAutofit/>
              </a:bodyPr>
              <a:lstStyle/>
              <a:p>
                <a:endParaRPr sz="2479"/>
              </a:p>
            </p:txBody>
          </p:sp>
          <p:sp>
            <p:nvSpPr>
              <p:cNvPr id="296" name="Google Shape;7189;p57"/>
              <p:cNvSpPr/>
              <p:nvPr/>
            </p:nvSpPr>
            <p:spPr>
              <a:xfrm>
                <a:off x="5734279" y="1354431"/>
                <a:ext cx="12581" cy="12533"/>
              </a:xfrm>
              <a:custGeom>
                <a:avLst/>
                <a:gdLst/>
                <a:ahLst/>
                <a:cxnLst/>
                <a:rect l="l" t="t" r="r" b="b"/>
                <a:pathLst>
                  <a:path w="261" h="260" extrusionOk="0">
                    <a:moveTo>
                      <a:pt x="29" y="0"/>
                    </a:moveTo>
                    <a:lnTo>
                      <a:pt x="1" y="232"/>
                    </a:lnTo>
                    <a:lnTo>
                      <a:pt x="235" y="260"/>
                    </a:lnTo>
                    <a:lnTo>
                      <a:pt x="260" y="28"/>
                    </a:lnTo>
                    <a:lnTo>
                      <a:pt x="29"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97" name="Google Shape;7190;p57"/>
              <p:cNvSpPr/>
              <p:nvPr/>
            </p:nvSpPr>
            <p:spPr>
              <a:xfrm>
                <a:off x="6169073" y="1300877"/>
                <a:ext cx="21932" cy="21980"/>
              </a:xfrm>
              <a:custGeom>
                <a:avLst/>
                <a:gdLst/>
                <a:ahLst/>
                <a:cxnLst/>
                <a:rect l="l" t="t" r="r" b="b"/>
                <a:pathLst>
                  <a:path w="455" h="456" extrusionOk="0">
                    <a:moveTo>
                      <a:pt x="47" y="1"/>
                    </a:moveTo>
                    <a:lnTo>
                      <a:pt x="0" y="411"/>
                    </a:lnTo>
                    <a:lnTo>
                      <a:pt x="410" y="456"/>
                    </a:lnTo>
                    <a:lnTo>
                      <a:pt x="455" y="48"/>
                    </a:lnTo>
                    <a:lnTo>
                      <a:pt x="47" y="1"/>
                    </a:lnTo>
                    <a:close/>
                  </a:path>
                </a:pathLst>
              </a:custGeom>
              <a:solidFill>
                <a:srgbClr val="D25847"/>
              </a:solidFill>
              <a:ln>
                <a:noFill/>
              </a:ln>
            </p:spPr>
            <p:txBody>
              <a:bodyPr spcFirstLastPara="1" wrap="square" lIns="121598" tIns="121598" rIns="121598" bIns="121598" anchor="ctr" anchorCtr="0">
                <a:noAutofit/>
              </a:bodyPr>
              <a:lstStyle/>
              <a:p>
                <a:endParaRPr sz="2479"/>
              </a:p>
            </p:txBody>
          </p:sp>
          <p:sp>
            <p:nvSpPr>
              <p:cNvPr id="298" name="Google Shape;7191;p57"/>
              <p:cNvSpPr/>
              <p:nvPr/>
            </p:nvSpPr>
            <p:spPr>
              <a:xfrm>
                <a:off x="6173604" y="1306276"/>
                <a:ext cx="12581" cy="12533"/>
              </a:xfrm>
              <a:custGeom>
                <a:avLst/>
                <a:gdLst/>
                <a:ahLst/>
                <a:cxnLst/>
                <a:rect l="l" t="t" r="r" b="b"/>
                <a:pathLst>
                  <a:path w="261" h="260" extrusionOk="0">
                    <a:moveTo>
                      <a:pt x="29" y="1"/>
                    </a:moveTo>
                    <a:lnTo>
                      <a:pt x="1" y="232"/>
                    </a:lnTo>
                    <a:lnTo>
                      <a:pt x="235" y="260"/>
                    </a:lnTo>
                    <a:lnTo>
                      <a:pt x="260" y="26"/>
                    </a:lnTo>
                    <a:lnTo>
                      <a:pt x="29"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99" name="Google Shape;7192;p57"/>
              <p:cNvSpPr/>
              <p:nvPr/>
            </p:nvSpPr>
            <p:spPr>
              <a:xfrm>
                <a:off x="6019257" y="1116017"/>
                <a:ext cx="21932" cy="21932"/>
              </a:xfrm>
              <a:custGeom>
                <a:avLst/>
                <a:gdLst/>
                <a:ahLst/>
                <a:cxnLst/>
                <a:rect l="l" t="t" r="r" b="b"/>
                <a:pathLst>
                  <a:path w="455" h="455" extrusionOk="0">
                    <a:moveTo>
                      <a:pt x="48" y="0"/>
                    </a:moveTo>
                    <a:lnTo>
                      <a:pt x="0" y="410"/>
                    </a:lnTo>
                    <a:lnTo>
                      <a:pt x="410" y="455"/>
                    </a:lnTo>
                    <a:lnTo>
                      <a:pt x="455" y="47"/>
                    </a:lnTo>
                    <a:lnTo>
                      <a:pt x="48" y="0"/>
                    </a:lnTo>
                    <a:close/>
                  </a:path>
                </a:pathLst>
              </a:custGeom>
              <a:solidFill>
                <a:srgbClr val="D25847"/>
              </a:solidFill>
              <a:ln>
                <a:noFill/>
              </a:ln>
            </p:spPr>
            <p:txBody>
              <a:bodyPr spcFirstLastPara="1" wrap="square" lIns="121598" tIns="121598" rIns="121598" bIns="121598" anchor="ctr" anchorCtr="0">
                <a:noAutofit/>
              </a:bodyPr>
              <a:lstStyle/>
              <a:p>
                <a:endParaRPr sz="2479"/>
              </a:p>
            </p:txBody>
          </p:sp>
          <p:sp>
            <p:nvSpPr>
              <p:cNvPr id="300" name="Google Shape;7193;p57"/>
              <p:cNvSpPr/>
              <p:nvPr/>
            </p:nvSpPr>
            <p:spPr>
              <a:xfrm>
                <a:off x="6023933" y="1120838"/>
                <a:ext cx="12436" cy="12533"/>
              </a:xfrm>
              <a:custGeom>
                <a:avLst/>
                <a:gdLst/>
                <a:ahLst/>
                <a:cxnLst/>
                <a:rect l="l" t="t" r="r" b="b"/>
                <a:pathLst>
                  <a:path w="258" h="260" extrusionOk="0">
                    <a:moveTo>
                      <a:pt x="26" y="0"/>
                    </a:moveTo>
                    <a:lnTo>
                      <a:pt x="1" y="232"/>
                    </a:lnTo>
                    <a:lnTo>
                      <a:pt x="232" y="260"/>
                    </a:lnTo>
                    <a:lnTo>
                      <a:pt x="257" y="26"/>
                    </a:lnTo>
                    <a:lnTo>
                      <a:pt x="26"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01" name="Google Shape;7194;p57"/>
              <p:cNvSpPr/>
              <p:nvPr/>
            </p:nvSpPr>
            <p:spPr>
              <a:xfrm>
                <a:off x="6621414" y="1894839"/>
                <a:ext cx="572646" cy="961736"/>
              </a:xfrm>
              <a:custGeom>
                <a:avLst/>
                <a:gdLst/>
                <a:ahLst/>
                <a:cxnLst/>
                <a:rect l="l" t="t" r="r" b="b"/>
                <a:pathLst>
                  <a:path w="11880" h="19952" extrusionOk="0">
                    <a:moveTo>
                      <a:pt x="5802" y="0"/>
                    </a:moveTo>
                    <a:cubicBezTo>
                      <a:pt x="5576" y="0"/>
                      <a:pt x="5350" y="24"/>
                      <a:pt x="5129" y="71"/>
                    </a:cubicBezTo>
                    <a:cubicBezTo>
                      <a:pt x="4303" y="247"/>
                      <a:pt x="3580" y="746"/>
                      <a:pt x="2930" y="1288"/>
                    </a:cubicBezTo>
                    <a:cubicBezTo>
                      <a:pt x="1655" y="2353"/>
                      <a:pt x="528" y="3717"/>
                      <a:pt x="191" y="5347"/>
                    </a:cubicBezTo>
                    <a:cubicBezTo>
                      <a:pt x="1" y="6273"/>
                      <a:pt x="76" y="7233"/>
                      <a:pt x="205" y="8170"/>
                    </a:cubicBezTo>
                    <a:cubicBezTo>
                      <a:pt x="587" y="10954"/>
                      <a:pt x="1438" y="13649"/>
                      <a:pt x="2316" y="16322"/>
                    </a:cubicBezTo>
                    <a:cubicBezTo>
                      <a:pt x="2554" y="17047"/>
                      <a:pt x="2802" y="17786"/>
                      <a:pt x="3265" y="18389"/>
                    </a:cubicBezTo>
                    <a:cubicBezTo>
                      <a:pt x="3943" y="19268"/>
                      <a:pt x="5020" y="19773"/>
                      <a:pt x="6119" y="19909"/>
                    </a:cubicBezTo>
                    <a:cubicBezTo>
                      <a:pt x="6349" y="19938"/>
                      <a:pt x="6580" y="19952"/>
                      <a:pt x="6811" y="19952"/>
                    </a:cubicBezTo>
                    <a:cubicBezTo>
                      <a:pt x="7679" y="19952"/>
                      <a:pt x="8550" y="19762"/>
                      <a:pt x="9380" y="19480"/>
                    </a:cubicBezTo>
                    <a:cubicBezTo>
                      <a:pt x="10387" y="19139"/>
                      <a:pt x="11461" y="18540"/>
                      <a:pt x="11715" y="17507"/>
                    </a:cubicBezTo>
                    <a:cubicBezTo>
                      <a:pt x="11880" y="16841"/>
                      <a:pt x="11662" y="16146"/>
                      <a:pt x="11450" y="15493"/>
                    </a:cubicBezTo>
                    <a:cubicBezTo>
                      <a:pt x="11074" y="14355"/>
                      <a:pt x="10694" y="13217"/>
                      <a:pt x="10309" y="12073"/>
                    </a:cubicBezTo>
                    <a:cubicBezTo>
                      <a:pt x="9631" y="10064"/>
                      <a:pt x="9481" y="7551"/>
                      <a:pt x="8772" y="5548"/>
                    </a:cubicBezTo>
                    <a:cubicBezTo>
                      <a:pt x="8465" y="4683"/>
                      <a:pt x="7667" y="4669"/>
                      <a:pt x="8072" y="3823"/>
                    </a:cubicBezTo>
                    <a:cubicBezTo>
                      <a:pt x="8448" y="3037"/>
                      <a:pt x="8733" y="2080"/>
                      <a:pt x="8284" y="1260"/>
                    </a:cubicBezTo>
                    <a:cubicBezTo>
                      <a:pt x="8097" y="911"/>
                      <a:pt x="7782" y="638"/>
                      <a:pt x="7436" y="437"/>
                    </a:cubicBezTo>
                    <a:cubicBezTo>
                      <a:pt x="6944" y="149"/>
                      <a:pt x="6373" y="0"/>
                      <a:pt x="5802" y="0"/>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302" name="Google Shape;7195;p57"/>
              <p:cNvSpPr/>
              <p:nvPr/>
            </p:nvSpPr>
            <p:spPr>
              <a:xfrm>
                <a:off x="6621317" y="1895080"/>
                <a:ext cx="572742" cy="961833"/>
              </a:xfrm>
              <a:custGeom>
                <a:avLst/>
                <a:gdLst/>
                <a:ahLst/>
                <a:cxnLst/>
                <a:rect l="l" t="t" r="r" b="b"/>
                <a:pathLst>
                  <a:path w="11882" h="19954" extrusionOk="0">
                    <a:moveTo>
                      <a:pt x="5801" y="0"/>
                    </a:moveTo>
                    <a:cubicBezTo>
                      <a:pt x="5576" y="0"/>
                      <a:pt x="5351" y="24"/>
                      <a:pt x="5131" y="72"/>
                    </a:cubicBezTo>
                    <a:cubicBezTo>
                      <a:pt x="4305" y="253"/>
                      <a:pt x="3582" y="750"/>
                      <a:pt x="2932" y="1291"/>
                    </a:cubicBezTo>
                    <a:cubicBezTo>
                      <a:pt x="1657" y="2357"/>
                      <a:pt x="527" y="3718"/>
                      <a:pt x="193" y="5350"/>
                    </a:cubicBezTo>
                    <a:cubicBezTo>
                      <a:pt x="0" y="6276"/>
                      <a:pt x="78" y="7236"/>
                      <a:pt x="207" y="8173"/>
                    </a:cubicBezTo>
                    <a:cubicBezTo>
                      <a:pt x="589" y="10958"/>
                      <a:pt x="1440" y="13652"/>
                      <a:pt x="2318" y="16322"/>
                    </a:cubicBezTo>
                    <a:cubicBezTo>
                      <a:pt x="2556" y="17045"/>
                      <a:pt x="2807" y="17784"/>
                      <a:pt x="3267" y="18392"/>
                    </a:cubicBezTo>
                    <a:cubicBezTo>
                      <a:pt x="3942" y="19271"/>
                      <a:pt x="5022" y="19776"/>
                      <a:pt x="6121" y="19913"/>
                    </a:cubicBezTo>
                    <a:cubicBezTo>
                      <a:pt x="6348" y="19940"/>
                      <a:pt x="6575" y="19953"/>
                      <a:pt x="6802" y="19953"/>
                    </a:cubicBezTo>
                    <a:cubicBezTo>
                      <a:pt x="7677" y="19953"/>
                      <a:pt x="8552" y="19762"/>
                      <a:pt x="9382" y="19483"/>
                    </a:cubicBezTo>
                    <a:cubicBezTo>
                      <a:pt x="10389" y="19140"/>
                      <a:pt x="11461" y="18540"/>
                      <a:pt x="11717" y="17508"/>
                    </a:cubicBezTo>
                    <a:cubicBezTo>
                      <a:pt x="11882" y="16844"/>
                      <a:pt x="11664" y="16149"/>
                      <a:pt x="11452" y="15496"/>
                    </a:cubicBezTo>
                    <a:cubicBezTo>
                      <a:pt x="11368" y="15231"/>
                      <a:pt x="11282" y="14975"/>
                      <a:pt x="11196" y="14713"/>
                    </a:cubicBezTo>
                    <a:cubicBezTo>
                      <a:pt x="10777" y="14448"/>
                      <a:pt x="10364" y="14169"/>
                      <a:pt x="10010" y="13823"/>
                    </a:cubicBezTo>
                    <a:cubicBezTo>
                      <a:pt x="8509" y="12375"/>
                      <a:pt x="8219" y="10056"/>
                      <a:pt x="8512" y="7995"/>
                    </a:cubicBezTo>
                    <a:cubicBezTo>
                      <a:pt x="8607" y="7339"/>
                      <a:pt x="8749" y="6695"/>
                      <a:pt x="8939" y="6061"/>
                    </a:cubicBezTo>
                    <a:cubicBezTo>
                      <a:pt x="8886" y="5888"/>
                      <a:pt x="8833" y="5715"/>
                      <a:pt x="8774" y="5551"/>
                    </a:cubicBezTo>
                    <a:cubicBezTo>
                      <a:pt x="8467" y="4686"/>
                      <a:pt x="7669" y="4669"/>
                      <a:pt x="8074" y="3824"/>
                    </a:cubicBezTo>
                    <a:cubicBezTo>
                      <a:pt x="8450" y="3043"/>
                      <a:pt x="8735" y="2080"/>
                      <a:pt x="8286" y="1263"/>
                    </a:cubicBezTo>
                    <a:cubicBezTo>
                      <a:pt x="8093" y="909"/>
                      <a:pt x="7784" y="638"/>
                      <a:pt x="7438" y="440"/>
                    </a:cubicBezTo>
                    <a:cubicBezTo>
                      <a:pt x="6945" y="152"/>
                      <a:pt x="6373" y="0"/>
                      <a:pt x="5801" y="0"/>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303" name="Google Shape;7196;p57"/>
              <p:cNvSpPr/>
              <p:nvPr/>
            </p:nvSpPr>
            <p:spPr>
              <a:xfrm>
                <a:off x="5854932" y="1274413"/>
                <a:ext cx="291818" cy="351444"/>
              </a:xfrm>
              <a:custGeom>
                <a:avLst/>
                <a:gdLst/>
                <a:ahLst/>
                <a:cxnLst/>
                <a:rect l="l" t="t" r="r" b="b"/>
                <a:pathLst>
                  <a:path w="6054" h="7291" extrusionOk="0">
                    <a:moveTo>
                      <a:pt x="1538" y="0"/>
                    </a:moveTo>
                    <a:cubicBezTo>
                      <a:pt x="1281" y="0"/>
                      <a:pt x="1057" y="220"/>
                      <a:pt x="985" y="463"/>
                    </a:cubicBezTo>
                    <a:cubicBezTo>
                      <a:pt x="912" y="712"/>
                      <a:pt x="957" y="980"/>
                      <a:pt x="1032" y="1231"/>
                    </a:cubicBezTo>
                    <a:cubicBezTo>
                      <a:pt x="664" y="1256"/>
                      <a:pt x="410" y="1632"/>
                      <a:pt x="363" y="1998"/>
                    </a:cubicBezTo>
                    <a:cubicBezTo>
                      <a:pt x="318" y="2366"/>
                      <a:pt x="441" y="2732"/>
                      <a:pt x="566" y="3080"/>
                    </a:cubicBezTo>
                    <a:cubicBezTo>
                      <a:pt x="538" y="3073"/>
                      <a:pt x="509" y="3069"/>
                      <a:pt x="480" y="3069"/>
                    </a:cubicBezTo>
                    <a:cubicBezTo>
                      <a:pt x="295" y="3069"/>
                      <a:pt x="104" y="3212"/>
                      <a:pt x="56" y="3390"/>
                    </a:cubicBezTo>
                    <a:cubicBezTo>
                      <a:pt x="0" y="3596"/>
                      <a:pt x="61" y="3817"/>
                      <a:pt x="131" y="4018"/>
                    </a:cubicBezTo>
                    <a:cubicBezTo>
                      <a:pt x="466" y="4994"/>
                      <a:pt x="1060" y="5881"/>
                      <a:pt x="1839" y="6565"/>
                    </a:cubicBezTo>
                    <a:cubicBezTo>
                      <a:pt x="2265" y="6936"/>
                      <a:pt x="2773" y="7262"/>
                      <a:pt x="3339" y="7290"/>
                    </a:cubicBezTo>
                    <a:cubicBezTo>
                      <a:pt x="3351" y="7291"/>
                      <a:pt x="3362" y="7291"/>
                      <a:pt x="3373" y="7291"/>
                    </a:cubicBezTo>
                    <a:cubicBezTo>
                      <a:pt x="3925" y="7291"/>
                      <a:pt x="4586" y="6764"/>
                      <a:pt x="4849" y="6275"/>
                    </a:cubicBezTo>
                    <a:cubicBezTo>
                      <a:pt x="5496" y="5058"/>
                      <a:pt x="5906" y="3708"/>
                      <a:pt x="6034" y="2333"/>
                    </a:cubicBezTo>
                    <a:cubicBezTo>
                      <a:pt x="6054" y="2101"/>
                      <a:pt x="6006" y="1786"/>
                      <a:pt x="5775" y="1758"/>
                    </a:cubicBezTo>
                    <a:cubicBezTo>
                      <a:pt x="5767" y="1757"/>
                      <a:pt x="5758" y="1757"/>
                      <a:pt x="5750" y="1757"/>
                    </a:cubicBezTo>
                    <a:cubicBezTo>
                      <a:pt x="5656" y="1757"/>
                      <a:pt x="5567" y="1813"/>
                      <a:pt x="5490" y="1870"/>
                    </a:cubicBezTo>
                    <a:cubicBezTo>
                      <a:pt x="5158" y="2121"/>
                      <a:pt x="4905" y="2472"/>
                      <a:pt x="4771" y="2868"/>
                    </a:cubicBezTo>
                    <a:cubicBezTo>
                      <a:pt x="4539" y="2176"/>
                      <a:pt x="4266" y="1440"/>
                      <a:pt x="3906" y="807"/>
                    </a:cubicBezTo>
                    <a:cubicBezTo>
                      <a:pt x="3789" y="597"/>
                      <a:pt x="3657" y="391"/>
                      <a:pt x="3473" y="240"/>
                    </a:cubicBezTo>
                    <a:cubicBezTo>
                      <a:pt x="3334" y="130"/>
                      <a:pt x="3158" y="57"/>
                      <a:pt x="2982" y="57"/>
                    </a:cubicBezTo>
                    <a:cubicBezTo>
                      <a:pt x="2922" y="57"/>
                      <a:pt x="2862" y="66"/>
                      <a:pt x="2804" y="84"/>
                    </a:cubicBezTo>
                    <a:cubicBezTo>
                      <a:pt x="2578" y="157"/>
                      <a:pt x="2413" y="422"/>
                      <a:pt x="2494" y="645"/>
                    </a:cubicBezTo>
                    <a:cubicBezTo>
                      <a:pt x="2363" y="486"/>
                      <a:pt x="2190" y="344"/>
                      <a:pt x="2031" y="218"/>
                    </a:cubicBezTo>
                    <a:cubicBezTo>
                      <a:pt x="1889" y="106"/>
                      <a:pt x="1724" y="0"/>
                      <a:pt x="1543" y="0"/>
                    </a:cubicBezTo>
                    <a:cubicBezTo>
                      <a:pt x="1541" y="0"/>
                      <a:pt x="1540" y="0"/>
                      <a:pt x="1538"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304" name="Google Shape;7197;p57"/>
              <p:cNvSpPr/>
              <p:nvPr/>
            </p:nvSpPr>
            <p:spPr>
              <a:xfrm>
                <a:off x="5854932" y="1274413"/>
                <a:ext cx="291818" cy="351444"/>
              </a:xfrm>
              <a:custGeom>
                <a:avLst/>
                <a:gdLst/>
                <a:ahLst/>
                <a:cxnLst/>
                <a:rect l="l" t="t" r="r" b="b"/>
                <a:pathLst>
                  <a:path w="6054" h="7291" extrusionOk="0">
                    <a:moveTo>
                      <a:pt x="1538" y="0"/>
                    </a:moveTo>
                    <a:cubicBezTo>
                      <a:pt x="1281" y="0"/>
                      <a:pt x="1057" y="220"/>
                      <a:pt x="985" y="463"/>
                    </a:cubicBezTo>
                    <a:cubicBezTo>
                      <a:pt x="912" y="712"/>
                      <a:pt x="957" y="980"/>
                      <a:pt x="1032" y="1231"/>
                    </a:cubicBezTo>
                    <a:cubicBezTo>
                      <a:pt x="664" y="1256"/>
                      <a:pt x="410" y="1632"/>
                      <a:pt x="363" y="1998"/>
                    </a:cubicBezTo>
                    <a:cubicBezTo>
                      <a:pt x="318" y="2366"/>
                      <a:pt x="441" y="2732"/>
                      <a:pt x="566" y="3080"/>
                    </a:cubicBezTo>
                    <a:cubicBezTo>
                      <a:pt x="538" y="3073"/>
                      <a:pt x="509" y="3069"/>
                      <a:pt x="480" y="3069"/>
                    </a:cubicBezTo>
                    <a:cubicBezTo>
                      <a:pt x="295" y="3069"/>
                      <a:pt x="104" y="3212"/>
                      <a:pt x="56" y="3390"/>
                    </a:cubicBezTo>
                    <a:cubicBezTo>
                      <a:pt x="0" y="3596"/>
                      <a:pt x="61" y="3817"/>
                      <a:pt x="131" y="4018"/>
                    </a:cubicBezTo>
                    <a:cubicBezTo>
                      <a:pt x="466" y="4994"/>
                      <a:pt x="1060" y="5881"/>
                      <a:pt x="1839" y="6565"/>
                    </a:cubicBezTo>
                    <a:cubicBezTo>
                      <a:pt x="2265" y="6936"/>
                      <a:pt x="2773" y="7262"/>
                      <a:pt x="3339" y="7290"/>
                    </a:cubicBezTo>
                    <a:cubicBezTo>
                      <a:pt x="3351" y="7291"/>
                      <a:pt x="3362" y="7291"/>
                      <a:pt x="3373" y="7291"/>
                    </a:cubicBezTo>
                    <a:cubicBezTo>
                      <a:pt x="3925" y="7291"/>
                      <a:pt x="4586" y="6764"/>
                      <a:pt x="4849" y="6275"/>
                    </a:cubicBezTo>
                    <a:cubicBezTo>
                      <a:pt x="5496" y="5058"/>
                      <a:pt x="5906" y="3708"/>
                      <a:pt x="6034" y="2333"/>
                    </a:cubicBezTo>
                    <a:cubicBezTo>
                      <a:pt x="6054" y="2101"/>
                      <a:pt x="6006" y="1786"/>
                      <a:pt x="5775" y="1758"/>
                    </a:cubicBezTo>
                    <a:cubicBezTo>
                      <a:pt x="5767" y="1757"/>
                      <a:pt x="5758" y="1757"/>
                      <a:pt x="5750" y="1757"/>
                    </a:cubicBezTo>
                    <a:cubicBezTo>
                      <a:pt x="5656" y="1757"/>
                      <a:pt x="5567" y="1813"/>
                      <a:pt x="5490" y="1870"/>
                    </a:cubicBezTo>
                    <a:cubicBezTo>
                      <a:pt x="5158" y="2121"/>
                      <a:pt x="4905" y="2472"/>
                      <a:pt x="4771" y="2868"/>
                    </a:cubicBezTo>
                    <a:cubicBezTo>
                      <a:pt x="4539" y="2176"/>
                      <a:pt x="4266" y="1440"/>
                      <a:pt x="3906" y="807"/>
                    </a:cubicBezTo>
                    <a:cubicBezTo>
                      <a:pt x="3789" y="597"/>
                      <a:pt x="3657" y="391"/>
                      <a:pt x="3473" y="240"/>
                    </a:cubicBezTo>
                    <a:cubicBezTo>
                      <a:pt x="3334" y="130"/>
                      <a:pt x="3158" y="57"/>
                      <a:pt x="2982" y="57"/>
                    </a:cubicBezTo>
                    <a:cubicBezTo>
                      <a:pt x="2922" y="57"/>
                      <a:pt x="2862" y="66"/>
                      <a:pt x="2804" y="84"/>
                    </a:cubicBezTo>
                    <a:cubicBezTo>
                      <a:pt x="2578" y="157"/>
                      <a:pt x="2413" y="422"/>
                      <a:pt x="2494" y="645"/>
                    </a:cubicBezTo>
                    <a:cubicBezTo>
                      <a:pt x="2363" y="486"/>
                      <a:pt x="2190" y="344"/>
                      <a:pt x="2031" y="218"/>
                    </a:cubicBezTo>
                    <a:cubicBezTo>
                      <a:pt x="1889" y="106"/>
                      <a:pt x="1724" y="0"/>
                      <a:pt x="1543" y="0"/>
                    </a:cubicBezTo>
                    <a:cubicBezTo>
                      <a:pt x="1541" y="0"/>
                      <a:pt x="1540" y="0"/>
                      <a:pt x="1538"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305" name="Google Shape;7198;p57"/>
              <p:cNvSpPr/>
              <p:nvPr/>
            </p:nvSpPr>
            <p:spPr>
              <a:xfrm>
                <a:off x="5963293" y="1298033"/>
                <a:ext cx="52252" cy="112649"/>
              </a:xfrm>
              <a:custGeom>
                <a:avLst/>
                <a:gdLst/>
                <a:ahLst/>
                <a:cxnLst/>
                <a:rect l="l" t="t" r="r" b="b"/>
                <a:pathLst>
                  <a:path w="1084" h="2337" extrusionOk="0">
                    <a:moveTo>
                      <a:pt x="97" y="0"/>
                    </a:moveTo>
                    <a:cubicBezTo>
                      <a:pt x="84" y="0"/>
                      <a:pt x="71" y="3"/>
                      <a:pt x="59" y="10"/>
                    </a:cubicBezTo>
                    <a:cubicBezTo>
                      <a:pt x="20" y="26"/>
                      <a:pt x="1" y="79"/>
                      <a:pt x="23" y="121"/>
                    </a:cubicBezTo>
                    <a:cubicBezTo>
                      <a:pt x="374" y="810"/>
                      <a:pt x="673" y="1536"/>
                      <a:pt x="913" y="2275"/>
                    </a:cubicBezTo>
                    <a:cubicBezTo>
                      <a:pt x="924" y="2314"/>
                      <a:pt x="958" y="2336"/>
                      <a:pt x="994" y="2336"/>
                    </a:cubicBezTo>
                    <a:cubicBezTo>
                      <a:pt x="999" y="2336"/>
                      <a:pt x="1008" y="2336"/>
                      <a:pt x="1013" y="2328"/>
                    </a:cubicBezTo>
                    <a:cubicBezTo>
                      <a:pt x="1058" y="2317"/>
                      <a:pt x="1083" y="2267"/>
                      <a:pt x="1069" y="2225"/>
                    </a:cubicBezTo>
                    <a:cubicBezTo>
                      <a:pt x="826" y="1477"/>
                      <a:pt x="525" y="746"/>
                      <a:pt x="171" y="43"/>
                    </a:cubicBezTo>
                    <a:cubicBezTo>
                      <a:pt x="157" y="18"/>
                      <a:pt x="128" y="0"/>
                      <a:pt x="97" y="0"/>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306" name="Google Shape;7199;p57"/>
              <p:cNvSpPr/>
              <p:nvPr/>
            </p:nvSpPr>
            <p:spPr>
              <a:xfrm>
                <a:off x="5899713" y="1330185"/>
                <a:ext cx="41310" cy="107781"/>
              </a:xfrm>
              <a:custGeom>
                <a:avLst/>
                <a:gdLst/>
                <a:ahLst/>
                <a:cxnLst/>
                <a:rect l="l" t="t" r="r" b="b"/>
                <a:pathLst>
                  <a:path w="857" h="2236" extrusionOk="0">
                    <a:moveTo>
                      <a:pt x="95" y="0"/>
                    </a:moveTo>
                    <a:cubicBezTo>
                      <a:pt x="87" y="0"/>
                      <a:pt x="78" y="1"/>
                      <a:pt x="70" y="4"/>
                    </a:cubicBezTo>
                    <a:cubicBezTo>
                      <a:pt x="25" y="15"/>
                      <a:pt x="0" y="68"/>
                      <a:pt x="14" y="110"/>
                    </a:cubicBezTo>
                    <a:lnTo>
                      <a:pt x="684" y="2177"/>
                    </a:lnTo>
                    <a:cubicBezTo>
                      <a:pt x="692" y="2216"/>
                      <a:pt x="728" y="2236"/>
                      <a:pt x="762" y="2236"/>
                    </a:cubicBezTo>
                    <a:cubicBezTo>
                      <a:pt x="770" y="2236"/>
                      <a:pt x="778" y="2233"/>
                      <a:pt x="787" y="2233"/>
                    </a:cubicBezTo>
                    <a:cubicBezTo>
                      <a:pt x="831" y="2222"/>
                      <a:pt x="857" y="2172"/>
                      <a:pt x="843" y="2130"/>
                    </a:cubicBezTo>
                    <a:lnTo>
                      <a:pt x="173" y="60"/>
                    </a:lnTo>
                    <a:cubicBezTo>
                      <a:pt x="166" y="23"/>
                      <a:pt x="132" y="0"/>
                      <a:pt x="95" y="0"/>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307" name="Google Shape;7200;p57"/>
              <p:cNvSpPr/>
              <p:nvPr/>
            </p:nvSpPr>
            <p:spPr>
              <a:xfrm>
                <a:off x="5873587" y="1418638"/>
                <a:ext cx="43238" cy="76738"/>
              </a:xfrm>
              <a:custGeom>
                <a:avLst/>
                <a:gdLst/>
                <a:ahLst/>
                <a:cxnLst/>
                <a:rect l="l" t="t" r="r" b="b"/>
                <a:pathLst>
                  <a:path w="897" h="1592" extrusionOk="0">
                    <a:moveTo>
                      <a:pt x="96" y="1"/>
                    </a:moveTo>
                    <a:cubicBezTo>
                      <a:pt x="88" y="1"/>
                      <a:pt x="79" y="2"/>
                      <a:pt x="71" y="5"/>
                    </a:cubicBezTo>
                    <a:cubicBezTo>
                      <a:pt x="26" y="19"/>
                      <a:pt x="1" y="72"/>
                      <a:pt x="15" y="113"/>
                    </a:cubicBezTo>
                    <a:cubicBezTo>
                      <a:pt x="182" y="624"/>
                      <a:pt x="422" y="1109"/>
                      <a:pt x="729" y="1556"/>
                    </a:cubicBezTo>
                    <a:cubicBezTo>
                      <a:pt x="746" y="1578"/>
                      <a:pt x="771" y="1592"/>
                      <a:pt x="799" y="1592"/>
                    </a:cubicBezTo>
                    <a:cubicBezTo>
                      <a:pt x="815" y="1592"/>
                      <a:pt x="832" y="1584"/>
                      <a:pt x="852" y="1581"/>
                    </a:cubicBezTo>
                    <a:cubicBezTo>
                      <a:pt x="891" y="1553"/>
                      <a:pt x="896" y="1500"/>
                      <a:pt x="874" y="1461"/>
                    </a:cubicBezTo>
                    <a:cubicBezTo>
                      <a:pt x="576" y="1028"/>
                      <a:pt x="344" y="560"/>
                      <a:pt x="179" y="60"/>
                    </a:cubicBezTo>
                    <a:cubicBezTo>
                      <a:pt x="168" y="24"/>
                      <a:pt x="133" y="1"/>
                      <a:pt x="96" y="1"/>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308" name="Google Shape;7201;p57"/>
              <p:cNvSpPr/>
              <p:nvPr/>
            </p:nvSpPr>
            <p:spPr>
              <a:xfrm>
                <a:off x="6083946" y="1359059"/>
                <a:ext cx="54469" cy="71774"/>
              </a:xfrm>
              <a:custGeom>
                <a:avLst/>
                <a:gdLst/>
                <a:ahLst/>
                <a:cxnLst/>
                <a:rect l="l" t="t" r="r" b="b"/>
                <a:pathLst>
                  <a:path w="1130" h="1489" extrusionOk="0">
                    <a:moveTo>
                      <a:pt x="996" y="1"/>
                    </a:moveTo>
                    <a:cubicBezTo>
                      <a:pt x="902" y="1"/>
                      <a:pt x="814" y="57"/>
                      <a:pt x="737" y="114"/>
                    </a:cubicBezTo>
                    <a:cubicBezTo>
                      <a:pt x="405" y="362"/>
                      <a:pt x="151" y="716"/>
                      <a:pt x="17" y="1112"/>
                    </a:cubicBezTo>
                    <a:cubicBezTo>
                      <a:pt x="11" y="1093"/>
                      <a:pt x="6" y="1079"/>
                      <a:pt x="0" y="1062"/>
                    </a:cubicBezTo>
                    <a:lnTo>
                      <a:pt x="0" y="1062"/>
                    </a:lnTo>
                    <a:cubicBezTo>
                      <a:pt x="20" y="1204"/>
                      <a:pt x="42" y="1349"/>
                      <a:pt x="56" y="1489"/>
                    </a:cubicBezTo>
                    <a:cubicBezTo>
                      <a:pt x="416" y="1006"/>
                      <a:pt x="770" y="526"/>
                      <a:pt x="1130" y="44"/>
                    </a:cubicBezTo>
                    <a:cubicBezTo>
                      <a:pt x="1099" y="24"/>
                      <a:pt x="1063" y="10"/>
                      <a:pt x="1021" y="2"/>
                    </a:cubicBezTo>
                    <a:cubicBezTo>
                      <a:pt x="1013" y="1"/>
                      <a:pt x="1005" y="1"/>
                      <a:pt x="996"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309" name="Google Shape;7202;p57"/>
              <p:cNvSpPr/>
              <p:nvPr/>
            </p:nvSpPr>
            <p:spPr>
              <a:xfrm>
                <a:off x="5867561" y="1485400"/>
                <a:ext cx="258751" cy="140510"/>
              </a:xfrm>
              <a:custGeom>
                <a:avLst/>
                <a:gdLst/>
                <a:ahLst/>
                <a:cxnLst/>
                <a:rect l="l" t="t" r="r" b="b"/>
                <a:pathLst>
                  <a:path w="5368" h="2915" extrusionOk="0">
                    <a:moveTo>
                      <a:pt x="0" y="1"/>
                    </a:moveTo>
                    <a:lnTo>
                      <a:pt x="0" y="1"/>
                    </a:lnTo>
                    <a:cubicBezTo>
                      <a:pt x="349" y="832"/>
                      <a:pt x="890" y="1591"/>
                      <a:pt x="1568" y="2188"/>
                    </a:cubicBezTo>
                    <a:cubicBezTo>
                      <a:pt x="1995" y="2559"/>
                      <a:pt x="2506" y="2885"/>
                      <a:pt x="3069" y="2913"/>
                    </a:cubicBezTo>
                    <a:cubicBezTo>
                      <a:pt x="3083" y="2914"/>
                      <a:pt x="3097" y="2914"/>
                      <a:pt x="3112" y="2914"/>
                    </a:cubicBezTo>
                    <a:cubicBezTo>
                      <a:pt x="3672" y="2914"/>
                      <a:pt x="4328" y="2387"/>
                      <a:pt x="4590" y="1900"/>
                    </a:cubicBezTo>
                    <a:cubicBezTo>
                      <a:pt x="4908" y="1298"/>
                      <a:pt x="5170" y="667"/>
                      <a:pt x="5368" y="14"/>
                    </a:cubicBezTo>
                    <a:lnTo>
                      <a:pt x="5368" y="14"/>
                    </a:lnTo>
                    <a:cubicBezTo>
                      <a:pt x="4364" y="293"/>
                      <a:pt x="3412" y="745"/>
                      <a:pt x="2561" y="1345"/>
                    </a:cubicBezTo>
                    <a:cubicBezTo>
                      <a:pt x="2468" y="1411"/>
                      <a:pt x="2364" y="1482"/>
                      <a:pt x="2252" y="1482"/>
                    </a:cubicBezTo>
                    <a:cubicBezTo>
                      <a:pt x="2250" y="1482"/>
                      <a:pt x="2248" y="1482"/>
                      <a:pt x="2246" y="1482"/>
                    </a:cubicBezTo>
                    <a:cubicBezTo>
                      <a:pt x="2174" y="1479"/>
                      <a:pt x="2101" y="1448"/>
                      <a:pt x="2040" y="1412"/>
                    </a:cubicBezTo>
                    <a:cubicBezTo>
                      <a:pt x="1295" y="1047"/>
                      <a:pt x="606" y="564"/>
                      <a:pt x="0"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310" name="Google Shape;7203;p57"/>
              <p:cNvSpPr/>
              <p:nvPr/>
            </p:nvSpPr>
            <p:spPr>
              <a:xfrm>
                <a:off x="5920151" y="1512152"/>
                <a:ext cx="392272" cy="893867"/>
              </a:xfrm>
              <a:custGeom>
                <a:avLst/>
                <a:gdLst/>
                <a:ahLst/>
                <a:cxnLst/>
                <a:rect l="l" t="t" r="r" b="b"/>
                <a:pathLst>
                  <a:path w="8138" h="18544" extrusionOk="0">
                    <a:moveTo>
                      <a:pt x="4405" y="0"/>
                    </a:moveTo>
                    <a:cubicBezTo>
                      <a:pt x="4404" y="0"/>
                      <a:pt x="4403" y="1"/>
                      <a:pt x="4402" y="1"/>
                    </a:cubicBezTo>
                    <a:cubicBezTo>
                      <a:pt x="3189" y="252"/>
                      <a:pt x="2051" y="874"/>
                      <a:pt x="1186" y="1767"/>
                    </a:cubicBezTo>
                    <a:cubicBezTo>
                      <a:pt x="739" y="2227"/>
                      <a:pt x="371" y="2751"/>
                      <a:pt x="0" y="3273"/>
                    </a:cubicBezTo>
                    <a:cubicBezTo>
                      <a:pt x="792" y="7820"/>
                      <a:pt x="2240" y="12047"/>
                      <a:pt x="4196" y="16229"/>
                    </a:cubicBezTo>
                    <a:cubicBezTo>
                      <a:pt x="4589" y="17071"/>
                      <a:pt x="5055" y="17956"/>
                      <a:pt x="5873" y="18391"/>
                    </a:cubicBezTo>
                    <a:cubicBezTo>
                      <a:pt x="6032" y="18478"/>
                      <a:pt x="6210" y="18544"/>
                      <a:pt x="6389" y="18544"/>
                    </a:cubicBezTo>
                    <a:cubicBezTo>
                      <a:pt x="6429" y="18544"/>
                      <a:pt x="6469" y="18540"/>
                      <a:pt x="6509" y="18533"/>
                    </a:cubicBezTo>
                    <a:cubicBezTo>
                      <a:pt x="6668" y="18505"/>
                      <a:pt x="6816" y="18416"/>
                      <a:pt x="6938" y="18310"/>
                    </a:cubicBezTo>
                    <a:cubicBezTo>
                      <a:pt x="7555" y="17802"/>
                      <a:pt x="7789" y="16965"/>
                      <a:pt x="7878" y="16165"/>
                    </a:cubicBezTo>
                    <a:cubicBezTo>
                      <a:pt x="8138" y="13872"/>
                      <a:pt x="7616" y="11712"/>
                      <a:pt x="7069" y="9472"/>
                    </a:cubicBezTo>
                    <a:cubicBezTo>
                      <a:pt x="6308" y="6342"/>
                      <a:pt x="5463" y="3237"/>
                      <a:pt x="4520" y="160"/>
                    </a:cubicBezTo>
                    <a:lnTo>
                      <a:pt x="4520" y="160"/>
                    </a:lnTo>
                    <a:cubicBezTo>
                      <a:pt x="4521" y="160"/>
                      <a:pt x="4523" y="161"/>
                      <a:pt x="4524" y="161"/>
                    </a:cubicBezTo>
                    <a:cubicBezTo>
                      <a:pt x="4551" y="161"/>
                      <a:pt x="4450" y="0"/>
                      <a:pt x="440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11" name="Google Shape;7204;p57"/>
              <p:cNvSpPr/>
              <p:nvPr/>
            </p:nvSpPr>
            <p:spPr>
              <a:xfrm>
                <a:off x="6067268" y="1679997"/>
                <a:ext cx="245303" cy="726026"/>
              </a:xfrm>
              <a:custGeom>
                <a:avLst/>
                <a:gdLst/>
                <a:ahLst/>
                <a:cxnLst/>
                <a:rect l="l" t="t" r="r" b="b"/>
                <a:pathLst>
                  <a:path w="5089" h="15062" extrusionOk="0">
                    <a:moveTo>
                      <a:pt x="2444" y="0"/>
                    </a:moveTo>
                    <a:cubicBezTo>
                      <a:pt x="1819" y="620"/>
                      <a:pt x="1331" y="1387"/>
                      <a:pt x="993" y="2199"/>
                    </a:cubicBezTo>
                    <a:cubicBezTo>
                      <a:pt x="460" y="3471"/>
                      <a:pt x="260" y="4852"/>
                      <a:pt x="142" y="6227"/>
                    </a:cubicBezTo>
                    <a:cubicBezTo>
                      <a:pt x="31" y="7572"/>
                      <a:pt x="0" y="8925"/>
                      <a:pt x="59" y="10278"/>
                    </a:cubicBezTo>
                    <a:cubicBezTo>
                      <a:pt x="402" y="11104"/>
                      <a:pt x="765" y="11927"/>
                      <a:pt x="1147" y="12747"/>
                    </a:cubicBezTo>
                    <a:cubicBezTo>
                      <a:pt x="1537" y="13587"/>
                      <a:pt x="2006" y="14471"/>
                      <a:pt x="2826" y="14909"/>
                    </a:cubicBezTo>
                    <a:cubicBezTo>
                      <a:pt x="2983" y="14996"/>
                      <a:pt x="3163" y="15062"/>
                      <a:pt x="3341" y="15062"/>
                    </a:cubicBezTo>
                    <a:cubicBezTo>
                      <a:pt x="3381" y="15062"/>
                      <a:pt x="3420" y="15058"/>
                      <a:pt x="3459" y="15051"/>
                    </a:cubicBezTo>
                    <a:cubicBezTo>
                      <a:pt x="3616" y="15021"/>
                      <a:pt x="3764" y="14934"/>
                      <a:pt x="3889" y="14828"/>
                    </a:cubicBezTo>
                    <a:cubicBezTo>
                      <a:pt x="4506" y="14320"/>
                      <a:pt x="4740" y="13481"/>
                      <a:pt x="4829" y="12686"/>
                    </a:cubicBezTo>
                    <a:cubicBezTo>
                      <a:pt x="5089" y="10390"/>
                      <a:pt x="4564" y="8230"/>
                      <a:pt x="4020" y="5984"/>
                    </a:cubicBezTo>
                    <a:cubicBezTo>
                      <a:pt x="3532" y="3981"/>
                      <a:pt x="3008" y="1987"/>
                      <a:pt x="2444"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12" name="Google Shape;7205;p57"/>
              <p:cNvSpPr/>
              <p:nvPr/>
            </p:nvSpPr>
            <p:spPr>
              <a:xfrm>
                <a:off x="5920151" y="1511863"/>
                <a:ext cx="242892" cy="238506"/>
              </a:xfrm>
              <a:custGeom>
                <a:avLst/>
                <a:gdLst/>
                <a:ahLst/>
                <a:cxnLst/>
                <a:rect l="l" t="t" r="r" b="b"/>
                <a:pathLst>
                  <a:path w="5039" h="4948" extrusionOk="0">
                    <a:moveTo>
                      <a:pt x="4405" y="1"/>
                    </a:moveTo>
                    <a:cubicBezTo>
                      <a:pt x="4404" y="1"/>
                      <a:pt x="4403" y="1"/>
                      <a:pt x="4402" y="1"/>
                    </a:cubicBezTo>
                    <a:cubicBezTo>
                      <a:pt x="3186" y="252"/>
                      <a:pt x="2051" y="877"/>
                      <a:pt x="1186" y="1770"/>
                    </a:cubicBezTo>
                    <a:cubicBezTo>
                      <a:pt x="739" y="2227"/>
                      <a:pt x="371" y="2755"/>
                      <a:pt x="0" y="3276"/>
                    </a:cubicBezTo>
                    <a:cubicBezTo>
                      <a:pt x="98" y="3837"/>
                      <a:pt x="207" y="4395"/>
                      <a:pt x="327" y="4947"/>
                    </a:cubicBezTo>
                    <a:cubicBezTo>
                      <a:pt x="2140" y="4403"/>
                      <a:pt x="3791" y="3335"/>
                      <a:pt x="5038" y="1912"/>
                    </a:cubicBezTo>
                    <a:cubicBezTo>
                      <a:pt x="4868" y="1326"/>
                      <a:pt x="4698" y="746"/>
                      <a:pt x="4520" y="163"/>
                    </a:cubicBezTo>
                    <a:lnTo>
                      <a:pt x="4520" y="163"/>
                    </a:lnTo>
                    <a:cubicBezTo>
                      <a:pt x="4521" y="164"/>
                      <a:pt x="4523" y="164"/>
                      <a:pt x="4524" y="164"/>
                    </a:cubicBezTo>
                    <a:cubicBezTo>
                      <a:pt x="4549" y="164"/>
                      <a:pt x="4450" y="1"/>
                      <a:pt x="4405"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3" name="Google Shape;7206;p57"/>
              <p:cNvSpPr/>
              <p:nvPr/>
            </p:nvSpPr>
            <p:spPr>
              <a:xfrm>
                <a:off x="5925502" y="1559488"/>
                <a:ext cx="237831" cy="190882"/>
              </a:xfrm>
              <a:custGeom>
                <a:avLst/>
                <a:gdLst/>
                <a:ahLst/>
                <a:cxnLst/>
                <a:rect l="l" t="t" r="r" b="b"/>
                <a:pathLst>
                  <a:path w="4934" h="3960" extrusionOk="0">
                    <a:moveTo>
                      <a:pt x="4657" y="1"/>
                    </a:moveTo>
                    <a:cubicBezTo>
                      <a:pt x="3237" y="1158"/>
                      <a:pt x="1669" y="2129"/>
                      <a:pt x="1" y="2877"/>
                    </a:cubicBezTo>
                    <a:cubicBezTo>
                      <a:pt x="68" y="3240"/>
                      <a:pt x="137" y="3600"/>
                      <a:pt x="213" y="3959"/>
                    </a:cubicBezTo>
                    <a:cubicBezTo>
                      <a:pt x="2026" y="3415"/>
                      <a:pt x="3683" y="2344"/>
                      <a:pt x="4933" y="924"/>
                    </a:cubicBezTo>
                    <a:cubicBezTo>
                      <a:pt x="4841" y="617"/>
                      <a:pt x="4749" y="310"/>
                      <a:pt x="4657"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14" name="Google Shape;7207;p57"/>
              <p:cNvSpPr/>
              <p:nvPr/>
            </p:nvSpPr>
            <p:spPr>
              <a:xfrm>
                <a:off x="6978456" y="3573859"/>
                <a:ext cx="419506" cy="457827"/>
              </a:xfrm>
              <a:custGeom>
                <a:avLst/>
                <a:gdLst/>
                <a:ahLst/>
                <a:cxnLst/>
                <a:rect l="l" t="t" r="r" b="b"/>
                <a:pathLst>
                  <a:path w="8703" h="9498" extrusionOk="0">
                    <a:moveTo>
                      <a:pt x="2635" y="0"/>
                    </a:moveTo>
                    <a:cubicBezTo>
                      <a:pt x="1996" y="0"/>
                      <a:pt x="1362" y="321"/>
                      <a:pt x="877" y="828"/>
                    </a:cubicBezTo>
                    <a:cubicBezTo>
                      <a:pt x="232" y="1506"/>
                      <a:pt x="1" y="2606"/>
                      <a:pt x="475" y="3409"/>
                    </a:cubicBezTo>
                    <a:cubicBezTo>
                      <a:pt x="810" y="3981"/>
                      <a:pt x="1424" y="4327"/>
                      <a:pt x="1995" y="4664"/>
                    </a:cubicBezTo>
                    <a:cubicBezTo>
                      <a:pt x="3162" y="5356"/>
                      <a:pt x="4269" y="6137"/>
                      <a:pt x="5313" y="6999"/>
                    </a:cubicBezTo>
                    <a:cubicBezTo>
                      <a:pt x="5444" y="7111"/>
                      <a:pt x="5580" y="7225"/>
                      <a:pt x="5658" y="7379"/>
                    </a:cubicBezTo>
                    <a:cubicBezTo>
                      <a:pt x="5798" y="7647"/>
                      <a:pt x="5734" y="7970"/>
                      <a:pt x="5723" y="8274"/>
                    </a:cubicBezTo>
                    <a:cubicBezTo>
                      <a:pt x="5714" y="8551"/>
                      <a:pt x="5751" y="8827"/>
                      <a:pt x="5831" y="9092"/>
                    </a:cubicBezTo>
                    <a:cubicBezTo>
                      <a:pt x="5893" y="9283"/>
                      <a:pt x="6023" y="9497"/>
                      <a:pt x="6214" y="9497"/>
                    </a:cubicBezTo>
                    <a:cubicBezTo>
                      <a:pt x="6222" y="9497"/>
                      <a:pt x="6229" y="9497"/>
                      <a:pt x="6236" y="9496"/>
                    </a:cubicBezTo>
                    <a:cubicBezTo>
                      <a:pt x="6401" y="9482"/>
                      <a:pt x="6509" y="9321"/>
                      <a:pt x="6590" y="9178"/>
                    </a:cubicBezTo>
                    <a:cubicBezTo>
                      <a:pt x="7374" y="7767"/>
                      <a:pt x="7994" y="6263"/>
                      <a:pt x="8440" y="4712"/>
                    </a:cubicBezTo>
                    <a:cubicBezTo>
                      <a:pt x="8585" y="4207"/>
                      <a:pt x="8702" y="3649"/>
                      <a:pt x="8476" y="3183"/>
                    </a:cubicBezTo>
                    <a:cubicBezTo>
                      <a:pt x="8270" y="2753"/>
                      <a:pt x="7821" y="2511"/>
                      <a:pt x="7402" y="2288"/>
                    </a:cubicBezTo>
                    <a:cubicBezTo>
                      <a:pt x="6138" y="1624"/>
                      <a:pt x="4838" y="1004"/>
                      <a:pt x="3614" y="276"/>
                    </a:cubicBezTo>
                    <a:cubicBezTo>
                      <a:pt x="3299" y="86"/>
                      <a:pt x="2966" y="0"/>
                      <a:pt x="2635"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315" name="Google Shape;7208;p57"/>
              <p:cNvSpPr/>
              <p:nvPr/>
            </p:nvSpPr>
            <p:spPr>
              <a:xfrm>
                <a:off x="6978456" y="3573425"/>
                <a:ext cx="419362" cy="458261"/>
              </a:xfrm>
              <a:custGeom>
                <a:avLst/>
                <a:gdLst/>
                <a:ahLst/>
                <a:cxnLst/>
                <a:rect l="l" t="t" r="r" b="b"/>
                <a:pathLst>
                  <a:path w="8700" h="9507" extrusionOk="0">
                    <a:moveTo>
                      <a:pt x="2636" y="1"/>
                    </a:moveTo>
                    <a:cubicBezTo>
                      <a:pt x="1996" y="1"/>
                      <a:pt x="1362" y="322"/>
                      <a:pt x="877" y="832"/>
                    </a:cubicBezTo>
                    <a:cubicBezTo>
                      <a:pt x="232" y="1507"/>
                      <a:pt x="1" y="2606"/>
                      <a:pt x="475" y="3412"/>
                    </a:cubicBezTo>
                    <a:cubicBezTo>
                      <a:pt x="815" y="3984"/>
                      <a:pt x="1429" y="4330"/>
                      <a:pt x="1995" y="4673"/>
                    </a:cubicBezTo>
                    <a:lnTo>
                      <a:pt x="1998" y="4679"/>
                    </a:lnTo>
                    <a:cubicBezTo>
                      <a:pt x="2255" y="4316"/>
                      <a:pt x="2478" y="3931"/>
                      <a:pt x="2662" y="3527"/>
                    </a:cubicBezTo>
                    <a:cubicBezTo>
                      <a:pt x="2927" y="2941"/>
                      <a:pt x="3198" y="2241"/>
                      <a:pt x="3820" y="2071"/>
                    </a:cubicBezTo>
                    <a:cubicBezTo>
                      <a:pt x="3912" y="2046"/>
                      <a:pt x="4006" y="2034"/>
                      <a:pt x="4100" y="2034"/>
                    </a:cubicBezTo>
                    <a:cubicBezTo>
                      <a:pt x="4269" y="2034"/>
                      <a:pt x="4439" y="2071"/>
                      <a:pt x="4598" y="2132"/>
                    </a:cubicBezTo>
                    <a:cubicBezTo>
                      <a:pt x="5402" y="2439"/>
                      <a:pt x="5887" y="3312"/>
                      <a:pt x="5982" y="4168"/>
                    </a:cubicBezTo>
                    <a:cubicBezTo>
                      <a:pt x="6071" y="5028"/>
                      <a:pt x="5845" y="5887"/>
                      <a:pt x="5597" y="6716"/>
                    </a:cubicBezTo>
                    <a:cubicBezTo>
                      <a:pt x="5552" y="6858"/>
                      <a:pt x="5511" y="7000"/>
                      <a:pt x="5463" y="7142"/>
                    </a:cubicBezTo>
                    <a:cubicBezTo>
                      <a:pt x="5536" y="7218"/>
                      <a:pt x="5605" y="7293"/>
                      <a:pt x="5653" y="7388"/>
                    </a:cubicBezTo>
                    <a:cubicBezTo>
                      <a:pt x="5792" y="7656"/>
                      <a:pt x="5731" y="7979"/>
                      <a:pt x="5720" y="8283"/>
                    </a:cubicBezTo>
                    <a:cubicBezTo>
                      <a:pt x="5709" y="8560"/>
                      <a:pt x="5748" y="8836"/>
                      <a:pt x="5829" y="9101"/>
                    </a:cubicBezTo>
                    <a:cubicBezTo>
                      <a:pt x="5888" y="9292"/>
                      <a:pt x="6017" y="9506"/>
                      <a:pt x="6211" y="9506"/>
                    </a:cubicBezTo>
                    <a:cubicBezTo>
                      <a:pt x="6219" y="9506"/>
                      <a:pt x="6226" y="9506"/>
                      <a:pt x="6233" y="9505"/>
                    </a:cubicBezTo>
                    <a:cubicBezTo>
                      <a:pt x="6398" y="9491"/>
                      <a:pt x="6504" y="9330"/>
                      <a:pt x="6585" y="9187"/>
                    </a:cubicBezTo>
                    <a:cubicBezTo>
                      <a:pt x="7369" y="7776"/>
                      <a:pt x="7991" y="6272"/>
                      <a:pt x="8437" y="4721"/>
                    </a:cubicBezTo>
                    <a:cubicBezTo>
                      <a:pt x="8579" y="4216"/>
                      <a:pt x="8699" y="3658"/>
                      <a:pt x="8473" y="3192"/>
                    </a:cubicBezTo>
                    <a:cubicBezTo>
                      <a:pt x="8267" y="2762"/>
                      <a:pt x="7815" y="2520"/>
                      <a:pt x="7397" y="2297"/>
                    </a:cubicBezTo>
                    <a:cubicBezTo>
                      <a:pt x="6136" y="1633"/>
                      <a:pt x="4838" y="1010"/>
                      <a:pt x="3614" y="277"/>
                    </a:cubicBezTo>
                    <a:cubicBezTo>
                      <a:pt x="3299" y="87"/>
                      <a:pt x="2967" y="1"/>
                      <a:pt x="2636"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316" name="Google Shape;7209;p57"/>
              <p:cNvSpPr/>
              <p:nvPr/>
            </p:nvSpPr>
            <p:spPr>
              <a:xfrm>
                <a:off x="6680463" y="2964665"/>
                <a:ext cx="484965" cy="875454"/>
              </a:xfrm>
              <a:custGeom>
                <a:avLst/>
                <a:gdLst/>
                <a:ahLst/>
                <a:cxnLst/>
                <a:rect l="l" t="t" r="r" b="b"/>
                <a:pathLst>
                  <a:path w="10061" h="18162" extrusionOk="0">
                    <a:moveTo>
                      <a:pt x="3975" y="1"/>
                    </a:moveTo>
                    <a:cubicBezTo>
                      <a:pt x="3660" y="1"/>
                      <a:pt x="3339" y="115"/>
                      <a:pt x="3050" y="257"/>
                    </a:cubicBezTo>
                    <a:cubicBezTo>
                      <a:pt x="1334" y="1102"/>
                      <a:pt x="143" y="2921"/>
                      <a:pt x="56" y="4829"/>
                    </a:cubicBezTo>
                    <a:cubicBezTo>
                      <a:pt x="1" y="6057"/>
                      <a:pt x="363" y="7259"/>
                      <a:pt x="726" y="8436"/>
                    </a:cubicBezTo>
                    <a:cubicBezTo>
                      <a:pt x="966" y="9223"/>
                      <a:pt x="1211" y="10013"/>
                      <a:pt x="1451" y="10799"/>
                    </a:cubicBezTo>
                    <a:cubicBezTo>
                      <a:pt x="1733" y="11717"/>
                      <a:pt x="2018" y="12638"/>
                      <a:pt x="2302" y="13550"/>
                    </a:cubicBezTo>
                    <a:cubicBezTo>
                      <a:pt x="2484" y="14136"/>
                      <a:pt x="2676" y="14733"/>
                      <a:pt x="3028" y="15238"/>
                    </a:cubicBezTo>
                    <a:cubicBezTo>
                      <a:pt x="3379" y="15740"/>
                      <a:pt x="3876" y="16125"/>
                      <a:pt x="4369" y="16488"/>
                    </a:cubicBezTo>
                    <a:cubicBezTo>
                      <a:pt x="5156" y="17060"/>
                      <a:pt x="5884" y="17657"/>
                      <a:pt x="6713" y="18162"/>
                    </a:cubicBezTo>
                    <a:cubicBezTo>
                      <a:pt x="8021" y="16505"/>
                      <a:pt x="9109" y="14755"/>
                      <a:pt x="10061" y="12867"/>
                    </a:cubicBezTo>
                    <a:cubicBezTo>
                      <a:pt x="9447" y="12392"/>
                      <a:pt x="8733" y="11999"/>
                      <a:pt x="8091" y="11567"/>
                    </a:cubicBezTo>
                    <a:cubicBezTo>
                      <a:pt x="7360" y="9028"/>
                      <a:pt x="7541" y="6294"/>
                      <a:pt x="6822" y="3752"/>
                    </a:cubicBezTo>
                    <a:cubicBezTo>
                      <a:pt x="6498" y="2606"/>
                      <a:pt x="5870" y="1694"/>
                      <a:pt x="5148" y="753"/>
                    </a:cubicBezTo>
                    <a:cubicBezTo>
                      <a:pt x="4927" y="472"/>
                      <a:pt x="4682" y="182"/>
                      <a:pt x="4347" y="62"/>
                    </a:cubicBezTo>
                    <a:cubicBezTo>
                      <a:pt x="4226" y="19"/>
                      <a:pt x="4101" y="1"/>
                      <a:pt x="3975"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7" name="Google Shape;7210;p57"/>
              <p:cNvSpPr/>
              <p:nvPr/>
            </p:nvSpPr>
            <p:spPr>
              <a:xfrm>
                <a:off x="6680222" y="2964665"/>
                <a:ext cx="356506" cy="875454"/>
              </a:xfrm>
              <a:custGeom>
                <a:avLst/>
                <a:gdLst/>
                <a:ahLst/>
                <a:cxnLst/>
                <a:rect l="l" t="t" r="r" b="b"/>
                <a:pathLst>
                  <a:path w="7396" h="18162" extrusionOk="0">
                    <a:moveTo>
                      <a:pt x="3970" y="1"/>
                    </a:moveTo>
                    <a:cubicBezTo>
                      <a:pt x="3656" y="1"/>
                      <a:pt x="3333" y="115"/>
                      <a:pt x="3044" y="257"/>
                    </a:cubicBezTo>
                    <a:cubicBezTo>
                      <a:pt x="1328" y="1102"/>
                      <a:pt x="140" y="2921"/>
                      <a:pt x="50" y="4829"/>
                    </a:cubicBezTo>
                    <a:cubicBezTo>
                      <a:pt x="0" y="6057"/>
                      <a:pt x="363" y="7259"/>
                      <a:pt x="725" y="8434"/>
                    </a:cubicBezTo>
                    <a:cubicBezTo>
                      <a:pt x="965" y="9223"/>
                      <a:pt x="1208" y="10010"/>
                      <a:pt x="1451" y="10799"/>
                    </a:cubicBezTo>
                    <a:cubicBezTo>
                      <a:pt x="1732" y="11717"/>
                      <a:pt x="2014" y="12638"/>
                      <a:pt x="2302" y="13550"/>
                    </a:cubicBezTo>
                    <a:cubicBezTo>
                      <a:pt x="2483" y="14136"/>
                      <a:pt x="2673" y="14733"/>
                      <a:pt x="3027" y="15238"/>
                    </a:cubicBezTo>
                    <a:cubicBezTo>
                      <a:pt x="3378" y="15740"/>
                      <a:pt x="3872" y="16125"/>
                      <a:pt x="4369" y="16488"/>
                    </a:cubicBezTo>
                    <a:cubicBezTo>
                      <a:pt x="5153" y="17060"/>
                      <a:pt x="5881" y="17654"/>
                      <a:pt x="6712" y="18162"/>
                    </a:cubicBezTo>
                    <a:cubicBezTo>
                      <a:pt x="6740" y="18123"/>
                      <a:pt x="6768" y="18084"/>
                      <a:pt x="6796" y="18050"/>
                    </a:cubicBezTo>
                    <a:cubicBezTo>
                      <a:pt x="6762" y="18022"/>
                      <a:pt x="6732" y="17994"/>
                      <a:pt x="6704" y="17966"/>
                    </a:cubicBezTo>
                    <a:cubicBezTo>
                      <a:pt x="5856" y="17157"/>
                      <a:pt x="5002" y="16334"/>
                      <a:pt x="4360" y="15355"/>
                    </a:cubicBezTo>
                    <a:cubicBezTo>
                      <a:pt x="3158" y="13519"/>
                      <a:pt x="2781" y="11276"/>
                      <a:pt x="2430" y="9112"/>
                    </a:cubicBezTo>
                    <a:cubicBezTo>
                      <a:pt x="4210" y="8835"/>
                      <a:pt x="5923" y="8138"/>
                      <a:pt x="7396" y="7103"/>
                    </a:cubicBezTo>
                    <a:cubicBezTo>
                      <a:pt x="7273" y="5970"/>
                      <a:pt x="7134" y="4843"/>
                      <a:pt x="6824" y="3752"/>
                    </a:cubicBezTo>
                    <a:cubicBezTo>
                      <a:pt x="6500" y="2609"/>
                      <a:pt x="5873" y="1694"/>
                      <a:pt x="5142" y="753"/>
                    </a:cubicBezTo>
                    <a:cubicBezTo>
                      <a:pt x="4924" y="469"/>
                      <a:pt x="4676" y="182"/>
                      <a:pt x="4341" y="62"/>
                    </a:cubicBezTo>
                    <a:cubicBezTo>
                      <a:pt x="4221" y="19"/>
                      <a:pt x="4096" y="1"/>
                      <a:pt x="3970"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18" name="Google Shape;7211;p57"/>
              <p:cNvSpPr/>
              <p:nvPr/>
            </p:nvSpPr>
            <p:spPr>
              <a:xfrm>
                <a:off x="7252781" y="3672531"/>
                <a:ext cx="145041" cy="359157"/>
              </a:xfrm>
              <a:custGeom>
                <a:avLst/>
                <a:gdLst/>
                <a:ahLst/>
                <a:cxnLst/>
                <a:rect l="l" t="t" r="r" b="b"/>
                <a:pathLst>
                  <a:path w="3009" h="7451" extrusionOk="0">
                    <a:moveTo>
                      <a:pt x="1242" y="1"/>
                    </a:moveTo>
                    <a:cubicBezTo>
                      <a:pt x="1256" y="1242"/>
                      <a:pt x="1097" y="2486"/>
                      <a:pt x="749" y="3686"/>
                    </a:cubicBezTo>
                    <a:cubicBezTo>
                      <a:pt x="576" y="4288"/>
                      <a:pt x="344" y="4897"/>
                      <a:pt x="1" y="5418"/>
                    </a:cubicBezTo>
                    <a:cubicBezTo>
                      <a:pt x="87" y="5669"/>
                      <a:pt x="40" y="5957"/>
                      <a:pt x="29" y="6227"/>
                    </a:cubicBezTo>
                    <a:cubicBezTo>
                      <a:pt x="20" y="6504"/>
                      <a:pt x="57" y="6780"/>
                      <a:pt x="138" y="7045"/>
                    </a:cubicBezTo>
                    <a:cubicBezTo>
                      <a:pt x="200" y="7236"/>
                      <a:pt x="326" y="7450"/>
                      <a:pt x="520" y="7450"/>
                    </a:cubicBezTo>
                    <a:cubicBezTo>
                      <a:pt x="528" y="7450"/>
                      <a:pt x="535" y="7450"/>
                      <a:pt x="542" y="7449"/>
                    </a:cubicBezTo>
                    <a:cubicBezTo>
                      <a:pt x="707" y="7435"/>
                      <a:pt x="816" y="7274"/>
                      <a:pt x="894" y="7131"/>
                    </a:cubicBezTo>
                    <a:cubicBezTo>
                      <a:pt x="1680" y="5720"/>
                      <a:pt x="2300" y="4216"/>
                      <a:pt x="2746" y="2665"/>
                    </a:cubicBezTo>
                    <a:cubicBezTo>
                      <a:pt x="2888" y="2160"/>
                      <a:pt x="3008" y="1602"/>
                      <a:pt x="2782" y="1136"/>
                    </a:cubicBezTo>
                    <a:cubicBezTo>
                      <a:pt x="2576" y="706"/>
                      <a:pt x="2127" y="464"/>
                      <a:pt x="1708" y="241"/>
                    </a:cubicBezTo>
                    <a:cubicBezTo>
                      <a:pt x="1555" y="160"/>
                      <a:pt x="1401" y="79"/>
                      <a:pt x="124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19" name="Google Shape;7212;p57"/>
              <p:cNvSpPr/>
              <p:nvPr/>
            </p:nvSpPr>
            <p:spPr>
              <a:xfrm>
                <a:off x="7254806" y="3693789"/>
                <a:ext cx="143161" cy="337900"/>
              </a:xfrm>
              <a:custGeom>
                <a:avLst/>
                <a:gdLst/>
                <a:ahLst/>
                <a:cxnLst/>
                <a:rect l="l" t="t" r="r" b="b"/>
                <a:pathLst>
                  <a:path w="2970" h="7010" extrusionOk="0">
                    <a:moveTo>
                      <a:pt x="2032" y="0"/>
                    </a:moveTo>
                    <a:cubicBezTo>
                      <a:pt x="1965" y="2174"/>
                      <a:pt x="1253" y="4325"/>
                      <a:pt x="1" y="6110"/>
                    </a:cubicBezTo>
                    <a:cubicBezTo>
                      <a:pt x="18" y="6277"/>
                      <a:pt x="51" y="6442"/>
                      <a:pt x="98" y="6604"/>
                    </a:cubicBezTo>
                    <a:cubicBezTo>
                      <a:pt x="160" y="6795"/>
                      <a:pt x="287" y="7009"/>
                      <a:pt x="481" y="7009"/>
                    </a:cubicBezTo>
                    <a:cubicBezTo>
                      <a:pt x="488" y="7009"/>
                      <a:pt x="496" y="7009"/>
                      <a:pt x="503" y="7008"/>
                    </a:cubicBezTo>
                    <a:cubicBezTo>
                      <a:pt x="668" y="6994"/>
                      <a:pt x="776" y="6833"/>
                      <a:pt x="854" y="6690"/>
                    </a:cubicBezTo>
                    <a:cubicBezTo>
                      <a:pt x="1641" y="5279"/>
                      <a:pt x="2261" y="3775"/>
                      <a:pt x="2707" y="2224"/>
                    </a:cubicBezTo>
                    <a:cubicBezTo>
                      <a:pt x="2849" y="1719"/>
                      <a:pt x="2969" y="1161"/>
                      <a:pt x="2743" y="695"/>
                    </a:cubicBezTo>
                    <a:cubicBezTo>
                      <a:pt x="2593" y="388"/>
                      <a:pt x="2325" y="179"/>
                      <a:pt x="203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20" name="Google Shape;7213;p57"/>
              <p:cNvSpPr/>
              <p:nvPr/>
            </p:nvSpPr>
            <p:spPr>
              <a:xfrm>
                <a:off x="6430866" y="3735436"/>
                <a:ext cx="336261" cy="561559"/>
              </a:xfrm>
              <a:custGeom>
                <a:avLst/>
                <a:gdLst/>
                <a:ahLst/>
                <a:cxnLst/>
                <a:rect l="l" t="t" r="r" b="b"/>
                <a:pathLst>
                  <a:path w="6976" h="11650" extrusionOk="0">
                    <a:moveTo>
                      <a:pt x="2375" y="0"/>
                    </a:moveTo>
                    <a:cubicBezTo>
                      <a:pt x="2258" y="0"/>
                      <a:pt x="2142" y="7"/>
                      <a:pt x="2026" y="21"/>
                    </a:cubicBezTo>
                    <a:cubicBezTo>
                      <a:pt x="1449" y="90"/>
                      <a:pt x="880" y="350"/>
                      <a:pt x="514" y="805"/>
                    </a:cubicBezTo>
                    <a:cubicBezTo>
                      <a:pt x="137" y="1268"/>
                      <a:pt x="1" y="1893"/>
                      <a:pt x="20" y="2492"/>
                    </a:cubicBezTo>
                    <a:cubicBezTo>
                      <a:pt x="43" y="3092"/>
                      <a:pt x="210" y="3670"/>
                      <a:pt x="383" y="4247"/>
                    </a:cubicBezTo>
                    <a:cubicBezTo>
                      <a:pt x="913" y="5983"/>
                      <a:pt x="1465" y="7709"/>
                      <a:pt x="2146" y="9394"/>
                    </a:cubicBezTo>
                    <a:cubicBezTo>
                      <a:pt x="1613" y="9989"/>
                      <a:pt x="1083" y="10588"/>
                      <a:pt x="553" y="11185"/>
                    </a:cubicBezTo>
                    <a:cubicBezTo>
                      <a:pt x="483" y="11269"/>
                      <a:pt x="405" y="11370"/>
                      <a:pt x="428" y="11478"/>
                    </a:cubicBezTo>
                    <a:cubicBezTo>
                      <a:pt x="456" y="11612"/>
                      <a:pt x="607" y="11649"/>
                      <a:pt x="752" y="11649"/>
                    </a:cubicBezTo>
                    <a:cubicBezTo>
                      <a:pt x="789" y="11649"/>
                      <a:pt x="826" y="11647"/>
                      <a:pt x="860" y="11643"/>
                    </a:cubicBezTo>
                    <a:cubicBezTo>
                      <a:pt x="2765" y="11406"/>
                      <a:pt x="4729" y="11158"/>
                      <a:pt x="6356" y="10148"/>
                    </a:cubicBezTo>
                    <a:cubicBezTo>
                      <a:pt x="6643" y="9969"/>
                      <a:pt x="6883" y="9687"/>
                      <a:pt x="6939" y="9355"/>
                    </a:cubicBezTo>
                    <a:cubicBezTo>
                      <a:pt x="6975" y="9138"/>
                      <a:pt x="6933" y="8923"/>
                      <a:pt x="6892" y="8711"/>
                    </a:cubicBezTo>
                    <a:cubicBezTo>
                      <a:pt x="6409" y="6264"/>
                      <a:pt x="5923" y="3801"/>
                      <a:pt x="4941" y="1508"/>
                    </a:cubicBezTo>
                    <a:cubicBezTo>
                      <a:pt x="4635" y="794"/>
                      <a:pt x="4470" y="534"/>
                      <a:pt x="3739" y="266"/>
                    </a:cubicBezTo>
                    <a:cubicBezTo>
                      <a:pt x="3302" y="106"/>
                      <a:pt x="2839" y="0"/>
                      <a:pt x="2375"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321" name="Google Shape;7214;p57"/>
              <p:cNvSpPr/>
              <p:nvPr/>
            </p:nvSpPr>
            <p:spPr>
              <a:xfrm>
                <a:off x="6430866" y="3735147"/>
                <a:ext cx="335971" cy="561848"/>
              </a:xfrm>
              <a:custGeom>
                <a:avLst/>
                <a:gdLst/>
                <a:ahLst/>
                <a:cxnLst/>
                <a:rect l="l" t="t" r="r" b="b"/>
                <a:pathLst>
                  <a:path w="6970" h="11656" extrusionOk="0">
                    <a:moveTo>
                      <a:pt x="2374" y="1"/>
                    </a:moveTo>
                    <a:cubicBezTo>
                      <a:pt x="2258" y="1"/>
                      <a:pt x="2142" y="7"/>
                      <a:pt x="2026" y="21"/>
                    </a:cubicBezTo>
                    <a:cubicBezTo>
                      <a:pt x="1449" y="91"/>
                      <a:pt x="880" y="353"/>
                      <a:pt x="514" y="805"/>
                    </a:cubicBezTo>
                    <a:cubicBezTo>
                      <a:pt x="137" y="1271"/>
                      <a:pt x="1" y="1893"/>
                      <a:pt x="20" y="2493"/>
                    </a:cubicBezTo>
                    <a:cubicBezTo>
                      <a:pt x="43" y="3093"/>
                      <a:pt x="210" y="3673"/>
                      <a:pt x="383" y="4248"/>
                    </a:cubicBezTo>
                    <a:cubicBezTo>
                      <a:pt x="433" y="4412"/>
                      <a:pt x="481" y="4577"/>
                      <a:pt x="534" y="4739"/>
                    </a:cubicBezTo>
                    <a:cubicBezTo>
                      <a:pt x="665" y="4739"/>
                      <a:pt x="801" y="4730"/>
                      <a:pt x="933" y="4716"/>
                    </a:cubicBezTo>
                    <a:cubicBezTo>
                      <a:pt x="2012" y="4610"/>
                      <a:pt x="3089" y="4507"/>
                      <a:pt x="4171" y="4401"/>
                    </a:cubicBezTo>
                    <a:cubicBezTo>
                      <a:pt x="4224" y="4396"/>
                      <a:pt x="4278" y="4390"/>
                      <a:pt x="4332" y="4390"/>
                    </a:cubicBezTo>
                    <a:cubicBezTo>
                      <a:pt x="4411" y="4390"/>
                      <a:pt x="4489" y="4402"/>
                      <a:pt x="4559" y="4440"/>
                    </a:cubicBezTo>
                    <a:cubicBezTo>
                      <a:pt x="4651" y="4493"/>
                      <a:pt x="4715" y="4582"/>
                      <a:pt x="4774" y="4669"/>
                    </a:cubicBezTo>
                    <a:cubicBezTo>
                      <a:pt x="5240" y="5347"/>
                      <a:pt x="5725" y="6167"/>
                      <a:pt x="5449" y="6940"/>
                    </a:cubicBezTo>
                    <a:cubicBezTo>
                      <a:pt x="5349" y="7233"/>
                      <a:pt x="5148" y="7478"/>
                      <a:pt x="4930" y="7693"/>
                    </a:cubicBezTo>
                    <a:cubicBezTo>
                      <a:pt x="4158" y="8469"/>
                      <a:pt x="3111" y="8954"/>
                      <a:pt x="2021" y="9088"/>
                    </a:cubicBezTo>
                    <a:cubicBezTo>
                      <a:pt x="2062" y="9194"/>
                      <a:pt x="2099" y="9294"/>
                      <a:pt x="2141" y="9398"/>
                    </a:cubicBezTo>
                    <a:cubicBezTo>
                      <a:pt x="1610" y="9995"/>
                      <a:pt x="1080" y="10594"/>
                      <a:pt x="550" y="11191"/>
                    </a:cubicBezTo>
                    <a:cubicBezTo>
                      <a:pt x="481" y="11275"/>
                      <a:pt x="402" y="11376"/>
                      <a:pt x="425" y="11484"/>
                    </a:cubicBezTo>
                    <a:cubicBezTo>
                      <a:pt x="454" y="11618"/>
                      <a:pt x="605" y="11655"/>
                      <a:pt x="749" y="11655"/>
                    </a:cubicBezTo>
                    <a:cubicBezTo>
                      <a:pt x="786" y="11655"/>
                      <a:pt x="823" y="11653"/>
                      <a:pt x="857" y="11649"/>
                    </a:cubicBezTo>
                    <a:cubicBezTo>
                      <a:pt x="2763" y="11412"/>
                      <a:pt x="4727" y="11164"/>
                      <a:pt x="6353" y="10151"/>
                    </a:cubicBezTo>
                    <a:cubicBezTo>
                      <a:pt x="6640" y="9975"/>
                      <a:pt x="6880" y="9691"/>
                      <a:pt x="6936" y="9361"/>
                    </a:cubicBezTo>
                    <a:cubicBezTo>
                      <a:pt x="6970" y="9144"/>
                      <a:pt x="6931" y="8929"/>
                      <a:pt x="6889" y="8714"/>
                    </a:cubicBezTo>
                    <a:cubicBezTo>
                      <a:pt x="6406" y="6270"/>
                      <a:pt x="5921" y="3804"/>
                      <a:pt x="4939" y="1514"/>
                    </a:cubicBezTo>
                    <a:cubicBezTo>
                      <a:pt x="4632" y="800"/>
                      <a:pt x="4467" y="537"/>
                      <a:pt x="3739" y="269"/>
                    </a:cubicBezTo>
                    <a:cubicBezTo>
                      <a:pt x="3301" y="106"/>
                      <a:pt x="2839" y="1"/>
                      <a:pt x="2374"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322" name="Google Shape;7215;p57"/>
              <p:cNvSpPr/>
              <p:nvPr/>
            </p:nvSpPr>
            <p:spPr>
              <a:xfrm>
                <a:off x="6170809" y="3149524"/>
                <a:ext cx="533650" cy="776783"/>
              </a:xfrm>
              <a:custGeom>
                <a:avLst/>
                <a:gdLst/>
                <a:ahLst/>
                <a:cxnLst/>
                <a:rect l="l" t="t" r="r" b="b"/>
                <a:pathLst>
                  <a:path w="11071" h="16115" extrusionOk="0">
                    <a:moveTo>
                      <a:pt x="4868" y="1"/>
                    </a:moveTo>
                    <a:cubicBezTo>
                      <a:pt x="4508" y="1"/>
                      <a:pt x="4146" y="22"/>
                      <a:pt x="3794" y="46"/>
                    </a:cubicBezTo>
                    <a:cubicBezTo>
                      <a:pt x="2857" y="107"/>
                      <a:pt x="1858" y="196"/>
                      <a:pt x="1119" y="774"/>
                    </a:cubicBezTo>
                    <a:cubicBezTo>
                      <a:pt x="410" y="1329"/>
                      <a:pt x="70" y="2252"/>
                      <a:pt x="34" y="3154"/>
                    </a:cubicBezTo>
                    <a:cubicBezTo>
                      <a:pt x="0" y="4052"/>
                      <a:pt x="223" y="4939"/>
                      <a:pt x="463" y="5807"/>
                    </a:cubicBezTo>
                    <a:cubicBezTo>
                      <a:pt x="1429" y="9297"/>
                      <a:pt x="2793" y="12720"/>
                      <a:pt x="4241" y="16037"/>
                    </a:cubicBezTo>
                    <a:cubicBezTo>
                      <a:pt x="4709" y="16088"/>
                      <a:pt x="5178" y="16115"/>
                      <a:pt x="5644" y="16115"/>
                    </a:cubicBezTo>
                    <a:cubicBezTo>
                      <a:pt x="7562" y="16115"/>
                      <a:pt x="9436" y="15663"/>
                      <a:pt x="11070" y="14620"/>
                    </a:cubicBezTo>
                    <a:cubicBezTo>
                      <a:pt x="9544" y="10736"/>
                      <a:pt x="8621" y="6618"/>
                      <a:pt x="8339" y="2459"/>
                    </a:cubicBezTo>
                    <a:cubicBezTo>
                      <a:pt x="8300" y="1915"/>
                      <a:pt x="7761" y="989"/>
                      <a:pt x="7326" y="660"/>
                    </a:cubicBezTo>
                    <a:cubicBezTo>
                      <a:pt x="6637" y="129"/>
                      <a:pt x="5757" y="1"/>
                      <a:pt x="4868"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23" name="Google Shape;7216;p57"/>
              <p:cNvSpPr/>
              <p:nvPr/>
            </p:nvSpPr>
            <p:spPr>
              <a:xfrm>
                <a:off x="6170809" y="3149524"/>
                <a:ext cx="425387" cy="776928"/>
              </a:xfrm>
              <a:custGeom>
                <a:avLst/>
                <a:gdLst/>
                <a:ahLst/>
                <a:cxnLst/>
                <a:rect l="l" t="t" r="r" b="b"/>
                <a:pathLst>
                  <a:path w="8825" h="16118" extrusionOk="0">
                    <a:moveTo>
                      <a:pt x="4869" y="1"/>
                    </a:moveTo>
                    <a:cubicBezTo>
                      <a:pt x="4509" y="1"/>
                      <a:pt x="4147" y="22"/>
                      <a:pt x="3794" y="46"/>
                    </a:cubicBezTo>
                    <a:cubicBezTo>
                      <a:pt x="2857" y="107"/>
                      <a:pt x="1858" y="196"/>
                      <a:pt x="1119" y="774"/>
                    </a:cubicBezTo>
                    <a:cubicBezTo>
                      <a:pt x="413" y="1329"/>
                      <a:pt x="73" y="2252"/>
                      <a:pt x="37" y="3154"/>
                    </a:cubicBezTo>
                    <a:cubicBezTo>
                      <a:pt x="0" y="4052"/>
                      <a:pt x="223" y="4939"/>
                      <a:pt x="461" y="5815"/>
                    </a:cubicBezTo>
                    <a:cubicBezTo>
                      <a:pt x="1426" y="9305"/>
                      <a:pt x="2790" y="12725"/>
                      <a:pt x="4238" y="16045"/>
                    </a:cubicBezTo>
                    <a:cubicBezTo>
                      <a:pt x="4648" y="16087"/>
                      <a:pt x="5058" y="16112"/>
                      <a:pt x="5465" y="16118"/>
                    </a:cubicBezTo>
                    <a:cubicBezTo>
                      <a:pt x="4210" y="12734"/>
                      <a:pt x="3183" y="9263"/>
                      <a:pt x="2411" y="5737"/>
                    </a:cubicBezTo>
                    <a:lnTo>
                      <a:pt x="2411" y="5737"/>
                    </a:lnTo>
                    <a:cubicBezTo>
                      <a:pt x="4172" y="6286"/>
                      <a:pt x="6018" y="6566"/>
                      <a:pt x="7864" y="6566"/>
                    </a:cubicBezTo>
                    <a:cubicBezTo>
                      <a:pt x="8184" y="6566"/>
                      <a:pt x="8505" y="6557"/>
                      <a:pt x="8824" y="6540"/>
                    </a:cubicBezTo>
                    <a:cubicBezTo>
                      <a:pt x="8590" y="5190"/>
                      <a:pt x="8428" y="3829"/>
                      <a:pt x="8336" y="2462"/>
                    </a:cubicBezTo>
                    <a:cubicBezTo>
                      <a:pt x="8300" y="1918"/>
                      <a:pt x="7759" y="991"/>
                      <a:pt x="7326" y="660"/>
                    </a:cubicBezTo>
                    <a:cubicBezTo>
                      <a:pt x="6637" y="129"/>
                      <a:pt x="5759" y="1"/>
                      <a:pt x="4869"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24" name="Google Shape;7217;p57"/>
              <p:cNvSpPr/>
              <p:nvPr/>
            </p:nvSpPr>
            <p:spPr>
              <a:xfrm>
                <a:off x="6450533" y="4081633"/>
                <a:ext cx="316690" cy="215369"/>
              </a:xfrm>
              <a:custGeom>
                <a:avLst/>
                <a:gdLst/>
                <a:ahLst/>
                <a:cxnLst/>
                <a:rect l="l" t="t" r="r" b="b"/>
                <a:pathLst>
                  <a:path w="6570" h="4468" extrusionOk="0">
                    <a:moveTo>
                      <a:pt x="6179" y="0"/>
                    </a:moveTo>
                    <a:cubicBezTo>
                      <a:pt x="5680" y="681"/>
                      <a:pt x="5077" y="1272"/>
                      <a:pt x="4355" y="1702"/>
                    </a:cubicBezTo>
                    <a:cubicBezTo>
                      <a:pt x="3654" y="2117"/>
                      <a:pt x="2833" y="2357"/>
                      <a:pt x="2022" y="2357"/>
                    </a:cubicBezTo>
                    <a:cubicBezTo>
                      <a:pt x="1890" y="2357"/>
                      <a:pt x="1759" y="2351"/>
                      <a:pt x="1629" y="2338"/>
                    </a:cubicBezTo>
                    <a:cubicBezTo>
                      <a:pt x="1138" y="2890"/>
                      <a:pt x="644" y="3448"/>
                      <a:pt x="151" y="4003"/>
                    </a:cubicBezTo>
                    <a:cubicBezTo>
                      <a:pt x="81" y="4087"/>
                      <a:pt x="0" y="4188"/>
                      <a:pt x="25" y="4296"/>
                    </a:cubicBezTo>
                    <a:cubicBezTo>
                      <a:pt x="52" y="4430"/>
                      <a:pt x="204" y="4467"/>
                      <a:pt x="349" y="4467"/>
                    </a:cubicBezTo>
                    <a:cubicBezTo>
                      <a:pt x="387" y="4467"/>
                      <a:pt x="423" y="4465"/>
                      <a:pt x="458" y="4461"/>
                    </a:cubicBezTo>
                    <a:cubicBezTo>
                      <a:pt x="2360" y="4224"/>
                      <a:pt x="4324" y="3976"/>
                      <a:pt x="5953" y="2966"/>
                    </a:cubicBezTo>
                    <a:cubicBezTo>
                      <a:pt x="6238" y="2787"/>
                      <a:pt x="6481" y="2505"/>
                      <a:pt x="6537" y="2173"/>
                    </a:cubicBezTo>
                    <a:cubicBezTo>
                      <a:pt x="6570" y="1956"/>
                      <a:pt x="6528" y="1741"/>
                      <a:pt x="6486" y="1529"/>
                    </a:cubicBezTo>
                    <a:cubicBezTo>
                      <a:pt x="6386" y="1018"/>
                      <a:pt x="6285" y="511"/>
                      <a:pt x="6179"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25" name="Google Shape;7218;p57"/>
              <p:cNvSpPr/>
              <p:nvPr/>
            </p:nvSpPr>
            <p:spPr>
              <a:xfrm>
                <a:off x="6450388" y="4152347"/>
                <a:ext cx="316739" cy="144656"/>
              </a:xfrm>
              <a:custGeom>
                <a:avLst/>
                <a:gdLst/>
                <a:ahLst/>
                <a:cxnLst/>
                <a:rect l="l" t="t" r="r" b="b"/>
                <a:pathLst>
                  <a:path w="6571" h="3001" extrusionOk="0">
                    <a:moveTo>
                      <a:pt x="6475" y="1"/>
                    </a:moveTo>
                    <a:cubicBezTo>
                      <a:pt x="5357" y="904"/>
                      <a:pt x="4079" y="1602"/>
                      <a:pt x="2665" y="1744"/>
                    </a:cubicBezTo>
                    <a:cubicBezTo>
                      <a:pt x="2470" y="1765"/>
                      <a:pt x="2276" y="1774"/>
                      <a:pt x="2083" y="1774"/>
                    </a:cubicBezTo>
                    <a:cubicBezTo>
                      <a:pt x="1692" y="1774"/>
                      <a:pt x="1303" y="1736"/>
                      <a:pt x="915" y="1674"/>
                    </a:cubicBezTo>
                    <a:cubicBezTo>
                      <a:pt x="661" y="1962"/>
                      <a:pt x="408" y="2252"/>
                      <a:pt x="151" y="2536"/>
                    </a:cubicBezTo>
                    <a:cubicBezTo>
                      <a:pt x="81" y="2620"/>
                      <a:pt x="0" y="2721"/>
                      <a:pt x="25" y="2829"/>
                    </a:cubicBezTo>
                    <a:cubicBezTo>
                      <a:pt x="52" y="2963"/>
                      <a:pt x="202" y="3000"/>
                      <a:pt x="349" y="3000"/>
                    </a:cubicBezTo>
                    <a:cubicBezTo>
                      <a:pt x="386" y="3000"/>
                      <a:pt x="423" y="2998"/>
                      <a:pt x="458" y="2994"/>
                    </a:cubicBezTo>
                    <a:cubicBezTo>
                      <a:pt x="2360" y="2757"/>
                      <a:pt x="4324" y="2509"/>
                      <a:pt x="5954" y="1499"/>
                    </a:cubicBezTo>
                    <a:cubicBezTo>
                      <a:pt x="6238" y="1320"/>
                      <a:pt x="6478" y="1038"/>
                      <a:pt x="6534" y="706"/>
                    </a:cubicBezTo>
                    <a:cubicBezTo>
                      <a:pt x="6570" y="489"/>
                      <a:pt x="6528" y="274"/>
                      <a:pt x="6487" y="62"/>
                    </a:cubicBezTo>
                    <a:cubicBezTo>
                      <a:pt x="6484" y="40"/>
                      <a:pt x="6478" y="23"/>
                      <a:pt x="6475"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26" name="Google Shape;7219;p57"/>
              <p:cNvSpPr/>
              <p:nvPr/>
            </p:nvSpPr>
            <p:spPr>
              <a:xfrm>
                <a:off x="6002145" y="2134362"/>
                <a:ext cx="1066866" cy="1246661"/>
              </a:xfrm>
              <a:custGeom>
                <a:avLst/>
                <a:gdLst/>
                <a:ahLst/>
                <a:cxnLst/>
                <a:rect l="l" t="t" r="r" b="b"/>
                <a:pathLst>
                  <a:path w="22133" h="25863" extrusionOk="0">
                    <a:moveTo>
                      <a:pt x="9142" y="1"/>
                    </a:moveTo>
                    <a:cubicBezTo>
                      <a:pt x="8073" y="1"/>
                      <a:pt x="7003" y="205"/>
                      <a:pt x="6016" y="615"/>
                    </a:cubicBezTo>
                    <a:cubicBezTo>
                      <a:pt x="5720" y="738"/>
                      <a:pt x="5424" y="883"/>
                      <a:pt x="5193" y="1106"/>
                    </a:cubicBezTo>
                    <a:cubicBezTo>
                      <a:pt x="4900" y="1393"/>
                      <a:pt x="4732" y="1778"/>
                      <a:pt x="4587" y="2163"/>
                    </a:cubicBezTo>
                    <a:cubicBezTo>
                      <a:pt x="4258" y="3025"/>
                      <a:pt x="3999" y="3907"/>
                      <a:pt x="3742" y="4791"/>
                    </a:cubicBezTo>
                    <a:cubicBezTo>
                      <a:pt x="2958" y="7497"/>
                      <a:pt x="2216" y="10214"/>
                      <a:pt x="1602" y="12965"/>
                    </a:cubicBezTo>
                    <a:cubicBezTo>
                      <a:pt x="852" y="16346"/>
                      <a:pt x="352" y="19875"/>
                      <a:pt x="1" y="23324"/>
                    </a:cubicBezTo>
                    <a:cubicBezTo>
                      <a:pt x="2777" y="24504"/>
                      <a:pt x="5689" y="25419"/>
                      <a:pt x="8688" y="25734"/>
                    </a:cubicBezTo>
                    <a:cubicBezTo>
                      <a:pt x="9483" y="25817"/>
                      <a:pt x="10290" y="25862"/>
                      <a:pt x="11098" y="25862"/>
                    </a:cubicBezTo>
                    <a:cubicBezTo>
                      <a:pt x="13339" y="25862"/>
                      <a:pt x="15591" y="25512"/>
                      <a:pt x="17627" y="24632"/>
                    </a:cubicBezTo>
                    <a:cubicBezTo>
                      <a:pt x="17493" y="22741"/>
                      <a:pt x="17259" y="20726"/>
                      <a:pt x="17019" y="18846"/>
                    </a:cubicBezTo>
                    <a:lnTo>
                      <a:pt x="17019" y="18846"/>
                    </a:lnTo>
                    <a:cubicBezTo>
                      <a:pt x="17722" y="20548"/>
                      <a:pt x="18450" y="22261"/>
                      <a:pt x="19237" y="23923"/>
                    </a:cubicBezTo>
                    <a:cubicBezTo>
                      <a:pt x="20294" y="23268"/>
                      <a:pt x="21184" y="22531"/>
                      <a:pt x="22132" y="21722"/>
                    </a:cubicBezTo>
                    <a:cubicBezTo>
                      <a:pt x="19568" y="14898"/>
                      <a:pt x="16684" y="8197"/>
                      <a:pt x="13490" y="1641"/>
                    </a:cubicBezTo>
                    <a:cubicBezTo>
                      <a:pt x="13283" y="1223"/>
                      <a:pt x="12778" y="838"/>
                      <a:pt x="12354" y="648"/>
                    </a:cubicBezTo>
                    <a:cubicBezTo>
                      <a:pt x="11343" y="217"/>
                      <a:pt x="10242" y="1"/>
                      <a:pt x="9142"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27" name="Google Shape;7220;p57"/>
              <p:cNvSpPr/>
              <p:nvPr/>
            </p:nvSpPr>
            <p:spPr>
              <a:xfrm>
                <a:off x="6454968" y="2834323"/>
                <a:ext cx="173095" cy="163647"/>
              </a:xfrm>
              <a:custGeom>
                <a:avLst/>
                <a:gdLst/>
                <a:ahLst/>
                <a:cxnLst/>
                <a:rect l="l" t="t" r="r" b="b"/>
                <a:pathLst>
                  <a:path w="3591" h="3395" extrusionOk="0">
                    <a:moveTo>
                      <a:pt x="1788" y="224"/>
                    </a:moveTo>
                    <a:cubicBezTo>
                      <a:pt x="2023" y="224"/>
                      <a:pt x="2221" y="347"/>
                      <a:pt x="2324" y="556"/>
                    </a:cubicBezTo>
                    <a:lnTo>
                      <a:pt x="2472" y="849"/>
                    </a:lnTo>
                    <a:lnTo>
                      <a:pt x="2795" y="896"/>
                    </a:lnTo>
                    <a:cubicBezTo>
                      <a:pt x="3030" y="933"/>
                      <a:pt x="3208" y="1081"/>
                      <a:pt x="3281" y="1304"/>
                    </a:cubicBezTo>
                    <a:cubicBezTo>
                      <a:pt x="3353" y="1527"/>
                      <a:pt x="3298" y="1758"/>
                      <a:pt x="3130" y="1917"/>
                    </a:cubicBezTo>
                    <a:lnTo>
                      <a:pt x="2896" y="2149"/>
                    </a:lnTo>
                    <a:lnTo>
                      <a:pt x="2952" y="2473"/>
                    </a:lnTo>
                    <a:cubicBezTo>
                      <a:pt x="2994" y="2704"/>
                      <a:pt x="2904" y="2922"/>
                      <a:pt x="2715" y="3058"/>
                    </a:cubicBezTo>
                    <a:cubicBezTo>
                      <a:pt x="2609" y="3136"/>
                      <a:pt x="2487" y="3175"/>
                      <a:pt x="2364" y="3175"/>
                    </a:cubicBezTo>
                    <a:cubicBezTo>
                      <a:pt x="2269" y="3175"/>
                      <a:pt x="2174" y="3152"/>
                      <a:pt x="2084" y="3106"/>
                    </a:cubicBezTo>
                    <a:lnTo>
                      <a:pt x="1794" y="2952"/>
                    </a:lnTo>
                    <a:lnTo>
                      <a:pt x="1493" y="3106"/>
                    </a:lnTo>
                    <a:cubicBezTo>
                      <a:pt x="1402" y="3152"/>
                      <a:pt x="1306" y="3175"/>
                      <a:pt x="1212" y="3175"/>
                    </a:cubicBezTo>
                    <a:cubicBezTo>
                      <a:pt x="1088" y="3175"/>
                      <a:pt x="967" y="3136"/>
                      <a:pt x="859" y="3058"/>
                    </a:cubicBezTo>
                    <a:cubicBezTo>
                      <a:pt x="672" y="2922"/>
                      <a:pt x="586" y="2704"/>
                      <a:pt x="622" y="2473"/>
                    </a:cubicBezTo>
                    <a:lnTo>
                      <a:pt x="678" y="2149"/>
                    </a:lnTo>
                    <a:lnTo>
                      <a:pt x="446" y="1917"/>
                    </a:lnTo>
                    <a:cubicBezTo>
                      <a:pt x="282" y="1756"/>
                      <a:pt x="223" y="1527"/>
                      <a:pt x="296" y="1304"/>
                    </a:cubicBezTo>
                    <a:cubicBezTo>
                      <a:pt x="368" y="1081"/>
                      <a:pt x="550" y="927"/>
                      <a:pt x="781" y="896"/>
                    </a:cubicBezTo>
                    <a:lnTo>
                      <a:pt x="1105" y="849"/>
                    </a:lnTo>
                    <a:lnTo>
                      <a:pt x="1250" y="556"/>
                    </a:lnTo>
                    <a:cubicBezTo>
                      <a:pt x="1356" y="347"/>
                      <a:pt x="1554" y="224"/>
                      <a:pt x="1788" y="224"/>
                    </a:cubicBezTo>
                    <a:close/>
                    <a:moveTo>
                      <a:pt x="1794" y="1"/>
                    </a:moveTo>
                    <a:cubicBezTo>
                      <a:pt x="1481" y="1"/>
                      <a:pt x="1203" y="177"/>
                      <a:pt x="1063" y="458"/>
                    </a:cubicBezTo>
                    <a:lnTo>
                      <a:pt x="968" y="651"/>
                    </a:lnTo>
                    <a:lnTo>
                      <a:pt x="759" y="682"/>
                    </a:lnTo>
                    <a:cubicBezTo>
                      <a:pt x="449" y="726"/>
                      <a:pt x="195" y="944"/>
                      <a:pt x="98" y="1240"/>
                    </a:cubicBezTo>
                    <a:cubicBezTo>
                      <a:pt x="0" y="1538"/>
                      <a:pt x="75" y="1859"/>
                      <a:pt x="301" y="2079"/>
                    </a:cubicBezTo>
                    <a:lnTo>
                      <a:pt x="455" y="2227"/>
                    </a:lnTo>
                    <a:lnTo>
                      <a:pt x="421" y="2436"/>
                    </a:lnTo>
                    <a:cubicBezTo>
                      <a:pt x="368" y="2746"/>
                      <a:pt x="491" y="3053"/>
                      <a:pt x="745" y="3237"/>
                    </a:cubicBezTo>
                    <a:cubicBezTo>
                      <a:pt x="887" y="3343"/>
                      <a:pt x="1060" y="3393"/>
                      <a:pt x="1228" y="3393"/>
                    </a:cubicBezTo>
                    <a:cubicBezTo>
                      <a:pt x="1356" y="3393"/>
                      <a:pt x="1487" y="3363"/>
                      <a:pt x="1607" y="3301"/>
                    </a:cubicBezTo>
                    <a:lnTo>
                      <a:pt x="1794" y="3204"/>
                    </a:lnTo>
                    <a:lnTo>
                      <a:pt x="1984" y="3301"/>
                    </a:lnTo>
                    <a:cubicBezTo>
                      <a:pt x="2103" y="3364"/>
                      <a:pt x="2232" y="3395"/>
                      <a:pt x="2361" y="3395"/>
                    </a:cubicBezTo>
                    <a:cubicBezTo>
                      <a:pt x="2531" y="3395"/>
                      <a:pt x="2700" y="3342"/>
                      <a:pt x="2846" y="3237"/>
                    </a:cubicBezTo>
                    <a:cubicBezTo>
                      <a:pt x="3100" y="3053"/>
                      <a:pt x="3222" y="2746"/>
                      <a:pt x="3169" y="2436"/>
                    </a:cubicBezTo>
                    <a:lnTo>
                      <a:pt x="3133" y="2227"/>
                    </a:lnTo>
                    <a:lnTo>
                      <a:pt x="3286" y="2079"/>
                    </a:lnTo>
                    <a:cubicBezTo>
                      <a:pt x="3510" y="1859"/>
                      <a:pt x="3591" y="1535"/>
                      <a:pt x="3493" y="1240"/>
                    </a:cubicBezTo>
                    <a:cubicBezTo>
                      <a:pt x="3395" y="938"/>
                      <a:pt x="3141" y="726"/>
                      <a:pt x="2832" y="682"/>
                    </a:cubicBezTo>
                    <a:lnTo>
                      <a:pt x="2623" y="651"/>
                    </a:lnTo>
                    <a:lnTo>
                      <a:pt x="2528" y="458"/>
                    </a:lnTo>
                    <a:cubicBezTo>
                      <a:pt x="2391" y="177"/>
                      <a:pt x="2109" y="1"/>
                      <a:pt x="179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28" name="Google Shape;7221;p57"/>
              <p:cNvSpPr/>
              <p:nvPr/>
            </p:nvSpPr>
            <p:spPr>
              <a:xfrm>
                <a:off x="6490204" y="2867679"/>
                <a:ext cx="102768" cy="97128"/>
              </a:xfrm>
              <a:custGeom>
                <a:avLst/>
                <a:gdLst/>
                <a:ahLst/>
                <a:cxnLst/>
                <a:rect l="l" t="t" r="r" b="b"/>
                <a:pathLst>
                  <a:path w="2132" h="2015" extrusionOk="0">
                    <a:moveTo>
                      <a:pt x="1069" y="227"/>
                    </a:moveTo>
                    <a:cubicBezTo>
                      <a:pt x="1180" y="227"/>
                      <a:pt x="1272" y="285"/>
                      <a:pt x="1325" y="386"/>
                    </a:cubicBezTo>
                    <a:lnTo>
                      <a:pt x="1420" y="575"/>
                    </a:lnTo>
                    <a:lnTo>
                      <a:pt x="1629" y="606"/>
                    </a:lnTo>
                    <a:cubicBezTo>
                      <a:pt x="1741" y="623"/>
                      <a:pt x="1827" y="695"/>
                      <a:pt x="1864" y="804"/>
                    </a:cubicBezTo>
                    <a:cubicBezTo>
                      <a:pt x="1897" y="910"/>
                      <a:pt x="1869" y="1025"/>
                      <a:pt x="1788" y="1100"/>
                    </a:cubicBezTo>
                    <a:lnTo>
                      <a:pt x="1640" y="1248"/>
                    </a:lnTo>
                    <a:lnTo>
                      <a:pt x="1674" y="1454"/>
                    </a:lnTo>
                    <a:cubicBezTo>
                      <a:pt x="1693" y="1566"/>
                      <a:pt x="1649" y="1669"/>
                      <a:pt x="1560" y="1736"/>
                    </a:cubicBezTo>
                    <a:cubicBezTo>
                      <a:pt x="1505" y="1771"/>
                      <a:pt x="1445" y="1790"/>
                      <a:pt x="1385" y="1790"/>
                    </a:cubicBezTo>
                    <a:cubicBezTo>
                      <a:pt x="1340" y="1790"/>
                      <a:pt x="1295" y="1780"/>
                      <a:pt x="1253" y="1758"/>
                    </a:cubicBezTo>
                    <a:lnTo>
                      <a:pt x="1063" y="1658"/>
                    </a:lnTo>
                    <a:lnTo>
                      <a:pt x="882" y="1758"/>
                    </a:lnTo>
                    <a:cubicBezTo>
                      <a:pt x="837" y="1780"/>
                      <a:pt x="790" y="1792"/>
                      <a:pt x="744" y="1792"/>
                    </a:cubicBezTo>
                    <a:cubicBezTo>
                      <a:pt x="685" y="1792"/>
                      <a:pt x="626" y="1773"/>
                      <a:pt x="575" y="1736"/>
                    </a:cubicBezTo>
                    <a:cubicBezTo>
                      <a:pt x="485" y="1669"/>
                      <a:pt x="441" y="1566"/>
                      <a:pt x="460" y="1454"/>
                    </a:cubicBezTo>
                    <a:lnTo>
                      <a:pt x="497" y="1248"/>
                    </a:lnTo>
                    <a:lnTo>
                      <a:pt x="346" y="1100"/>
                    </a:lnTo>
                    <a:cubicBezTo>
                      <a:pt x="265" y="1022"/>
                      <a:pt x="237" y="913"/>
                      <a:pt x="273" y="804"/>
                    </a:cubicBezTo>
                    <a:cubicBezTo>
                      <a:pt x="307" y="698"/>
                      <a:pt x="393" y="623"/>
                      <a:pt x="505" y="606"/>
                    </a:cubicBezTo>
                    <a:lnTo>
                      <a:pt x="714" y="575"/>
                    </a:lnTo>
                    <a:lnTo>
                      <a:pt x="809" y="386"/>
                    </a:lnTo>
                    <a:cubicBezTo>
                      <a:pt x="859" y="285"/>
                      <a:pt x="957" y="227"/>
                      <a:pt x="1069" y="227"/>
                    </a:cubicBezTo>
                    <a:close/>
                    <a:moveTo>
                      <a:pt x="1069" y="1"/>
                    </a:moveTo>
                    <a:cubicBezTo>
                      <a:pt x="876" y="1"/>
                      <a:pt x="697" y="107"/>
                      <a:pt x="611" y="285"/>
                    </a:cubicBezTo>
                    <a:lnTo>
                      <a:pt x="569" y="369"/>
                    </a:lnTo>
                    <a:lnTo>
                      <a:pt x="474" y="383"/>
                    </a:lnTo>
                    <a:cubicBezTo>
                      <a:pt x="279" y="411"/>
                      <a:pt x="123" y="545"/>
                      <a:pt x="64" y="732"/>
                    </a:cubicBezTo>
                    <a:cubicBezTo>
                      <a:pt x="0" y="921"/>
                      <a:pt x="53" y="1122"/>
                      <a:pt x="193" y="1259"/>
                    </a:cubicBezTo>
                    <a:lnTo>
                      <a:pt x="259" y="1326"/>
                    </a:lnTo>
                    <a:lnTo>
                      <a:pt x="240" y="1418"/>
                    </a:lnTo>
                    <a:cubicBezTo>
                      <a:pt x="206" y="1610"/>
                      <a:pt x="287" y="1803"/>
                      <a:pt x="444" y="1917"/>
                    </a:cubicBezTo>
                    <a:cubicBezTo>
                      <a:pt x="533" y="1982"/>
                      <a:pt x="638" y="2015"/>
                      <a:pt x="744" y="2015"/>
                    </a:cubicBezTo>
                    <a:cubicBezTo>
                      <a:pt x="826" y="2015"/>
                      <a:pt x="908" y="1995"/>
                      <a:pt x="985" y="1956"/>
                    </a:cubicBezTo>
                    <a:lnTo>
                      <a:pt x="1069" y="1912"/>
                    </a:lnTo>
                    <a:lnTo>
                      <a:pt x="1152" y="1956"/>
                    </a:lnTo>
                    <a:cubicBezTo>
                      <a:pt x="1225" y="1995"/>
                      <a:pt x="1308" y="2015"/>
                      <a:pt x="1389" y="2015"/>
                    </a:cubicBezTo>
                    <a:cubicBezTo>
                      <a:pt x="1493" y="2015"/>
                      <a:pt x="1599" y="1981"/>
                      <a:pt x="1691" y="1917"/>
                    </a:cubicBezTo>
                    <a:cubicBezTo>
                      <a:pt x="1850" y="1803"/>
                      <a:pt x="1925" y="1610"/>
                      <a:pt x="1894" y="1418"/>
                    </a:cubicBezTo>
                    <a:lnTo>
                      <a:pt x="1878" y="1326"/>
                    </a:lnTo>
                    <a:lnTo>
                      <a:pt x="1942" y="1259"/>
                    </a:lnTo>
                    <a:cubicBezTo>
                      <a:pt x="2081" y="1119"/>
                      <a:pt x="2131" y="921"/>
                      <a:pt x="2073" y="732"/>
                    </a:cubicBezTo>
                    <a:cubicBezTo>
                      <a:pt x="2011" y="545"/>
                      <a:pt x="1855" y="411"/>
                      <a:pt x="1660" y="383"/>
                    </a:cubicBezTo>
                    <a:lnTo>
                      <a:pt x="1565" y="369"/>
                    </a:lnTo>
                    <a:lnTo>
                      <a:pt x="1523" y="285"/>
                    </a:lnTo>
                    <a:cubicBezTo>
                      <a:pt x="1440" y="107"/>
                      <a:pt x="1264" y="1"/>
                      <a:pt x="1069"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29" name="Google Shape;7222;p57"/>
              <p:cNvSpPr/>
              <p:nvPr/>
            </p:nvSpPr>
            <p:spPr>
              <a:xfrm>
                <a:off x="6611628" y="2595523"/>
                <a:ext cx="173240" cy="163599"/>
              </a:xfrm>
              <a:custGeom>
                <a:avLst/>
                <a:gdLst/>
                <a:ahLst/>
                <a:cxnLst/>
                <a:rect l="l" t="t" r="r" b="b"/>
                <a:pathLst>
                  <a:path w="3594" h="3394" extrusionOk="0">
                    <a:moveTo>
                      <a:pt x="1791" y="223"/>
                    </a:moveTo>
                    <a:cubicBezTo>
                      <a:pt x="2026" y="223"/>
                      <a:pt x="2224" y="343"/>
                      <a:pt x="2330" y="553"/>
                    </a:cubicBezTo>
                    <a:lnTo>
                      <a:pt x="2475" y="846"/>
                    </a:lnTo>
                    <a:lnTo>
                      <a:pt x="2798" y="896"/>
                    </a:lnTo>
                    <a:cubicBezTo>
                      <a:pt x="3033" y="929"/>
                      <a:pt x="3211" y="1080"/>
                      <a:pt x="3284" y="1303"/>
                    </a:cubicBezTo>
                    <a:cubicBezTo>
                      <a:pt x="3356" y="1526"/>
                      <a:pt x="3301" y="1758"/>
                      <a:pt x="3133" y="1917"/>
                    </a:cubicBezTo>
                    <a:lnTo>
                      <a:pt x="2902" y="2148"/>
                    </a:lnTo>
                    <a:lnTo>
                      <a:pt x="2957" y="2472"/>
                    </a:lnTo>
                    <a:cubicBezTo>
                      <a:pt x="2999" y="2701"/>
                      <a:pt x="2907" y="2921"/>
                      <a:pt x="2720" y="3058"/>
                    </a:cubicBezTo>
                    <a:cubicBezTo>
                      <a:pt x="2614" y="3135"/>
                      <a:pt x="2492" y="3174"/>
                      <a:pt x="2369" y="3174"/>
                    </a:cubicBezTo>
                    <a:cubicBezTo>
                      <a:pt x="2274" y="3174"/>
                      <a:pt x="2177" y="3150"/>
                      <a:pt x="2087" y="3102"/>
                    </a:cubicBezTo>
                    <a:lnTo>
                      <a:pt x="1800" y="2949"/>
                    </a:lnTo>
                    <a:lnTo>
                      <a:pt x="1496" y="3102"/>
                    </a:lnTo>
                    <a:cubicBezTo>
                      <a:pt x="1404" y="3150"/>
                      <a:pt x="1308" y="3174"/>
                      <a:pt x="1213" y="3174"/>
                    </a:cubicBezTo>
                    <a:cubicBezTo>
                      <a:pt x="1090" y="3174"/>
                      <a:pt x="970" y="3135"/>
                      <a:pt x="865" y="3058"/>
                    </a:cubicBezTo>
                    <a:cubicBezTo>
                      <a:pt x="675" y="2921"/>
                      <a:pt x="589" y="2701"/>
                      <a:pt x="628" y="2472"/>
                    </a:cubicBezTo>
                    <a:lnTo>
                      <a:pt x="684" y="2148"/>
                    </a:lnTo>
                    <a:lnTo>
                      <a:pt x="449" y="1917"/>
                    </a:lnTo>
                    <a:cubicBezTo>
                      <a:pt x="285" y="1752"/>
                      <a:pt x="226" y="1526"/>
                      <a:pt x="299" y="1303"/>
                    </a:cubicBezTo>
                    <a:cubicBezTo>
                      <a:pt x="371" y="1080"/>
                      <a:pt x="553" y="926"/>
                      <a:pt x="784" y="896"/>
                    </a:cubicBezTo>
                    <a:lnTo>
                      <a:pt x="1108" y="846"/>
                    </a:lnTo>
                    <a:lnTo>
                      <a:pt x="1256" y="553"/>
                    </a:lnTo>
                    <a:cubicBezTo>
                      <a:pt x="1359" y="343"/>
                      <a:pt x="1557" y="223"/>
                      <a:pt x="1791" y="223"/>
                    </a:cubicBezTo>
                    <a:close/>
                    <a:moveTo>
                      <a:pt x="1800" y="0"/>
                    </a:moveTo>
                    <a:cubicBezTo>
                      <a:pt x="1484" y="0"/>
                      <a:pt x="1205" y="173"/>
                      <a:pt x="1066" y="455"/>
                    </a:cubicBezTo>
                    <a:lnTo>
                      <a:pt x="971" y="647"/>
                    </a:lnTo>
                    <a:lnTo>
                      <a:pt x="762" y="678"/>
                    </a:lnTo>
                    <a:cubicBezTo>
                      <a:pt x="452" y="726"/>
                      <a:pt x="198" y="940"/>
                      <a:pt x="101" y="1236"/>
                    </a:cubicBezTo>
                    <a:cubicBezTo>
                      <a:pt x="0" y="1537"/>
                      <a:pt x="78" y="1858"/>
                      <a:pt x="307" y="2079"/>
                    </a:cubicBezTo>
                    <a:lnTo>
                      <a:pt x="461" y="2224"/>
                    </a:lnTo>
                    <a:lnTo>
                      <a:pt x="424" y="2433"/>
                    </a:lnTo>
                    <a:cubicBezTo>
                      <a:pt x="371" y="2743"/>
                      <a:pt x="494" y="3049"/>
                      <a:pt x="748" y="3236"/>
                    </a:cubicBezTo>
                    <a:cubicBezTo>
                      <a:pt x="893" y="3340"/>
                      <a:pt x="1063" y="3393"/>
                      <a:pt x="1231" y="3393"/>
                    </a:cubicBezTo>
                    <a:cubicBezTo>
                      <a:pt x="1359" y="3393"/>
                      <a:pt x="1493" y="3362"/>
                      <a:pt x="1610" y="3298"/>
                    </a:cubicBezTo>
                    <a:lnTo>
                      <a:pt x="1800" y="3200"/>
                    </a:lnTo>
                    <a:lnTo>
                      <a:pt x="1987" y="3298"/>
                    </a:lnTo>
                    <a:cubicBezTo>
                      <a:pt x="2107" y="3362"/>
                      <a:pt x="2237" y="3394"/>
                      <a:pt x="2368" y="3394"/>
                    </a:cubicBezTo>
                    <a:cubicBezTo>
                      <a:pt x="2537" y="3394"/>
                      <a:pt x="2705" y="3340"/>
                      <a:pt x="2849" y="3236"/>
                    </a:cubicBezTo>
                    <a:cubicBezTo>
                      <a:pt x="3102" y="3049"/>
                      <a:pt x="3225" y="2743"/>
                      <a:pt x="3172" y="2433"/>
                    </a:cubicBezTo>
                    <a:lnTo>
                      <a:pt x="3139" y="2224"/>
                    </a:lnTo>
                    <a:lnTo>
                      <a:pt x="3292" y="2079"/>
                    </a:lnTo>
                    <a:cubicBezTo>
                      <a:pt x="3515" y="1858"/>
                      <a:pt x="3593" y="1535"/>
                      <a:pt x="3496" y="1236"/>
                    </a:cubicBezTo>
                    <a:cubicBezTo>
                      <a:pt x="3398" y="938"/>
                      <a:pt x="3144" y="726"/>
                      <a:pt x="2835" y="678"/>
                    </a:cubicBezTo>
                    <a:lnTo>
                      <a:pt x="2625" y="647"/>
                    </a:lnTo>
                    <a:lnTo>
                      <a:pt x="2531" y="455"/>
                    </a:lnTo>
                    <a:cubicBezTo>
                      <a:pt x="2394" y="173"/>
                      <a:pt x="2112" y="0"/>
                      <a:pt x="180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0" name="Google Shape;7223;p57"/>
              <p:cNvSpPr/>
              <p:nvPr/>
            </p:nvSpPr>
            <p:spPr>
              <a:xfrm>
                <a:off x="6646865" y="2628735"/>
                <a:ext cx="102768" cy="97273"/>
              </a:xfrm>
              <a:custGeom>
                <a:avLst/>
                <a:gdLst/>
                <a:ahLst/>
                <a:cxnLst/>
                <a:rect l="l" t="t" r="r" b="b"/>
                <a:pathLst>
                  <a:path w="2132" h="2018" extrusionOk="0">
                    <a:moveTo>
                      <a:pt x="1071" y="229"/>
                    </a:moveTo>
                    <a:cubicBezTo>
                      <a:pt x="1183" y="229"/>
                      <a:pt x="1278" y="288"/>
                      <a:pt x="1328" y="388"/>
                    </a:cubicBezTo>
                    <a:lnTo>
                      <a:pt x="1423" y="578"/>
                    </a:lnTo>
                    <a:lnTo>
                      <a:pt x="1632" y="608"/>
                    </a:lnTo>
                    <a:cubicBezTo>
                      <a:pt x="1744" y="625"/>
                      <a:pt x="1830" y="698"/>
                      <a:pt x="1867" y="807"/>
                    </a:cubicBezTo>
                    <a:cubicBezTo>
                      <a:pt x="1900" y="913"/>
                      <a:pt x="1872" y="1027"/>
                      <a:pt x="1794" y="1102"/>
                    </a:cubicBezTo>
                    <a:lnTo>
                      <a:pt x="1643" y="1250"/>
                    </a:lnTo>
                    <a:lnTo>
                      <a:pt x="1677" y="1454"/>
                    </a:lnTo>
                    <a:cubicBezTo>
                      <a:pt x="1699" y="1568"/>
                      <a:pt x="1654" y="1671"/>
                      <a:pt x="1562" y="1738"/>
                    </a:cubicBezTo>
                    <a:cubicBezTo>
                      <a:pt x="1509" y="1773"/>
                      <a:pt x="1450" y="1792"/>
                      <a:pt x="1390" y="1792"/>
                    </a:cubicBezTo>
                    <a:cubicBezTo>
                      <a:pt x="1345" y="1792"/>
                      <a:pt x="1299" y="1781"/>
                      <a:pt x="1256" y="1758"/>
                    </a:cubicBezTo>
                    <a:lnTo>
                      <a:pt x="1069" y="1660"/>
                    </a:lnTo>
                    <a:lnTo>
                      <a:pt x="887" y="1758"/>
                    </a:lnTo>
                    <a:cubicBezTo>
                      <a:pt x="842" y="1781"/>
                      <a:pt x="794" y="1793"/>
                      <a:pt x="747" y="1793"/>
                    </a:cubicBezTo>
                    <a:cubicBezTo>
                      <a:pt x="688" y="1793"/>
                      <a:pt x="630" y="1774"/>
                      <a:pt x="580" y="1738"/>
                    </a:cubicBezTo>
                    <a:cubicBezTo>
                      <a:pt x="488" y="1671"/>
                      <a:pt x="444" y="1565"/>
                      <a:pt x="463" y="1454"/>
                    </a:cubicBezTo>
                    <a:lnTo>
                      <a:pt x="500" y="1250"/>
                    </a:lnTo>
                    <a:lnTo>
                      <a:pt x="349" y="1102"/>
                    </a:lnTo>
                    <a:cubicBezTo>
                      <a:pt x="268" y="1024"/>
                      <a:pt x="240" y="915"/>
                      <a:pt x="276" y="807"/>
                    </a:cubicBezTo>
                    <a:cubicBezTo>
                      <a:pt x="310" y="698"/>
                      <a:pt x="399" y="625"/>
                      <a:pt x="511" y="608"/>
                    </a:cubicBezTo>
                    <a:lnTo>
                      <a:pt x="720" y="578"/>
                    </a:lnTo>
                    <a:lnTo>
                      <a:pt x="812" y="388"/>
                    </a:lnTo>
                    <a:cubicBezTo>
                      <a:pt x="862" y="288"/>
                      <a:pt x="960" y="229"/>
                      <a:pt x="1071" y="229"/>
                    </a:cubicBezTo>
                    <a:close/>
                    <a:moveTo>
                      <a:pt x="1069" y="0"/>
                    </a:moveTo>
                    <a:cubicBezTo>
                      <a:pt x="876" y="0"/>
                      <a:pt x="698" y="109"/>
                      <a:pt x="611" y="288"/>
                    </a:cubicBezTo>
                    <a:lnTo>
                      <a:pt x="569" y="371"/>
                    </a:lnTo>
                    <a:lnTo>
                      <a:pt x="474" y="385"/>
                    </a:lnTo>
                    <a:cubicBezTo>
                      <a:pt x="279" y="413"/>
                      <a:pt x="123" y="544"/>
                      <a:pt x="64" y="734"/>
                    </a:cubicBezTo>
                    <a:cubicBezTo>
                      <a:pt x="0" y="921"/>
                      <a:pt x="53" y="1125"/>
                      <a:pt x="193" y="1261"/>
                    </a:cubicBezTo>
                    <a:lnTo>
                      <a:pt x="260" y="1325"/>
                    </a:lnTo>
                    <a:lnTo>
                      <a:pt x="240" y="1420"/>
                    </a:lnTo>
                    <a:cubicBezTo>
                      <a:pt x="207" y="1613"/>
                      <a:pt x="287" y="1802"/>
                      <a:pt x="444" y="1920"/>
                    </a:cubicBezTo>
                    <a:cubicBezTo>
                      <a:pt x="534" y="1984"/>
                      <a:pt x="639" y="2017"/>
                      <a:pt x="745" y="2017"/>
                    </a:cubicBezTo>
                    <a:cubicBezTo>
                      <a:pt x="826" y="2017"/>
                      <a:pt x="908" y="1998"/>
                      <a:pt x="985" y="1959"/>
                    </a:cubicBezTo>
                    <a:lnTo>
                      <a:pt x="1069" y="1917"/>
                    </a:lnTo>
                    <a:lnTo>
                      <a:pt x="1152" y="1959"/>
                    </a:lnTo>
                    <a:cubicBezTo>
                      <a:pt x="1225" y="1995"/>
                      <a:pt x="1309" y="2017"/>
                      <a:pt x="1389" y="2017"/>
                    </a:cubicBezTo>
                    <a:cubicBezTo>
                      <a:pt x="1493" y="2017"/>
                      <a:pt x="1601" y="1987"/>
                      <a:pt x="1691" y="1920"/>
                    </a:cubicBezTo>
                    <a:cubicBezTo>
                      <a:pt x="1850" y="1802"/>
                      <a:pt x="1925" y="1613"/>
                      <a:pt x="1894" y="1420"/>
                    </a:cubicBezTo>
                    <a:lnTo>
                      <a:pt x="1878" y="1325"/>
                    </a:lnTo>
                    <a:lnTo>
                      <a:pt x="1942" y="1261"/>
                    </a:lnTo>
                    <a:cubicBezTo>
                      <a:pt x="2081" y="1122"/>
                      <a:pt x="2132" y="921"/>
                      <a:pt x="2073" y="734"/>
                    </a:cubicBezTo>
                    <a:cubicBezTo>
                      <a:pt x="2012" y="544"/>
                      <a:pt x="1855" y="413"/>
                      <a:pt x="1660" y="385"/>
                    </a:cubicBezTo>
                    <a:lnTo>
                      <a:pt x="1565" y="371"/>
                    </a:lnTo>
                    <a:lnTo>
                      <a:pt x="1523" y="288"/>
                    </a:lnTo>
                    <a:cubicBezTo>
                      <a:pt x="1440" y="109"/>
                      <a:pt x="1264" y="0"/>
                      <a:pt x="106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1" name="Google Shape;7224;p57"/>
              <p:cNvSpPr/>
              <p:nvPr/>
            </p:nvSpPr>
            <p:spPr>
              <a:xfrm>
                <a:off x="6345064" y="2505286"/>
                <a:ext cx="173384" cy="163599"/>
              </a:xfrm>
              <a:custGeom>
                <a:avLst/>
                <a:gdLst/>
                <a:ahLst/>
                <a:cxnLst/>
                <a:rect l="l" t="t" r="r" b="b"/>
                <a:pathLst>
                  <a:path w="3597" h="3394" extrusionOk="0">
                    <a:moveTo>
                      <a:pt x="1795" y="221"/>
                    </a:moveTo>
                    <a:cubicBezTo>
                      <a:pt x="2029" y="221"/>
                      <a:pt x="2227" y="343"/>
                      <a:pt x="2330" y="553"/>
                    </a:cubicBezTo>
                    <a:lnTo>
                      <a:pt x="2478" y="846"/>
                    </a:lnTo>
                    <a:lnTo>
                      <a:pt x="2802" y="896"/>
                    </a:lnTo>
                    <a:cubicBezTo>
                      <a:pt x="3036" y="929"/>
                      <a:pt x="3215" y="1080"/>
                      <a:pt x="3287" y="1303"/>
                    </a:cubicBezTo>
                    <a:cubicBezTo>
                      <a:pt x="3360" y="1523"/>
                      <a:pt x="3304" y="1755"/>
                      <a:pt x="3137" y="1917"/>
                    </a:cubicBezTo>
                    <a:lnTo>
                      <a:pt x="2902" y="2146"/>
                    </a:lnTo>
                    <a:lnTo>
                      <a:pt x="2958" y="2472"/>
                    </a:lnTo>
                    <a:cubicBezTo>
                      <a:pt x="3000" y="2701"/>
                      <a:pt x="2911" y="2921"/>
                      <a:pt x="2721" y="3058"/>
                    </a:cubicBezTo>
                    <a:cubicBezTo>
                      <a:pt x="2616" y="3135"/>
                      <a:pt x="2495" y="3174"/>
                      <a:pt x="2372" y="3174"/>
                    </a:cubicBezTo>
                    <a:cubicBezTo>
                      <a:pt x="2277" y="3174"/>
                      <a:pt x="2181" y="3150"/>
                      <a:pt x="2090" y="3103"/>
                    </a:cubicBezTo>
                    <a:lnTo>
                      <a:pt x="1800" y="2949"/>
                    </a:lnTo>
                    <a:lnTo>
                      <a:pt x="1499" y="3103"/>
                    </a:lnTo>
                    <a:cubicBezTo>
                      <a:pt x="1408" y="3150"/>
                      <a:pt x="1313" y="3173"/>
                      <a:pt x="1218" y="3173"/>
                    </a:cubicBezTo>
                    <a:cubicBezTo>
                      <a:pt x="1095" y="3173"/>
                      <a:pt x="973" y="3134"/>
                      <a:pt x="866" y="3058"/>
                    </a:cubicBezTo>
                    <a:cubicBezTo>
                      <a:pt x="679" y="2921"/>
                      <a:pt x="592" y="2701"/>
                      <a:pt x="629" y="2472"/>
                    </a:cubicBezTo>
                    <a:lnTo>
                      <a:pt x="684" y="2146"/>
                    </a:lnTo>
                    <a:lnTo>
                      <a:pt x="453" y="1917"/>
                    </a:lnTo>
                    <a:cubicBezTo>
                      <a:pt x="288" y="1752"/>
                      <a:pt x="230" y="1526"/>
                      <a:pt x="302" y="1303"/>
                    </a:cubicBezTo>
                    <a:cubicBezTo>
                      <a:pt x="375" y="1080"/>
                      <a:pt x="556" y="926"/>
                      <a:pt x="788" y="896"/>
                    </a:cubicBezTo>
                    <a:lnTo>
                      <a:pt x="1111" y="846"/>
                    </a:lnTo>
                    <a:lnTo>
                      <a:pt x="1256" y="553"/>
                    </a:lnTo>
                    <a:cubicBezTo>
                      <a:pt x="1362" y="343"/>
                      <a:pt x="1560" y="221"/>
                      <a:pt x="1795" y="221"/>
                    </a:cubicBezTo>
                    <a:close/>
                    <a:moveTo>
                      <a:pt x="1800" y="0"/>
                    </a:moveTo>
                    <a:cubicBezTo>
                      <a:pt x="1488" y="0"/>
                      <a:pt x="1209" y="173"/>
                      <a:pt x="1069" y="455"/>
                    </a:cubicBezTo>
                    <a:lnTo>
                      <a:pt x="974" y="648"/>
                    </a:lnTo>
                    <a:lnTo>
                      <a:pt x="765" y="678"/>
                    </a:lnTo>
                    <a:cubicBezTo>
                      <a:pt x="456" y="726"/>
                      <a:pt x="202" y="940"/>
                      <a:pt x="104" y="1236"/>
                    </a:cubicBezTo>
                    <a:cubicBezTo>
                      <a:pt x="1" y="1537"/>
                      <a:pt x="82" y="1858"/>
                      <a:pt x="308" y="2079"/>
                    </a:cubicBezTo>
                    <a:lnTo>
                      <a:pt x="461" y="2224"/>
                    </a:lnTo>
                    <a:lnTo>
                      <a:pt x="428" y="2433"/>
                    </a:lnTo>
                    <a:cubicBezTo>
                      <a:pt x="375" y="2743"/>
                      <a:pt x="497" y="3050"/>
                      <a:pt x="751" y="3236"/>
                    </a:cubicBezTo>
                    <a:cubicBezTo>
                      <a:pt x="894" y="3340"/>
                      <a:pt x="1067" y="3393"/>
                      <a:pt x="1234" y="3393"/>
                    </a:cubicBezTo>
                    <a:cubicBezTo>
                      <a:pt x="1362" y="3393"/>
                      <a:pt x="1493" y="3362"/>
                      <a:pt x="1613" y="3298"/>
                    </a:cubicBezTo>
                    <a:lnTo>
                      <a:pt x="1800" y="3200"/>
                    </a:lnTo>
                    <a:lnTo>
                      <a:pt x="1990" y="3298"/>
                    </a:lnTo>
                    <a:cubicBezTo>
                      <a:pt x="2110" y="3362"/>
                      <a:pt x="2240" y="3394"/>
                      <a:pt x="2370" y="3394"/>
                    </a:cubicBezTo>
                    <a:cubicBezTo>
                      <a:pt x="2539" y="3394"/>
                      <a:pt x="2707" y="3340"/>
                      <a:pt x="2852" y="3236"/>
                    </a:cubicBezTo>
                    <a:cubicBezTo>
                      <a:pt x="3106" y="3050"/>
                      <a:pt x="3229" y="2743"/>
                      <a:pt x="3176" y="2433"/>
                    </a:cubicBezTo>
                    <a:lnTo>
                      <a:pt x="3139" y="2224"/>
                    </a:lnTo>
                    <a:lnTo>
                      <a:pt x="3293" y="2079"/>
                    </a:lnTo>
                    <a:cubicBezTo>
                      <a:pt x="3516" y="1858"/>
                      <a:pt x="3597" y="1535"/>
                      <a:pt x="3499" y="1236"/>
                    </a:cubicBezTo>
                    <a:cubicBezTo>
                      <a:pt x="3402" y="938"/>
                      <a:pt x="3148" y="726"/>
                      <a:pt x="2838" y="678"/>
                    </a:cubicBezTo>
                    <a:lnTo>
                      <a:pt x="2629" y="648"/>
                    </a:lnTo>
                    <a:lnTo>
                      <a:pt x="2534" y="455"/>
                    </a:lnTo>
                    <a:cubicBezTo>
                      <a:pt x="2397" y="173"/>
                      <a:pt x="2116" y="0"/>
                      <a:pt x="180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2" name="Google Shape;7225;p57"/>
              <p:cNvSpPr/>
              <p:nvPr/>
            </p:nvSpPr>
            <p:spPr>
              <a:xfrm>
                <a:off x="6380590" y="2538499"/>
                <a:ext cx="102768" cy="97273"/>
              </a:xfrm>
              <a:custGeom>
                <a:avLst/>
                <a:gdLst/>
                <a:ahLst/>
                <a:cxnLst/>
                <a:rect l="l" t="t" r="r" b="b"/>
                <a:pathLst>
                  <a:path w="2132" h="2018" extrusionOk="0">
                    <a:moveTo>
                      <a:pt x="1069" y="232"/>
                    </a:moveTo>
                    <a:cubicBezTo>
                      <a:pt x="1180" y="232"/>
                      <a:pt x="1273" y="290"/>
                      <a:pt x="1326" y="391"/>
                    </a:cubicBezTo>
                    <a:lnTo>
                      <a:pt x="1420" y="581"/>
                    </a:lnTo>
                    <a:lnTo>
                      <a:pt x="1630" y="611"/>
                    </a:lnTo>
                    <a:cubicBezTo>
                      <a:pt x="1741" y="628"/>
                      <a:pt x="1828" y="701"/>
                      <a:pt x="1864" y="809"/>
                    </a:cubicBezTo>
                    <a:cubicBezTo>
                      <a:pt x="1897" y="915"/>
                      <a:pt x="1870" y="1030"/>
                      <a:pt x="1789" y="1105"/>
                    </a:cubicBezTo>
                    <a:lnTo>
                      <a:pt x="1641" y="1253"/>
                    </a:lnTo>
                    <a:lnTo>
                      <a:pt x="1674" y="1459"/>
                    </a:lnTo>
                    <a:cubicBezTo>
                      <a:pt x="1697" y="1571"/>
                      <a:pt x="1649" y="1674"/>
                      <a:pt x="1560" y="1741"/>
                    </a:cubicBezTo>
                    <a:cubicBezTo>
                      <a:pt x="1506" y="1776"/>
                      <a:pt x="1447" y="1795"/>
                      <a:pt x="1388" y="1795"/>
                    </a:cubicBezTo>
                    <a:cubicBezTo>
                      <a:pt x="1342" y="1795"/>
                      <a:pt x="1297" y="1784"/>
                      <a:pt x="1253" y="1761"/>
                    </a:cubicBezTo>
                    <a:lnTo>
                      <a:pt x="1063" y="1663"/>
                    </a:lnTo>
                    <a:lnTo>
                      <a:pt x="882" y="1761"/>
                    </a:lnTo>
                    <a:cubicBezTo>
                      <a:pt x="837" y="1784"/>
                      <a:pt x="789" y="1796"/>
                      <a:pt x="742" y="1796"/>
                    </a:cubicBezTo>
                    <a:cubicBezTo>
                      <a:pt x="684" y="1796"/>
                      <a:pt x="626" y="1778"/>
                      <a:pt x="575" y="1741"/>
                    </a:cubicBezTo>
                    <a:cubicBezTo>
                      <a:pt x="486" y="1674"/>
                      <a:pt x="441" y="1571"/>
                      <a:pt x="461" y="1459"/>
                    </a:cubicBezTo>
                    <a:lnTo>
                      <a:pt x="497" y="1253"/>
                    </a:lnTo>
                    <a:lnTo>
                      <a:pt x="346" y="1105"/>
                    </a:lnTo>
                    <a:cubicBezTo>
                      <a:pt x="265" y="1027"/>
                      <a:pt x="237" y="918"/>
                      <a:pt x="274" y="809"/>
                    </a:cubicBezTo>
                    <a:cubicBezTo>
                      <a:pt x="307" y="701"/>
                      <a:pt x="394" y="628"/>
                      <a:pt x="505" y="611"/>
                    </a:cubicBezTo>
                    <a:lnTo>
                      <a:pt x="715" y="581"/>
                    </a:lnTo>
                    <a:lnTo>
                      <a:pt x="809" y="391"/>
                    </a:lnTo>
                    <a:cubicBezTo>
                      <a:pt x="860" y="290"/>
                      <a:pt x="957" y="232"/>
                      <a:pt x="1069" y="232"/>
                    </a:cubicBezTo>
                    <a:close/>
                    <a:moveTo>
                      <a:pt x="1069" y="0"/>
                    </a:moveTo>
                    <a:cubicBezTo>
                      <a:pt x="876" y="0"/>
                      <a:pt x="698" y="109"/>
                      <a:pt x="611" y="288"/>
                    </a:cubicBezTo>
                    <a:lnTo>
                      <a:pt x="569" y="371"/>
                    </a:lnTo>
                    <a:lnTo>
                      <a:pt x="475" y="385"/>
                    </a:lnTo>
                    <a:cubicBezTo>
                      <a:pt x="279" y="413"/>
                      <a:pt x="123" y="544"/>
                      <a:pt x="65" y="734"/>
                    </a:cubicBezTo>
                    <a:cubicBezTo>
                      <a:pt x="0" y="921"/>
                      <a:pt x="53" y="1125"/>
                      <a:pt x="193" y="1259"/>
                    </a:cubicBezTo>
                    <a:lnTo>
                      <a:pt x="260" y="1325"/>
                    </a:lnTo>
                    <a:lnTo>
                      <a:pt x="240" y="1420"/>
                    </a:lnTo>
                    <a:cubicBezTo>
                      <a:pt x="207" y="1613"/>
                      <a:pt x="288" y="1803"/>
                      <a:pt x="444" y="1920"/>
                    </a:cubicBezTo>
                    <a:cubicBezTo>
                      <a:pt x="533" y="1984"/>
                      <a:pt x="637" y="2016"/>
                      <a:pt x="742" y="2016"/>
                    </a:cubicBezTo>
                    <a:cubicBezTo>
                      <a:pt x="825" y="2016"/>
                      <a:pt x="908" y="1996"/>
                      <a:pt x="985" y="1956"/>
                    </a:cubicBezTo>
                    <a:lnTo>
                      <a:pt x="1069" y="1914"/>
                    </a:lnTo>
                    <a:lnTo>
                      <a:pt x="1150" y="1956"/>
                    </a:lnTo>
                    <a:cubicBezTo>
                      <a:pt x="1225" y="1995"/>
                      <a:pt x="1309" y="2017"/>
                      <a:pt x="1387" y="2017"/>
                    </a:cubicBezTo>
                    <a:cubicBezTo>
                      <a:pt x="1493" y="2017"/>
                      <a:pt x="1596" y="1984"/>
                      <a:pt x="1691" y="1920"/>
                    </a:cubicBezTo>
                    <a:cubicBezTo>
                      <a:pt x="1850" y="1803"/>
                      <a:pt x="1925" y="1613"/>
                      <a:pt x="1895" y="1420"/>
                    </a:cubicBezTo>
                    <a:lnTo>
                      <a:pt x="1878" y="1325"/>
                    </a:lnTo>
                    <a:lnTo>
                      <a:pt x="1942" y="1259"/>
                    </a:lnTo>
                    <a:cubicBezTo>
                      <a:pt x="2082" y="1119"/>
                      <a:pt x="2132" y="921"/>
                      <a:pt x="2073" y="734"/>
                    </a:cubicBezTo>
                    <a:cubicBezTo>
                      <a:pt x="2012" y="544"/>
                      <a:pt x="1856" y="413"/>
                      <a:pt x="1660" y="385"/>
                    </a:cubicBezTo>
                    <a:lnTo>
                      <a:pt x="1565" y="371"/>
                    </a:lnTo>
                    <a:lnTo>
                      <a:pt x="1524" y="288"/>
                    </a:lnTo>
                    <a:cubicBezTo>
                      <a:pt x="1440" y="109"/>
                      <a:pt x="1264" y="0"/>
                      <a:pt x="106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3" name="Google Shape;7226;p57"/>
              <p:cNvSpPr/>
              <p:nvPr/>
            </p:nvSpPr>
            <p:spPr>
              <a:xfrm>
                <a:off x="6170664" y="2697714"/>
                <a:ext cx="173095" cy="163599"/>
              </a:xfrm>
              <a:custGeom>
                <a:avLst/>
                <a:gdLst/>
                <a:ahLst/>
                <a:cxnLst/>
                <a:rect l="l" t="t" r="r" b="b"/>
                <a:pathLst>
                  <a:path w="3591" h="3394" extrusionOk="0">
                    <a:moveTo>
                      <a:pt x="1789" y="224"/>
                    </a:moveTo>
                    <a:cubicBezTo>
                      <a:pt x="2023" y="224"/>
                      <a:pt x="2221" y="344"/>
                      <a:pt x="2327" y="553"/>
                    </a:cubicBezTo>
                    <a:lnTo>
                      <a:pt x="2472" y="846"/>
                    </a:lnTo>
                    <a:lnTo>
                      <a:pt x="2796" y="896"/>
                    </a:lnTo>
                    <a:cubicBezTo>
                      <a:pt x="3030" y="929"/>
                      <a:pt x="3209" y="1080"/>
                      <a:pt x="3281" y="1303"/>
                    </a:cubicBezTo>
                    <a:cubicBezTo>
                      <a:pt x="3354" y="1524"/>
                      <a:pt x="3298" y="1758"/>
                      <a:pt x="3131" y="1917"/>
                    </a:cubicBezTo>
                    <a:lnTo>
                      <a:pt x="2899" y="2149"/>
                    </a:lnTo>
                    <a:lnTo>
                      <a:pt x="2955" y="2472"/>
                    </a:lnTo>
                    <a:cubicBezTo>
                      <a:pt x="2997" y="2704"/>
                      <a:pt x="2905" y="2921"/>
                      <a:pt x="2718" y="3058"/>
                    </a:cubicBezTo>
                    <a:cubicBezTo>
                      <a:pt x="2611" y="3135"/>
                      <a:pt x="2489" y="3174"/>
                      <a:pt x="2367" y="3174"/>
                    </a:cubicBezTo>
                    <a:cubicBezTo>
                      <a:pt x="2271" y="3174"/>
                      <a:pt x="2175" y="3150"/>
                      <a:pt x="2084" y="3103"/>
                    </a:cubicBezTo>
                    <a:lnTo>
                      <a:pt x="1797" y="2949"/>
                    </a:lnTo>
                    <a:lnTo>
                      <a:pt x="1493" y="3103"/>
                    </a:lnTo>
                    <a:cubicBezTo>
                      <a:pt x="1401" y="3150"/>
                      <a:pt x="1305" y="3174"/>
                      <a:pt x="1210" y="3174"/>
                    </a:cubicBezTo>
                    <a:cubicBezTo>
                      <a:pt x="1088" y="3174"/>
                      <a:pt x="968" y="3135"/>
                      <a:pt x="863" y="3058"/>
                    </a:cubicBezTo>
                    <a:cubicBezTo>
                      <a:pt x="673" y="2921"/>
                      <a:pt x="586" y="2704"/>
                      <a:pt x="625" y="2472"/>
                    </a:cubicBezTo>
                    <a:lnTo>
                      <a:pt x="681" y="2149"/>
                    </a:lnTo>
                    <a:lnTo>
                      <a:pt x="447" y="1917"/>
                    </a:lnTo>
                    <a:cubicBezTo>
                      <a:pt x="282" y="1752"/>
                      <a:pt x="224" y="1526"/>
                      <a:pt x="296" y="1303"/>
                    </a:cubicBezTo>
                    <a:cubicBezTo>
                      <a:pt x="369" y="1080"/>
                      <a:pt x="550" y="927"/>
                      <a:pt x="782" y="896"/>
                    </a:cubicBezTo>
                    <a:lnTo>
                      <a:pt x="1105" y="846"/>
                    </a:lnTo>
                    <a:lnTo>
                      <a:pt x="1253" y="553"/>
                    </a:lnTo>
                    <a:cubicBezTo>
                      <a:pt x="1356" y="344"/>
                      <a:pt x="1554" y="224"/>
                      <a:pt x="1789" y="224"/>
                    </a:cubicBezTo>
                    <a:close/>
                    <a:moveTo>
                      <a:pt x="1797" y="0"/>
                    </a:moveTo>
                    <a:cubicBezTo>
                      <a:pt x="1482" y="0"/>
                      <a:pt x="1203" y="173"/>
                      <a:pt x="1063" y="458"/>
                    </a:cubicBezTo>
                    <a:lnTo>
                      <a:pt x="969" y="648"/>
                    </a:lnTo>
                    <a:lnTo>
                      <a:pt x="759" y="681"/>
                    </a:lnTo>
                    <a:cubicBezTo>
                      <a:pt x="450" y="726"/>
                      <a:pt x="196" y="941"/>
                      <a:pt x="98" y="1239"/>
                    </a:cubicBezTo>
                    <a:cubicBezTo>
                      <a:pt x="0" y="1538"/>
                      <a:pt x="76" y="1858"/>
                      <a:pt x="302" y="2079"/>
                    </a:cubicBezTo>
                    <a:lnTo>
                      <a:pt x="455" y="2224"/>
                    </a:lnTo>
                    <a:lnTo>
                      <a:pt x="422" y="2433"/>
                    </a:lnTo>
                    <a:cubicBezTo>
                      <a:pt x="369" y="2743"/>
                      <a:pt x="491" y="3052"/>
                      <a:pt x="745" y="3237"/>
                    </a:cubicBezTo>
                    <a:cubicBezTo>
                      <a:pt x="890" y="3340"/>
                      <a:pt x="1061" y="3393"/>
                      <a:pt x="1228" y="3393"/>
                    </a:cubicBezTo>
                    <a:cubicBezTo>
                      <a:pt x="1356" y="3393"/>
                      <a:pt x="1487" y="3362"/>
                      <a:pt x="1607" y="3298"/>
                    </a:cubicBezTo>
                    <a:lnTo>
                      <a:pt x="1797" y="3200"/>
                    </a:lnTo>
                    <a:lnTo>
                      <a:pt x="1984" y="3298"/>
                    </a:lnTo>
                    <a:cubicBezTo>
                      <a:pt x="2104" y="3362"/>
                      <a:pt x="2235" y="3394"/>
                      <a:pt x="2365" y="3394"/>
                    </a:cubicBezTo>
                    <a:cubicBezTo>
                      <a:pt x="2534" y="3394"/>
                      <a:pt x="2703" y="3341"/>
                      <a:pt x="2846" y="3237"/>
                    </a:cubicBezTo>
                    <a:cubicBezTo>
                      <a:pt x="3100" y="3052"/>
                      <a:pt x="3223" y="2743"/>
                      <a:pt x="3170" y="2433"/>
                    </a:cubicBezTo>
                    <a:lnTo>
                      <a:pt x="3136" y="2224"/>
                    </a:lnTo>
                    <a:lnTo>
                      <a:pt x="3290" y="2079"/>
                    </a:lnTo>
                    <a:cubicBezTo>
                      <a:pt x="3510" y="1858"/>
                      <a:pt x="3591" y="1535"/>
                      <a:pt x="3493" y="1239"/>
                    </a:cubicBezTo>
                    <a:cubicBezTo>
                      <a:pt x="3396" y="938"/>
                      <a:pt x="3142" y="726"/>
                      <a:pt x="2832" y="681"/>
                    </a:cubicBezTo>
                    <a:lnTo>
                      <a:pt x="2623" y="648"/>
                    </a:lnTo>
                    <a:lnTo>
                      <a:pt x="2528" y="458"/>
                    </a:lnTo>
                    <a:cubicBezTo>
                      <a:pt x="2391" y="173"/>
                      <a:pt x="2110" y="0"/>
                      <a:pt x="179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4" name="Google Shape;7227;p57"/>
              <p:cNvSpPr/>
              <p:nvPr/>
            </p:nvSpPr>
            <p:spPr>
              <a:xfrm>
                <a:off x="6205756" y="2730926"/>
                <a:ext cx="102816" cy="97273"/>
              </a:xfrm>
              <a:custGeom>
                <a:avLst/>
                <a:gdLst/>
                <a:ahLst/>
                <a:cxnLst/>
                <a:rect l="l" t="t" r="r" b="b"/>
                <a:pathLst>
                  <a:path w="2133" h="2018" extrusionOk="0">
                    <a:moveTo>
                      <a:pt x="1072" y="232"/>
                    </a:moveTo>
                    <a:cubicBezTo>
                      <a:pt x="1184" y="232"/>
                      <a:pt x="1278" y="291"/>
                      <a:pt x="1329" y="391"/>
                    </a:cubicBezTo>
                    <a:lnTo>
                      <a:pt x="1423" y="581"/>
                    </a:lnTo>
                    <a:lnTo>
                      <a:pt x="1633" y="611"/>
                    </a:lnTo>
                    <a:cubicBezTo>
                      <a:pt x="1744" y="628"/>
                      <a:pt x="1831" y="701"/>
                      <a:pt x="1867" y="810"/>
                    </a:cubicBezTo>
                    <a:cubicBezTo>
                      <a:pt x="1900" y="916"/>
                      <a:pt x="1873" y="1030"/>
                      <a:pt x="1794" y="1108"/>
                    </a:cubicBezTo>
                    <a:lnTo>
                      <a:pt x="1644" y="1253"/>
                    </a:lnTo>
                    <a:lnTo>
                      <a:pt x="1677" y="1460"/>
                    </a:lnTo>
                    <a:cubicBezTo>
                      <a:pt x="1700" y="1571"/>
                      <a:pt x="1655" y="1674"/>
                      <a:pt x="1563" y="1741"/>
                    </a:cubicBezTo>
                    <a:cubicBezTo>
                      <a:pt x="1509" y="1778"/>
                      <a:pt x="1450" y="1796"/>
                      <a:pt x="1391" y="1796"/>
                    </a:cubicBezTo>
                    <a:cubicBezTo>
                      <a:pt x="1345" y="1796"/>
                      <a:pt x="1300" y="1785"/>
                      <a:pt x="1256" y="1764"/>
                    </a:cubicBezTo>
                    <a:lnTo>
                      <a:pt x="1069" y="1666"/>
                    </a:lnTo>
                    <a:lnTo>
                      <a:pt x="882" y="1764"/>
                    </a:lnTo>
                    <a:cubicBezTo>
                      <a:pt x="839" y="1786"/>
                      <a:pt x="793" y="1797"/>
                      <a:pt x="747" y="1797"/>
                    </a:cubicBezTo>
                    <a:cubicBezTo>
                      <a:pt x="689" y="1797"/>
                      <a:pt x="631" y="1779"/>
                      <a:pt x="581" y="1741"/>
                    </a:cubicBezTo>
                    <a:cubicBezTo>
                      <a:pt x="489" y="1674"/>
                      <a:pt x="444" y="1571"/>
                      <a:pt x="464" y="1460"/>
                    </a:cubicBezTo>
                    <a:lnTo>
                      <a:pt x="500" y="1253"/>
                    </a:lnTo>
                    <a:lnTo>
                      <a:pt x="349" y="1108"/>
                    </a:lnTo>
                    <a:cubicBezTo>
                      <a:pt x="268" y="1027"/>
                      <a:pt x="241" y="918"/>
                      <a:pt x="277" y="810"/>
                    </a:cubicBezTo>
                    <a:cubicBezTo>
                      <a:pt x="310" y="704"/>
                      <a:pt x="400" y="628"/>
                      <a:pt x="511" y="611"/>
                    </a:cubicBezTo>
                    <a:lnTo>
                      <a:pt x="720" y="581"/>
                    </a:lnTo>
                    <a:lnTo>
                      <a:pt x="812" y="391"/>
                    </a:lnTo>
                    <a:cubicBezTo>
                      <a:pt x="863" y="291"/>
                      <a:pt x="960" y="232"/>
                      <a:pt x="1072" y="232"/>
                    </a:cubicBezTo>
                    <a:close/>
                    <a:moveTo>
                      <a:pt x="1069" y="1"/>
                    </a:moveTo>
                    <a:cubicBezTo>
                      <a:pt x="877" y="1"/>
                      <a:pt x="698" y="109"/>
                      <a:pt x="612" y="288"/>
                    </a:cubicBezTo>
                    <a:lnTo>
                      <a:pt x="570" y="372"/>
                    </a:lnTo>
                    <a:lnTo>
                      <a:pt x="475" y="386"/>
                    </a:lnTo>
                    <a:cubicBezTo>
                      <a:pt x="280" y="413"/>
                      <a:pt x="123" y="545"/>
                      <a:pt x="65" y="734"/>
                    </a:cubicBezTo>
                    <a:cubicBezTo>
                      <a:pt x="1" y="921"/>
                      <a:pt x="54" y="1125"/>
                      <a:pt x="193" y="1262"/>
                    </a:cubicBezTo>
                    <a:lnTo>
                      <a:pt x="260" y="1326"/>
                    </a:lnTo>
                    <a:lnTo>
                      <a:pt x="241" y="1421"/>
                    </a:lnTo>
                    <a:cubicBezTo>
                      <a:pt x="207" y="1613"/>
                      <a:pt x="288" y="1806"/>
                      <a:pt x="444" y="1920"/>
                    </a:cubicBezTo>
                    <a:cubicBezTo>
                      <a:pt x="534" y="1985"/>
                      <a:pt x="639" y="2017"/>
                      <a:pt x="745" y="2017"/>
                    </a:cubicBezTo>
                    <a:cubicBezTo>
                      <a:pt x="827" y="2017"/>
                      <a:pt x="909" y="1998"/>
                      <a:pt x="985" y="1959"/>
                    </a:cubicBezTo>
                    <a:lnTo>
                      <a:pt x="1069" y="1917"/>
                    </a:lnTo>
                    <a:lnTo>
                      <a:pt x="1150" y="1959"/>
                    </a:lnTo>
                    <a:cubicBezTo>
                      <a:pt x="1225" y="1995"/>
                      <a:pt x="1309" y="2018"/>
                      <a:pt x="1387" y="2018"/>
                    </a:cubicBezTo>
                    <a:cubicBezTo>
                      <a:pt x="1493" y="2018"/>
                      <a:pt x="1602" y="1981"/>
                      <a:pt x="1691" y="1920"/>
                    </a:cubicBezTo>
                    <a:cubicBezTo>
                      <a:pt x="1850" y="1806"/>
                      <a:pt x="1926" y="1613"/>
                      <a:pt x="1895" y="1421"/>
                    </a:cubicBezTo>
                    <a:lnTo>
                      <a:pt x="1878" y="1326"/>
                    </a:lnTo>
                    <a:lnTo>
                      <a:pt x="1942" y="1262"/>
                    </a:lnTo>
                    <a:cubicBezTo>
                      <a:pt x="2082" y="1122"/>
                      <a:pt x="2132" y="921"/>
                      <a:pt x="2073" y="734"/>
                    </a:cubicBezTo>
                    <a:cubicBezTo>
                      <a:pt x="2012" y="545"/>
                      <a:pt x="1856" y="413"/>
                      <a:pt x="1661" y="386"/>
                    </a:cubicBezTo>
                    <a:lnTo>
                      <a:pt x="1566" y="372"/>
                    </a:lnTo>
                    <a:lnTo>
                      <a:pt x="1524" y="288"/>
                    </a:lnTo>
                    <a:cubicBezTo>
                      <a:pt x="1440" y="109"/>
                      <a:pt x="1264" y="1"/>
                      <a:pt x="1069"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5" name="Google Shape;7228;p57"/>
              <p:cNvSpPr/>
              <p:nvPr/>
            </p:nvSpPr>
            <p:spPr>
              <a:xfrm>
                <a:off x="6168399" y="3014410"/>
                <a:ext cx="173384" cy="163599"/>
              </a:xfrm>
              <a:custGeom>
                <a:avLst/>
                <a:gdLst/>
                <a:ahLst/>
                <a:cxnLst/>
                <a:rect l="l" t="t" r="r" b="b"/>
                <a:pathLst>
                  <a:path w="3597" h="3394" extrusionOk="0">
                    <a:moveTo>
                      <a:pt x="1797" y="224"/>
                    </a:moveTo>
                    <a:cubicBezTo>
                      <a:pt x="2031" y="224"/>
                      <a:pt x="2229" y="344"/>
                      <a:pt x="2335" y="553"/>
                    </a:cubicBezTo>
                    <a:lnTo>
                      <a:pt x="2480" y="846"/>
                    </a:lnTo>
                    <a:lnTo>
                      <a:pt x="2807" y="896"/>
                    </a:lnTo>
                    <a:cubicBezTo>
                      <a:pt x="3038" y="929"/>
                      <a:pt x="3217" y="1080"/>
                      <a:pt x="3289" y="1303"/>
                    </a:cubicBezTo>
                    <a:cubicBezTo>
                      <a:pt x="3365" y="1526"/>
                      <a:pt x="3309" y="1758"/>
                      <a:pt x="3141" y="1917"/>
                    </a:cubicBezTo>
                    <a:lnTo>
                      <a:pt x="2907" y="2149"/>
                    </a:lnTo>
                    <a:lnTo>
                      <a:pt x="2963" y="2472"/>
                    </a:lnTo>
                    <a:cubicBezTo>
                      <a:pt x="3005" y="2701"/>
                      <a:pt x="2913" y="2921"/>
                      <a:pt x="2726" y="3058"/>
                    </a:cubicBezTo>
                    <a:cubicBezTo>
                      <a:pt x="2619" y="3135"/>
                      <a:pt x="2497" y="3174"/>
                      <a:pt x="2375" y="3174"/>
                    </a:cubicBezTo>
                    <a:cubicBezTo>
                      <a:pt x="2280" y="3174"/>
                      <a:pt x="2184" y="3150"/>
                      <a:pt x="2095" y="3103"/>
                    </a:cubicBezTo>
                    <a:lnTo>
                      <a:pt x="1805" y="2949"/>
                    </a:lnTo>
                    <a:lnTo>
                      <a:pt x="1501" y="3103"/>
                    </a:lnTo>
                    <a:cubicBezTo>
                      <a:pt x="1409" y="3150"/>
                      <a:pt x="1313" y="3174"/>
                      <a:pt x="1218" y="3174"/>
                    </a:cubicBezTo>
                    <a:cubicBezTo>
                      <a:pt x="1096" y="3174"/>
                      <a:pt x="976" y="3135"/>
                      <a:pt x="870" y="3058"/>
                    </a:cubicBezTo>
                    <a:cubicBezTo>
                      <a:pt x="681" y="2921"/>
                      <a:pt x="594" y="2701"/>
                      <a:pt x="633" y="2472"/>
                    </a:cubicBezTo>
                    <a:lnTo>
                      <a:pt x="689" y="2149"/>
                    </a:lnTo>
                    <a:lnTo>
                      <a:pt x="455" y="1917"/>
                    </a:lnTo>
                    <a:cubicBezTo>
                      <a:pt x="290" y="1752"/>
                      <a:pt x="232" y="1526"/>
                      <a:pt x="304" y="1303"/>
                    </a:cubicBezTo>
                    <a:cubicBezTo>
                      <a:pt x="379" y="1080"/>
                      <a:pt x="561" y="927"/>
                      <a:pt x="790" y="896"/>
                    </a:cubicBezTo>
                    <a:lnTo>
                      <a:pt x="1113" y="846"/>
                    </a:lnTo>
                    <a:lnTo>
                      <a:pt x="1261" y="553"/>
                    </a:lnTo>
                    <a:cubicBezTo>
                      <a:pt x="1364" y="344"/>
                      <a:pt x="1565" y="224"/>
                      <a:pt x="1797" y="224"/>
                    </a:cubicBezTo>
                    <a:close/>
                    <a:moveTo>
                      <a:pt x="1802" y="0"/>
                    </a:moveTo>
                    <a:cubicBezTo>
                      <a:pt x="1487" y="0"/>
                      <a:pt x="1208" y="173"/>
                      <a:pt x="1069" y="458"/>
                    </a:cubicBezTo>
                    <a:lnTo>
                      <a:pt x="974" y="648"/>
                    </a:lnTo>
                    <a:lnTo>
                      <a:pt x="764" y="678"/>
                    </a:lnTo>
                    <a:cubicBezTo>
                      <a:pt x="455" y="726"/>
                      <a:pt x="201" y="941"/>
                      <a:pt x="103" y="1236"/>
                    </a:cubicBezTo>
                    <a:cubicBezTo>
                      <a:pt x="0" y="1538"/>
                      <a:pt x="81" y="1858"/>
                      <a:pt x="310" y="2079"/>
                    </a:cubicBezTo>
                    <a:lnTo>
                      <a:pt x="460" y="2224"/>
                    </a:lnTo>
                    <a:lnTo>
                      <a:pt x="427" y="2433"/>
                    </a:lnTo>
                    <a:cubicBezTo>
                      <a:pt x="374" y="2743"/>
                      <a:pt x="497" y="3050"/>
                      <a:pt x="751" y="3237"/>
                    </a:cubicBezTo>
                    <a:cubicBezTo>
                      <a:pt x="896" y="3340"/>
                      <a:pt x="1066" y="3393"/>
                      <a:pt x="1233" y="3393"/>
                    </a:cubicBezTo>
                    <a:cubicBezTo>
                      <a:pt x="1364" y="3393"/>
                      <a:pt x="1495" y="3362"/>
                      <a:pt x="1613" y="3298"/>
                    </a:cubicBezTo>
                    <a:lnTo>
                      <a:pt x="1802" y="3200"/>
                    </a:lnTo>
                    <a:lnTo>
                      <a:pt x="1989" y="3298"/>
                    </a:lnTo>
                    <a:cubicBezTo>
                      <a:pt x="2109" y="3362"/>
                      <a:pt x="2240" y="3394"/>
                      <a:pt x="2370" y="3394"/>
                    </a:cubicBezTo>
                    <a:cubicBezTo>
                      <a:pt x="2539" y="3394"/>
                      <a:pt x="2708" y="3341"/>
                      <a:pt x="2851" y="3237"/>
                    </a:cubicBezTo>
                    <a:cubicBezTo>
                      <a:pt x="3105" y="3050"/>
                      <a:pt x="3228" y="2743"/>
                      <a:pt x="3175" y="2433"/>
                    </a:cubicBezTo>
                    <a:lnTo>
                      <a:pt x="3141" y="2224"/>
                    </a:lnTo>
                    <a:lnTo>
                      <a:pt x="3295" y="2079"/>
                    </a:lnTo>
                    <a:cubicBezTo>
                      <a:pt x="3518" y="1858"/>
                      <a:pt x="3596" y="1538"/>
                      <a:pt x="3498" y="1236"/>
                    </a:cubicBezTo>
                    <a:cubicBezTo>
                      <a:pt x="3401" y="938"/>
                      <a:pt x="3147" y="726"/>
                      <a:pt x="2837" y="678"/>
                    </a:cubicBezTo>
                    <a:lnTo>
                      <a:pt x="2628" y="648"/>
                    </a:lnTo>
                    <a:lnTo>
                      <a:pt x="2533" y="458"/>
                    </a:lnTo>
                    <a:cubicBezTo>
                      <a:pt x="2397" y="173"/>
                      <a:pt x="2115" y="0"/>
                      <a:pt x="180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6" name="Google Shape;7229;p57"/>
              <p:cNvSpPr/>
              <p:nvPr/>
            </p:nvSpPr>
            <p:spPr>
              <a:xfrm>
                <a:off x="6203876" y="3047623"/>
                <a:ext cx="102768" cy="97273"/>
              </a:xfrm>
              <a:custGeom>
                <a:avLst/>
                <a:gdLst/>
                <a:ahLst/>
                <a:cxnLst/>
                <a:rect l="l" t="t" r="r" b="b"/>
                <a:pathLst>
                  <a:path w="2132" h="2018" extrusionOk="0">
                    <a:moveTo>
                      <a:pt x="1069" y="229"/>
                    </a:moveTo>
                    <a:cubicBezTo>
                      <a:pt x="1181" y="229"/>
                      <a:pt x="1276" y="288"/>
                      <a:pt x="1326" y="388"/>
                    </a:cubicBezTo>
                    <a:lnTo>
                      <a:pt x="1421" y="578"/>
                    </a:lnTo>
                    <a:lnTo>
                      <a:pt x="1630" y="609"/>
                    </a:lnTo>
                    <a:cubicBezTo>
                      <a:pt x="1741" y="625"/>
                      <a:pt x="1828" y="698"/>
                      <a:pt x="1864" y="807"/>
                    </a:cubicBezTo>
                    <a:cubicBezTo>
                      <a:pt x="1898" y="913"/>
                      <a:pt x="1870" y="1027"/>
                      <a:pt x="1792" y="1102"/>
                    </a:cubicBezTo>
                    <a:lnTo>
                      <a:pt x="1641" y="1250"/>
                    </a:lnTo>
                    <a:lnTo>
                      <a:pt x="1674" y="1454"/>
                    </a:lnTo>
                    <a:cubicBezTo>
                      <a:pt x="1697" y="1568"/>
                      <a:pt x="1652" y="1672"/>
                      <a:pt x="1560" y="1739"/>
                    </a:cubicBezTo>
                    <a:cubicBezTo>
                      <a:pt x="1509" y="1773"/>
                      <a:pt x="1451" y="1792"/>
                      <a:pt x="1391" y="1792"/>
                    </a:cubicBezTo>
                    <a:cubicBezTo>
                      <a:pt x="1346" y="1792"/>
                      <a:pt x="1300" y="1781"/>
                      <a:pt x="1256" y="1758"/>
                    </a:cubicBezTo>
                    <a:lnTo>
                      <a:pt x="1069" y="1660"/>
                    </a:lnTo>
                    <a:lnTo>
                      <a:pt x="885" y="1758"/>
                    </a:lnTo>
                    <a:cubicBezTo>
                      <a:pt x="839" y="1781"/>
                      <a:pt x="792" y="1793"/>
                      <a:pt x="745" y="1793"/>
                    </a:cubicBezTo>
                    <a:cubicBezTo>
                      <a:pt x="686" y="1793"/>
                      <a:pt x="628" y="1774"/>
                      <a:pt x="578" y="1739"/>
                    </a:cubicBezTo>
                    <a:cubicBezTo>
                      <a:pt x="486" y="1672"/>
                      <a:pt x="441" y="1566"/>
                      <a:pt x="461" y="1454"/>
                    </a:cubicBezTo>
                    <a:lnTo>
                      <a:pt x="497" y="1250"/>
                    </a:lnTo>
                    <a:lnTo>
                      <a:pt x="347" y="1102"/>
                    </a:lnTo>
                    <a:cubicBezTo>
                      <a:pt x="266" y="1024"/>
                      <a:pt x="238" y="916"/>
                      <a:pt x="274" y="807"/>
                    </a:cubicBezTo>
                    <a:cubicBezTo>
                      <a:pt x="307" y="698"/>
                      <a:pt x="397" y="625"/>
                      <a:pt x="508" y="609"/>
                    </a:cubicBezTo>
                    <a:lnTo>
                      <a:pt x="718" y="578"/>
                    </a:lnTo>
                    <a:lnTo>
                      <a:pt x="810" y="388"/>
                    </a:lnTo>
                    <a:cubicBezTo>
                      <a:pt x="860" y="288"/>
                      <a:pt x="957" y="229"/>
                      <a:pt x="1069" y="229"/>
                    </a:cubicBezTo>
                    <a:close/>
                    <a:moveTo>
                      <a:pt x="1069" y="0"/>
                    </a:moveTo>
                    <a:cubicBezTo>
                      <a:pt x="877" y="0"/>
                      <a:pt x="698" y="109"/>
                      <a:pt x="612" y="288"/>
                    </a:cubicBezTo>
                    <a:lnTo>
                      <a:pt x="570" y="372"/>
                    </a:lnTo>
                    <a:lnTo>
                      <a:pt x="475" y="385"/>
                    </a:lnTo>
                    <a:cubicBezTo>
                      <a:pt x="280" y="413"/>
                      <a:pt x="123" y="544"/>
                      <a:pt x="65" y="734"/>
                    </a:cubicBezTo>
                    <a:cubicBezTo>
                      <a:pt x="1" y="921"/>
                      <a:pt x="54" y="1125"/>
                      <a:pt x="193" y="1261"/>
                    </a:cubicBezTo>
                    <a:lnTo>
                      <a:pt x="260" y="1326"/>
                    </a:lnTo>
                    <a:lnTo>
                      <a:pt x="243" y="1420"/>
                    </a:lnTo>
                    <a:cubicBezTo>
                      <a:pt x="207" y="1613"/>
                      <a:pt x="288" y="1803"/>
                      <a:pt x="444" y="1920"/>
                    </a:cubicBezTo>
                    <a:cubicBezTo>
                      <a:pt x="536" y="1984"/>
                      <a:pt x="640" y="2017"/>
                      <a:pt x="746" y="2017"/>
                    </a:cubicBezTo>
                    <a:cubicBezTo>
                      <a:pt x="827" y="2017"/>
                      <a:pt x="909" y="1998"/>
                      <a:pt x="985" y="1959"/>
                    </a:cubicBezTo>
                    <a:lnTo>
                      <a:pt x="1069" y="1911"/>
                    </a:lnTo>
                    <a:lnTo>
                      <a:pt x="1153" y="1959"/>
                    </a:lnTo>
                    <a:cubicBezTo>
                      <a:pt x="1225" y="1995"/>
                      <a:pt x="1309" y="2017"/>
                      <a:pt x="1390" y="2017"/>
                    </a:cubicBezTo>
                    <a:cubicBezTo>
                      <a:pt x="1493" y="2017"/>
                      <a:pt x="1599" y="1981"/>
                      <a:pt x="1694" y="1920"/>
                    </a:cubicBezTo>
                    <a:cubicBezTo>
                      <a:pt x="1850" y="1803"/>
                      <a:pt x="1926" y="1613"/>
                      <a:pt x="1895" y="1420"/>
                    </a:cubicBezTo>
                    <a:lnTo>
                      <a:pt x="1878" y="1326"/>
                    </a:lnTo>
                    <a:lnTo>
                      <a:pt x="1945" y="1261"/>
                    </a:lnTo>
                    <a:cubicBezTo>
                      <a:pt x="2085" y="1122"/>
                      <a:pt x="2132" y="921"/>
                      <a:pt x="2073" y="734"/>
                    </a:cubicBezTo>
                    <a:cubicBezTo>
                      <a:pt x="2015" y="544"/>
                      <a:pt x="1856" y="413"/>
                      <a:pt x="1661" y="385"/>
                    </a:cubicBezTo>
                    <a:lnTo>
                      <a:pt x="1568" y="372"/>
                    </a:lnTo>
                    <a:lnTo>
                      <a:pt x="1527" y="288"/>
                    </a:lnTo>
                    <a:cubicBezTo>
                      <a:pt x="1443" y="109"/>
                      <a:pt x="1264" y="0"/>
                      <a:pt x="106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7" name="Google Shape;7230;p57"/>
              <p:cNvSpPr/>
              <p:nvPr/>
            </p:nvSpPr>
            <p:spPr>
              <a:xfrm>
                <a:off x="6538745" y="3140414"/>
                <a:ext cx="173384" cy="163696"/>
              </a:xfrm>
              <a:custGeom>
                <a:avLst/>
                <a:gdLst/>
                <a:ahLst/>
                <a:cxnLst/>
                <a:rect l="l" t="t" r="r" b="b"/>
                <a:pathLst>
                  <a:path w="3597" h="3396" extrusionOk="0">
                    <a:moveTo>
                      <a:pt x="1794" y="224"/>
                    </a:moveTo>
                    <a:cubicBezTo>
                      <a:pt x="2028" y="224"/>
                      <a:pt x="2226" y="346"/>
                      <a:pt x="2330" y="556"/>
                    </a:cubicBezTo>
                    <a:lnTo>
                      <a:pt x="2477" y="849"/>
                    </a:lnTo>
                    <a:lnTo>
                      <a:pt x="2801" y="896"/>
                    </a:lnTo>
                    <a:cubicBezTo>
                      <a:pt x="3035" y="932"/>
                      <a:pt x="3214" y="1083"/>
                      <a:pt x="3287" y="1306"/>
                    </a:cubicBezTo>
                    <a:cubicBezTo>
                      <a:pt x="3359" y="1529"/>
                      <a:pt x="3303" y="1758"/>
                      <a:pt x="3136" y="1920"/>
                    </a:cubicBezTo>
                    <a:lnTo>
                      <a:pt x="2902" y="2149"/>
                    </a:lnTo>
                    <a:lnTo>
                      <a:pt x="2957" y="2472"/>
                    </a:lnTo>
                    <a:cubicBezTo>
                      <a:pt x="2999" y="2704"/>
                      <a:pt x="2910" y="2924"/>
                      <a:pt x="2720" y="3058"/>
                    </a:cubicBezTo>
                    <a:cubicBezTo>
                      <a:pt x="2614" y="3136"/>
                      <a:pt x="2492" y="3176"/>
                      <a:pt x="2368" y="3176"/>
                    </a:cubicBezTo>
                    <a:cubicBezTo>
                      <a:pt x="2274" y="3176"/>
                      <a:pt x="2179" y="3152"/>
                      <a:pt x="2090" y="3105"/>
                    </a:cubicBezTo>
                    <a:lnTo>
                      <a:pt x="1800" y="2952"/>
                    </a:lnTo>
                    <a:lnTo>
                      <a:pt x="1498" y="3105"/>
                    </a:lnTo>
                    <a:cubicBezTo>
                      <a:pt x="1407" y="3151"/>
                      <a:pt x="1312" y="3174"/>
                      <a:pt x="1217" y="3174"/>
                    </a:cubicBezTo>
                    <a:cubicBezTo>
                      <a:pt x="1094" y="3174"/>
                      <a:pt x="972" y="3135"/>
                      <a:pt x="865" y="3058"/>
                    </a:cubicBezTo>
                    <a:cubicBezTo>
                      <a:pt x="678" y="2924"/>
                      <a:pt x="592" y="2704"/>
                      <a:pt x="628" y="2472"/>
                    </a:cubicBezTo>
                    <a:lnTo>
                      <a:pt x="684" y="2149"/>
                    </a:lnTo>
                    <a:lnTo>
                      <a:pt x="452" y="1920"/>
                    </a:lnTo>
                    <a:cubicBezTo>
                      <a:pt x="288" y="1755"/>
                      <a:pt x="229" y="1529"/>
                      <a:pt x="301" y="1306"/>
                    </a:cubicBezTo>
                    <a:cubicBezTo>
                      <a:pt x="374" y="1083"/>
                      <a:pt x="555" y="929"/>
                      <a:pt x="787" y="896"/>
                    </a:cubicBezTo>
                    <a:lnTo>
                      <a:pt x="1110" y="849"/>
                    </a:lnTo>
                    <a:lnTo>
                      <a:pt x="1256" y="556"/>
                    </a:lnTo>
                    <a:cubicBezTo>
                      <a:pt x="1362" y="346"/>
                      <a:pt x="1560" y="224"/>
                      <a:pt x="1794" y="224"/>
                    </a:cubicBezTo>
                    <a:close/>
                    <a:moveTo>
                      <a:pt x="1800" y="0"/>
                    </a:moveTo>
                    <a:cubicBezTo>
                      <a:pt x="1487" y="0"/>
                      <a:pt x="1208" y="176"/>
                      <a:pt x="1069" y="458"/>
                    </a:cubicBezTo>
                    <a:lnTo>
                      <a:pt x="974" y="650"/>
                    </a:lnTo>
                    <a:lnTo>
                      <a:pt x="765" y="681"/>
                    </a:lnTo>
                    <a:cubicBezTo>
                      <a:pt x="455" y="726"/>
                      <a:pt x="201" y="943"/>
                      <a:pt x="103" y="1239"/>
                    </a:cubicBezTo>
                    <a:cubicBezTo>
                      <a:pt x="0" y="1540"/>
                      <a:pt x="81" y="1858"/>
                      <a:pt x="307" y="2079"/>
                    </a:cubicBezTo>
                    <a:lnTo>
                      <a:pt x="460" y="2227"/>
                    </a:lnTo>
                    <a:lnTo>
                      <a:pt x="427" y="2436"/>
                    </a:lnTo>
                    <a:cubicBezTo>
                      <a:pt x="374" y="2746"/>
                      <a:pt x="497" y="3052"/>
                      <a:pt x="751" y="3237"/>
                    </a:cubicBezTo>
                    <a:cubicBezTo>
                      <a:pt x="893" y="3343"/>
                      <a:pt x="1066" y="3393"/>
                      <a:pt x="1233" y="3393"/>
                    </a:cubicBezTo>
                    <a:cubicBezTo>
                      <a:pt x="1362" y="3393"/>
                      <a:pt x="1493" y="3362"/>
                      <a:pt x="1613" y="3301"/>
                    </a:cubicBezTo>
                    <a:lnTo>
                      <a:pt x="1800" y="3203"/>
                    </a:lnTo>
                    <a:lnTo>
                      <a:pt x="1989" y="3301"/>
                    </a:lnTo>
                    <a:cubicBezTo>
                      <a:pt x="2109" y="3364"/>
                      <a:pt x="2240" y="3395"/>
                      <a:pt x="2369" y="3395"/>
                    </a:cubicBezTo>
                    <a:cubicBezTo>
                      <a:pt x="2538" y="3395"/>
                      <a:pt x="2706" y="3342"/>
                      <a:pt x="2851" y="3237"/>
                    </a:cubicBezTo>
                    <a:cubicBezTo>
                      <a:pt x="3105" y="3052"/>
                      <a:pt x="3228" y="2746"/>
                      <a:pt x="3175" y="2436"/>
                    </a:cubicBezTo>
                    <a:lnTo>
                      <a:pt x="3139" y="2227"/>
                    </a:lnTo>
                    <a:lnTo>
                      <a:pt x="3292" y="2079"/>
                    </a:lnTo>
                    <a:cubicBezTo>
                      <a:pt x="3515" y="1858"/>
                      <a:pt x="3596" y="1535"/>
                      <a:pt x="3499" y="1239"/>
                    </a:cubicBezTo>
                    <a:cubicBezTo>
                      <a:pt x="3401" y="938"/>
                      <a:pt x="3147" y="726"/>
                      <a:pt x="2837" y="681"/>
                    </a:cubicBezTo>
                    <a:lnTo>
                      <a:pt x="2628" y="650"/>
                    </a:lnTo>
                    <a:lnTo>
                      <a:pt x="2533" y="458"/>
                    </a:lnTo>
                    <a:cubicBezTo>
                      <a:pt x="2397" y="176"/>
                      <a:pt x="2115" y="0"/>
                      <a:pt x="180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8" name="Google Shape;7231;p57"/>
              <p:cNvSpPr/>
              <p:nvPr/>
            </p:nvSpPr>
            <p:spPr>
              <a:xfrm>
                <a:off x="6574078" y="3173771"/>
                <a:ext cx="102816" cy="97224"/>
              </a:xfrm>
              <a:custGeom>
                <a:avLst/>
                <a:gdLst/>
                <a:ahLst/>
                <a:cxnLst/>
                <a:rect l="l" t="t" r="r" b="b"/>
                <a:pathLst>
                  <a:path w="2133" h="2017" extrusionOk="0">
                    <a:moveTo>
                      <a:pt x="1072" y="229"/>
                    </a:moveTo>
                    <a:cubicBezTo>
                      <a:pt x="1184" y="229"/>
                      <a:pt x="1276" y="290"/>
                      <a:pt x="1329" y="391"/>
                    </a:cubicBezTo>
                    <a:lnTo>
                      <a:pt x="1424" y="578"/>
                    </a:lnTo>
                    <a:lnTo>
                      <a:pt x="1633" y="611"/>
                    </a:lnTo>
                    <a:cubicBezTo>
                      <a:pt x="1744" y="628"/>
                      <a:pt x="1831" y="701"/>
                      <a:pt x="1867" y="809"/>
                    </a:cubicBezTo>
                    <a:cubicBezTo>
                      <a:pt x="1901" y="913"/>
                      <a:pt x="1873" y="1030"/>
                      <a:pt x="1792" y="1105"/>
                    </a:cubicBezTo>
                    <a:lnTo>
                      <a:pt x="1644" y="1253"/>
                    </a:lnTo>
                    <a:lnTo>
                      <a:pt x="1678" y="1457"/>
                    </a:lnTo>
                    <a:cubicBezTo>
                      <a:pt x="1697" y="1568"/>
                      <a:pt x="1652" y="1674"/>
                      <a:pt x="1563" y="1741"/>
                    </a:cubicBezTo>
                    <a:cubicBezTo>
                      <a:pt x="1509" y="1776"/>
                      <a:pt x="1450" y="1795"/>
                      <a:pt x="1391" y="1795"/>
                    </a:cubicBezTo>
                    <a:cubicBezTo>
                      <a:pt x="1345" y="1795"/>
                      <a:pt x="1300" y="1784"/>
                      <a:pt x="1256" y="1761"/>
                    </a:cubicBezTo>
                    <a:lnTo>
                      <a:pt x="1067" y="1663"/>
                    </a:lnTo>
                    <a:lnTo>
                      <a:pt x="882" y="1761"/>
                    </a:lnTo>
                    <a:cubicBezTo>
                      <a:pt x="839" y="1784"/>
                      <a:pt x="793" y="1795"/>
                      <a:pt x="747" y="1795"/>
                    </a:cubicBezTo>
                    <a:cubicBezTo>
                      <a:pt x="688" y="1795"/>
                      <a:pt x="630" y="1777"/>
                      <a:pt x="578" y="1741"/>
                    </a:cubicBezTo>
                    <a:cubicBezTo>
                      <a:pt x="489" y="1674"/>
                      <a:pt x="444" y="1568"/>
                      <a:pt x="464" y="1457"/>
                    </a:cubicBezTo>
                    <a:lnTo>
                      <a:pt x="500" y="1253"/>
                    </a:lnTo>
                    <a:lnTo>
                      <a:pt x="350" y="1105"/>
                    </a:lnTo>
                    <a:cubicBezTo>
                      <a:pt x="269" y="1024"/>
                      <a:pt x="241" y="918"/>
                      <a:pt x="277" y="809"/>
                    </a:cubicBezTo>
                    <a:cubicBezTo>
                      <a:pt x="311" y="701"/>
                      <a:pt x="397" y="628"/>
                      <a:pt x="509" y="611"/>
                    </a:cubicBezTo>
                    <a:lnTo>
                      <a:pt x="718" y="578"/>
                    </a:lnTo>
                    <a:lnTo>
                      <a:pt x="813" y="391"/>
                    </a:lnTo>
                    <a:cubicBezTo>
                      <a:pt x="863" y="290"/>
                      <a:pt x="961" y="229"/>
                      <a:pt x="1072" y="229"/>
                    </a:cubicBezTo>
                    <a:close/>
                    <a:moveTo>
                      <a:pt x="1067" y="0"/>
                    </a:moveTo>
                    <a:cubicBezTo>
                      <a:pt x="877" y="0"/>
                      <a:pt x="698" y="109"/>
                      <a:pt x="612" y="285"/>
                    </a:cubicBezTo>
                    <a:lnTo>
                      <a:pt x="570" y="369"/>
                    </a:lnTo>
                    <a:lnTo>
                      <a:pt x="475" y="382"/>
                    </a:lnTo>
                    <a:cubicBezTo>
                      <a:pt x="280" y="410"/>
                      <a:pt x="124" y="544"/>
                      <a:pt x="62" y="731"/>
                    </a:cubicBezTo>
                    <a:cubicBezTo>
                      <a:pt x="1" y="921"/>
                      <a:pt x="54" y="1122"/>
                      <a:pt x="193" y="1258"/>
                    </a:cubicBezTo>
                    <a:lnTo>
                      <a:pt x="258" y="1325"/>
                    </a:lnTo>
                    <a:lnTo>
                      <a:pt x="241" y="1417"/>
                    </a:lnTo>
                    <a:cubicBezTo>
                      <a:pt x="207" y="1610"/>
                      <a:pt x="285" y="1802"/>
                      <a:pt x="444" y="1917"/>
                    </a:cubicBezTo>
                    <a:cubicBezTo>
                      <a:pt x="534" y="1983"/>
                      <a:pt x="639" y="2016"/>
                      <a:pt x="744" y="2016"/>
                    </a:cubicBezTo>
                    <a:cubicBezTo>
                      <a:pt x="825" y="2016"/>
                      <a:pt x="907" y="1996"/>
                      <a:pt x="983" y="1956"/>
                    </a:cubicBezTo>
                    <a:lnTo>
                      <a:pt x="1067" y="1914"/>
                    </a:lnTo>
                    <a:lnTo>
                      <a:pt x="1150" y="1956"/>
                    </a:lnTo>
                    <a:cubicBezTo>
                      <a:pt x="1226" y="1995"/>
                      <a:pt x="1309" y="2015"/>
                      <a:pt x="1387" y="2015"/>
                    </a:cubicBezTo>
                    <a:cubicBezTo>
                      <a:pt x="1496" y="2015"/>
                      <a:pt x="1602" y="1984"/>
                      <a:pt x="1691" y="1917"/>
                    </a:cubicBezTo>
                    <a:cubicBezTo>
                      <a:pt x="1848" y="1802"/>
                      <a:pt x="1926" y="1610"/>
                      <a:pt x="1895" y="1417"/>
                    </a:cubicBezTo>
                    <a:lnTo>
                      <a:pt x="1876" y="1325"/>
                    </a:lnTo>
                    <a:lnTo>
                      <a:pt x="1943" y="1258"/>
                    </a:lnTo>
                    <a:cubicBezTo>
                      <a:pt x="2082" y="1119"/>
                      <a:pt x="2132" y="921"/>
                      <a:pt x="2071" y="731"/>
                    </a:cubicBezTo>
                    <a:cubicBezTo>
                      <a:pt x="2012" y="544"/>
                      <a:pt x="1856" y="410"/>
                      <a:pt x="1661" y="382"/>
                    </a:cubicBezTo>
                    <a:lnTo>
                      <a:pt x="1566" y="369"/>
                    </a:lnTo>
                    <a:lnTo>
                      <a:pt x="1524" y="285"/>
                    </a:lnTo>
                    <a:cubicBezTo>
                      <a:pt x="1440" y="109"/>
                      <a:pt x="1262" y="0"/>
                      <a:pt x="106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9" name="Google Shape;7232;p57"/>
              <p:cNvSpPr/>
              <p:nvPr/>
            </p:nvSpPr>
            <p:spPr>
              <a:xfrm>
                <a:off x="6820590" y="2805304"/>
                <a:ext cx="153091" cy="163551"/>
              </a:xfrm>
              <a:custGeom>
                <a:avLst/>
                <a:gdLst/>
                <a:ahLst/>
                <a:cxnLst/>
                <a:rect l="l" t="t" r="r" b="b"/>
                <a:pathLst>
                  <a:path w="3176" h="3393" extrusionOk="0">
                    <a:moveTo>
                      <a:pt x="1797" y="0"/>
                    </a:moveTo>
                    <a:cubicBezTo>
                      <a:pt x="1485" y="0"/>
                      <a:pt x="1206" y="173"/>
                      <a:pt x="1066" y="458"/>
                    </a:cubicBezTo>
                    <a:lnTo>
                      <a:pt x="971" y="648"/>
                    </a:lnTo>
                    <a:lnTo>
                      <a:pt x="762" y="681"/>
                    </a:lnTo>
                    <a:cubicBezTo>
                      <a:pt x="453" y="726"/>
                      <a:pt x="199" y="938"/>
                      <a:pt x="101" y="1239"/>
                    </a:cubicBezTo>
                    <a:cubicBezTo>
                      <a:pt x="1" y="1535"/>
                      <a:pt x="81" y="1858"/>
                      <a:pt x="305" y="2079"/>
                    </a:cubicBezTo>
                    <a:lnTo>
                      <a:pt x="458" y="2224"/>
                    </a:lnTo>
                    <a:lnTo>
                      <a:pt x="425" y="2433"/>
                    </a:lnTo>
                    <a:cubicBezTo>
                      <a:pt x="372" y="2745"/>
                      <a:pt x="494" y="3052"/>
                      <a:pt x="748" y="3236"/>
                    </a:cubicBezTo>
                    <a:cubicBezTo>
                      <a:pt x="891" y="3340"/>
                      <a:pt x="1061" y="3393"/>
                      <a:pt x="1228" y="3393"/>
                    </a:cubicBezTo>
                    <a:cubicBezTo>
                      <a:pt x="1362" y="3393"/>
                      <a:pt x="1490" y="3362"/>
                      <a:pt x="1610" y="3295"/>
                    </a:cubicBezTo>
                    <a:lnTo>
                      <a:pt x="1797" y="3197"/>
                    </a:lnTo>
                    <a:lnTo>
                      <a:pt x="1987" y="3295"/>
                    </a:lnTo>
                    <a:cubicBezTo>
                      <a:pt x="2108" y="3359"/>
                      <a:pt x="2239" y="3391"/>
                      <a:pt x="2368" y="3391"/>
                    </a:cubicBezTo>
                    <a:cubicBezTo>
                      <a:pt x="2536" y="3391"/>
                      <a:pt x="2703" y="3338"/>
                      <a:pt x="2846" y="3234"/>
                    </a:cubicBezTo>
                    <a:cubicBezTo>
                      <a:pt x="3025" y="3103"/>
                      <a:pt x="3139" y="2916"/>
                      <a:pt x="3175" y="2706"/>
                    </a:cubicBezTo>
                    <a:cubicBezTo>
                      <a:pt x="3089" y="2508"/>
                      <a:pt x="3008" y="2313"/>
                      <a:pt x="2927" y="2112"/>
                    </a:cubicBezTo>
                    <a:lnTo>
                      <a:pt x="2896" y="2146"/>
                    </a:lnTo>
                    <a:lnTo>
                      <a:pt x="2952" y="2469"/>
                    </a:lnTo>
                    <a:cubicBezTo>
                      <a:pt x="2991" y="2698"/>
                      <a:pt x="2905" y="2918"/>
                      <a:pt x="2715" y="3055"/>
                    </a:cubicBezTo>
                    <a:cubicBezTo>
                      <a:pt x="2610" y="3132"/>
                      <a:pt x="2489" y="3171"/>
                      <a:pt x="2366" y="3171"/>
                    </a:cubicBezTo>
                    <a:cubicBezTo>
                      <a:pt x="2271" y="3171"/>
                      <a:pt x="2175" y="3147"/>
                      <a:pt x="2085" y="3100"/>
                    </a:cubicBezTo>
                    <a:lnTo>
                      <a:pt x="1794" y="2946"/>
                    </a:lnTo>
                    <a:lnTo>
                      <a:pt x="1501" y="3100"/>
                    </a:lnTo>
                    <a:cubicBezTo>
                      <a:pt x="1411" y="3147"/>
                      <a:pt x="1315" y="3171"/>
                      <a:pt x="1220" y="3171"/>
                    </a:cubicBezTo>
                    <a:cubicBezTo>
                      <a:pt x="1097" y="3171"/>
                      <a:pt x="976" y="3132"/>
                      <a:pt x="871" y="3055"/>
                    </a:cubicBezTo>
                    <a:cubicBezTo>
                      <a:pt x="681" y="2918"/>
                      <a:pt x="592" y="2698"/>
                      <a:pt x="634" y="2469"/>
                    </a:cubicBezTo>
                    <a:lnTo>
                      <a:pt x="690" y="2146"/>
                    </a:lnTo>
                    <a:lnTo>
                      <a:pt x="455" y="1914"/>
                    </a:lnTo>
                    <a:cubicBezTo>
                      <a:pt x="291" y="1752"/>
                      <a:pt x="232" y="1524"/>
                      <a:pt x="305" y="1303"/>
                    </a:cubicBezTo>
                    <a:cubicBezTo>
                      <a:pt x="380" y="1080"/>
                      <a:pt x="556" y="929"/>
                      <a:pt x="790" y="896"/>
                    </a:cubicBezTo>
                    <a:lnTo>
                      <a:pt x="1114" y="848"/>
                    </a:lnTo>
                    <a:lnTo>
                      <a:pt x="1262" y="555"/>
                    </a:lnTo>
                    <a:cubicBezTo>
                      <a:pt x="1362" y="346"/>
                      <a:pt x="1566" y="223"/>
                      <a:pt x="1797" y="223"/>
                    </a:cubicBezTo>
                    <a:cubicBezTo>
                      <a:pt x="1973" y="223"/>
                      <a:pt x="2126" y="293"/>
                      <a:pt x="2238" y="416"/>
                    </a:cubicBezTo>
                    <a:cubicBezTo>
                      <a:pt x="2188" y="293"/>
                      <a:pt x="2138" y="173"/>
                      <a:pt x="2087" y="53"/>
                    </a:cubicBezTo>
                    <a:cubicBezTo>
                      <a:pt x="1995" y="17"/>
                      <a:pt x="1900" y="0"/>
                      <a:pt x="179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40" name="Google Shape;7233;p57"/>
              <p:cNvSpPr/>
              <p:nvPr/>
            </p:nvSpPr>
            <p:spPr>
              <a:xfrm>
                <a:off x="6855682" y="2838516"/>
                <a:ext cx="99297" cy="96935"/>
              </a:xfrm>
              <a:custGeom>
                <a:avLst/>
                <a:gdLst/>
                <a:ahLst/>
                <a:cxnLst/>
                <a:rect l="l" t="t" r="r" b="b"/>
                <a:pathLst>
                  <a:path w="2060" h="2011" extrusionOk="0">
                    <a:moveTo>
                      <a:pt x="1058" y="224"/>
                    </a:moveTo>
                    <a:cubicBezTo>
                      <a:pt x="1170" y="224"/>
                      <a:pt x="1267" y="285"/>
                      <a:pt x="1317" y="385"/>
                    </a:cubicBezTo>
                    <a:lnTo>
                      <a:pt x="1412" y="572"/>
                    </a:lnTo>
                    <a:lnTo>
                      <a:pt x="1622" y="606"/>
                    </a:lnTo>
                    <a:cubicBezTo>
                      <a:pt x="1733" y="622"/>
                      <a:pt x="1820" y="695"/>
                      <a:pt x="1853" y="804"/>
                    </a:cubicBezTo>
                    <a:cubicBezTo>
                      <a:pt x="1898" y="907"/>
                      <a:pt x="1873" y="1019"/>
                      <a:pt x="1789" y="1100"/>
                    </a:cubicBezTo>
                    <a:lnTo>
                      <a:pt x="1638" y="1247"/>
                    </a:lnTo>
                    <a:lnTo>
                      <a:pt x="1675" y="1451"/>
                    </a:lnTo>
                    <a:cubicBezTo>
                      <a:pt x="1691" y="1563"/>
                      <a:pt x="1649" y="1669"/>
                      <a:pt x="1557" y="1736"/>
                    </a:cubicBezTo>
                    <a:cubicBezTo>
                      <a:pt x="1507" y="1771"/>
                      <a:pt x="1450" y="1790"/>
                      <a:pt x="1390" y="1790"/>
                    </a:cubicBezTo>
                    <a:cubicBezTo>
                      <a:pt x="1344" y="1790"/>
                      <a:pt x="1296" y="1778"/>
                      <a:pt x="1251" y="1755"/>
                    </a:cubicBezTo>
                    <a:lnTo>
                      <a:pt x="1064" y="1657"/>
                    </a:lnTo>
                    <a:lnTo>
                      <a:pt x="874" y="1755"/>
                    </a:lnTo>
                    <a:cubicBezTo>
                      <a:pt x="830" y="1778"/>
                      <a:pt x="784" y="1789"/>
                      <a:pt x="738" y="1789"/>
                    </a:cubicBezTo>
                    <a:cubicBezTo>
                      <a:pt x="678" y="1789"/>
                      <a:pt x="619" y="1770"/>
                      <a:pt x="567" y="1736"/>
                    </a:cubicBezTo>
                    <a:cubicBezTo>
                      <a:pt x="475" y="1669"/>
                      <a:pt x="433" y="1563"/>
                      <a:pt x="453" y="1451"/>
                    </a:cubicBezTo>
                    <a:lnTo>
                      <a:pt x="489" y="1247"/>
                    </a:lnTo>
                    <a:lnTo>
                      <a:pt x="338" y="1100"/>
                    </a:lnTo>
                    <a:cubicBezTo>
                      <a:pt x="257" y="1019"/>
                      <a:pt x="229" y="907"/>
                      <a:pt x="263" y="804"/>
                    </a:cubicBezTo>
                    <a:cubicBezTo>
                      <a:pt x="299" y="698"/>
                      <a:pt x="386" y="622"/>
                      <a:pt x="497" y="606"/>
                    </a:cubicBezTo>
                    <a:lnTo>
                      <a:pt x="707" y="572"/>
                    </a:lnTo>
                    <a:lnTo>
                      <a:pt x="801" y="385"/>
                    </a:lnTo>
                    <a:cubicBezTo>
                      <a:pt x="826" y="332"/>
                      <a:pt x="863" y="293"/>
                      <a:pt x="905" y="265"/>
                    </a:cubicBezTo>
                    <a:cubicBezTo>
                      <a:pt x="952" y="237"/>
                      <a:pt x="1002" y="224"/>
                      <a:pt x="1058" y="224"/>
                    </a:cubicBezTo>
                    <a:close/>
                    <a:moveTo>
                      <a:pt x="1066" y="0"/>
                    </a:moveTo>
                    <a:cubicBezTo>
                      <a:pt x="871" y="0"/>
                      <a:pt x="698" y="109"/>
                      <a:pt x="609" y="288"/>
                    </a:cubicBezTo>
                    <a:lnTo>
                      <a:pt x="567" y="371"/>
                    </a:lnTo>
                    <a:lnTo>
                      <a:pt x="475" y="385"/>
                    </a:lnTo>
                    <a:cubicBezTo>
                      <a:pt x="280" y="413"/>
                      <a:pt x="121" y="544"/>
                      <a:pt x="62" y="734"/>
                    </a:cubicBezTo>
                    <a:cubicBezTo>
                      <a:pt x="1" y="921"/>
                      <a:pt x="51" y="1119"/>
                      <a:pt x="190" y="1256"/>
                    </a:cubicBezTo>
                    <a:lnTo>
                      <a:pt x="257" y="1323"/>
                    </a:lnTo>
                    <a:lnTo>
                      <a:pt x="241" y="1412"/>
                    </a:lnTo>
                    <a:cubicBezTo>
                      <a:pt x="210" y="1604"/>
                      <a:pt x="285" y="1797"/>
                      <a:pt x="441" y="1911"/>
                    </a:cubicBezTo>
                    <a:cubicBezTo>
                      <a:pt x="534" y="1977"/>
                      <a:pt x="639" y="2011"/>
                      <a:pt x="746" y="2011"/>
                    </a:cubicBezTo>
                    <a:cubicBezTo>
                      <a:pt x="826" y="2011"/>
                      <a:pt x="907" y="1991"/>
                      <a:pt x="983" y="1950"/>
                    </a:cubicBezTo>
                    <a:lnTo>
                      <a:pt x="1066" y="1909"/>
                    </a:lnTo>
                    <a:lnTo>
                      <a:pt x="1150" y="1950"/>
                    </a:lnTo>
                    <a:cubicBezTo>
                      <a:pt x="1223" y="1992"/>
                      <a:pt x="1306" y="2009"/>
                      <a:pt x="1387" y="2009"/>
                    </a:cubicBezTo>
                    <a:cubicBezTo>
                      <a:pt x="1490" y="2009"/>
                      <a:pt x="1596" y="1976"/>
                      <a:pt x="1686" y="1909"/>
                    </a:cubicBezTo>
                    <a:cubicBezTo>
                      <a:pt x="1845" y="1794"/>
                      <a:pt x="1923" y="1602"/>
                      <a:pt x="1889" y="1409"/>
                    </a:cubicBezTo>
                    <a:lnTo>
                      <a:pt x="1873" y="1320"/>
                    </a:lnTo>
                    <a:lnTo>
                      <a:pt x="1937" y="1253"/>
                    </a:lnTo>
                    <a:cubicBezTo>
                      <a:pt x="1993" y="1206"/>
                      <a:pt x="2032" y="1144"/>
                      <a:pt x="2060" y="1077"/>
                    </a:cubicBezTo>
                    <a:cubicBezTo>
                      <a:pt x="1970" y="860"/>
                      <a:pt x="1884" y="639"/>
                      <a:pt x="1792" y="422"/>
                    </a:cubicBezTo>
                    <a:cubicBezTo>
                      <a:pt x="1750" y="405"/>
                      <a:pt x="1705" y="391"/>
                      <a:pt x="1661" y="385"/>
                    </a:cubicBezTo>
                    <a:lnTo>
                      <a:pt x="1569" y="371"/>
                    </a:lnTo>
                    <a:lnTo>
                      <a:pt x="1527" y="288"/>
                    </a:lnTo>
                    <a:cubicBezTo>
                      <a:pt x="1485" y="201"/>
                      <a:pt x="1418" y="126"/>
                      <a:pt x="1340" y="78"/>
                    </a:cubicBezTo>
                    <a:cubicBezTo>
                      <a:pt x="1259" y="28"/>
                      <a:pt x="1164" y="0"/>
                      <a:pt x="1066"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41" name="Google Shape;7234;p57"/>
              <p:cNvSpPr/>
              <p:nvPr/>
            </p:nvSpPr>
            <p:spPr>
              <a:xfrm>
                <a:off x="6957777" y="3038994"/>
                <a:ext cx="111396" cy="149862"/>
              </a:xfrm>
              <a:custGeom>
                <a:avLst/>
                <a:gdLst/>
                <a:ahLst/>
                <a:cxnLst/>
                <a:rect l="l" t="t" r="r" b="b"/>
                <a:pathLst>
                  <a:path w="2311" h="3109" extrusionOk="0">
                    <a:moveTo>
                      <a:pt x="1180" y="1"/>
                    </a:moveTo>
                    <a:cubicBezTo>
                      <a:pt x="1136" y="54"/>
                      <a:pt x="1097" y="110"/>
                      <a:pt x="1066" y="174"/>
                    </a:cubicBezTo>
                    <a:lnTo>
                      <a:pt x="971" y="364"/>
                    </a:lnTo>
                    <a:lnTo>
                      <a:pt x="762" y="397"/>
                    </a:lnTo>
                    <a:cubicBezTo>
                      <a:pt x="452" y="442"/>
                      <a:pt x="195" y="654"/>
                      <a:pt x="98" y="955"/>
                    </a:cubicBezTo>
                    <a:cubicBezTo>
                      <a:pt x="0" y="1251"/>
                      <a:pt x="81" y="1574"/>
                      <a:pt x="304" y="1795"/>
                    </a:cubicBezTo>
                    <a:lnTo>
                      <a:pt x="458" y="1940"/>
                    </a:lnTo>
                    <a:lnTo>
                      <a:pt x="424" y="2149"/>
                    </a:lnTo>
                    <a:cubicBezTo>
                      <a:pt x="371" y="2456"/>
                      <a:pt x="494" y="2763"/>
                      <a:pt x="748" y="2953"/>
                    </a:cubicBezTo>
                    <a:cubicBezTo>
                      <a:pt x="890" y="3056"/>
                      <a:pt x="1060" y="3109"/>
                      <a:pt x="1228" y="3109"/>
                    </a:cubicBezTo>
                    <a:cubicBezTo>
                      <a:pt x="1362" y="3109"/>
                      <a:pt x="1490" y="3078"/>
                      <a:pt x="1610" y="3011"/>
                    </a:cubicBezTo>
                    <a:lnTo>
                      <a:pt x="1797" y="2913"/>
                    </a:lnTo>
                    <a:lnTo>
                      <a:pt x="1986" y="3011"/>
                    </a:lnTo>
                    <a:cubicBezTo>
                      <a:pt x="2042" y="3042"/>
                      <a:pt x="2104" y="3064"/>
                      <a:pt x="2162" y="3081"/>
                    </a:cubicBezTo>
                    <a:lnTo>
                      <a:pt x="2310" y="2955"/>
                    </a:lnTo>
                    <a:cubicBezTo>
                      <a:pt x="2296" y="2936"/>
                      <a:pt x="2285" y="2908"/>
                      <a:pt x="2279" y="2883"/>
                    </a:cubicBezTo>
                    <a:cubicBezTo>
                      <a:pt x="2212" y="2872"/>
                      <a:pt x="2151" y="2852"/>
                      <a:pt x="2087" y="2819"/>
                    </a:cubicBezTo>
                    <a:lnTo>
                      <a:pt x="1797" y="2668"/>
                    </a:lnTo>
                    <a:lnTo>
                      <a:pt x="1504" y="2819"/>
                    </a:lnTo>
                    <a:cubicBezTo>
                      <a:pt x="1415" y="2866"/>
                      <a:pt x="1320" y="2890"/>
                      <a:pt x="1225" y="2890"/>
                    </a:cubicBezTo>
                    <a:cubicBezTo>
                      <a:pt x="1103" y="2890"/>
                      <a:pt x="982" y="2851"/>
                      <a:pt x="873" y="2774"/>
                    </a:cubicBezTo>
                    <a:cubicBezTo>
                      <a:pt x="686" y="2637"/>
                      <a:pt x="594" y="2420"/>
                      <a:pt x="636" y="2188"/>
                    </a:cubicBezTo>
                    <a:lnTo>
                      <a:pt x="692" y="1864"/>
                    </a:lnTo>
                    <a:lnTo>
                      <a:pt x="458" y="1633"/>
                    </a:lnTo>
                    <a:cubicBezTo>
                      <a:pt x="296" y="1474"/>
                      <a:pt x="234" y="1242"/>
                      <a:pt x="310" y="1025"/>
                    </a:cubicBezTo>
                    <a:cubicBezTo>
                      <a:pt x="382" y="802"/>
                      <a:pt x="561" y="651"/>
                      <a:pt x="792" y="615"/>
                    </a:cubicBezTo>
                    <a:lnTo>
                      <a:pt x="1119" y="567"/>
                    </a:lnTo>
                    <a:lnTo>
                      <a:pt x="1264" y="274"/>
                    </a:lnTo>
                    <a:cubicBezTo>
                      <a:pt x="1267" y="266"/>
                      <a:pt x="1270" y="258"/>
                      <a:pt x="1278" y="249"/>
                    </a:cubicBezTo>
                    <a:cubicBezTo>
                      <a:pt x="1247" y="166"/>
                      <a:pt x="1214" y="87"/>
                      <a:pt x="118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42" name="Google Shape;7235;p57"/>
              <p:cNvSpPr/>
              <p:nvPr/>
            </p:nvSpPr>
            <p:spPr>
              <a:xfrm>
                <a:off x="6992435" y="3067675"/>
                <a:ext cx="66375" cy="88644"/>
              </a:xfrm>
              <a:custGeom>
                <a:avLst/>
                <a:gdLst/>
                <a:ahLst/>
                <a:cxnLst/>
                <a:rect l="l" t="t" r="r" b="b"/>
                <a:pathLst>
                  <a:path w="1377" h="1839" extrusionOk="0">
                    <a:moveTo>
                      <a:pt x="679" y="0"/>
                    </a:moveTo>
                    <a:cubicBezTo>
                      <a:pt x="654" y="31"/>
                      <a:pt x="631" y="64"/>
                      <a:pt x="612" y="101"/>
                    </a:cubicBezTo>
                    <a:lnTo>
                      <a:pt x="570" y="190"/>
                    </a:lnTo>
                    <a:lnTo>
                      <a:pt x="475" y="201"/>
                    </a:lnTo>
                    <a:cubicBezTo>
                      <a:pt x="280" y="229"/>
                      <a:pt x="124" y="363"/>
                      <a:pt x="65" y="550"/>
                    </a:cubicBezTo>
                    <a:cubicBezTo>
                      <a:pt x="1" y="739"/>
                      <a:pt x="54" y="938"/>
                      <a:pt x="193" y="1077"/>
                    </a:cubicBezTo>
                    <a:lnTo>
                      <a:pt x="260" y="1144"/>
                    </a:lnTo>
                    <a:lnTo>
                      <a:pt x="241" y="1239"/>
                    </a:lnTo>
                    <a:cubicBezTo>
                      <a:pt x="210" y="1429"/>
                      <a:pt x="288" y="1621"/>
                      <a:pt x="444" y="1735"/>
                    </a:cubicBezTo>
                    <a:cubicBezTo>
                      <a:pt x="535" y="1802"/>
                      <a:pt x="641" y="1836"/>
                      <a:pt x="748" y="1836"/>
                    </a:cubicBezTo>
                    <a:cubicBezTo>
                      <a:pt x="829" y="1836"/>
                      <a:pt x="910" y="1817"/>
                      <a:pt x="986" y="1777"/>
                    </a:cubicBezTo>
                    <a:lnTo>
                      <a:pt x="1069" y="1735"/>
                    </a:lnTo>
                    <a:lnTo>
                      <a:pt x="1153" y="1777"/>
                    </a:lnTo>
                    <a:cubicBezTo>
                      <a:pt x="1223" y="1816"/>
                      <a:pt x="1298" y="1833"/>
                      <a:pt x="1376" y="1839"/>
                    </a:cubicBezTo>
                    <a:cubicBezTo>
                      <a:pt x="1354" y="1747"/>
                      <a:pt x="1323" y="1668"/>
                      <a:pt x="1293" y="1588"/>
                    </a:cubicBezTo>
                    <a:cubicBezTo>
                      <a:pt x="1281" y="1585"/>
                      <a:pt x="1270" y="1579"/>
                      <a:pt x="1259" y="1574"/>
                    </a:cubicBezTo>
                    <a:lnTo>
                      <a:pt x="1072" y="1476"/>
                    </a:lnTo>
                    <a:lnTo>
                      <a:pt x="882" y="1574"/>
                    </a:lnTo>
                    <a:cubicBezTo>
                      <a:pt x="839" y="1596"/>
                      <a:pt x="794" y="1607"/>
                      <a:pt x="749" y="1607"/>
                    </a:cubicBezTo>
                    <a:cubicBezTo>
                      <a:pt x="689" y="1607"/>
                      <a:pt x="630" y="1588"/>
                      <a:pt x="576" y="1551"/>
                    </a:cubicBezTo>
                    <a:cubicBezTo>
                      <a:pt x="484" y="1487"/>
                      <a:pt x="442" y="1378"/>
                      <a:pt x="461" y="1269"/>
                    </a:cubicBezTo>
                    <a:lnTo>
                      <a:pt x="497" y="1063"/>
                    </a:lnTo>
                    <a:lnTo>
                      <a:pt x="347" y="918"/>
                    </a:lnTo>
                    <a:cubicBezTo>
                      <a:pt x="266" y="837"/>
                      <a:pt x="238" y="725"/>
                      <a:pt x="274" y="622"/>
                    </a:cubicBezTo>
                    <a:cubicBezTo>
                      <a:pt x="308" y="513"/>
                      <a:pt x="394" y="441"/>
                      <a:pt x="506" y="421"/>
                    </a:cubicBezTo>
                    <a:lnTo>
                      <a:pt x="715" y="391"/>
                    </a:lnTo>
                    <a:lnTo>
                      <a:pt x="779" y="265"/>
                    </a:lnTo>
                    <a:cubicBezTo>
                      <a:pt x="743" y="179"/>
                      <a:pt x="710" y="92"/>
                      <a:pt x="67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43" name="Google Shape;7236;p57"/>
              <p:cNvSpPr/>
              <p:nvPr/>
            </p:nvSpPr>
            <p:spPr>
              <a:xfrm>
                <a:off x="6030826" y="2861124"/>
                <a:ext cx="113661" cy="163406"/>
              </a:xfrm>
              <a:custGeom>
                <a:avLst/>
                <a:gdLst/>
                <a:ahLst/>
                <a:cxnLst/>
                <a:rect l="l" t="t" r="r" b="b"/>
                <a:pathLst>
                  <a:path w="2358" h="3390" extrusionOk="0">
                    <a:moveTo>
                      <a:pt x="564" y="0"/>
                    </a:moveTo>
                    <a:cubicBezTo>
                      <a:pt x="550" y="73"/>
                      <a:pt x="536" y="151"/>
                      <a:pt x="522" y="223"/>
                    </a:cubicBezTo>
                    <a:lnTo>
                      <a:pt x="561" y="223"/>
                    </a:lnTo>
                    <a:cubicBezTo>
                      <a:pt x="795" y="223"/>
                      <a:pt x="993" y="343"/>
                      <a:pt x="1099" y="552"/>
                    </a:cubicBezTo>
                    <a:lnTo>
                      <a:pt x="1244" y="845"/>
                    </a:lnTo>
                    <a:lnTo>
                      <a:pt x="1568" y="896"/>
                    </a:lnTo>
                    <a:cubicBezTo>
                      <a:pt x="1800" y="926"/>
                      <a:pt x="1981" y="1080"/>
                      <a:pt x="2053" y="1303"/>
                    </a:cubicBezTo>
                    <a:cubicBezTo>
                      <a:pt x="2126" y="1523"/>
                      <a:pt x="2070" y="1752"/>
                      <a:pt x="1903" y="1914"/>
                    </a:cubicBezTo>
                    <a:lnTo>
                      <a:pt x="1671" y="2143"/>
                    </a:lnTo>
                    <a:lnTo>
                      <a:pt x="1727" y="2469"/>
                    </a:lnTo>
                    <a:cubicBezTo>
                      <a:pt x="1763" y="2698"/>
                      <a:pt x="1677" y="2918"/>
                      <a:pt x="1490" y="3055"/>
                    </a:cubicBezTo>
                    <a:cubicBezTo>
                      <a:pt x="1383" y="3131"/>
                      <a:pt x="1260" y="3170"/>
                      <a:pt x="1136" y="3170"/>
                    </a:cubicBezTo>
                    <a:cubicBezTo>
                      <a:pt x="1042" y="3170"/>
                      <a:pt x="946" y="3147"/>
                      <a:pt x="857" y="3099"/>
                    </a:cubicBezTo>
                    <a:lnTo>
                      <a:pt x="569" y="2946"/>
                    </a:lnTo>
                    <a:lnTo>
                      <a:pt x="276" y="3099"/>
                    </a:lnTo>
                    <a:cubicBezTo>
                      <a:pt x="198" y="3141"/>
                      <a:pt x="114" y="3161"/>
                      <a:pt x="34" y="3169"/>
                    </a:cubicBezTo>
                    <a:cubicBezTo>
                      <a:pt x="25" y="3242"/>
                      <a:pt x="14" y="3314"/>
                      <a:pt x="0" y="3390"/>
                    </a:cubicBezTo>
                    <a:cubicBezTo>
                      <a:pt x="128" y="3390"/>
                      <a:pt x="257" y="3359"/>
                      <a:pt x="380" y="3292"/>
                    </a:cubicBezTo>
                    <a:lnTo>
                      <a:pt x="569" y="3194"/>
                    </a:lnTo>
                    <a:lnTo>
                      <a:pt x="756" y="3292"/>
                    </a:lnTo>
                    <a:cubicBezTo>
                      <a:pt x="877" y="3355"/>
                      <a:pt x="1007" y="3386"/>
                      <a:pt x="1137" y="3386"/>
                    </a:cubicBezTo>
                    <a:cubicBezTo>
                      <a:pt x="1308" y="3386"/>
                      <a:pt x="1477" y="3332"/>
                      <a:pt x="1621" y="3228"/>
                    </a:cubicBezTo>
                    <a:cubicBezTo>
                      <a:pt x="1875" y="3044"/>
                      <a:pt x="1998" y="2737"/>
                      <a:pt x="1945" y="2427"/>
                    </a:cubicBezTo>
                    <a:lnTo>
                      <a:pt x="1911" y="2218"/>
                    </a:lnTo>
                    <a:lnTo>
                      <a:pt x="2065" y="2070"/>
                    </a:lnTo>
                    <a:cubicBezTo>
                      <a:pt x="2277" y="1858"/>
                      <a:pt x="2357" y="1537"/>
                      <a:pt x="2260" y="1236"/>
                    </a:cubicBezTo>
                    <a:cubicBezTo>
                      <a:pt x="2162" y="940"/>
                      <a:pt x="1908" y="725"/>
                      <a:pt x="1596" y="678"/>
                    </a:cubicBezTo>
                    <a:lnTo>
                      <a:pt x="1387" y="647"/>
                    </a:lnTo>
                    <a:lnTo>
                      <a:pt x="1295" y="458"/>
                    </a:lnTo>
                    <a:cubicBezTo>
                      <a:pt x="1158" y="179"/>
                      <a:pt x="876" y="3"/>
                      <a:pt x="56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44" name="Google Shape;7237;p57"/>
              <p:cNvSpPr/>
              <p:nvPr/>
            </p:nvSpPr>
            <p:spPr>
              <a:xfrm>
                <a:off x="6035646" y="2894336"/>
                <a:ext cx="73750" cy="97128"/>
              </a:xfrm>
              <a:custGeom>
                <a:avLst/>
                <a:gdLst/>
                <a:ahLst/>
                <a:cxnLst/>
                <a:rect l="l" t="t" r="r" b="b"/>
                <a:pathLst>
                  <a:path w="1530" h="2015" extrusionOk="0">
                    <a:moveTo>
                      <a:pt x="461" y="0"/>
                    </a:moveTo>
                    <a:cubicBezTo>
                      <a:pt x="416" y="0"/>
                      <a:pt x="374" y="8"/>
                      <a:pt x="333" y="20"/>
                    </a:cubicBezTo>
                    <a:cubicBezTo>
                      <a:pt x="316" y="106"/>
                      <a:pt x="302" y="195"/>
                      <a:pt x="282" y="285"/>
                    </a:cubicBezTo>
                    <a:cubicBezTo>
                      <a:pt x="291" y="276"/>
                      <a:pt x="296" y="274"/>
                      <a:pt x="305" y="271"/>
                    </a:cubicBezTo>
                    <a:cubicBezTo>
                      <a:pt x="349" y="243"/>
                      <a:pt x="402" y="229"/>
                      <a:pt x="458" y="229"/>
                    </a:cubicBezTo>
                    <a:cubicBezTo>
                      <a:pt x="570" y="229"/>
                      <a:pt x="667" y="287"/>
                      <a:pt x="720" y="388"/>
                    </a:cubicBezTo>
                    <a:lnTo>
                      <a:pt x="812" y="578"/>
                    </a:lnTo>
                    <a:lnTo>
                      <a:pt x="1022" y="608"/>
                    </a:lnTo>
                    <a:cubicBezTo>
                      <a:pt x="1133" y="625"/>
                      <a:pt x="1222" y="698"/>
                      <a:pt x="1256" y="806"/>
                    </a:cubicBezTo>
                    <a:cubicBezTo>
                      <a:pt x="1292" y="915"/>
                      <a:pt x="1267" y="1027"/>
                      <a:pt x="1183" y="1102"/>
                    </a:cubicBezTo>
                    <a:lnTo>
                      <a:pt x="1033" y="1250"/>
                    </a:lnTo>
                    <a:lnTo>
                      <a:pt x="1072" y="1456"/>
                    </a:lnTo>
                    <a:cubicBezTo>
                      <a:pt x="1089" y="1568"/>
                      <a:pt x="1047" y="1671"/>
                      <a:pt x="957" y="1738"/>
                    </a:cubicBezTo>
                    <a:cubicBezTo>
                      <a:pt x="907" y="1775"/>
                      <a:pt x="849" y="1793"/>
                      <a:pt x="791" y="1793"/>
                    </a:cubicBezTo>
                    <a:cubicBezTo>
                      <a:pt x="743" y="1793"/>
                      <a:pt x="696" y="1781"/>
                      <a:pt x="651" y="1758"/>
                    </a:cubicBezTo>
                    <a:lnTo>
                      <a:pt x="461" y="1660"/>
                    </a:lnTo>
                    <a:lnTo>
                      <a:pt x="274" y="1758"/>
                    </a:lnTo>
                    <a:cubicBezTo>
                      <a:pt x="230" y="1781"/>
                      <a:pt x="184" y="1793"/>
                      <a:pt x="139" y="1793"/>
                    </a:cubicBezTo>
                    <a:cubicBezTo>
                      <a:pt x="104" y="1793"/>
                      <a:pt x="70" y="1786"/>
                      <a:pt x="37" y="1772"/>
                    </a:cubicBezTo>
                    <a:cubicBezTo>
                      <a:pt x="26" y="1847"/>
                      <a:pt x="12" y="1919"/>
                      <a:pt x="1" y="1992"/>
                    </a:cubicBezTo>
                    <a:cubicBezTo>
                      <a:pt x="46" y="2005"/>
                      <a:pt x="93" y="2012"/>
                      <a:pt x="140" y="2012"/>
                    </a:cubicBezTo>
                    <a:cubicBezTo>
                      <a:pt x="222" y="2012"/>
                      <a:pt x="303" y="1992"/>
                      <a:pt x="377" y="1953"/>
                    </a:cubicBezTo>
                    <a:lnTo>
                      <a:pt x="461" y="1911"/>
                    </a:lnTo>
                    <a:lnTo>
                      <a:pt x="545" y="1953"/>
                    </a:lnTo>
                    <a:cubicBezTo>
                      <a:pt x="617" y="1992"/>
                      <a:pt x="701" y="2014"/>
                      <a:pt x="782" y="2014"/>
                    </a:cubicBezTo>
                    <a:cubicBezTo>
                      <a:pt x="888" y="2014"/>
                      <a:pt x="991" y="1981"/>
                      <a:pt x="1083" y="1911"/>
                    </a:cubicBezTo>
                    <a:cubicBezTo>
                      <a:pt x="1239" y="1797"/>
                      <a:pt x="1320" y="1604"/>
                      <a:pt x="1284" y="1415"/>
                    </a:cubicBezTo>
                    <a:lnTo>
                      <a:pt x="1267" y="1322"/>
                    </a:lnTo>
                    <a:lnTo>
                      <a:pt x="1334" y="1256"/>
                    </a:lnTo>
                    <a:cubicBezTo>
                      <a:pt x="1479" y="1122"/>
                      <a:pt x="1529" y="918"/>
                      <a:pt x="1468" y="734"/>
                    </a:cubicBezTo>
                    <a:cubicBezTo>
                      <a:pt x="1409" y="544"/>
                      <a:pt x="1250" y="413"/>
                      <a:pt x="1058" y="385"/>
                    </a:cubicBezTo>
                    <a:lnTo>
                      <a:pt x="963" y="371"/>
                    </a:lnTo>
                    <a:lnTo>
                      <a:pt x="921" y="287"/>
                    </a:lnTo>
                    <a:cubicBezTo>
                      <a:pt x="879" y="201"/>
                      <a:pt x="812" y="126"/>
                      <a:pt x="734" y="78"/>
                    </a:cubicBezTo>
                    <a:cubicBezTo>
                      <a:pt x="653" y="28"/>
                      <a:pt x="561" y="0"/>
                      <a:pt x="46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45" name="Google Shape;7238;p57"/>
              <p:cNvSpPr/>
              <p:nvPr/>
            </p:nvSpPr>
            <p:spPr>
              <a:xfrm>
                <a:off x="6177123" y="2162609"/>
                <a:ext cx="161960" cy="356747"/>
              </a:xfrm>
              <a:custGeom>
                <a:avLst/>
                <a:gdLst/>
                <a:ahLst/>
                <a:cxnLst/>
                <a:rect l="l" t="t" r="r" b="b"/>
                <a:pathLst>
                  <a:path w="3360" h="7401" extrusionOk="0">
                    <a:moveTo>
                      <a:pt x="1411" y="0"/>
                    </a:moveTo>
                    <a:cubicBezTo>
                      <a:pt x="1250" y="0"/>
                      <a:pt x="1092" y="162"/>
                      <a:pt x="996" y="311"/>
                    </a:cubicBezTo>
                    <a:cubicBezTo>
                      <a:pt x="729" y="721"/>
                      <a:pt x="494" y="1148"/>
                      <a:pt x="288" y="1591"/>
                    </a:cubicBezTo>
                    <a:cubicBezTo>
                      <a:pt x="157" y="1878"/>
                      <a:pt x="39" y="2174"/>
                      <a:pt x="23" y="2487"/>
                    </a:cubicBezTo>
                    <a:cubicBezTo>
                      <a:pt x="0" y="2863"/>
                      <a:pt x="132" y="3234"/>
                      <a:pt x="263" y="3583"/>
                    </a:cubicBezTo>
                    <a:cubicBezTo>
                      <a:pt x="653" y="4607"/>
                      <a:pt x="1122" y="5603"/>
                      <a:pt x="1663" y="6554"/>
                    </a:cubicBezTo>
                    <a:cubicBezTo>
                      <a:pt x="1794" y="6791"/>
                      <a:pt x="1937" y="7028"/>
                      <a:pt x="2146" y="7199"/>
                    </a:cubicBezTo>
                    <a:cubicBezTo>
                      <a:pt x="2305" y="7330"/>
                      <a:pt x="2507" y="7401"/>
                      <a:pt x="2697" y="7401"/>
                    </a:cubicBezTo>
                    <a:cubicBezTo>
                      <a:pt x="2985" y="7401"/>
                      <a:pt x="3247" y="7238"/>
                      <a:pt x="3292" y="6878"/>
                    </a:cubicBezTo>
                    <a:cubicBezTo>
                      <a:pt x="3359" y="6348"/>
                      <a:pt x="2860" y="5444"/>
                      <a:pt x="2718" y="4922"/>
                    </a:cubicBezTo>
                    <a:cubicBezTo>
                      <a:pt x="2310" y="3435"/>
                      <a:pt x="1973" y="1923"/>
                      <a:pt x="1711" y="400"/>
                    </a:cubicBezTo>
                    <a:cubicBezTo>
                      <a:pt x="1685" y="255"/>
                      <a:pt x="1649" y="93"/>
                      <a:pt x="1518" y="26"/>
                    </a:cubicBezTo>
                    <a:cubicBezTo>
                      <a:pt x="1483" y="8"/>
                      <a:pt x="1447" y="0"/>
                      <a:pt x="141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46" name="Google Shape;7239;p57"/>
              <p:cNvSpPr/>
              <p:nvPr/>
            </p:nvSpPr>
            <p:spPr>
              <a:xfrm>
                <a:off x="6088622" y="2219103"/>
                <a:ext cx="607207" cy="500149"/>
              </a:xfrm>
              <a:custGeom>
                <a:avLst/>
                <a:gdLst/>
                <a:ahLst/>
                <a:cxnLst/>
                <a:rect l="l" t="t" r="r" b="b"/>
                <a:pathLst>
                  <a:path w="12597" h="10376" extrusionOk="0">
                    <a:moveTo>
                      <a:pt x="11749" y="1"/>
                    </a:moveTo>
                    <a:cubicBezTo>
                      <a:pt x="9709" y="1167"/>
                      <a:pt x="7804" y="2581"/>
                      <a:pt x="5915" y="3990"/>
                    </a:cubicBezTo>
                    <a:cubicBezTo>
                      <a:pt x="3987" y="5427"/>
                      <a:pt x="2037" y="6889"/>
                      <a:pt x="419" y="8649"/>
                    </a:cubicBezTo>
                    <a:cubicBezTo>
                      <a:pt x="274" y="9221"/>
                      <a:pt x="135" y="9796"/>
                      <a:pt x="1" y="10376"/>
                    </a:cubicBezTo>
                    <a:cubicBezTo>
                      <a:pt x="2852" y="7848"/>
                      <a:pt x="6116" y="5789"/>
                      <a:pt x="9352" y="3753"/>
                    </a:cubicBezTo>
                    <a:cubicBezTo>
                      <a:pt x="10426" y="3081"/>
                      <a:pt x="11500" y="2403"/>
                      <a:pt x="12597" y="1761"/>
                    </a:cubicBezTo>
                    <a:cubicBezTo>
                      <a:pt x="12315" y="1172"/>
                      <a:pt x="12036" y="586"/>
                      <a:pt x="1174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47" name="Google Shape;7240;p57"/>
              <p:cNvSpPr/>
              <p:nvPr/>
            </p:nvSpPr>
            <p:spPr>
              <a:xfrm>
                <a:off x="6100721" y="2219103"/>
                <a:ext cx="573610" cy="450019"/>
              </a:xfrm>
              <a:custGeom>
                <a:avLst/>
                <a:gdLst/>
                <a:ahLst/>
                <a:cxnLst/>
                <a:rect l="l" t="t" r="r" b="b"/>
                <a:pathLst>
                  <a:path w="11900" h="9336" extrusionOk="0">
                    <a:moveTo>
                      <a:pt x="11498" y="1"/>
                    </a:moveTo>
                    <a:cubicBezTo>
                      <a:pt x="9458" y="1167"/>
                      <a:pt x="7553" y="2581"/>
                      <a:pt x="5664" y="3990"/>
                    </a:cubicBezTo>
                    <a:cubicBezTo>
                      <a:pt x="3736" y="5427"/>
                      <a:pt x="1786" y="6889"/>
                      <a:pt x="165" y="8657"/>
                    </a:cubicBezTo>
                    <a:cubicBezTo>
                      <a:pt x="110" y="8883"/>
                      <a:pt x="57" y="9109"/>
                      <a:pt x="1" y="9335"/>
                    </a:cubicBezTo>
                    <a:cubicBezTo>
                      <a:pt x="1415" y="7963"/>
                      <a:pt x="2913" y="6677"/>
                      <a:pt x="4520" y="5536"/>
                    </a:cubicBezTo>
                    <a:cubicBezTo>
                      <a:pt x="5497" y="4841"/>
                      <a:pt x="6512" y="4208"/>
                      <a:pt x="7525" y="3572"/>
                    </a:cubicBezTo>
                    <a:cubicBezTo>
                      <a:pt x="8984" y="2659"/>
                      <a:pt x="10440" y="1747"/>
                      <a:pt x="11899" y="838"/>
                    </a:cubicBezTo>
                    <a:cubicBezTo>
                      <a:pt x="11765" y="559"/>
                      <a:pt x="11634" y="280"/>
                      <a:pt x="11498"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48" name="Google Shape;7241;p57"/>
              <p:cNvSpPr/>
              <p:nvPr/>
            </p:nvSpPr>
            <p:spPr>
              <a:xfrm>
                <a:off x="6002049" y="3011036"/>
                <a:ext cx="849617" cy="370147"/>
              </a:xfrm>
              <a:custGeom>
                <a:avLst/>
                <a:gdLst/>
                <a:ahLst/>
                <a:cxnLst/>
                <a:rect l="l" t="t" r="r" b="b"/>
                <a:pathLst>
                  <a:path w="17626" h="7679" extrusionOk="0">
                    <a:moveTo>
                      <a:pt x="16597" y="1"/>
                    </a:moveTo>
                    <a:lnTo>
                      <a:pt x="16106" y="2573"/>
                    </a:lnTo>
                    <a:cubicBezTo>
                      <a:pt x="15997" y="3148"/>
                      <a:pt x="15877" y="3745"/>
                      <a:pt x="15525" y="4216"/>
                    </a:cubicBezTo>
                    <a:cubicBezTo>
                      <a:pt x="15018" y="4897"/>
                      <a:pt x="14130" y="5173"/>
                      <a:pt x="13291" y="5301"/>
                    </a:cubicBezTo>
                    <a:cubicBezTo>
                      <a:pt x="12704" y="5391"/>
                      <a:pt x="12114" y="5431"/>
                      <a:pt x="11523" y="5431"/>
                    </a:cubicBezTo>
                    <a:cubicBezTo>
                      <a:pt x="9940" y="5431"/>
                      <a:pt x="8350" y="5150"/>
                      <a:pt x="6796" y="4819"/>
                    </a:cubicBezTo>
                    <a:cubicBezTo>
                      <a:pt x="4584" y="4350"/>
                      <a:pt x="2380" y="3764"/>
                      <a:pt x="237" y="3016"/>
                    </a:cubicBezTo>
                    <a:cubicBezTo>
                      <a:pt x="151" y="3725"/>
                      <a:pt x="73" y="4436"/>
                      <a:pt x="0" y="5139"/>
                    </a:cubicBezTo>
                    <a:cubicBezTo>
                      <a:pt x="2776" y="6320"/>
                      <a:pt x="5688" y="7235"/>
                      <a:pt x="8688" y="7550"/>
                    </a:cubicBezTo>
                    <a:cubicBezTo>
                      <a:pt x="9482" y="7633"/>
                      <a:pt x="10289" y="7678"/>
                      <a:pt x="11097" y="7678"/>
                    </a:cubicBezTo>
                    <a:cubicBezTo>
                      <a:pt x="13338" y="7678"/>
                      <a:pt x="15590" y="7328"/>
                      <a:pt x="17626" y="6448"/>
                    </a:cubicBezTo>
                    <a:cubicBezTo>
                      <a:pt x="17492" y="4556"/>
                      <a:pt x="17258" y="2542"/>
                      <a:pt x="17018" y="662"/>
                    </a:cubicBezTo>
                    <a:lnTo>
                      <a:pt x="17018" y="662"/>
                    </a:lnTo>
                    <a:cubicBezTo>
                      <a:pt x="17174" y="1044"/>
                      <a:pt x="17333" y="1421"/>
                      <a:pt x="17492" y="1800"/>
                    </a:cubicBezTo>
                    <a:cubicBezTo>
                      <a:pt x="17300" y="1156"/>
                      <a:pt x="16998" y="539"/>
                      <a:pt x="16597"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49" name="Google Shape;7242;p57"/>
              <p:cNvSpPr/>
              <p:nvPr/>
            </p:nvSpPr>
            <p:spPr>
              <a:xfrm>
                <a:off x="6212505" y="2134603"/>
                <a:ext cx="856655" cy="1093088"/>
              </a:xfrm>
              <a:custGeom>
                <a:avLst/>
                <a:gdLst/>
                <a:ahLst/>
                <a:cxnLst/>
                <a:rect l="l" t="t" r="r" b="b"/>
                <a:pathLst>
                  <a:path w="17772" h="22677" extrusionOk="0">
                    <a:moveTo>
                      <a:pt x="4775" y="1"/>
                    </a:moveTo>
                    <a:cubicBezTo>
                      <a:pt x="3707" y="1"/>
                      <a:pt x="2638" y="205"/>
                      <a:pt x="1652" y="613"/>
                    </a:cubicBezTo>
                    <a:cubicBezTo>
                      <a:pt x="1356" y="735"/>
                      <a:pt x="1060" y="883"/>
                      <a:pt x="829" y="1106"/>
                    </a:cubicBezTo>
                    <a:cubicBezTo>
                      <a:pt x="536" y="1391"/>
                      <a:pt x="368" y="1779"/>
                      <a:pt x="223" y="2161"/>
                    </a:cubicBezTo>
                    <a:cubicBezTo>
                      <a:pt x="0" y="2747"/>
                      <a:pt x="2553" y="5810"/>
                      <a:pt x="4238" y="6142"/>
                    </a:cubicBezTo>
                    <a:cubicBezTo>
                      <a:pt x="4508" y="6198"/>
                      <a:pt x="4790" y="6240"/>
                      <a:pt x="5022" y="6393"/>
                    </a:cubicBezTo>
                    <a:cubicBezTo>
                      <a:pt x="5387" y="6636"/>
                      <a:pt x="5538" y="7093"/>
                      <a:pt x="5683" y="7509"/>
                    </a:cubicBezTo>
                    <a:cubicBezTo>
                      <a:pt x="6657" y="10304"/>
                      <a:pt x="8481" y="12804"/>
                      <a:pt x="10850" y="14587"/>
                    </a:cubicBezTo>
                    <a:cubicBezTo>
                      <a:pt x="11918" y="15393"/>
                      <a:pt x="13115" y="16071"/>
                      <a:pt x="13971" y="17106"/>
                    </a:cubicBezTo>
                    <a:cubicBezTo>
                      <a:pt x="14660" y="17946"/>
                      <a:pt x="15082" y="18967"/>
                      <a:pt x="15503" y="19971"/>
                    </a:cubicBezTo>
                    <a:cubicBezTo>
                      <a:pt x="15877" y="20875"/>
                      <a:pt x="16248" y="21773"/>
                      <a:pt x="16616" y="22677"/>
                    </a:cubicBezTo>
                    <a:cubicBezTo>
                      <a:pt x="17001" y="22370"/>
                      <a:pt x="17381" y="22049"/>
                      <a:pt x="17771" y="21717"/>
                    </a:cubicBezTo>
                    <a:cubicBezTo>
                      <a:pt x="15207" y="14893"/>
                      <a:pt x="12323" y="8192"/>
                      <a:pt x="9128" y="1636"/>
                    </a:cubicBezTo>
                    <a:cubicBezTo>
                      <a:pt x="8925" y="1218"/>
                      <a:pt x="8417" y="833"/>
                      <a:pt x="7990" y="649"/>
                    </a:cubicBezTo>
                    <a:cubicBezTo>
                      <a:pt x="6978" y="217"/>
                      <a:pt x="5876" y="1"/>
                      <a:pt x="4775"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50" name="Google Shape;7243;p57"/>
              <p:cNvSpPr/>
              <p:nvPr/>
            </p:nvSpPr>
            <p:spPr>
              <a:xfrm>
                <a:off x="7147891" y="2835094"/>
                <a:ext cx="296301" cy="305507"/>
              </a:xfrm>
              <a:custGeom>
                <a:avLst/>
                <a:gdLst/>
                <a:ahLst/>
                <a:cxnLst/>
                <a:rect l="l" t="t" r="r" b="b"/>
                <a:pathLst>
                  <a:path w="6147" h="6338" extrusionOk="0">
                    <a:moveTo>
                      <a:pt x="1979" y="0"/>
                    </a:moveTo>
                    <a:cubicBezTo>
                      <a:pt x="1934" y="0"/>
                      <a:pt x="1888" y="3"/>
                      <a:pt x="1842" y="7"/>
                    </a:cubicBezTo>
                    <a:cubicBezTo>
                      <a:pt x="595" y="138"/>
                      <a:pt x="1" y="1606"/>
                      <a:pt x="196" y="2844"/>
                    </a:cubicBezTo>
                    <a:cubicBezTo>
                      <a:pt x="246" y="3162"/>
                      <a:pt x="347" y="3469"/>
                      <a:pt x="450" y="3768"/>
                    </a:cubicBezTo>
                    <a:cubicBezTo>
                      <a:pt x="573" y="4130"/>
                      <a:pt x="698" y="4490"/>
                      <a:pt x="821" y="4853"/>
                    </a:cubicBezTo>
                    <a:cubicBezTo>
                      <a:pt x="882" y="5046"/>
                      <a:pt x="952" y="5241"/>
                      <a:pt x="1078" y="5397"/>
                    </a:cubicBezTo>
                    <a:cubicBezTo>
                      <a:pt x="1191" y="5538"/>
                      <a:pt x="1367" y="5647"/>
                      <a:pt x="1546" y="5647"/>
                    </a:cubicBezTo>
                    <a:cubicBezTo>
                      <a:pt x="1565" y="5647"/>
                      <a:pt x="1585" y="5645"/>
                      <a:pt x="1605" y="5643"/>
                    </a:cubicBezTo>
                    <a:cubicBezTo>
                      <a:pt x="1965" y="5590"/>
                      <a:pt x="2104" y="5107"/>
                      <a:pt x="2174" y="4753"/>
                    </a:cubicBezTo>
                    <a:cubicBezTo>
                      <a:pt x="2528" y="5260"/>
                      <a:pt x="2966" y="5715"/>
                      <a:pt x="3460" y="6092"/>
                    </a:cubicBezTo>
                    <a:cubicBezTo>
                      <a:pt x="3624" y="6216"/>
                      <a:pt x="3827" y="6337"/>
                      <a:pt x="4025" y="6337"/>
                    </a:cubicBezTo>
                    <a:cubicBezTo>
                      <a:pt x="4080" y="6337"/>
                      <a:pt x="4135" y="6328"/>
                      <a:pt x="4188" y="6307"/>
                    </a:cubicBezTo>
                    <a:cubicBezTo>
                      <a:pt x="4392" y="6228"/>
                      <a:pt x="4501" y="5994"/>
                      <a:pt x="4504" y="5774"/>
                    </a:cubicBezTo>
                    <a:cubicBezTo>
                      <a:pt x="4504" y="5553"/>
                      <a:pt x="4392" y="5316"/>
                      <a:pt x="4308" y="5115"/>
                    </a:cubicBezTo>
                    <a:lnTo>
                      <a:pt x="4308" y="5115"/>
                    </a:lnTo>
                    <a:cubicBezTo>
                      <a:pt x="4577" y="5226"/>
                      <a:pt x="4848" y="5451"/>
                      <a:pt x="5114" y="5451"/>
                    </a:cubicBezTo>
                    <a:cubicBezTo>
                      <a:pt x="5177" y="5451"/>
                      <a:pt x="5239" y="5438"/>
                      <a:pt x="5302" y="5408"/>
                    </a:cubicBezTo>
                    <a:cubicBezTo>
                      <a:pt x="5525" y="5299"/>
                      <a:pt x="5594" y="5015"/>
                      <a:pt x="5603" y="4767"/>
                    </a:cubicBezTo>
                    <a:cubicBezTo>
                      <a:pt x="5608" y="4588"/>
                      <a:pt x="5599" y="4415"/>
                      <a:pt x="5488" y="4287"/>
                    </a:cubicBezTo>
                    <a:lnTo>
                      <a:pt x="5488" y="4287"/>
                    </a:lnTo>
                    <a:cubicBezTo>
                      <a:pt x="5546" y="4334"/>
                      <a:pt x="5619" y="4356"/>
                      <a:pt x="5695" y="4356"/>
                    </a:cubicBezTo>
                    <a:cubicBezTo>
                      <a:pt x="5802" y="4356"/>
                      <a:pt x="5914" y="4312"/>
                      <a:pt x="5988" y="4234"/>
                    </a:cubicBezTo>
                    <a:cubicBezTo>
                      <a:pt x="6127" y="4083"/>
                      <a:pt x="6147" y="3849"/>
                      <a:pt x="6085" y="3653"/>
                    </a:cubicBezTo>
                    <a:cubicBezTo>
                      <a:pt x="6024" y="3458"/>
                      <a:pt x="5801" y="3263"/>
                      <a:pt x="5678" y="3098"/>
                    </a:cubicBezTo>
                    <a:cubicBezTo>
                      <a:pt x="5770" y="2811"/>
                      <a:pt x="5692" y="2490"/>
                      <a:pt x="5547" y="2231"/>
                    </a:cubicBezTo>
                    <a:cubicBezTo>
                      <a:pt x="5399" y="1974"/>
                      <a:pt x="5176" y="1759"/>
                      <a:pt x="4947" y="1564"/>
                    </a:cubicBezTo>
                    <a:cubicBezTo>
                      <a:pt x="4364" y="1067"/>
                      <a:pt x="3720" y="643"/>
                      <a:pt x="3033" y="306"/>
                    </a:cubicBezTo>
                    <a:cubicBezTo>
                      <a:pt x="2701" y="142"/>
                      <a:pt x="2344" y="0"/>
                      <a:pt x="1979"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351" name="Google Shape;7244;p57"/>
              <p:cNvSpPr/>
              <p:nvPr/>
            </p:nvSpPr>
            <p:spPr>
              <a:xfrm>
                <a:off x="7313566" y="3036825"/>
                <a:ext cx="49408" cy="48347"/>
              </a:xfrm>
              <a:custGeom>
                <a:avLst/>
                <a:gdLst/>
                <a:ahLst/>
                <a:cxnLst/>
                <a:rect l="l" t="t" r="r" b="b"/>
                <a:pathLst>
                  <a:path w="1025" h="1003" extrusionOk="0">
                    <a:moveTo>
                      <a:pt x="89" y="1"/>
                    </a:moveTo>
                    <a:cubicBezTo>
                      <a:pt x="68" y="1"/>
                      <a:pt x="47" y="8"/>
                      <a:pt x="32" y="24"/>
                    </a:cubicBezTo>
                    <a:cubicBezTo>
                      <a:pt x="1" y="57"/>
                      <a:pt x="1" y="110"/>
                      <a:pt x="32" y="141"/>
                    </a:cubicBezTo>
                    <a:lnTo>
                      <a:pt x="874" y="978"/>
                    </a:lnTo>
                    <a:cubicBezTo>
                      <a:pt x="894" y="997"/>
                      <a:pt x="913" y="1003"/>
                      <a:pt x="933" y="1003"/>
                    </a:cubicBezTo>
                    <a:cubicBezTo>
                      <a:pt x="955" y="1003"/>
                      <a:pt x="980" y="997"/>
                      <a:pt x="994" y="978"/>
                    </a:cubicBezTo>
                    <a:cubicBezTo>
                      <a:pt x="1025" y="944"/>
                      <a:pt x="1025" y="891"/>
                      <a:pt x="994" y="861"/>
                    </a:cubicBezTo>
                    <a:lnTo>
                      <a:pt x="149" y="24"/>
                    </a:lnTo>
                    <a:cubicBezTo>
                      <a:pt x="132" y="8"/>
                      <a:pt x="110" y="1"/>
                      <a:pt x="89" y="1"/>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352" name="Google Shape;7245;p57"/>
              <p:cNvSpPr/>
              <p:nvPr/>
            </p:nvSpPr>
            <p:spPr>
              <a:xfrm>
                <a:off x="7353671" y="2993731"/>
                <a:ext cx="69026" cy="53794"/>
              </a:xfrm>
              <a:custGeom>
                <a:avLst/>
                <a:gdLst/>
                <a:ahLst/>
                <a:cxnLst/>
                <a:rect l="l" t="t" r="r" b="b"/>
                <a:pathLst>
                  <a:path w="1432" h="1116" extrusionOk="0">
                    <a:moveTo>
                      <a:pt x="95" y="0"/>
                    </a:moveTo>
                    <a:cubicBezTo>
                      <a:pt x="65" y="0"/>
                      <a:pt x="36" y="16"/>
                      <a:pt x="23" y="44"/>
                    </a:cubicBezTo>
                    <a:cubicBezTo>
                      <a:pt x="0" y="86"/>
                      <a:pt x="14" y="139"/>
                      <a:pt x="56" y="159"/>
                    </a:cubicBezTo>
                    <a:cubicBezTo>
                      <a:pt x="511" y="401"/>
                      <a:pt x="921" y="711"/>
                      <a:pt x="1275" y="1088"/>
                    </a:cubicBezTo>
                    <a:cubicBezTo>
                      <a:pt x="1292" y="1105"/>
                      <a:pt x="1317" y="1116"/>
                      <a:pt x="1337" y="1116"/>
                    </a:cubicBezTo>
                    <a:cubicBezTo>
                      <a:pt x="1356" y="1116"/>
                      <a:pt x="1378" y="1110"/>
                      <a:pt x="1395" y="1091"/>
                    </a:cubicBezTo>
                    <a:cubicBezTo>
                      <a:pt x="1431" y="1060"/>
                      <a:pt x="1431" y="1007"/>
                      <a:pt x="1401" y="973"/>
                    </a:cubicBezTo>
                    <a:cubicBezTo>
                      <a:pt x="1033" y="583"/>
                      <a:pt x="608" y="259"/>
                      <a:pt x="137" y="11"/>
                    </a:cubicBezTo>
                    <a:cubicBezTo>
                      <a:pt x="124" y="4"/>
                      <a:pt x="109" y="0"/>
                      <a:pt x="95" y="0"/>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353" name="Google Shape;7246;p57"/>
              <p:cNvSpPr/>
              <p:nvPr/>
            </p:nvSpPr>
            <p:spPr>
              <a:xfrm>
                <a:off x="7364420" y="2953289"/>
                <a:ext cx="66230" cy="40297"/>
              </a:xfrm>
              <a:custGeom>
                <a:avLst/>
                <a:gdLst/>
                <a:ahLst/>
                <a:cxnLst/>
                <a:rect l="l" t="t" r="r" b="b"/>
                <a:pathLst>
                  <a:path w="1374" h="836" extrusionOk="0">
                    <a:moveTo>
                      <a:pt x="98" y="1"/>
                    </a:moveTo>
                    <a:cubicBezTo>
                      <a:pt x="63" y="1"/>
                      <a:pt x="30" y="24"/>
                      <a:pt x="14" y="58"/>
                    </a:cubicBezTo>
                    <a:cubicBezTo>
                      <a:pt x="0" y="102"/>
                      <a:pt x="23" y="152"/>
                      <a:pt x="67" y="166"/>
                    </a:cubicBezTo>
                    <a:cubicBezTo>
                      <a:pt x="489" y="311"/>
                      <a:pt x="879" y="532"/>
                      <a:pt x="1225" y="814"/>
                    </a:cubicBezTo>
                    <a:cubicBezTo>
                      <a:pt x="1239" y="828"/>
                      <a:pt x="1261" y="836"/>
                      <a:pt x="1278" y="836"/>
                    </a:cubicBezTo>
                    <a:cubicBezTo>
                      <a:pt x="1303" y="836"/>
                      <a:pt x="1326" y="825"/>
                      <a:pt x="1345" y="800"/>
                    </a:cubicBezTo>
                    <a:cubicBezTo>
                      <a:pt x="1373" y="761"/>
                      <a:pt x="1365" y="710"/>
                      <a:pt x="1331" y="683"/>
                    </a:cubicBezTo>
                    <a:cubicBezTo>
                      <a:pt x="971" y="384"/>
                      <a:pt x="567" y="158"/>
                      <a:pt x="123" y="5"/>
                    </a:cubicBezTo>
                    <a:cubicBezTo>
                      <a:pt x="115" y="2"/>
                      <a:pt x="106" y="1"/>
                      <a:pt x="98" y="1"/>
                    </a:cubicBezTo>
                    <a:close/>
                  </a:path>
                </a:pathLst>
              </a:custGeom>
              <a:solidFill>
                <a:srgbClr val="F3A891"/>
              </a:solidFill>
              <a:ln>
                <a:noFill/>
              </a:ln>
            </p:spPr>
            <p:txBody>
              <a:bodyPr spcFirstLastPara="1" wrap="square" lIns="121598" tIns="121598" rIns="121598" bIns="121598" anchor="ctr" anchorCtr="0">
                <a:noAutofit/>
              </a:bodyPr>
              <a:lstStyle/>
              <a:p>
                <a:endParaRPr sz="2479"/>
              </a:p>
            </p:txBody>
          </p:sp>
          <p:sp>
            <p:nvSpPr>
              <p:cNvPr id="354" name="Google Shape;7247;p57"/>
              <p:cNvSpPr/>
              <p:nvPr/>
            </p:nvSpPr>
            <p:spPr>
              <a:xfrm>
                <a:off x="7252396" y="3060396"/>
                <a:ext cx="112456" cy="80402"/>
              </a:xfrm>
              <a:custGeom>
                <a:avLst/>
                <a:gdLst/>
                <a:ahLst/>
                <a:cxnLst/>
                <a:rect l="l" t="t" r="r" b="b"/>
                <a:pathLst>
                  <a:path w="2333" h="1668" extrusionOk="0">
                    <a:moveTo>
                      <a:pt x="1" y="0"/>
                    </a:moveTo>
                    <a:cubicBezTo>
                      <a:pt x="1" y="31"/>
                      <a:pt x="1" y="65"/>
                      <a:pt x="3" y="95"/>
                    </a:cubicBezTo>
                    <a:cubicBezTo>
                      <a:pt x="3" y="93"/>
                      <a:pt x="3" y="90"/>
                      <a:pt x="6" y="81"/>
                    </a:cubicBezTo>
                    <a:cubicBezTo>
                      <a:pt x="363" y="589"/>
                      <a:pt x="798" y="1044"/>
                      <a:pt x="1292" y="1420"/>
                    </a:cubicBezTo>
                    <a:cubicBezTo>
                      <a:pt x="1456" y="1545"/>
                      <a:pt x="1658" y="1667"/>
                      <a:pt x="1857" y="1667"/>
                    </a:cubicBezTo>
                    <a:cubicBezTo>
                      <a:pt x="1913" y="1667"/>
                      <a:pt x="1969" y="1657"/>
                      <a:pt x="2023" y="1635"/>
                    </a:cubicBezTo>
                    <a:cubicBezTo>
                      <a:pt x="2207" y="1566"/>
                      <a:pt x="2311" y="1367"/>
                      <a:pt x="2333" y="1169"/>
                    </a:cubicBezTo>
                    <a:cubicBezTo>
                      <a:pt x="1859" y="1086"/>
                      <a:pt x="1401" y="902"/>
                      <a:pt x="1013" y="623"/>
                    </a:cubicBezTo>
                    <a:cubicBezTo>
                      <a:pt x="690" y="385"/>
                      <a:pt x="386" y="81"/>
                      <a:pt x="1" y="0"/>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355" name="Google Shape;7248;p57"/>
              <p:cNvSpPr/>
              <p:nvPr/>
            </p:nvSpPr>
            <p:spPr>
              <a:xfrm>
                <a:off x="7147891" y="2835046"/>
                <a:ext cx="130484" cy="272007"/>
              </a:xfrm>
              <a:custGeom>
                <a:avLst/>
                <a:gdLst/>
                <a:ahLst/>
                <a:cxnLst/>
                <a:rect l="l" t="t" r="r" b="b"/>
                <a:pathLst>
                  <a:path w="2707" h="5643" extrusionOk="0">
                    <a:moveTo>
                      <a:pt x="1986" y="0"/>
                    </a:moveTo>
                    <a:cubicBezTo>
                      <a:pt x="1938" y="0"/>
                      <a:pt x="1890" y="3"/>
                      <a:pt x="1842" y="8"/>
                    </a:cubicBezTo>
                    <a:cubicBezTo>
                      <a:pt x="595" y="139"/>
                      <a:pt x="1" y="1607"/>
                      <a:pt x="185" y="2843"/>
                    </a:cubicBezTo>
                    <a:cubicBezTo>
                      <a:pt x="235" y="3161"/>
                      <a:pt x="336" y="3465"/>
                      <a:pt x="442" y="3766"/>
                    </a:cubicBezTo>
                    <a:cubicBezTo>
                      <a:pt x="562" y="4129"/>
                      <a:pt x="687" y="4489"/>
                      <a:pt x="810" y="4851"/>
                    </a:cubicBezTo>
                    <a:cubicBezTo>
                      <a:pt x="874" y="5044"/>
                      <a:pt x="944" y="5239"/>
                      <a:pt x="1069" y="5395"/>
                    </a:cubicBezTo>
                    <a:cubicBezTo>
                      <a:pt x="1182" y="5536"/>
                      <a:pt x="1356" y="5642"/>
                      <a:pt x="1533" y="5642"/>
                    </a:cubicBezTo>
                    <a:cubicBezTo>
                      <a:pt x="1554" y="5642"/>
                      <a:pt x="1574" y="5641"/>
                      <a:pt x="1594" y="5638"/>
                    </a:cubicBezTo>
                    <a:cubicBezTo>
                      <a:pt x="1647" y="5632"/>
                      <a:pt x="1689" y="5618"/>
                      <a:pt x="1731" y="5596"/>
                    </a:cubicBezTo>
                    <a:cubicBezTo>
                      <a:pt x="1368" y="5033"/>
                      <a:pt x="1100" y="4408"/>
                      <a:pt x="949" y="3752"/>
                    </a:cubicBezTo>
                    <a:cubicBezTo>
                      <a:pt x="896" y="3518"/>
                      <a:pt x="860" y="3272"/>
                      <a:pt x="908" y="3035"/>
                    </a:cubicBezTo>
                    <a:cubicBezTo>
                      <a:pt x="975" y="2728"/>
                      <a:pt x="1173" y="2472"/>
                      <a:pt x="1365" y="2226"/>
                    </a:cubicBezTo>
                    <a:cubicBezTo>
                      <a:pt x="1864" y="1573"/>
                      <a:pt x="2311" y="881"/>
                      <a:pt x="2707" y="164"/>
                    </a:cubicBezTo>
                    <a:cubicBezTo>
                      <a:pt x="2473" y="69"/>
                      <a:pt x="2232" y="0"/>
                      <a:pt x="1986" y="0"/>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356" name="Google Shape;7249;p57"/>
              <p:cNvSpPr/>
              <p:nvPr/>
            </p:nvSpPr>
            <p:spPr>
              <a:xfrm>
                <a:off x="6615774" y="2278249"/>
                <a:ext cx="662206" cy="735329"/>
              </a:xfrm>
              <a:custGeom>
                <a:avLst/>
                <a:gdLst/>
                <a:ahLst/>
                <a:cxnLst/>
                <a:rect l="l" t="t" r="r" b="b"/>
                <a:pathLst>
                  <a:path w="13738" h="15255" extrusionOk="0">
                    <a:moveTo>
                      <a:pt x="1139" y="0"/>
                    </a:moveTo>
                    <a:cubicBezTo>
                      <a:pt x="972" y="0"/>
                      <a:pt x="807" y="49"/>
                      <a:pt x="654" y="169"/>
                    </a:cubicBezTo>
                    <a:cubicBezTo>
                      <a:pt x="45" y="640"/>
                      <a:pt x="1" y="1867"/>
                      <a:pt x="34" y="2551"/>
                    </a:cubicBezTo>
                    <a:cubicBezTo>
                      <a:pt x="179" y="5246"/>
                      <a:pt x="1834" y="7614"/>
                      <a:pt x="3661" y="9598"/>
                    </a:cubicBezTo>
                    <a:cubicBezTo>
                      <a:pt x="5578" y="11685"/>
                      <a:pt x="7754" y="13529"/>
                      <a:pt x="10119" y="15080"/>
                    </a:cubicBezTo>
                    <a:cubicBezTo>
                      <a:pt x="10253" y="15164"/>
                      <a:pt x="10403" y="15255"/>
                      <a:pt x="10556" y="15255"/>
                    </a:cubicBezTo>
                    <a:cubicBezTo>
                      <a:pt x="10585" y="15255"/>
                      <a:pt x="10615" y="15252"/>
                      <a:pt x="10644" y="15244"/>
                    </a:cubicBezTo>
                    <a:cubicBezTo>
                      <a:pt x="10789" y="15208"/>
                      <a:pt x="10895" y="15083"/>
                      <a:pt x="10990" y="14968"/>
                    </a:cubicBezTo>
                    <a:cubicBezTo>
                      <a:pt x="11986" y="13735"/>
                      <a:pt x="12867" y="12404"/>
                      <a:pt x="13629" y="11015"/>
                    </a:cubicBezTo>
                    <a:cubicBezTo>
                      <a:pt x="13676" y="10920"/>
                      <a:pt x="13729" y="10823"/>
                      <a:pt x="13732" y="10714"/>
                    </a:cubicBezTo>
                    <a:cubicBezTo>
                      <a:pt x="13738" y="10527"/>
                      <a:pt x="13587" y="10371"/>
                      <a:pt x="13448" y="10242"/>
                    </a:cubicBezTo>
                    <a:cubicBezTo>
                      <a:pt x="9924" y="6998"/>
                      <a:pt x="6311" y="3851"/>
                      <a:pt x="2615" y="810"/>
                    </a:cubicBezTo>
                    <a:cubicBezTo>
                      <a:pt x="2237" y="498"/>
                      <a:pt x="1671" y="0"/>
                      <a:pt x="113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57" name="Google Shape;7250;p57"/>
              <p:cNvSpPr/>
              <p:nvPr/>
            </p:nvSpPr>
            <p:spPr>
              <a:xfrm>
                <a:off x="7040879" y="2634664"/>
                <a:ext cx="237108" cy="378775"/>
              </a:xfrm>
              <a:custGeom>
                <a:avLst/>
                <a:gdLst/>
                <a:ahLst/>
                <a:cxnLst/>
                <a:rect l="l" t="t" r="r" b="b"/>
                <a:pathLst>
                  <a:path w="4919" h="7858" extrusionOk="0">
                    <a:moveTo>
                      <a:pt x="1487" y="0"/>
                    </a:moveTo>
                    <a:cubicBezTo>
                      <a:pt x="1855" y="1797"/>
                      <a:pt x="1685" y="3705"/>
                      <a:pt x="966" y="5393"/>
                    </a:cubicBezTo>
                    <a:cubicBezTo>
                      <a:pt x="742" y="5914"/>
                      <a:pt x="441" y="6439"/>
                      <a:pt x="0" y="6779"/>
                    </a:cubicBezTo>
                    <a:cubicBezTo>
                      <a:pt x="427" y="7089"/>
                      <a:pt x="859" y="7393"/>
                      <a:pt x="1300" y="7683"/>
                    </a:cubicBezTo>
                    <a:cubicBezTo>
                      <a:pt x="1434" y="7768"/>
                      <a:pt x="1584" y="7858"/>
                      <a:pt x="1737" y="7858"/>
                    </a:cubicBezTo>
                    <a:cubicBezTo>
                      <a:pt x="1766" y="7858"/>
                      <a:pt x="1796" y="7855"/>
                      <a:pt x="1825" y="7848"/>
                    </a:cubicBezTo>
                    <a:cubicBezTo>
                      <a:pt x="1970" y="7811"/>
                      <a:pt x="2076" y="7686"/>
                      <a:pt x="2171" y="7572"/>
                    </a:cubicBezTo>
                    <a:cubicBezTo>
                      <a:pt x="3167" y="6336"/>
                      <a:pt x="4048" y="5008"/>
                      <a:pt x="4810" y="3616"/>
                    </a:cubicBezTo>
                    <a:cubicBezTo>
                      <a:pt x="4857" y="3524"/>
                      <a:pt x="4910" y="3426"/>
                      <a:pt x="4913" y="3317"/>
                    </a:cubicBezTo>
                    <a:cubicBezTo>
                      <a:pt x="4919" y="3127"/>
                      <a:pt x="4768" y="2974"/>
                      <a:pt x="4629" y="2846"/>
                    </a:cubicBezTo>
                    <a:cubicBezTo>
                      <a:pt x="3588" y="1892"/>
                      <a:pt x="2542" y="943"/>
                      <a:pt x="1487"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58" name="Google Shape;7251;p57"/>
              <p:cNvSpPr/>
              <p:nvPr/>
            </p:nvSpPr>
            <p:spPr>
              <a:xfrm>
                <a:off x="7044205" y="2722732"/>
                <a:ext cx="233782" cy="290709"/>
              </a:xfrm>
              <a:custGeom>
                <a:avLst/>
                <a:gdLst/>
                <a:ahLst/>
                <a:cxnLst/>
                <a:rect l="l" t="t" r="r" b="b"/>
                <a:pathLst>
                  <a:path w="4850" h="6031" extrusionOk="0">
                    <a:moveTo>
                      <a:pt x="3446" y="0"/>
                    </a:moveTo>
                    <a:cubicBezTo>
                      <a:pt x="3064" y="952"/>
                      <a:pt x="2660" y="1900"/>
                      <a:pt x="2118" y="2771"/>
                    </a:cubicBezTo>
                    <a:cubicBezTo>
                      <a:pt x="1569" y="3649"/>
                      <a:pt x="871" y="4450"/>
                      <a:pt x="1" y="5005"/>
                    </a:cubicBezTo>
                    <a:cubicBezTo>
                      <a:pt x="408" y="5298"/>
                      <a:pt x="818" y="5580"/>
                      <a:pt x="1231" y="5856"/>
                    </a:cubicBezTo>
                    <a:cubicBezTo>
                      <a:pt x="1365" y="5941"/>
                      <a:pt x="1515" y="6031"/>
                      <a:pt x="1668" y="6031"/>
                    </a:cubicBezTo>
                    <a:cubicBezTo>
                      <a:pt x="1697" y="6031"/>
                      <a:pt x="1727" y="6028"/>
                      <a:pt x="1756" y="6021"/>
                    </a:cubicBezTo>
                    <a:cubicBezTo>
                      <a:pt x="1901" y="5984"/>
                      <a:pt x="2007" y="5859"/>
                      <a:pt x="2102" y="5745"/>
                    </a:cubicBezTo>
                    <a:cubicBezTo>
                      <a:pt x="3098" y="4509"/>
                      <a:pt x="3979" y="3181"/>
                      <a:pt x="4741" y="1789"/>
                    </a:cubicBezTo>
                    <a:cubicBezTo>
                      <a:pt x="4788" y="1697"/>
                      <a:pt x="4841" y="1599"/>
                      <a:pt x="4844" y="1490"/>
                    </a:cubicBezTo>
                    <a:cubicBezTo>
                      <a:pt x="4850" y="1300"/>
                      <a:pt x="4699" y="1147"/>
                      <a:pt x="4560" y="1019"/>
                    </a:cubicBezTo>
                    <a:cubicBezTo>
                      <a:pt x="4188" y="678"/>
                      <a:pt x="3820" y="338"/>
                      <a:pt x="3446"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59" name="Google Shape;7252;p57"/>
              <p:cNvSpPr/>
              <p:nvPr/>
            </p:nvSpPr>
            <p:spPr>
              <a:xfrm>
                <a:off x="7044205" y="2722732"/>
                <a:ext cx="199510" cy="277068"/>
              </a:xfrm>
              <a:custGeom>
                <a:avLst/>
                <a:gdLst/>
                <a:ahLst/>
                <a:cxnLst/>
                <a:rect l="l" t="t" r="r" b="b"/>
                <a:pathLst>
                  <a:path w="4139" h="5748" extrusionOk="0">
                    <a:moveTo>
                      <a:pt x="3446" y="0"/>
                    </a:moveTo>
                    <a:cubicBezTo>
                      <a:pt x="3064" y="952"/>
                      <a:pt x="2660" y="1900"/>
                      <a:pt x="2118" y="2771"/>
                    </a:cubicBezTo>
                    <a:cubicBezTo>
                      <a:pt x="1569" y="3649"/>
                      <a:pt x="871" y="4450"/>
                      <a:pt x="1" y="5002"/>
                    </a:cubicBezTo>
                    <a:cubicBezTo>
                      <a:pt x="352" y="5256"/>
                      <a:pt x="710" y="5507"/>
                      <a:pt x="1072" y="5747"/>
                    </a:cubicBezTo>
                    <a:cubicBezTo>
                      <a:pt x="2414" y="4291"/>
                      <a:pt x="3365" y="2497"/>
                      <a:pt x="4138" y="631"/>
                    </a:cubicBezTo>
                    <a:cubicBezTo>
                      <a:pt x="3907" y="422"/>
                      <a:pt x="3678" y="210"/>
                      <a:pt x="3446"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60" name="Google Shape;7253;p57"/>
              <p:cNvSpPr/>
              <p:nvPr/>
            </p:nvSpPr>
            <p:spPr>
              <a:xfrm>
                <a:off x="6201032" y="1627551"/>
                <a:ext cx="847545" cy="811875"/>
              </a:xfrm>
              <a:custGeom>
                <a:avLst/>
                <a:gdLst/>
                <a:ahLst/>
                <a:cxnLst/>
                <a:rect l="l" t="t" r="r" b="b"/>
                <a:pathLst>
                  <a:path w="17583" h="16843" extrusionOk="0">
                    <a:moveTo>
                      <a:pt x="6727" y="0"/>
                    </a:moveTo>
                    <a:cubicBezTo>
                      <a:pt x="5025" y="1448"/>
                      <a:pt x="3458" y="3047"/>
                      <a:pt x="2049" y="4771"/>
                    </a:cubicBezTo>
                    <a:cubicBezTo>
                      <a:pt x="1683" y="5223"/>
                      <a:pt x="1217" y="4877"/>
                      <a:pt x="598" y="5970"/>
                    </a:cubicBezTo>
                    <a:cubicBezTo>
                      <a:pt x="1" y="7025"/>
                      <a:pt x="138" y="8266"/>
                      <a:pt x="369" y="9452"/>
                    </a:cubicBezTo>
                    <a:cubicBezTo>
                      <a:pt x="609" y="10638"/>
                      <a:pt x="1159" y="11743"/>
                      <a:pt x="1856" y="12730"/>
                    </a:cubicBezTo>
                    <a:cubicBezTo>
                      <a:pt x="2821" y="14097"/>
                      <a:pt x="4085" y="15266"/>
                      <a:pt x="5583" y="16005"/>
                    </a:cubicBezTo>
                    <a:cubicBezTo>
                      <a:pt x="6671" y="16541"/>
                      <a:pt x="7882" y="16842"/>
                      <a:pt x="9088" y="16842"/>
                    </a:cubicBezTo>
                    <a:cubicBezTo>
                      <a:pt x="9547" y="16842"/>
                      <a:pt x="10004" y="16799"/>
                      <a:pt x="10454" y="16708"/>
                    </a:cubicBezTo>
                    <a:cubicBezTo>
                      <a:pt x="12594" y="16279"/>
                      <a:pt x="14388" y="14862"/>
                      <a:pt x="15973" y="13363"/>
                    </a:cubicBezTo>
                    <a:cubicBezTo>
                      <a:pt x="16519" y="12847"/>
                      <a:pt x="17075" y="12284"/>
                      <a:pt x="17312" y="11564"/>
                    </a:cubicBezTo>
                    <a:cubicBezTo>
                      <a:pt x="17582" y="10741"/>
                      <a:pt x="17393" y="9843"/>
                      <a:pt x="17128" y="9017"/>
                    </a:cubicBezTo>
                    <a:cubicBezTo>
                      <a:pt x="16028" y="5605"/>
                      <a:pt x="13576" y="2656"/>
                      <a:pt x="10432" y="943"/>
                    </a:cubicBezTo>
                    <a:cubicBezTo>
                      <a:pt x="9723" y="558"/>
                      <a:pt x="8956" y="229"/>
                      <a:pt x="8147" y="221"/>
                    </a:cubicBezTo>
                    <a:cubicBezTo>
                      <a:pt x="8143" y="221"/>
                      <a:pt x="8139" y="221"/>
                      <a:pt x="8135" y="221"/>
                    </a:cubicBezTo>
                    <a:cubicBezTo>
                      <a:pt x="7678" y="221"/>
                      <a:pt x="7183" y="64"/>
                      <a:pt x="6727"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361" name="Google Shape;7254;p57"/>
              <p:cNvSpPr/>
              <p:nvPr/>
            </p:nvSpPr>
            <p:spPr>
              <a:xfrm>
                <a:off x="6209275" y="2007731"/>
                <a:ext cx="584455" cy="431702"/>
              </a:xfrm>
              <a:custGeom>
                <a:avLst/>
                <a:gdLst/>
                <a:ahLst/>
                <a:cxnLst/>
                <a:rect l="l" t="t" r="r" b="b"/>
                <a:pathLst>
                  <a:path w="12125" h="8956" extrusionOk="0">
                    <a:moveTo>
                      <a:pt x="0" y="0"/>
                    </a:moveTo>
                    <a:lnTo>
                      <a:pt x="0" y="0"/>
                    </a:lnTo>
                    <a:cubicBezTo>
                      <a:pt x="11" y="519"/>
                      <a:pt x="98" y="1049"/>
                      <a:pt x="198" y="1565"/>
                    </a:cubicBezTo>
                    <a:cubicBezTo>
                      <a:pt x="438" y="2751"/>
                      <a:pt x="988" y="3856"/>
                      <a:pt x="1685" y="4843"/>
                    </a:cubicBezTo>
                    <a:cubicBezTo>
                      <a:pt x="2650" y="6210"/>
                      <a:pt x="3914" y="7379"/>
                      <a:pt x="5412" y="8118"/>
                    </a:cubicBezTo>
                    <a:cubicBezTo>
                      <a:pt x="6500" y="8654"/>
                      <a:pt x="7711" y="8955"/>
                      <a:pt x="8917" y="8955"/>
                    </a:cubicBezTo>
                    <a:cubicBezTo>
                      <a:pt x="9376" y="8955"/>
                      <a:pt x="9833" y="8912"/>
                      <a:pt x="10283" y="8821"/>
                    </a:cubicBezTo>
                    <a:cubicBezTo>
                      <a:pt x="10925" y="8693"/>
                      <a:pt x="11539" y="8473"/>
                      <a:pt x="12125" y="8191"/>
                    </a:cubicBezTo>
                    <a:cubicBezTo>
                      <a:pt x="12077" y="8141"/>
                      <a:pt x="12021" y="8099"/>
                      <a:pt x="11954" y="8071"/>
                    </a:cubicBezTo>
                    <a:cubicBezTo>
                      <a:pt x="11855" y="8029"/>
                      <a:pt x="11746" y="8018"/>
                      <a:pt x="11635" y="8018"/>
                    </a:cubicBezTo>
                    <a:cubicBezTo>
                      <a:pt x="11600" y="8018"/>
                      <a:pt x="11565" y="8019"/>
                      <a:pt x="11530" y="8021"/>
                    </a:cubicBezTo>
                    <a:cubicBezTo>
                      <a:pt x="11231" y="8028"/>
                      <a:pt x="10930" y="8032"/>
                      <a:pt x="10630" y="8032"/>
                    </a:cubicBezTo>
                    <a:cubicBezTo>
                      <a:pt x="9486" y="8032"/>
                      <a:pt x="8341" y="7963"/>
                      <a:pt x="7237" y="7680"/>
                    </a:cubicBezTo>
                    <a:cubicBezTo>
                      <a:pt x="4821" y="7067"/>
                      <a:pt x="2709" y="5432"/>
                      <a:pt x="1384" y="3320"/>
                    </a:cubicBezTo>
                    <a:cubicBezTo>
                      <a:pt x="745" y="2296"/>
                      <a:pt x="282" y="1172"/>
                      <a:pt x="0" y="0"/>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362" name="Google Shape;7255;p57"/>
              <p:cNvSpPr/>
              <p:nvPr/>
            </p:nvSpPr>
            <p:spPr>
              <a:xfrm>
                <a:off x="6390520" y="1627407"/>
                <a:ext cx="658205" cy="685873"/>
              </a:xfrm>
              <a:custGeom>
                <a:avLst/>
                <a:gdLst/>
                <a:ahLst/>
                <a:cxnLst/>
                <a:rect l="l" t="t" r="r" b="b"/>
                <a:pathLst>
                  <a:path w="13655" h="14229" extrusionOk="0">
                    <a:moveTo>
                      <a:pt x="2796" y="1"/>
                    </a:moveTo>
                    <a:cubicBezTo>
                      <a:pt x="1820" y="832"/>
                      <a:pt x="891" y="1713"/>
                      <a:pt x="1" y="2640"/>
                    </a:cubicBezTo>
                    <a:cubicBezTo>
                      <a:pt x="1929" y="3909"/>
                      <a:pt x="4172" y="4696"/>
                      <a:pt x="6470" y="4883"/>
                    </a:cubicBezTo>
                    <a:cubicBezTo>
                      <a:pt x="6521" y="4885"/>
                      <a:pt x="6576" y="4894"/>
                      <a:pt x="6618" y="4922"/>
                    </a:cubicBezTo>
                    <a:cubicBezTo>
                      <a:pt x="6685" y="4969"/>
                      <a:pt x="6696" y="5064"/>
                      <a:pt x="6699" y="5148"/>
                    </a:cubicBezTo>
                    <a:cubicBezTo>
                      <a:pt x="6825" y="7533"/>
                      <a:pt x="7413" y="9899"/>
                      <a:pt x="8426" y="12064"/>
                    </a:cubicBezTo>
                    <a:cubicBezTo>
                      <a:pt x="8777" y="12814"/>
                      <a:pt x="9224" y="13584"/>
                      <a:pt x="9974" y="13933"/>
                    </a:cubicBezTo>
                    <a:cubicBezTo>
                      <a:pt x="10317" y="14092"/>
                      <a:pt x="10702" y="14148"/>
                      <a:pt x="11076" y="14228"/>
                    </a:cubicBezTo>
                    <a:cubicBezTo>
                      <a:pt x="11403" y="13947"/>
                      <a:pt x="11724" y="13657"/>
                      <a:pt x="12039" y="13364"/>
                    </a:cubicBezTo>
                    <a:cubicBezTo>
                      <a:pt x="12594" y="12850"/>
                      <a:pt x="13144" y="12290"/>
                      <a:pt x="13381" y="11573"/>
                    </a:cubicBezTo>
                    <a:cubicBezTo>
                      <a:pt x="13654" y="10750"/>
                      <a:pt x="13462" y="9848"/>
                      <a:pt x="13197" y="9023"/>
                    </a:cubicBezTo>
                    <a:cubicBezTo>
                      <a:pt x="12097" y="5611"/>
                      <a:pt x="9645" y="2662"/>
                      <a:pt x="6501" y="949"/>
                    </a:cubicBezTo>
                    <a:cubicBezTo>
                      <a:pt x="5792" y="567"/>
                      <a:pt x="5025" y="235"/>
                      <a:pt x="4216" y="227"/>
                    </a:cubicBezTo>
                    <a:cubicBezTo>
                      <a:pt x="3756" y="224"/>
                      <a:pt x="3254" y="65"/>
                      <a:pt x="2796" y="1"/>
                    </a:cubicBezTo>
                    <a:close/>
                  </a:path>
                </a:pathLst>
              </a:custGeom>
              <a:solidFill>
                <a:srgbClr val="FEBCA2"/>
              </a:solidFill>
              <a:ln>
                <a:noFill/>
              </a:ln>
            </p:spPr>
            <p:txBody>
              <a:bodyPr spcFirstLastPara="1" wrap="square" lIns="121598" tIns="121598" rIns="121598" bIns="121598" anchor="ctr" anchorCtr="0">
                <a:noAutofit/>
              </a:bodyPr>
              <a:lstStyle/>
              <a:p>
                <a:endParaRPr sz="2479"/>
              </a:p>
            </p:txBody>
          </p:sp>
          <p:sp>
            <p:nvSpPr>
              <p:cNvPr id="363" name="Google Shape;7256;p57"/>
              <p:cNvSpPr/>
              <p:nvPr/>
            </p:nvSpPr>
            <p:spPr>
              <a:xfrm>
                <a:off x="6790222" y="2301145"/>
                <a:ext cx="152368" cy="141619"/>
              </a:xfrm>
              <a:custGeom>
                <a:avLst/>
                <a:gdLst/>
                <a:ahLst/>
                <a:cxnLst/>
                <a:rect l="l" t="t" r="r" b="b"/>
                <a:pathLst>
                  <a:path w="3161" h="2938" extrusionOk="0">
                    <a:moveTo>
                      <a:pt x="1577" y="0"/>
                    </a:moveTo>
                    <a:cubicBezTo>
                      <a:pt x="871" y="0"/>
                      <a:pt x="249" y="513"/>
                      <a:pt x="131" y="1233"/>
                    </a:cubicBezTo>
                    <a:cubicBezTo>
                      <a:pt x="0" y="2034"/>
                      <a:pt x="544" y="2787"/>
                      <a:pt x="1345" y="2918"/>
                    </a:cubicBezTo>
                    <a:cubicBezTo>
                      <a:pt x="1424" y="2931"/>
                      <a:pt x="1503" y="2937"/>
                      <a:pt x="1580" y="2937"/>
                    </a:cubicBezTo>
                    <a:cubicBezTo>
                      <a:pt x="2288" y="2937"/>
                      <a:pt x="2912" y="2426"/>
                      <a:pt x="3030" y="1705"/>
                    </a:cubicBezTo>
                    <a:cubicBezTo>
                      <a:pt x="3161" y="904"/>
                      <a:pt x="2617" y="151"/>
                      <a:pt x="1816" y="20"/>
                    </a:cubicBezTo>
                    <a:cubicBezTo>
                      <a:pt x="1736" y="7"/>
                      <a:pt x="1656" y="0"/>
                      <a:pt x="1577" y="0"/>
                    </a:cubicBezTo>
                    <a:close/>
                  </a:path>
                </a:pathLst>
              </a:custGeom>
              <a:solidFill>
                <a:srgbClr val="FED3B8"/>
              </a:solidFill>
              <a:ln>
                <a:noFill/>
              </a:ln>
            </p:spPr>
            <p:txBody>
              <a:bodyPr spcFirstLastPara="1" wrap="square" lIns="121598" tIns="121598" rIns="121598" bIns="121598" anchor="ctr" anchorCtr="0">
                <a:noAutofit/>
              </a:bodyPr>
              <a:lstStyle/>
              <a:p>
                <a:endParaRPr sz="2479"/>
              </a:p>
            </p:txBody>
          </p:sp>
          <p:sp>
            <p:nvSpPr>
              <p:cNvPr id="364" name="Google Shape;7257;p57"/>
              <p:cNvSpPr/>
              <p:nvPr/>
            </p:nvSpPr>
            <p:spPr>
              <a:xfrm>
                <a:off x="6613653" y="2187626"/>
                <a:ext cx="138823" cy="138968"/>
              </a:xfrm>
              <a:custGeom>
                <a:avLst/>
                <a:gdLst/>
                <a:ahLst/>
                <a:cxnLst/>
                <a:rect l="l" t="t" r="r" b="b"/>
                <a:pathLst>
                  <a:path w="2880" h="2883" extrusionOk="0">
                    <a:moveTo>
                      <a:pt x="1440" y="1"/>
                    </a:moveTo>
                    <a:cubicBezTo>
                      <a:pt x="645" y="1"/>
                      <a:pt x="0" y="645"/>
                      <a:pt x="0" y="1443"/>
                    </a:cubicBezTo>
                    <a:cubicBezTo>
                      <a:pt x="0" y="2238"/>
                      <a:pt x="645" y="2883"/>
                      <a:pt x="1440" y="2883"/>
                    </a:cubicBezTo>
                    <a:cubicBezTo>
                      <a:pt x="2235" y="2883"/>
                      <a:pt x="2879" y="2238"/>
                      <a:pt x="2879" y="1443"/>
                    </a:cubicBezTo>
                    <a:cubicBezTo>
                      <a:pt x="2879" y="645"/>
                      <a:pt x="2235" y="1"/>
                      <a:pt x="1440" y="1"/>
                    </a:cubicBezTo>
                    <a:close/>
                  </a:path>
                </a:pathLst>
              </a:custGeom>
              <a:solidFill>
                <a:srgbClr val="FDA18A"/>
              </a:solidFill>
              <a:ln>
                <a:noFill/>
              </a:ln>
            </p:spPr>
            <p:txBody>
              <a:bodyPr spcFirstLastPara="1" wrap="square" lIns="121598" tIns="121598" rIns="121598" bIns="121598" anchor="ctr" anchorCtr="0">
                <a:noAutofit/>
              </a:bodyPr>
              <a:lstStyle/>
              <a:p>
                <a:endParaRPr sz="2479"/>
              </a:p>
            </p:txBody>
          </p:sp>
          <p:sp>
            <p:nvSpPr>
              <p:cNvPr id="365" name="Google Shape;7258;p57"/>
              <p:cNvSpPr/>
              <p:nvPr/>
            </p:nvSpPr>
            <p:spPr>
              <a:xfrm>
                <a:off x="6432360" y="1930317"/>
                <a:ext cx="160611" cy="121808"/>
              </a:xfrm>
              <a:custGeom>
                <a:avLst/>
                <a:gdLst/>
                <a:ahLst/>
                <a:cxnLst/>
                <a:rect l="l" t="t" r="r" b="b"/>
                <a:pathLst>
                  <a:path w="3332" h="2527" extrusionOk="0">
                    <a:moveTo>
                      <a:pt x="3141" y="1"/>
                    </a:moveTo>
                    <a:cubicBezTo>
                      <a:pt x="3092" y="1"/>
                      <a:pt x="3044" y="22"/>
                      <a:pt x="3011" y="63"/>
                    </a:cubicBezTo>
                    <a:cubicBezTo>
                      <a:pt x="2651" y="501"/>
                      <a:pt x="2252" y="906"/>
                      <a:pt x="1828" y="1277"/>
                    </a:cubicBezTo>
                    <a:cubicBezTo>
                      <a:pt x="1677" y="1405"/>
                      <a:pt x="1521" y="1534"/>
                      <a:pt x="1340" y="1587"/>
                    </a:cubicBezTo>
                    <a:cubicBezTo>
                      <a:pt x="1296" y="1599"/>
                      <a:pt x="1247" y="1606"/>
                      <a:pt x="1197" y="1606"/>
                    </a:cubicBezTo>
                    <a:cubicBezTo>
                      <a:pt x="1090" y="1606"/>
                      <a:pt x="979" y="1574"/>
                      <a:pt x="913" y="1492"/>
                    </a:cubicBezTo>
                    <a:cubicBezTo>
                      <a:pt x="879" y="1447"/>
                      <a:pt x="851" y="1386"/>
                      <a:pt x="821" y="1316"/>
                    </a:cubicBezTo>
                    <a:cubicBezTo>
                      <a:pt x="765" y="1185"/>
                      <a:pt x="695" y="1026"/>
                      <a:pt x="530" y="942"/>
                    </a:cubicBezTo>
                    <a:cubicBezTo>
                      <a:pt x="507" y="930"/>
                      <a:pt x="481" y="923"/>
                      <a:pt x="455" y="923"/>
                    </a:cubicBezTo>
                    <a:cubicBezTo>
                      <a:pt x="423" y="923"/>
                      <a:pt x="390" y="933"/>
                      <a:pt x="360" y="953"/>
                    </a:cubicBezTo>
                    <a:cubicBezTo>
                      <a:pt x="134" y="1112"/>
                      <a:pt x="0" y="1402"/>
                      <a:pt x="14" y="1712"/>
                    </a:cubicBezTo>
                    <a:cubicBezTo>
                      <a:pt x="26" y="1941"/>
                      <a:pt x="109" y="2181"/>
                      <a:pt x="265" y="2446"/>
                    </a:cubicBezTo>
                    <a:cubicBezTo>
                      <a:pt x="302" y="2499"/>
                      <a:pt x="352" y="2527"/>
                      <a:pt x="413" y="2527"/>
                    </a:cubicBezTo>
                    <a:cubicBezTo>
                      <a:pt x="444" y="2527"/>
                      <a:pt x="472" y="2518"/>
                      <a:pt x="491" y="2507"/>
                    </a:cubicBezTo>
                    <a:cubicBezTo>
                      <a:pt x="572" y="2463"/>
                      <a:pt x="600" y="2357"/>
                      <a:pt x="550" y="2278"/>
                    </a:cubicBezTo>
                    <a:cubicBezTo>
                      <a:pt x="422" y="2061"/>
                      <a:pt x="355" y="1874"/>
                      <a:pt x="349" y="1701"/>
                    </a:cubicBezTo>
                    <a:cubicBezTo>
                      <a:pt x="346" y="1567"/>
                      <a:pt x="383" y="1430"/>
                      <a:pt x="452" y="1333"/>
                    </a:cubicBezTo>
                    <a:cubicBezTo>
                      <a:pt x="475" y="1363"/>
                      <a:pt x="491" y="1408"/>
                      <a:pt x="514" y="1455"/>
                    </a:cubicBezTo>
                    <a:cubicBezTo>
                      <a:pt x="547" y="1539"/>
                      <a:pt x="589" y="1628"/>
                      <a:pt x="656" y="1709"/>
                    </a:cubicBezTo>
                    <a:cubicBezTo>
                      <a:pt x="792" y="1876"/>
                      <a:pt x="999" y="1942"/>
                      <a:pt x="1197" y="1942"/>
                    </a:cubicBezTo>
                    <a:cubicBezTo>
                      <a:pt x="1280" y="1942"/>
                      <a:pt x="1361" y="1931"/>
                      <a:pt x="1434" y="1910"/>
                    </a:cubicBezTo>
                    <a:cubicBezTo>
                      <a:pt x="1680" y="1840"/>
                      <a:pt x="1884" y="1679"/>
                      <a:pt x="2051" y="1531"/>
                    </a:cubicBezTo>
                    <a:cubicBezTo>
                      <a:pt x="2489" y="1151"/>
                      <a:pt x="2902" y="730"/>
                      <a:pt x="3270" y="275"/>
                    </a:cubicBezTo>
                    <a:cubicBezTo>
                      <a:pt x="3331" y="203"/>
                      <a:pt x="3320" y="97"/>
                      <a:pt x="3248" y="38"/>
                    </a:cubicBezTo>
                    <a:cubicBezTo>
                      <a:pt x="3215" y="13"/>
                      <a:pt x="3178" y="1"/>
                      <a:pt x="3141" y="1"/>
                    </a:cubicBezTo>
                    <a:close/>
                  </a:path>
                </a:pathLst>
              </a:custGeom>
              <a:solidFill>
                <a:srgbClr val="915858"/>
              </a:solidFill>
              <a:ln>
                <a:noFill/>
              </a:ln>
            </p:spPr>
            <p:txBody>
              <a:bodyPr spcFirstLastPara="1" wrap="square" lIns="121598" tIns="121598" rIns="121598" bIns="121598" anchor="ctr" anchorCtr="0">
                <a:noAutofit/>
              </a:bodyPr>
              <a:lstStyle/>
              <a:p>
                <a:endParaRPr sz="2479"/>
              </a:p>
            </p:txBody>
          </p:sp>
          <p:sp>
            <p:nvSpPr>
              <p:cNvPr id="366" name="Google Shape;7259;p57"/>
              <p:cNvSpPr/>
              <p:nvPr/>
            </p:nvSpPr>
            <p:spPr>
              <a:xfrm>
                <a:off x="6373070" y="2046439"/>
                <a:ext cx="139064" cy="106142"/>
              </a:xfrm>
              <a:custGeom>
                <a:avLst/>
                <a:gdLst/>
                <a:ahLst/>
                <a:cxnLst/>
                <a:rect l="l" t="t" r="r" b="b"/>
                <a:pathLst>
                  <a:path w="2885" h="2202" extrusionOk="0">
                    <a:moveTo>
                      <a:pt x="190" y="1"/>
                    </a:moveTo>
                    <a:cubicBezTo>
                      <a:pt x="173" y="1"/>
                      <a:pt x="155" y="3"/>
                      <a:pt x="137" y="9"/>
                    </a:cubicBezTo>
                    <a:cubicBezTo>
                      <a:pt x="45" y="37"/>
                      <a:pt x="0" y="132"/>
                      <a:pt x="28" y="221"/>
                    </a:cubicBezTo>
                    <a:cubicBezTo>
                      <a:pt x="399" y="1340"/>
                      <a:pt x="1526" y="2174"/>
                      <a:pt x="2706" y="2202"/>
                    </a:cubicBezTo>
                    <a:lnTo>
                      <a:pt x="2709" y="2202"/>
                    </a:lnTo>
                    <a:cubicBezTo>
                      <a:pt x="2798" y="2202"/>
                      <a:pt x="2876" y="2132"/>
                      <a:pt x="2879" y="2043"/>
                    </a:cubicBezTo>
                    <a:cubicBezTo>
                      <a:pt x="2885" y="1951"/>
                      <a:pt x="2809" y="1875"/>
                      <a:pt x="2717" y="1870"/>
                    </a:cubicBezTo>
                    <a:cubicBezTo>
                      <a:pt x="1674" y="1842"/>
                      <a:pt x="681" y="1102"/>
                      <a:pt x="349" y="118"/>
                    </a:cubicBezTo>
                    <a:cubicBezTo>
                      <a:pt x="327" y="44"/>
                      <a:pt x="261" y="1"/>
                      <a:pt x="190" y="1"/>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367" name="Google Shape;7260;p57"/>
              <p:cNvSpPr/>
              <p:nvPr/>
            </p:nvSpPr>
            <p:spPr>
              <a:xfrm>
                <a:off x="6459788" y="1804651"/>
                <a:ext cx="35814" cy="73075"/>
              </a:xfrm>
              <a:custGeom>
                <a:avLst/>
                <a:gdLst/>
                <a:ahLst/>
                <a:cxnLst/>
                <a:rect l="l" t="t" r="r" b="b"/>
                <a:pathLst>
                  <a:path w="743" h="1516" extrusionOk="0">
                    <a:moveTo>
                      <a:pt x="1" y="0"/>
                    </a:moveTo>
                    <a:lnTo>
                      <a:pt x="1" y="0"/>
                    </a:lnTo>
                    <a:cubicBezTo>
                      <a:pt x="34" y="171"/>
                      <a:pt x="73" y="299"/>
                      <a:pt x="104" y="422"/>
                    </a:cubicBezTo>
                    <a:cubicBezTo>
                      <a:pt x="140" y="545"/>
                      <a:pt x="171" y="656"/>
                      <a:pt x="204" y="768"/>
                    </a:cubicBezTo>
                    <a:lnTo>
                      <a:pt x="313" y="1108"/>
                    </a:lnTo>
                    <a:cubicBezTo>
                      <a:pt x="355" y="1228"/>
                      <a:pt x="397" y="1356"/>
                      <a:pt x="461" y="1515"/>
                    </a:cubicBezTo>
                    <a:cubicBezTo>
                      <a:pt x="600" y="1409"/>
                      <a:pt x="676" y="1256"/>
                      <a:pt x="709" y="1097"/>
                    </a:cubicBezTo>
                    <a:cubicBezTo>
                      <a:pt x="743" y="938"/>
                      <a:pt x="737" y="770"/>
                      <a:pt x="687" y="617"/>
                    </a:cubicBezTo>
                    <a:cubicBezTo>
                      <a:pt x="642" y="464"/>
                      <a:pt x="556" y="316"/>
                      <a:pt x="439" y="204"/>
                    </a:cubicBezTo>
                    <a:cubicBezTo>
                      <a:pt x="324" y="98"/>
                      <a:pt x="174" y="9"/>
                      <a:pt x="1" y="0"/>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368" name="Google Shape;7261;p57"/>
              <p:cNvSpPr/>
              <p:nvPr/>
            </p:nvSpPr>
            <p:spPr>
              <a:xfrm>
                <a:off x="6633272" y="2036509"/>
                <a:ext cx="90958" cy="47672"/>
              </a:xfrm>
              <a:custGeom>
                <a:avLst/>
                <a:gdLst/>
                <a:ahLst/>
                <a:cxnLst/>
                <a:rect l="l" t="t" r="r" b="b"/>
                <a:pathLst>
                  <a:path w="1887" h="989" extrusionOk="0">
                    <a:moveTo>
                      <a:pt x="635" y="1"/>
                    </a:moveTo>
                    <a:cubicBezTo>
                      <a:pt x="599" y="1"/>
                      <a:pt x="563" y="2"/>
                      <a:pt x="528" y="6"/>
                    </a:cubicBezTo>
                    <a:cubicBezTo>
                      <a:pt x="335" y="22"/>
                      <a:pt x="145" y="87"/>
                      <a:pt x="0" y="215"/>
                    </a:cubicBezTo>
                    <a:lnTo>
                      <a:pt x="486" y="382"/>
                    </a:lnTo>
                    <a:cubicBezTo>
                      <a:pt x="631" y="435"/>
                      <a:pt x="768" y="491"/>
                      <a:pt x="904" y="547"/>
                    </a:cubicBezTo>
                    <a:cubicBezTo>
                      <a:pt x="1175" y="661"/>
                      <a:pt x="1426" y="787"/>
                      <a:pt x="1740" y="954"/>
                    </a:cubicBezTo>
                    <a:lnTo>
                      <a:pt x="1740" y="954"/>
                    </a:lnTo>
                    <a:cubicBezTo>
                      <a:pt x="1741" y="955"/>
                      <a:pt x="1741" y="956"/>
                      <a:pt x="1741" y="957"/>
                    </a:cubicBezTo>
                    <a:lnTo>
                      <a:pt x="1743" y="955"/>
                    </a:lnTo>
                    <a:lnTo>
                      <a:pt x="1743" y="955"/>
                    </a:lnTo>
                    <a:lnTo>
                      <a:pt x="1789" y="982"/>
                    </a:lnTo>
                    <a:cubicBezTo>
                      <a:pt x="1797" y="986"/>
                      <a:pt x="1806" y="988"/>
                      <a:pt x="1815" y="988"/>
                    </a:cubicBezTo>
                    <a:cubicBezTo>
                      <a:pt x="1836" y="988"/>
                      <a:pt x="1858" y="977"/>
                      <a:pt x="1870" y="957"/>
                    </a:cubicBezTo>
                    <a:cubicBezTo>
                      <a:pt x="1886" y="929"/>
                      <a:pt x="1875" y="896"/>
                      <a:pt x="1847" y="876"/>
                    </a:cubicBezTo>
                    <a:cubicBezTo>
                      <a:pt x="1847" y="876"/>
                      <a:pt x="1846" y="876"/>
                      <a:pt x="1846" y="875"/>
                    </a:cubicBezTo>
                    <a:lnTo>
                      <a:pt x="1846" y="875"/>
                    </a:lnTo>
                    <a:cubicBezTo>
                      <a:pt x="1757" y="502"/>
                      <a:pt x="1441" y="214"/>
                      <a:pt x="1088" y="81"/>
                    </a:cubicBezTo>
                    <a:cubicBezTo>
                      <a:pt x="944" y="29"/>
                      <a:pt x="789" y="1"/>
                      <a:pt x="635" y="1"/>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369" name="Google Shape;7262;p57"/>
              <p:cNvSpPr/>
              <p:nvPr/>
            </p:nvSpPr>
            <p:spPr>
              <a:xfrm>
                <a:off x="6400498" y="1607065"/>
                <a:ext cx="706697" cy="742367"/>
              </a:xfrm>
              <a:custGeom>
                <a:avLst/>
                <a:gdLst/>
                <a:ahLst/>
                <a:cxnLst/>
                <a:rect l="l" t="t" r="r" b="b"/>
                <a:pathLst>
                  <a:path w="14661" h="15401" extrusionOk="0">
                    <a:moveTo>
                      <a:pt x="4364" y="0"/>
                    </a:moveTo>
                    <a:cubicBezTo>
                      <a:pt x="4156" y="0"/>
                      <a:pt x="3948" y="13"/>
                      <a:pt x="3741" y="43"/>
                    </a:cubicBezTo>
                    <a:cubicBezTo>
                      <a:pt x="3195" y="121"/>
                      <a:pt x="2678" y="328"/>
                      <a:pt x="2165" y="534"/>
                    </a:cubicBezTo>
                    <a:cubicBezTo>
                      <a:pt x="1747" y="702"/>
                      <a:pt x="1325" y="869"/>
                      <a:pt x="957" y="1134"/>
                    </a:cubicBezTo>
                    <a:cubicBezTo>
                      <a:pt x="519" y="1452"/>
                      <a:pt x="190" y="1901"/>
                      <a:pt x="0" y="2406"/>
                    </a:cubicBezTo>
                    <a:cubicBezTo>
                      <a:pt x="550" y="2830"/>
                      <a:pt x="1203" y="3140"/>
                      <a:pt x="1861" y="3377"/>
                    </a:cubicBezTo>
                    <a:cubicBezTo>
                      <a:pt x="3160" y="3848"/>
                      <a:pt x="4543" y="4085"/>
                      <a:pt x="5927" y="4085"/>
                    </a:cubicBezTo>
                    <a:cubicBezTo>
                      <a:pt x="6460" y="4085"/>
                      <a:pt x="6993" y="4050"/>
                      <a:pt x="7522" y="3980"/>
                    </a:cubicBezTo>
                    <a:lnTo>
                      <a:pt x="7522" y="3980"/>
                    </a:lnTo>
                    <a:cubicBezTo>
                      <a:pt x="7162" y="7129"/>
                      <a:pt x="7806" y="10293"/>
                      <a:pt x="9338" y="13069"/>
                    </a:cubicBezTo>
                    <a:cubicBezTo>
                      <a:pt x="9865" y="14026"/>
                      <a:pt x="10554" y="14980"/>
                      <a:pt x="11567" y="15401"/>
                    </a:cubicBezTo>
                    <a:cubicBezTo>
                      <a:pt x="12395" y="14143"/>
                      <a:pt x="13107" y="12921"/>
                      <a:pt x="13941" y="11663"/>
                    </a:cubicBezTo>
                    <a:cubicBezTo>
                      <a:pt x="14103" y="11417"/>
                      <a:pt x="14262" y="11174"/>
                      <a:pt x="14362" y="10901"/>
                    </a:cubicBezTo>
                    <a:cubicBezTo>
                      <a:pt x="14661" y="10092"/>
                      <a:pt x="14382" y="9208"/>
                      <a:pt x="14245" y="8357"/>
                    </a:cubicBezTo>
                    <a:cubicBezTo>
                      <a:pt x="14111" y="7534"/>
                      <a:pt x="14117" y="6688"/>
                      <a:pt x="13885" y="5888"/>
                    </a:cubicBezTo>
                    <a:cubicBezTo>
                      <a:pt x="13645" y="5042"/>
                      <a:pt x="13157" y="4289"/>
                      <a:pt x="12624" y="3592"/>
                    </a:cubicBezTo>
                    <a:cubicBezTo>
                      <a:pt x="11991" y="2774"/>
                      <a:pt x="11277" y="1996"/>
                      <a:pt x="10398" y="1449"/>
                    </a:cubicBezTo>
                    <a:cubicBezTo>
                      <a:pt x="9020" y="584"/>
                      <a:pt x="7351" y="342"/>
                      <a:pt x="5739" y="124"/>
                    </a:cubicBezTo>
                    <a:cubicBezTo>
                      <a:pt x="5284" y="61"/>
                      <a:pt x="4823" y="0"/>
                      <a:pt x="4364" y="0"/>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370" name="Google Shape;7263;p57"/>
              <p:cNvSpPr/>
              <p:nvPr/>
            </p:nvSpPr>
            <p:spPr>
              <a:xfrm>
                <a:off x="6486975" y="1607113"/>
                <a:ext cx="619981" cy="595204"/>
              </a:xfrm>
              <a:custGeom>
                <a:avLst/>
                <a:gdLst/>
                <a:ahLst/>
                <a:cxnLst/>
                <a:rect l="l" t="t" r="r" b="b"/>
                <a:pathLst>
                  <a:path w="12862" h="12348" extrusionOk="0">
                    <a:moveTo>
                      <a:pt x="2567" y="1"/>
                    </a:moveTo>
                    <a:cubicBezTo>
                      <a:pt x="2358" y="1"/>
                      <a:pt x="2150" y="14"/>
                      <a:pt x="1942" y="45"/>
                    </a:cubicBezTo>
                    <a:cubicBezTo>
                      <a:pt x="1398" y="126"/>
                      <a:pt x="879" y="329"/>
                      <a:pt x="366" y="536"/>
                    </a:cubicBezTo>
                    <a:cubicBezTo>
                      <a:pt x="246" y="586"/>
                      <a:pt x="123" y="636"/>
                      <a:pt x="0" y="687"/>
                    </a:cubicBezTo>
                    <a:cubicBezTo>
                      <a:pt x="725" y="1122"/>
                      <a:pt x="1448" y="1565"/>
                      <a:pt x="2162" y="2017"/>
                    </a:cubicBezTo>
                    <a:cubicBezTo>
                      <a:pt x="3161" y="2651"/>
                      <a:pt x="4154" y="3301"/>
                      <a:pt x="5064" y="4051"/>
                    </a:cubicBezTo>
                    <a:cubicBezTo>
                      <a:pt x="5287" y="4034"/>
                      <a:pt x="5507" y="4012"/>
                      <a:pt x="5728" y="3981"/>
                    </a:cubicBezTo>
                    <a:lnTo>
                      <a:pt x="5728" y="3981"/>
                    </a:lnTo>
                    <a:cubicBezTo>
                      <a:pt x="5705" y="4179"/>
                      <a:pt x="5686" y="4380"/>
                      <a:pt x="5672" y="4578"/>
                    </a:cubicBezTo>
                    <a:cubicBezTo>
                      <a:pt x="5803" y="4701"/>
                      <a:pt x="5931" y="4821"/>
                      <a:pt x="6057" y="4952"/>
                    </a:cubicBezTo>
                    <a:cubicBezTo>
                      <a:pt x="6802" y="5694"/>
                      <a:pt x="7440" y="6540"/>
                      <a:pt x="8077" y="7379"/>
                    </a:cubicBezTo>
                    <a:cubicBezTo>
                      <a:pt x="9315" y="9011"/>
                      <a:pt x="10557" y="10649"/>
                      <a:pt x="11700" y="12348"/>
                    </a:cubicBezTo>
                    <a:cubicBezTo>
                      <a:pt x="11846" y="12122"/>
                      <a:pt x="11991" y="11890"/>
                      <a:pt x="12144" y="11664"/>
                    </a:cubicBezTo>
                    <a:cubicBezTo>
                      <a:pt x="12303" y="11424"/>
                      <a:pt x="12465" y="11176"/>
                      <a:pt x="12565" y="10906"/>
                    </a:cubicBezTo>
                    <a:cubicBezTo>
                      <a:pt x="12861" y="10097"/>
                      <a:pt x="12582" y="9209"/>
                      <a:pt x="12448" y="8358"/>
                    </a:cubicBezTo>
                    <a:cubicBezTo>
                      <a:pt x="12314" y="7538"/>
                      <a:pt x="12317" y="6693"/>
                      <a:pt x="12088" y="5890"/>
                    </a:cubicBezTo>
                    <a:cubicBezTo>
                      <a:pt x="11848" y="5047"/>
                      <a:pt x="11360" y="4291"/>
                      <a:pt x="10824" y="3594"/>
                    </a:cubicBezTo>
                    <a:cubicBezTo>
                      <a:pt x="10194" y="2776"/>
                      <a:pt x="9480" y="1998"/>
                      <a:pt x="8601" y="1451"/>
                    </a:cubicBezTo>
                    <a:cubicBezTo>
                      <a:pt x="7220" y="589"/>
                      <a:pt x="5552" y="346"/>
                      <a:pt x="3942" y="126"/>
                    </a:cubicBezTo>
                    <a:cubicBezTo>
                      <a:pt x="3486" y="63"/>
                      <a:pt x="3026" y="1"/>
                      <a:pt x="2567" y="1"/>
                    </a:cubicBezTo>
                    <a:close/>
                  </a:path>
                </a:pathLst>
              </a:custGeom>
              <a:solidFill>
                <a:srgbClr val="573841"/>
              </a:solidFill>
              <a:ln>
                <a:noFill/>
              </a:ln>
            </p:spPr>
            <p:txBody>
              <a:bodyPr spcFirstLastPara="1" wrap="square" lIns="121598" tIns="121598" rIns="121598" bIns="121598" anchor="ctr" anchorCtr="0">
                <a:noAutofit/>
              </a:bodyPr>
              <a:lstStyle/>
              <a:p>
                <a:endParaRPr sz="2479"/>
              </a:p>
            </p:txBody>
          </p:sp>
          <p:sp>
            <p:nvSpPr>
              <p:cNvPr id="371" name="Google Shape;7264;p57"/>
              <p:cNvSpPr/>
              <p:nvPr/>
            </p:nvSpPr>
            <p:spPr>
              <a:xfrm>
                <a:off x="6464078" y="1521697"/>
                <a:ext cx="769264" cy="691272"/>
              </a:xfrm>
              <a:custGeom>
                <a:avLst/>
                <a:gdLst/>
                <a:ahLst/>
                <a:cxnLst/>
                <a:rect l="l" t="t" r="r" b="b"/>
                <a:pathLst>
                  <a:path w="15959" h="14341" extrusionOk="0">
                    <a:moveTo>
                      <a:pt x="15032" y="1"/>
                    </a:moveTo>
                    <a:cubicBezTo>
                      <a:pt x="15024" y="1"/>
                      <a:pt x="15017" y="1"/>
                      <a:pt x="15010" y="1"/>
                    </a:cubicBezTo>
                    <a:cubicBezTo>
                      <a:pt x="13135" y="29"/>
                      <a:pt x="11311" y="6"/>
                      <a:pt x="9416" y="76"/>
                    </a:cubicBezTo>
                    <a:cubicBezTo>
                      <a:pt x="6191" y="196"/>
                      <a:pt x="2799" y="531"/>
                      <a:pt x="1" y="2035"/>
                    </a:cubicBezTo>
                    <a:cubicBezTo>
                      <a:pt x="2439" y="2704"/>
                      <a:pt x="4545" y="4121"/>
                      <a:pt x="6512" y="5611"/>
                    </a:cubicBezTo>
                    <a:cubicBezTo>
                      <a:pt x="7676" y="6490"/>
                      <a:pt x="8817" y="7408"/>
                      <a:pt x="9776" y="8473"/>
                    </a:cubicBezTo>
                    <a:cubicBezTo>
                      <a:pt x="11286" y="10156"/>
                      <a:pt x="12318" y="12195"/>
                      <a:pt x="12747" y="14340"/>
                    </a:cubicBezTo>
                    <a:cubicBezTo>
                      <a:pt x="14728" y="10052"/>
                      <a:pt x="15869" y="5505"/>
                      <a:pt x="15950" y="863"/>
                    </a:cubicBezTo>
                    <a:cubicBezTo>
                      <a:pt x="15958" y="387"/>
                      <a:pt x="15543" y="1"/>
                      <a:pt x="15032"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2" name="Google Shape;7265;p57"/>
              <p:cNvSpPr/>
              <p:nvPr/>
            </p:nvSpPr>
            <p:spPr>
              <a:xfrm>
                <a:off x="6464223" y="1563007"/>
                <a:ext cx="768830" cy="649963"/>
              </a:xfrm>
              <a:custGeom>
                <a:avLst/>
                <a:gdLst/>
                <a:ahLst/>
                <a:cxnLst/>
                <a:rect l="l" t="t" r="r" b="b"/>
                <a:pathLst>
                  <a:path w="15950" h="13484" extrusionOk="0">
                    <a:moveTo>
                      <a:pt x="3081" y="0"/>
                    </a:moveTo>
                    <a:cubicBezTo>
                      <a:pt x="2004" y="279"/>
                      <a:pt x="969" y="661"/>
                      <a:pt x="1" y="1178"/>
                    </a:cubicBezTo>
                    <a:cubicBezTo>
                      <a:pt x="2439" y="1847"/>
                      <a:pt x="4545" y="3270"/>
                      <a:pt x="6512" y="4754"/>
                    </a:cubicBezTo>
                    <a:cubicBezTo>
                      <a:pt x="7673" y="5633"/>
                      <a:pt x="8814" y="6551"/>
                      <a:pt x="9776" y="7616"/>
                    </a:cubicBezTo>
                    <a:cubicBezTo>
                      <a:pt x="11288" y="9299"/>
                      <a:pt x="12323" y="11338"/>
                      <a:pt x="12747" y="13483"/>
                    </a:cubicBezTo>
                    <a:cubicBezTo>
                      <a:pt x="14728" y="9198"/>
                      <a:pt x="15869" y="4654"/>
                      <a:pt x="15950" y="9"/>
                    </a:cubicBezTo>
                    <a:lnTo>
                      <a:pt x="15950" y="9"/>
                    </a:lnTo>
                    <a:cubicBezTo>
                      <a:pt x="15300" y="1842"/>
                      <a:pt x="14541" y="3647"/>
                      <a:pt x="13671" y="5398"/>
                    </a:cubicBezTo>
                    <a:cubicBezTo>
                      <a:pt x="13514" y="5717"/>
                      <a:pt x="13330" y="6060"/>
                      <a:pt x="12987" y="6216"/>
                    </a:cubicBezTo>
                    <a:cubicBezTo>
                      <a:pt x="12855" y="6278"/>
                      <a:pt x="12721" y="6305"/>
                      <a:pt x="12588" y="6305"/>
                    </a:cubicBezTo>
                    <a:cubicBezTo>
                      <a:pt x="11993" y="6305"/>
                      <a:pt x="11404" y="5757"/>
                      <a:pt x="10987" y="5279"/>
                    </a:cubicBezTo>
                    <a:cubicBezTo>
                      <a:pt x="8925" y="2913"/>
                      <a:pt x="6155" y="1085"/>
                      <a:pt x="3081"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3" name="Google Shape;7266;p57"/>
              <p:cNvSpPr/>
              <p:nvPr/>
            </p:nvSpPr>
            <p:spPr>
              <a:xfrm>
                <a:off x="6613653" y="1559488"/>
                <a:ext cx="529986" cy="504054"/>
              </a:xfrm>
              <a:custGeom>
                <a:avLst/>
                <a:gdLst/>
                <a:ahLst/>
                <a:cxnLst/>
                <a:rect l="l" t="t" r="r" b="b"/>
                <a:pathLst>
                  <a:path w="10995" h="10457" extrusionOk="0">
                    <a:moveTo>
                      <a:pt x="257" y="1"/>
                    </a:moveTo>
                    <a:cubicBezTo>
                      <a:pt x="170" y="23"/>
                      <a:pt x="87" y="45"/>
                      <a:pt x="0" y="68"/>
                    </a:cubicBezTo>
                    <a:cubicBezTo>
                      <a:pt x="4759" y="2291"/>
                      <a:pt x="8657" y="5996"/>
                      <a:pt x="10917" y="10457"/>
                    </a:cubicBezTo>
                    <a:cubicBezTo>
                      <a:pt x="10942" y="10382"/>
                      <a:pt x="10970" y="10309"/>
                      <a:pt x="10995" y="10236"/>
                    </a:cubicBezTo>
                    <a:cubicBezTo>
                      <a:pt x="8738" y="5862"/>
                      <a:pt x="4913" y="2227"/>
                      <a:pt x="257"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4" name="Google Shape;7267;p57"/>
              <p:cNvSpPr/>
              <p:nvPr/>
            </p:nvSpPr>
            <p:spPr>
              <a:xfrm>
                <a:off x="6767325" y="1534374"/>
                <a:ext cx="407408" cy="430593"/>
              </a:xfrm>
              <a:custGeom>
                <a:avLst/>
                <a:gdLst/>
                <a:ahLst/>
                <a:cxnLst/>
                <a:rect l="l" t="t" r="r" b="b"/>
                <a:pathLst>
                  <a:path w="8452" h="8933" extrusionOk="0">
                    <a:moveTo>
                      <a:pt x="260" y="0"/>
                    </a:moveTo>
                    <a:cubicBezTo>
                      <a:pt x="171" y="8"/>
                      <a:pt x="90" y="17"/>
                      <a:pt x="1" y="28"/>
                    </a:cubicBezTo>
                    <a:cubicBezTo>
                      <a:pt x="3449" y="2402"/>
                      <a:pt x="6325" y="5446"/>
                      <a:pt x="8390" y="8933"/>
                    </a:cubicBezTo>
                    <a:cubicBezTo>
                      <a:pt x="8409" y="8860"/>
                      <a:pt x="8429" y="8782"/>
                      <a:pt x="8451" y="8710"/>
                    </a:cubicBezTo>
                    <a:cubicBezTo>
                      <a:pt x="6412" y="5315"/>
                      <a:pt x="3611" y="2338"/>
                      <a:pt x="260"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5" name="Google Shape;7268;p57"/>
              <p:cNvSpPr/>
              <p:nvPr/>
            </p:nvSpPr>
            <p:spPr>
              <a:xfrm>
                <a:off x="6868601" y="1526710"/>
                <a:ext cx="335297" cy="316594"/>
              </a:xfrm>
              <a:custGeom>
                <a:avLst/>
                <a:gdLst/>
                <a:ahLst/>
                <a:cxnLst/>
                <a:rect l="l" t="t" r="r" b="b"/>
                <a:pathLst>
                  <a:path w="6956" h="6568" extrusionOk="0">
                    <a:moveTo>
                      <a:pt x="274" y="0"/>
                    </a:moveTo>
                    <a:cubicBezTo>
                      <a:pt x="185" y="6"/>
                      <a:pt x="90" y="11"/>
                      <a:pt x="1" y="14"/>
                    </a:cubicBezTo>
                    <a:cubicBezTo>
                      <a:pt x="2656" y="1838"/>
                      <a:pt x="5008" y="4068"/>
                      <a:pt x="6911" y="6567"/>
                    </a:cubicBezTo>
                    <a:cubicBezTo>
                      <a:pt x="6925" y="6495"/>
                      <a:pt x="6944" y="6422"/>
                      <a:pt x="6955" y="6347"/>
                    </a:cubicBezTo>
                    <a:cubicBezTo>
                      <a:pt x="5097" y="3942"/>
                      <a:pt x="2832" y="1783"/>
                      <a:pt x="274"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6" name="Google Shape;7269;p57"/>
              <p:cNvSpPr/>
              <p:nvPr/>
            </p:nvSpPr>
            <p:spPr>
              <a:xfrm>
                <a:off x="6982891" y="1523336"/>
                <a:ext cx="236337" cy="228239"/>
              </a:xfrm>
              <a:custGeom>
                <a:avLst/>
                <a:gdLst/>
                <a:ahLst/>
                <a:cxnLst/>
                <a:rect l="l" t="t" r="r" b="b"/>
                <a:pathLst>
                  <a:path w="4903" h="4735" extrusionOk="0">
                    <a:moveTo>
                      <a:pt x="244" y="0"/>
                    </a:moveTo>
                    <a:cubicBezTo>
                      <a:pt x="163" y="0"/>
                      <a:pt x="82" y="6"/>
                      <a:pt x="1" y="6"/>
                    </a:cubicBezTo>
                    <a:cubicBezTo>
                      <a:pt x="1678" y="1521"/>
                      <a:pt x="3310" y="3105"/>
                      <a:pt x="4875" y="4735"/>
                    </a:cubicBezTo>
                    <a:cubicBezTo>
                      <a:pt x="4886" y="4665"/>
                      <a:pt x="4894" y="4595"/>
                      <a:pt x="4903" y="4525"/>
                    </a:cubicBezTo>
                    <a:cubicBezTo>
                      <a:pt x="3404" y="2969"/>
                      <a:pt x="1845" y="1457"/>
                      <a:pt x="244"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7" name="Google Shape;7270;p57"/>
              <p:cNvSpPr/>
              <p:nvPr/>
            </p:nvSpPr>
            <p:spPr>
              <a:xfrm>
                <a:off x="7089131" y="1522516"/>
                <a:ext cx="140703" cy="127544"/>
              </a:xfrm>
              <a:custGeom>
                <a:avLst/>
                <a:gdLst/>
                <a:ahLst/>
                <a:cxnLst/>
                <a:rect l="l" t="t" r="r" b="b"/>
                <a:pathLst>
                  <a:path w="2919" h="2646" extrusionOk="0">
                    <a:moveTo>
                      <a:pt x="1" y="1"/>
                    </a:moveTo>
                    <a:cubicBezTo>
                      <a:pt x="1011" y="840"/>
                      <a:pt x="1979" y="1725"/>
                      <a:pt x="2902" y="2645"/>
                    </a:cubicBezTo>
                    <a:cubicBezTo>
                      <a:pt x="2908" y="2570"/>
                      <a:pt x="2916" y="2497"/>
                      <a:pt x="2919" y="2425"/>
                    </a:cubicBezTo>
                    <a:cubicBezTo>
                      <a:pt x="2068" y="1580"/>
                      <a:pt x="1184" y="771"/>
                      <a:pt x="263"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8" name="Google Shape;7271;p57"/>
              <p:cNvSpPr/>
              <p:nvPr/>
            </p:nvSpPr>
            <p:spPr>
              <a:xfrm>
                <a:off x="6554748" y="1576456"/>
                <a:ext cx="550424" cy="587685"/>
              </a:xfrm>
              <a:custGeom>
                <a:avLst/>
                <a:gdLst/>
                <a:ahLst/>
                <a:cxnLst/>
                <a:rect l="l" t="t" r="r" b="b"/>
                <a:pathLst>
                  <a:path w="11419" h="12192" extrusionOk="0">
                    <a:moveTo>
                      <a:pt x="237" y="0"/>
                    </a:moveTo>
                    <a:cubicBezTo>
                      <a:pt x="162" y="25"/>
                      <a:pt x="81" y="53"/>
                      <a:pt x="0" y="81"/>
                    </a:cubicBezTo>
                    <a:cubicBezTo>
                      <a:pt x="5186" y="2673"/>
                      <a:pt x="9360" y="7081"/>
                      <a:pt x="11321" y="12192"/>
                    </a:cubicBezTo>
                    <a:cubicBezTo>
                      <a:pt x="11355" y="12116"/>
                      <a:pt x="11385" y="12044"/>
                      <a:pt x="11419" y="11966"/>
                    </a:cubicBezTo>
                    <a:cubicBezTo>
                      <a:pt x="10253" y="8994"/>
                      <a:pt x="8353" y="6241"/>
                      <a:pt x="5834" y="3900"/>
                    </a:cubicBezTo>
                    <a:cubicBezTo>
                      <a:pt x="4154" y="2338"/>
                      <a:pt x="2263" y="1027"/>
                      <a:pt x="237"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9" name="Google Shape;7272;p57"/>
              <p:cNvSpPr/>
              <p:nvPr/>
            </p:nvSpPr>
            <p:spPr>
              <a:xfrm>
                <a:off x="6268179" y="1799541"/>
                <a:ext cx="138389" cy="137618"/>
              </a:xfrm>
              <a:custGeom>
                <a:avLst/>
                <a:gdLst/>
                <a:ahLst/>
                <a:cxnLst/>
                <a:rect l="l" t="t" r="r" b="b"/>
                <a:pathLst>
                  <a:path w="2871" h="2855" extrusionOk="0">
                    <a:moveTo>
                      <a:pt x="1688" y="0"/>
                    </a:moveTo>
                    <a:cubicBezTo>
                      <a:pt x="1336" y="394"/>
                      <a:pt x="993" y="796"/>
                      <a:pt x="658" y="1203"/>
                    </a:cubicBezTo>
                    <a:cubicBezTo>
                      <a:pt x="466" y="1437"/>
                      <a:pt x="251" y="1454"/>
                      <a:pt x="0" y="1574"/>
                    </a:cubicBezTo>
                    <a:cubicBezTo>
                      <a:pt x="81" y="2296"/>
                      <a:pt x="686" y="2854"/>
                      <a:pt x="1428" y="2854"/>
                    </a:cubicBezTo>
                    <a:cubicBezTo>
                      <a:pt x="2224" y="2854"/>
                      <a:pt x="2871" y="2207"/>
                      <a:pt x="2871" y="1418"/>
                    </a:cubicBezTo>
                    <a:cubicBezTo>
                      <a:pt x="2871" y="709"/>
                      <a:pt x="2360" y="123"/>
                      <a:pt x="1688" y="0"/>
                    </a:cubicBezTo>
                    <a:close/>
                  </a:path>
                </a:pathLst>
              </a:custGeom>
              <a:solidFill>
                <a:srgbClr val="FDA18A"/>
              </a:solidFill>
              <a:ln>
                <a:noFill/>
              </a:ln>
            </p:spPr>
            <p:txBody>
              <a:bodyPr spcFirstLastPara="1" wrap="square" lIns="121598" tIns="121598" rIns="121598" bIns="121598" anchor="ctr" anchorCtr="0">
                <a:noAutofit/>
              </a:bodyPr>
              <a:lstStyle/>
              <a:p>
                <a:endParaRPr sz="2479"/>
              </a:p>
            </p:txBody>
          </p:sp>
          <p:sp>
            <p:nvSpPr>
              <p:cNvPr id="380" name="Google Shape;7273;p57"/>
              <p:cNvSpPr/>
              <p:nvPr/>
            </p:nvSpPr>
            <p:spPr>
              <a:xfrm>
                <a:off x="5407653" y="3161286"/>
                <a:ext cx="563632" cy="1237069"/>
              </a:xfrm>
              <a:custGeom>
                <a:avLst/>
                <a:gdLst/>
                <a:ahLst/>
                <a:cxnLst/>
                <a:rect l="l" t="t" r="r" b="b"/>
                <a:pathLst>
                  <a:path w="11693" h="25664" extrusionOk="0">
                    <a:moveTo>
                      <a:pt x="6017" y="1"/>
                    </a:moveTo>
                    <a:cubicBezTo>
                      <a:pt x="5496" y="1"/>
                      <a:pt x="4981" y="37"/>
                      <a:pt x="4478" y="123"/>
                    </a:cubicBezTo>
                    <a:cubicBezTo>
                      <a:pt x="3713" y="256"/>
                      <a:pt x="2938" y="524"/>
                      <a:pt x="2162" y="558"/>
                    </a:cubicBezTo>
                    <a:cubicBezTo>
                      <a:pt x="1975" y="789"/>
                      <a:pt x="1995" y="1121"/>
                      <a:pt x="2048" y="1414"/>
                    </a:cubicBezTo>
                    <a:cubicBezTo>
                      <a:pt x="2296" y="2873"/>
                      <a:pt x="2849" y="4433"/>
                      <a:pt x="3819" y="5560"/>
                    </a:cubicBezTo>
                    <a:cubicBezTo>
                      <a:pt x="3069" y="6578"/>
                      <a:pt x="2592" y="7610"/>
                      <a:pt x="2148" y="8796"/>
                    </a:cubicBezTo>
                    <a:cubicBezTo>
                      <a:pt x="1180" y="11404"/>
                      <a:pt x="360" y="14099"/>
                      <a:pt x="182" y="16875"/>
                    </a:cubicBezTo>
                    <a:cubicBezTo>
                      <a:pt x="0" y="19651"/>
                      <a:pt x="497" y="22536"/>
                      <a:pt x="1989" y="24882"/>
                    </a:cubicBezTo>
                    <a:cubicBezTo>
                      <a:pt x="2863" y="25312"/>
                      <a:pt x="3833" y="25457"/>
                      <a:pt x="4801" y="25557"/>
                    </a:cubicBezTo>
                    <a:cubicBezTo>
                      <a:pt x="5369" y="25618"/>
                      <a:pt x="5940" y="25663"/>
                      <a:pt x="6508" y="25663"/>
                    </a:cubicBezTo>
                    <a:cubicBezTo>
                      <a:pt x="6930" y="25663"/>
                      <a:pt x="7350" y="25638"/>
                      <a:pt x="7767" y="25577"/>
                    </a:cubicBezTo>
                    <a:cubicBezTo>
                      <a:pt x="8746" y="25429"/>
                      <a:pt x="9717" y="25060"/>
                      <a:pt x="10448" y="24391"/>
                    </a:cubicBezTo>
                    <a:cubicBezTo>
                      <a:pt x="10448" y="24391"/>
                      <a:pt x="11692" y="20466"/>
                      <a:pt x="11692" y="18315"/>
                    </a:cubicBezTo>
                    <a:cubicBezTo>
                      <a:pt x="11692" y="11410"/>
                      <a:pt x="8568" y="5649"/>
                      <a:pt x="8568" y="5649"/>
                    </a:cubicBezTo>
                    <a:cubicBezTo>
                      <a:pt x="9215" y="4980"/>
                      <a:pt x="9731" y="4171"/>
                      <a:pt x="10124" y="3328"/>
                    </a:cubicBezTo>
                    <a:cubicBezTo>
                      <a:pt x="10518" y="2488"/>
                      <a:pt x="10682" y="1504"/>
                      <a:pt x="10417" y="611"/>
                    </a:cubicBezTo>
                    <a:cubicBezTo>
                      <a:pt x="9004" y="293"/>
                      <a:pt x="7488" y="1"/>
                      <a:pt x="601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81" name="Google Shape;7274;p57"/>
              <p:cNvSpPr/>
              <p:nvPr/>
            </p:nvSpPr>
            <p:spPr>
              <a:xfrm>
                <a:off x="5477692" y="3569376"/>
                <a:ext cx="469251" cy="794522"/>
              </a:xfrm>
              <a:custGeom>
                <a:avLst/>
                <a:gdLst/>
                <a:ahLst/>
                <a:cxnLst/>
                <a:rect l="l" t="t" r="r" b="b"/>
                <a:pathLst>
                  <a:path w="9735" h="16483" extrusionOk="0">
                    <a:moveTo>
                      <a:pt x="7781" y="5689"/>
                    </a:moveTo>
                    <a:lnTo>
                      <a:pt x="7781" y="5689"/>
                    </a:lnTo>
                    <a:cubicBezTo>
                      <a:pt x="7781" y="5689"/>
                      <a:pt x="7779" y="5689"/>
                      <a:pt x="7779" y="5691"/>
                    </a:cubicBezTo>
                    <a:lnTo>
                      <a:pt x="7779" y="5691"/>
                    </a:lnTo>
                    <a:cubicBezTo>
                      <a:pt x="7780" y="5691"/>
                      <a:pt x="7781" y="5690"/>
                      <a:pt x="7781" y="5689"/>
                    </a:cubicBezTo>
                    <a:close/>
                    <a:moveTo>
                      <a:pt x="9734" y="6548"/>
                    </a:moveTo>
                    <a:cubicBezTo>
                      <a:pt x="9728" y="6551"/>
                      <a:pt x="9723" y="6553"/>
                      <a:pt x="9717" y="6557"/>
                    </a:cubicBezTo>
                    <a:lnTo>
                      <a:pt x="9717" y="6557"/>
                    </a:lnTo>
                    <a:cubicBezTo>
                      <a:pt x="9723" y="6554"/>
                      <a:pt x="9729" y="6551"/>
                      <a:pt x="9734" y="6548"/>
                    </a:cubicBezTo>
                    <a:close/>
                    <a:moveTo>
                      <a:pt x="9726" y="6560"/>
                    </a:moveTo>
                    <a:lnTo>
                      <a:pt x="9726" y="6560"/>
                    </a:lnTo>
                    <a:cubicBezTo>
                      <a:pt x="9715" y="6566"/>
                      <a:pt x="9704" y="6572"/>
                      <a:pt x="9693" y="6578"/>
                    </a:cubicBezTo>
                    <a:lnTo>
                      <a:pt x="9693" y="6578"/>
                    </a:lnTo>
                    <a:cubicBezTo>
                      <a:pt x="9693" y="6579"/>
                      <a:pt x="9693" y="6579"/>
                      <a:pt x="9692" y="6579"/>
                    </a:cubicBezTo>
                    <a:cubicBezTo>
                      <a:pt x="9704" y="6571"/>
                      <a:pt x="9718" y="6568"/>
                      <a:pt x="9726" y="6560"/>
                    </a:cubicBezTo>
                    <a:close/>
                    <a:moveTo>
                      <a:pt x="5494" y="1"/>
                    </a:moveTo>
                    <a:lnTo>
                      <a:pt x="5494" y="9"/>
                    </a:lnTo>
                    <a:cubicBezTo>
                      <a:pt x="5491" y="9"/>
                      <a:pt x="5491" y="4"/>
                      <a:pt x="5485" y="4"/>
                    </a:cubicBezTo>
                    <a:cubicBezTo>
                      <a:pt x="5374" y="682"/>
                      <a:pt x="5159" y="1340"/>
                      <a:pt x="4844" y="1951"/>
                    </a:cubicBezTo>
                    <a:cubicBezTo>
                      <a:pt x="4713" y="2205"/>
                      <a:pt x="4562" y="2453"/>
                      <a:pt x="4350" y="2646"/>
                    </a:cubicBezTo>
                    <a:cubicBezTo>
                      <a:pt x="4319" y="2673"/>
                      <a:pt x="4280" y="2701"/>
                      <a:pt x="4238" y="2710"/>
                    </a:cubicBezTo>
                    <a:cubicBezTo>
                      <a:pt x="4227" y="2712"/>
                      <a:pt x="4217" y="2713"/>
                      <a:pt x="4206" y="2713"/>
                    </a:cubicBezTo>
                    <a:cubicBezTo>
                      <a:pt x="4094" y="2713"/>
                      <a:pt x="4010" y="2585"/>
                      <a:pt x="3959" y="2473"/>
                    </a:cubicBezTo>
                    <a:cubicBezTo>
                      <a:pt x="3778" y="2079"/>
                      <a:pt x="3597" y="1677"/>
                      <a:pt x="3415" y="1284"/>
                    </a:cubicBezTo>
                    <a:cubicBezTo>
                      <a:pt x="3378" y="1200"/>
                      <a:pt x="3310" y="1101"/>
                      <a:pt x="3225" y="1101"/>
                    </a:cubicBezTo>
                    <a:cubicBezTo>
                      <a:pt x="3215" y="1101"/>
                      <a:pt x="3204" y="1102"/>
                      <a:pt x="3192" y="1106"/>
                    </a:cubicBezTo>
                    <a:lnTo>
                      <a:pt x="3184" y="1106"/>
                    </a:lnTo>
                    <a:cubicBezTo>
                      <a:pt x="3181" y="1114"/>
                      <a:pt x="3181" y="1117"/>
                      <a:pt x="3178" y="1125"/>
                    </a:cubicBezTo>
                    <a:cubicBezTo>
                      <a:pt x="3178" y="1128"/>
                      <a:pt x="3181" y="1131"/>
                      <a:pt x="3181" y="1133"/>
                    </a:cubicBezTo>
                    <a:cubicBezTo>
                      <a:pt x="3114" y="1348"/>
                      <a:pt x="3189" y="1577"/>
                      <a:pt x="3265" y="1786"/>
                    </a:cubicBezTo>
                    <a:cubicBezTo>
                      <a:pt x="3477" y="2367"/>
                      <a:pt x="3733" y="2925"/>
                      <a:pt x="4029" y="3460"/>
                    </a:cubicBezTo>
                    <a:cubicBezTo>
                      <a:pt x="4252" y="3865"/>
                      <a:pt x="4492" y="4258"/>
                      <a:pt x="4618" y="4702"/>
                    </a:cubicBezTo>
                    <a:cubicBezTo>
                      <a:pt x="4685" y="4936"/>
                      <a:pt x="4713" y="5176"/>
                      <a:pt x="4729" y="5416"/>
                    </a:cubicBezTo>
                    <a:cubicBezTo>
                      <a:pt x="4743" y="5645"/>
                      <a:pt x="4774" y="5898"/>
                      <a:pt x="4741" y="6124"/>
                    </a:cubicBezTo>
                    <a:cubicBezTo>
                      <a:pt x="4715" y="6289"/>
                      <a:pt x="4660" y="6442"/>
                      <a:pt x="4640" y="6607"/>
                    </a:cubicBezTo>
                    <a:cubicBezTo>
                      <a:pt x="4615" y="6788"/>
                      <a:pt x="4607" y="6973"/>
                      <a:pt x="4618" y="7157"/>
                    </a:cubicBezTo>
                    <a:cubicBezTo>
                      <a:pt x="4584" y="7185"/>
                      <a:pt x="4551" y="7212"/>
                      <a:pt x="4517" y="7238"/>
                    </a:cubicBezTo>
                    <a:cubicBezTo>
                      <a:pt x="3948" y="6839"/>
                      <a:pt x="3418" y="6387"/>
                      <a:pt x="2944" y="5882"/>
                    </a:cubicBezTo>
                    <a:cubicBezTo>
                      <a:pt x="2818" y="5745"/>
                      <a:pt x="2676" y="5597"/>
                      <a:pt x="2492" y="5578"/>
                    </a:cubicBezTo>
                    <a:lnTo>
                      <a:pt x="2486" y="5578"/>
                    </a:lnTo>
                    <a:cubicBezTo>
                      <a:pt x="2445" y="5703"/>
                      <a:pt x="2523" y="5834"/>
                      <a:pt x="2598" y="5940"/>
                    </a:cubicBezTo>
                    <a:cubicBezTo>
                      <a:pt x="2955" y="6426"/>
                      <a:pt x="3418" y="6833"/>
                      <a:pt x="3943" y="7129"/>
                    </a:cubicBezTo>
                    <a:cubicBezTo>
                      <a:pt x="4043" y="7185"/>
                      <a:pt x="4197" y="7291"/>
                      <a:pt x="4347" y="7374"/>
                    </a:cubicBezTo>
                    <a:cubicBezTo>
                      <a:pt x="4118" y="7556"/>
                      <a:pt x="3890" y="7737"/>
                      <a:pt x="3658" y="7921"/>
                    </a:cubicBezTo>
                    <a:cubicBezTo>
                      <a:pt x="3580" y="7988"/>
                      <a:pt x="3496" y="8049"/>
                      <a:pt x="3415" y="8116"/>
                    </a:cubicBezTo>
                    <a:cubicBezTo>
                      <a:pt x="3304" y="8206"/>
                      <a:pt x="3192" y="8298"/>
                      <a:pt x="3109" y="8409"/>
                    </a:cubicBezTo>
                    <a:cubicBezTo>
                      <a:pt x="3086" y="8437"/>
                      <a:pt x="3067" y="8468"/>
                      <a:pt x="3050" y="8499"/>
                    </a:cubicBezTo>
                    <a:cubicBezTo>
                      <a:pt x="2899" y="8783"/>
                      <a:pt x="2969" y="9123"/>
                      <a:pt x="2916" y="9441"/>
                    </a:cubicBezTo>
                    <a:cubicBezTo>
                      <a:pt x="2885" y="9628"/>
                      <a:pt x="2804" y="9815"/>
                      <a:pt x="2690" y="9969"/>
                    </a:cubicBezTo>
                    <a:cubicBezTo>
                      <a:pt x="2673" y="9991"/>
                      <a:pt x="2651" y="10016"/>
                      <a:pt x="2631" y="10041"/>
                    </a:cubicBezTo>
                    <a:cubicBezTo>
                      <a:pt x="2606" y="10072"/>
                      <a:pt x="2578" y="10100"/>
                      <a:pt x="2548" y="10128"/>
                    </a:cubicBezTo>
                    <a:cubicBezTo>
                      <a:pt x="2450" y="10223"/>
                      <a:pt x="2344" y="10309"/>
                      <a:pt x="2249" y="10404"/>
                    </a:cubicBezTo>
                    <a:cubicBezTo>
                      <a:pt x="2124" y="10532"/>
                      <a:pt x="2021" y="10683"/>
                      <a:pt x="1928" y="10839"/>
                    </a:cubicBezTo>
                    <a:lnTo>
                      <a:pt x="1920" y="10861"/>
                    </a:lnTo>
                    <a:cubicBezTo>
                      <a:pt x="1887" y="10917"/>
                      <a:pt x="1859" y="10973"/>
                      <a:pt x="1831" y="11029"/>
                    </a:cubicBezTo>
                    <a:cubicBezTo>
                      <a:pt x="1421" y="11869"/>
                      <a:pt x="1287" y="12856"/>
                      <a:pt x="1460" y="13777"/>
                    </a:cubicBezTo>
                    <a:cubicBezTo>
                      <a:pt x="980" y="14357"/>
                      <a:pt x="497" y="14937"/>
                      <a:pt x="1" y="15509"/>
                    </a:cubicBezTo>
                    <a:cubicBezTo>
                      <a:pt x="157" y="15822"/>
                      <a:pt x="333" y="16129"/>
                      <a:pt x="520" y="16427"/>
                    </a:cubicBezTo>
                    <a:cubicBezTo>
                      <a:pt x="559" y="16447"/>
                      <a:pt x="601" y="16463"/>
                      <a:pt x="642" y="16483"/>
                    </a:cubicBezTo>
                    <a:cubicBezTo>
                      <a:pt x="891" y="15972"/>
                      <a:pt x="1223" y="15506"/>
                      <a:pt x="1619" y="15105"/>
                    </a:cubicBezTo>
                    <a:cubicBezTo>
                      <a:pt x="1839" y="14882"/>
                      <a:pt x="2101" y="14672"/>
                      <a:pt x="2411" y="14658"/>
                    </a:cubicBezTo>
                    <a:cubicBezTo>
                      <a:pt x="2420" y="14658"/>
                      <a:pt x="2428" y="14658"/>
                      <a:pt x="2437" y="14658"/>
                    </a:cubicBezTo>
                    <a:cubicBezTo>
                      <a:pt x="2904" y="14658"/>
                      <a:pt x="3262" y="15096"/>
                      <a:pt x="3711" y="15247"/>
                    </a:cubicBezTo>
                    <a:cubicBezTo>
                      <a:pt x="3826" y="15285"/>
                      <a:pt x="3944" y="15306"/>
                      <a:pt x="4062" y="15306"/>
                    </a:cubicBezTo>
                    <a:cubicBezTo>
                      <a:pt x="4075" y="15306"/>
                      <a:pt x="4088" y="15306"/>
                      <a:pt x="4102" y="15306"/>
                    </a:cubicBezTo>
                    <a:cubicBezTo>
                      <a:pt x="4495" y="15306"/>
                      <a:pt x="4897" y="15138"/>
                      <a:pt x="5262" y="14971"/>
                    </a:cubicBezTo>
                    <a:cubicBezTo>
                      <a:pt x="5887" y="14692"/>
                      <a:pt x="6515" y="14424"/>
                      <a:pt x="7143" y="14153"/>
                    </a:cubicBezTo>
                    <a:cubicBezTo>
                      <a:pt x="7170" y="14142"/>
                      <a:pt x="7198" y="14128"/>
                      <a:pt x="7226" y="14117"/>
                    </a:cubicBezTo>
                    <a:lnTo>
                      <a:pt x="7561" y="13972"/>
                    </a:lnTo>
                    <a:cubicBezTo>
                      <a:pt x="7667" y="13925"/>
                      <a:pt x="7770" y="13880"/>
                      <a:pt x="7871" y="13833"/>
                    </a:cubicBezTo>
                    <a:cubicBezTo>
                      <a:pt x="7890" y="13824"/>
                      <a:pt x="7904" y="13819"/>
                      <a:pt x="7921" y="13810"/>
                    </a:cubicBezTo>
                    <a:lnTo>
                      <a:pt x="7921" y="13810"/>
                    </a:lnTo>
                    <a:cubicBezTo>
                      <a:pt x="6986" y="13841"/>
                      <a:pt x="6124" y="14310"/>
                      <a:pt x="5268" y="14678"/>
                    </a:cubicBezTo>
                    <a:cubicBezTo>
                      <a:pt x="5075" y="14762"/>
                      <a:pt x="4880" y="14842"/>
                      <a:pt x="4674" y="14870"/>
                    </a:cubicBezTo>
                    <a:cubicBezTo>
                      <a:pt x="4609" y="14880"/>
                      <a:pt x="4543" y="14885"/>
                      <a:pt x="4477" y="14885"/>
                    </a:cubicBezTo>
                    <a:cubicBezTo>
                      <a:pt x="4186" y="14885"/>
                      <a:pt x="3892" y="14791"/>
                      <a:pt x="3658" y="14614"/>
                    </a:cubicBezTo>
                    <a:cubicBezTo>
                      <a:pt x="3477" y="14474"/>
                      <a:pt x="3335" y="14296"/>
                      <a:pt x="3170" y="14139"/>
                    </a:cubicBezTo>
                    <a:cubicBezTo>
                      <a:pt x="2871" y="13849"/>
                      <a:pt x="2504" y="13531"/>
                      <a:pt x="2087" y="13531"/>
                    </a:cubicBezTo>
                    <a:cubicBezTo>
                      <a:pt x="2084" y="13531"/>
                      <a:pt x="2080" y="13531"/>
                      <a:pt x="2076" y="13531"/>
                    </a:cubicBezTo>
                    <a:cubicBezTo>
                      <a:pt x="2037" y="13531"/>
                      <a:pt x="2021" y="13478"/>
                      <a:pt x="2021" y="13442"/>
                    </a:cubicBezTo>
                    <a:cubicBezTo>
                      <a:pt x="1981" y="12566"/>
                      <a:pt x="2277" y="11721"/>
                      <a:pt x="2804" y="11018"/>
                    </a:cubicBezTo>
                    <a:cubicBezTo>
                      <a:pt x="2813" y="11018"/>
                      <a:pt x="2816" y="11018"/>
                      <a:pt x="2821" y="11015"/>
                    </a:cubicBezTo>
                    <a:lnTo>
                      <a:pt x="2821" y="11015"/>
                    </a:lnTo>
                    <a:cubicBezTo>
                      <a:pt x="2818" y="11018"/>
                      <a:pt x="2813" y="11018"/>
                      <a:pt x="2807" y="11020"/>
                    </a:cubicBezTo>
                    <a:cubicBezTo>
                      <a:pt x="2855" y="11014"/>
                      <a:pt x="2902" y="11010"/>
                      <a:pt x="2949" y="11010"/>
                    </a:cubicBezTo>
                    <a:cubicBezTo>
                      <a:pt x="3322" y="11010"/>
                      <a:pt x="3683" y="11206"/>
                      <a:pt x="4054" y="11280"/>
                    </a:cubicBezTo>
                    <a:cubicBezTo>
                      <a:pt x="4159" y="11300"/>
                      <a:pt x="4264" y="11309"/>
                      <a:pt x="4369" y="11309"/>
                    </a:cubicBezTo>
                    <a:cubicBezTo>
                      <a:pt x="4956" y="11309"/>
                      <a:pt x="5539" y="11012"/>
                      <a:pt x="5929" y="10563"/>
                    </a:cubicBezTo>
                    <a:cubicBezTo>
                      <a:pt x="5954" y="10535"/>
                      <a:pt x="5982" y="10504"/>
                      <a:pt x="5996" y="10471"/>
                    </a:cubicBezTo>
                    <a:cubicBezTo>
                      <a:pt x="6119" y="10373"/>
                      <a:pt x="6247" y="10290"/>
                      <a:pt x="6387" y="10220"/>
                    </a:cubicBezTo>
                    <a:cubicBezTo>
                      <a:pt x="6403" y="10228"/>
                      <a:pt x="6417" y="10237"/>
                      <a:pt x="6445" y="10248"/>
                    </a:cubicBezTo>
                    <a:cubicBezTo>
                      <a:pt x="6460" y="10251"/>
                      <a:pt x="6474" y="10253"/>
                      <a:pt x="6488" y="10253"/>
                    </a:cubicBezTo>
                    <a:cubicBezTo>
                      <a:pt x="6552" y="10253"/>
                      <a:pt x="6614" y="10221"/>
                      <a:pt x="6671" y="10192"/>
                    </a:cubicBezTo>
                    <a:cubicBezTo>
                      <a:pt x="6797" y="10117"/>
                      <a:pt x="6908" y="10019"/>
                      <a:pt x="7017" y="9919"/>
                    </a:cubicBezTo>
                    <a:cubicBezTo>
                      <a:pt x="7899" y="9093"/>
                      <a:pt x="8429" y="7963"/>
                      <a:pt x="9204" y="7034"/>
                    </a:cubicBezTo>
                    <a:cubicBezTo>
                      <a:pt x="9349" y="6862"/>
                      <a:pt x="9504" y="6691"/>
                      <a:pt x="9693" y="6578"/>
                    </a:cubicBezTo>
                    <a:lnTo>
                      <a:pt x="9693" y="6578"/>
                    </a:lnTo>
                    <a:cubicBezTo>
                      <a:pt x="9702" y="6568"/>
                      <a:pt x="9710" y="6561"/>
                      <a:pt x="9717" y="6557"/>
                    </a:cubicBezTo>
                    <a:lnTo>
                      <a:pt x="9717" y="6557"/>
                    </a:lnTo>
                    <a:cubicBezTo>
                      <a:pt x="8984" y="6916"/>
                      <a:pt x="8442" y="7566"/>
                      <a:pt x="7957" y="8217"/>
                    </a:cubicBezTo>
                    <a:cubicBezTo>
                      <a:pt x="7684" y="8588"/>
                      <a:pt x="7419" y="8967"/>
                      <a:pt x="7126" y="9319"/>
                    </a:cubicBezTo>
                    <a:cubicBezTo>
                      <a:pt x="6975" y="9497"/>
                      <a:pt x="6822" y="9667"/>
                      <a:pt x="6652" y="9826"/>
                    </a:cubicBezTo>
                    <a:cubicBezTo>
                      <a:pt x="6618" y="9857"/>
                      <a:pt x="6509" y="9938"/>
                      <a:pt x="6431" y="10013"/>
                    </a:cubicBezTo>
                    <a:cubicBezTo>
                      <a:pt x="6303" y="10036"/>
                      <a:pt x="6177" y="10086"/>
                      <a:pt x="6071" y="10167"/>
                    </a:cubicBezTo>
                    <a:cubicBezTo>
                      <a:pt x="6038" y="10195"/>
                      <a:pt x="6002" y="10225"/>
                      <a:pt x="5965" y="10262"/>
                    </a:cubicBezTo>
                    <a:cubicBezTo>
                      <a:pt x="5960" y="10256"/>
                      <a:pt x="5960" y="10256"/>
                      <a:pt x="5957" y="10256"/>
                    </a:cubicBezTo>
                    <a:cubicBezTo>
                      <a:pt x="5949" y="10253"/>
                      <a:pt x="5940" y="10251"/>
                      <a:pt x="5931" y="10251"/>
                    </a:cubicBezTo>
                    <a:cubicBezTo>
                      <a:pt x="5880" y="10251"/>
                      <a:pt x="5817" y="10301"/>
                      <a:pt x="5829" y="10348"/>
                    </a:cubicBezTo>
                    <a:cubicBezTo>
                      <a:pt x="5611" y="10571"/>
                      <a:pt x="5354" y="10755"/>
                      <a:pt x="5075" y="10889"/>
                    </a:cubicBezTo>
                    <a:cubicBezTo>
                      <a:pt x="4869" y="10988"/>
                      <a:pt x="4639" y="11058"/>
                      <a:pt x="4413" y="11058"/>
                    </a:cubicBezTo>
                    <a:cubicBezTo>
                      <a:pt x="4306" y="11058"/>
                      <a:pt x="4199" y="11042"/>
                      <a:pt x="4096" y="11007"/>
                    </a:cubicBezTo>
                    <a:cubicBezTo>
                      <a:pt x="3879" y="10934"/>
                      <a:pt x="3700" y="10772"/>
                      <a:pt x="3496" y="10683"/>
                    </a:cubicBezTo>
                    <a:cubicBezTo>
                      <a:pt x="3355" y="10619"/>
                      <a:pt x="3198" y="10588"/>
                      <a:pt x="3043" y="10588"/>
                    </a:cubicBezTo>
                    <a:cubicBezTo>
                      <a:pt x="2953" y="10588"/>
                      <a:pt x="2863" y="10598"/>
                      <a:pt x="2777" y="10619"/>
                    </a:cubicBezTo>
                    <a:cubicBezTo>
                      <a:pt x="2785" y="10379"/>
                      <a:pt x="2958" y="10181"/>
                      <a:pt x="3064" y="9963"/>
                    </a:cubicBezTo>
                    <a:cubicBezTo>
                      <a:pt x="3251" y="9573"/>
                      <a:pt x="3217" y="9098"/>
                      <a:pt x="3427" y="8719"/>
                    </a:cubicBezTo>
                    <a:cubicBezTo>
                      <a:pt x="3608" y="8387"/>
                      <a:pt x="3945" y="8172"/>
                      <a:pt x="4277" y="7991"/>
                    </a:cubicBezTo>
                    <a:cubicBezTo>
                      <a:pt x="4891" y="7648"/>
                      <a:pt x="5536" y="7355"/>
                      <a:pt x="6149" y="7006"/>
                    </a:cubicBezTo>
                    <a:cubicBezTo>
                      <a:pt x="6760" y="6657"/>
                      <a:pt x="7346" y="6239"/>
                      <a:pt x="7784" y="5689"/>
                    </a:cubicBezTo>
                    <a:lnTo>
                      <a:pt x="7784" y="5689"/>
                    </a:lnTo>
                    <a:cubicBezTo>
                      <a:pt x="7781" y="5689"/>
                      <a:pt x="7781" y="5692"/>
                      <a:pt x="7779" y="5692"/>
                    </a:cubicBezTo>
                    <a:cubicBezTo>
                      <a:pt x="7779" y="5692"/>
                      <a:pt x="7779" y="5691"/>
                      <a:pt x="7779" y="5691"/>
                    </a:cubicBezTo>
                    <a:lnTo>
                      <a:pt x="7779" y="5691"/>
                    </a:lnTo>
                    <a:cubicBezTo>
                      <a:pt x="6990" y="6282"/>
                      <a:pt x="6081" y="6747"/>
                      <a:pt x="5128" y="6992"/>
                    </a:cubicBezTo>
                    <a:lnTo>
                      <a:pt x="5128" y="6998"/>
                    </a:lnTo>
                    <a:cubicBezTo>
                      <a:pt x="5117" y="7000"/>
                      <a:pt x="5106" y="7003"/>
                      <a:pt x="5100" y="7003"/>
                    </a:cubicBezTo>
                    <a:cubicBezTo>
                      <a:pt x="5017" y="6741"/>
                      <a:pt x="4997" y="6468"/>
                      <a:pt x="5008" y="6194"/>
                    </a:cubicBezTo>
                    <a:cubicBezTo>
                      <a:pt x="5017" y="5996"/>
                      <a:pt x="5064" y="5801"/>
                      <a:pt x="5059" y="5603"/>
                    </a:cubicBezTo>
                    <a:cubicBezTo>
                      <a:pt x="5050" y="5346"/>
                      <a:pt x="5008" y="5050"/>
                      <a:pt x="4919" y="4813"/>
                    </a:cubicBezTo>
                    <a:cubicBezTo>
                      <a:pt x="4838" y="4604"/>
                      <a:pt x="4718" y="4409"/>
                      <a:pt x="4615" y="4211"/>
                    </a:cubicBezTo>
                    <a:cubicBezTo>
                      <a:pt x="4436" y="3887"/>
                      <a:pt x="4277" y="3519"/>
                      <a:pt x="4364" y="3162"/>
                    </a:cubicBezTo>
                    <a:cubicBezTo>
                      <a:pt x="4439" y="2841"/>
                      <a:pt x="4696" y="2598"/>
                      <a:pt x="4891" y="2333"/>
                    </a:cubicBezTo>
                    <a:cubicBezTo>
                      <a:pt x="5301" y="1770"/>
                      <a:pt x="5452" y="1058"/>
                      <a:pt x="5591" y="375"/>
                    </a:cubicBezTo>
                    <a:cubicBezTo>
                      <a:pt x="5619" y="238"/>
                      <a:pt x="5622" y="54"/>
                      <a:pt x="5494" y="1"/>
                    </a:cubicBezTo>
                    <a:close/>
                  </a:path>
                </a:pathLst>
              </a:custGeom>
              <a:solidFill>
                <a:srgbClr val="B2836F"/>
              </a:solidFill>
              <a:ln>
                <a:noFill/>
              </a:ln>
            </p:spPr>
            <p:txBody>
              <a:bodyPr spcFirstLastPara="1" wrap="square" lIns="121598" tIns="121598" rIns="121598" bIns="121598" anchor="ctr" anchorCtr="0">
                <a:noAutofit/>
              </a:bodyPr>
              <a:lstStyle/>
              <a:p>
                <a:endParaRPr sz="2479"/>
              </a:p>
            </p:txBody>
          </p:sp>
          <p:sp>
            <p:nvSpPr>
              <p:cNvPr id="382" name="Google Shape;7275;p57"/>
              <p:cNvSpPr/>
              <p:nvPr/>
            </p:nvSpPr>
            <p:spPr>
              <a:xfrm>
                <a:off x="5577473" y="3425248"/>
                <a:ext cx="251906" cy="52059"/>
              </a:xfrm>
              <a:custGeom>
                <a:avLst/>
                <a:gdLst/>
                <a:ahLst/>
                <a:cxnLst/>
                <a:rect l="l" t="t" r="r" b="b"/>
                <a:pathLst>
                  <a:path w="5226" h="1080" extrusionOk="0">
                    <a:moveTo>
                      <a:pt x="5204" y="0"/>
                    </a:moveTo>
                    <a:cubicBezTo>
                      <a:pt x="4662" y="318"/>
                      <a:pt x="3720" y="530"/>
                      <a:pt x="2651" y="530"/>
                    </a:cubicBezTo>
                    <a:cubicBezTo>
                      <a:pt x="1691" y="530"/>
                      <a:pt x="832" y="363"/>
                      <a:pt x="280" y="101"/>
                    </a:cubicBezTo>
                    <a:cubicBezTo>
                      <a:pt x="182" y="235"/>
                      <a:pt x="90" y="366"/>
                      <a:pt x="1" y="494"/>
                    </a:cubicBezTo>
                    <a:cubicBezTo>
                      <a:pt x="522" y="843"/>
                      <a:pt x="1510" y="1080"/>
                      <a:pt x="2651" y="1080"/>
                    </a:cubicBezTo>
                    <a:cubicBezTo>
                      <a:pt x="3739" y="1080"/>
                      <a:pt x="4690" y="865"/>
                      <a:pt x="5226" y="541"/>
                    </a:cubicBezTo>
                    <a:cubicBezTo>
                      <a:pt x="5112" y="307"/>
                      <a:pt x="5042" y="179"/>
                      <a:pt x="5042" y="179"/>
                    </a:cubicBezTo>
                    <a:cubicBezTo>
                      <a:pt x="5098" y="123"/>
                      <a:pt x="5151" y="59"/>
                      <a:pt x="5204"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3" name="Google Shape;7276;p57"/>
              <p:cNvSpPr/>
              <p:nvPr/>
            </p:nvSpPr>
            <p:spPr>
              <a:xfrm>
                <a:off x="5566338" y="3456435"/>
                <a:ext cx="276779" cy="43334"/>
              </a:xfrm>
              <a:custGeom>
                <a:avLst/>
                <a:gdLst/>
                <a:ahLst/>
                <a:cxnLst/>
                <a:rect l="l" t="t" r="r" b="b"/>
                <a:pathLst>
                  <a:path w="5742" h="899" extrusionOk="0">
                    <a:moveTo>
                      <a:pt x="129" y="0"/>
                    </a:moveTo>
                    <a:cubicBezTo>
                      <a:pt x="87" y="70"/>
                      <a:pt x="45" y="145"/>
                      <a:pt x="0" y="215"/>
                    </a:cubicBezTo>
                    <a:cubicBezTo>
                      <a:pt x="1018" y="667"/>
                      <a:pt x="2120" y="899"/>
                      <a:pt x="3225" y="899"/>
                    </a:cubicBezTo>
                    <a:cubicBezTo>
                      <a:pt x="4076" y="899"/>
                      <a:pt x="4927" y="762"/>
                      <a:pt x="5742" y="489"/>
                    </a:cubicBezTo>
                    <a:cubicBezTo>
                      <a:pt x="5705" y="411"/>
                      <a:pt x="5672" y="332"/>
                      <a:pt x="5636" y="263"/>
                    </a:cubicBezTo>
                    <a:cubicBezTo>
                      <a:pt x="4858" y="521"/>
                      <a:pt x="4042" y="650"/>
                      <a:pt x="3227" y="650"/>
                    </a:cubicBezTo>
                    <a:cubicBezTo>
                      <a:pt x="2166" y="650"/>
                      <a:pt x="1106" y="432"/>
                      <a:pt x="12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4" name="Google Shape;7277;p57"/>
              <p:cNvSpPr/>
              <p:nvPr/>
            </p:nvSpPr>
            <p:spPr>
              <a:xfrm>
                <a:off x="5561759" y="3388372"/>
                <a:ext cx="295481" cy="44973"/>
              </a:xfrm>
              <a:custGeom>
                <a:avLst/>
                <a:gdLst/>
                <a:ahLst/>
                <a:cxnLst/>
                <a:rect l="l" t="t" r="r" b="b"/>
                <a:pathLst>
                  <a:path w="6130" h="933" extrusionOk="0">
                    <a:moveTo>
                      <a:pt x="0" y="1"/>
                    </a:moveTo>
                    <a:cubicBezTo>
                      <a:pt x="81" y="135"/>
                      <a:pt x="162" y="260"/>
                      <a:pt x="249" y="386"/>
                    </a:cubicBezTo>
                    <a:cubicBezTo>
                      <a:pt x="1139" y="751"/>
                      <a:pt x="2104" y="933"/>
                      <a:pt x="3075" y="933"/>
                    </a:cubicBezTo>
                    <a:cubicBezTo>
                      <a:pt x="4015" y="933"/>
                      <a:pt x="4961" y="757"/>
                      <a:pt x="5831" y="414"/>
                    </a:cubicBezTo>
                    <a:cubicBezTo>
                      <a:pt x="5937" y="283"/>
                      <a:pt x="6035" y="151"/>
                      <a:pt x="6129" y="15"/>
                    </a:cubicBezTo>
                    <a:lnTo>
                      <a:pt x="6129" y="15"/>
                    </a:lnTo>
                    <a:cubicBezTo>
                      <a:pt x="5185" y="459"/>
                      <a:pt x="4130" y="683"/>
                      <a:pt x="3075" y="683"/>
                    </a:cubicBezTo>
                    <a:cubicBezTo>
                      <a:pt x="2012" y="683"/>
                      <a:pt x="950" y="456"/>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5" name="Google Shape;7278;p57"/>
              <p:cNvSpPr/>
              <p:nvPr/>
            </p:nvSpPr>
            <p:spPr>
              <a:xfrm>
                <a:off x="5504590" y="3218407"/>
                <a:ext cx="411794" cy="78329"/>
              </a:xfrm>
              <a:custGeom>
                <a:avLst/>
                <a:gdLst/>
                <a:ahLst/>
                <a:cxnLst/>
                <a:rect l="l" t="t" r="r" b="b"/>
                <a:pathLst>
                  <a:path w="8543" h="1625" extrusionOk="0">
                    <a:moveTo>
                      <a:pt x="1" y="0"/>
                    </a:moveTo>
                    <a:lnTo>
                      <a:pt x="1" y="0"/>
                    </a:lnTo>
                    <a:cubicBezTo>
                      <a:pt x="9" y="81"/>
                      <a:pt x="20" y="157"/>
                      <a:pt x="34" y="235"/>
                    </a:cubicBezTo>
                    <a:cubicBezTo>
                      <a:pt x="37" y="291"/>
                      <a:pt x="48" y="349"/>
                      <a:pt x="62" y="411"/>
                    </a:cubicBezTo>
                    <a:cubicBezTo>
                      <a:pt x="344" y="664"/>
                      <a:pt x="684" y="885"/>
                      <a:pt x="1066" y="1049"/>
                    </a:cubicBezTo>
                    <a:cubicBezTo>
                      <a:pt x="1792" y="1370"/>
                      <a:pt x="2567" y="1487"/>
                      <a:pt x="3164" y="1549"/>
                    </a:cubicBezTo>
                    <a:cubicBezTo>
                      <a:pt x="3613" y="1599"/>
                      <a:pt x="4043" y="1624"/>
                      <a:pt x="4448" y="1624"/>
                    </a:cubicBezTo>
                    <a:cubicBezTo>
                      <a:pt x="5223" y="1624"/>
                      <a:pt x="5921" y="1535"/>
                      <a:pt x="6562" y="1356"/>
                    </a:cubicBezTo>
                    <a:cubicBezTo>
                      <a:pt x="7307" y="1155"/>
                      <a:pt x="7979" y="823"/>
                      <a:pt x="8537" y="394"/>
                    </a:cubicBezTo>
                    <a:cubicBezTo>
                      <a:pt x="8543" y="291"/>
                      <a:pt x="8537" y="190"/>
                      <a:pt x="8529" y="84"/>
                    </a:cubicBezTo>
                    <a:cubicBezTo>
                      <a:pt x="7974" y="553"/>
                      <a:pt x="7276" y="910"/>
                      <a:pt x="6498" y="1119"/>
                    </a:cubicBezTo>
                    <a:cubicBezTo>
                      <a:pt x="5882" y="1288"/>
                      <a:pt x="5209" y="1371"/>
                      <a:pt x="4461" y="1371"/>
                    </a:cubicBezTo>
                    <a:cubicBezTo>
                      <a:pt x="4060" y="1371"/>
                      <a:pt x="3638" y="1347"/>
                      <a:pt x="3192" y="1301"/>
                    </a:cubicBezTo>
                    <a:cubicBezTo>
                      <a:pt x="2612" y="1242"/>
                      <a:pt x="1861" y="1133"/>
                      <a:pt x="1170" y="826"/>
                    </a:cubicBezTo>
                    <a:cubicBezTo>
                      <a:pt x="704" y="623"/>
                      <a:pt x="302" y="335"/>
                      <a:pt x="1"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6" name="Google Shape;7279;p57"/>
              <p:cNvSpPr/>
              <p:nvPr/>
            </p:nvSpPr>
            <p:spPr>
              <a:xfrm>
                <a:off x="5487092" y="3925454"/>
                <a:ext cx="186206" cy="160996"/>
              </a:xfrm>
              <a:custGeom>
                <a:avLst/>
                <a:gdLst/>
                <a:ahLst/>
                <a:cxnLst/>
                <a:rect l="l" t="t" r="r" b="b"/>
                <a:pathLst>
                  <a:path w="3863" h="3340" extrusionOk="0">
                    <a:moveTo>
                      <a:pt x="1932" y="0"/>
                    </a:moveTo>
                    <a:cubicBezTo>
                      <a:pt x="1666" y="0"/>
                      <a:pt x="1401" y="139"/>
                      <a:pt x="1268" y="417"/>
                    </a:cubicBezTo>
                    <a:lnTo>
                      <a:pt x="1142" y="671"/>
                    </a:lnTo>
                    <a:lnTo>
                      <a:pt x="860" y="713"/>
                    </a:lnTo>
                    <a:cubicBezTo>
                      <a:pt x="246" y="799"/>
                      <a:pt x="1" y="1552"/>
                      <a:pt x="445" y="1985"/>
                    </a:cubicBezTo>
                    <a:lnTo>
                      <a:pt x="648" y="2183"/>
                    </a:lnTo>
                    <a:lnTo>
                      <a:pt x="598" y="2467"/>
                    </a:lnTo>
                    <a:cubicBezTo>
                      <a:pt x="519" y="2946"/>
                      <a:pt x="902" y="3339"/>
                      <a:pt x="1336" y="3339"/>
                    </a:cubicBezTo>
                    <a:cubicBezTo>
                      <a:pt x="1451" y="3339"/>
                      <a:pt x="1569" y="3312"/>
                      <a:pt x="1683" y="3251"/>
                    </a:cubicBezTo>
                    <a:lnTo>
                      <a:pt x="1934" y="3117"/>
                    </a:lnTo>
                    <a:lnTo>
                      <a:pt x="2185" y="3251"/>
                    </a:lnTo>
                    <a:cubicBezTo>
                      <a:pt x="2301" y="3312"/>
                      <a:pt x="2420" y="3340"/>
                      <a:pt x="2535" y="3340"/>
                    </a:cubicBezTo>
                    <a:cubicBezTo>
                      <a:pt x="2970" y="3340"/>
                      <a:pt x="3352" y="2948"/>
                      <a:pt x="3271" y="2467"/>
                    </a:cubicBezTo>
                    <a:lnTo>
                      <a:pt x="3220" y="2183"/>
                    </a:lnTo>
                    <a:lnTo>
                      <a:pt x="3424" y="1985"/>
                    </a:lnTo>
                    <a:cubicBezTo>
                      <a:pt x="3862" y="1555"/>
                      <a:pt x="3622" y="799"/>
                      <a:pt x="3008" y="713"/>
                    </a:cubicBezTo>
                    <a:lnTo>
                      <a:pt x="2727" y="671"/>
                    </a:lnTo>
                    <a:lnTo>
                      <a:pt x="2601" y="417"/>
                    </a:lnTo>
                    <a:cubicBezTo>
                      <a:pt x="2464" y="139"/>
                      <a:pt x="2198" y="0"/>
                      <a:pt x="193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87" name="Google Shape;7280;p57"/>
              <p:cNvSpPr/>
              <p:nvPr/>
            </p:nvSpPr>
            <p:spPr>
              <a:xfrm>
                <a:off x="5500685" y="3937408"/>
                <a:ext cx="158731" cy="136992"/>
              </a:xfrm>
              <a:custGeom>
                <a:avLst/>
                <a:gdLst/>
                <a:ahLst/>
                <a:cxnLst/>
                <a:rect l="l" t="t" r="r" b="b"/>
                <a:pathLst>
                  <a:path w="3293" h="2842" extrusionOk="0">
                    <a:moveTo>
                      <a:pt x="1650" y="0"/>
                    </a:moveTo>
                    <a:cubicBezTo>
                      <a:pt x="1424" y="0"/>
                      <a:pt x="1198" y="119"/>
                      <a:pt x="1080" y="356"/>
                    </a:cubicBezTo>
                    <a:lnTo>
                      <a:pt x="972" y="571"/>
                    </a:lnTo>
                    <a:lnTo>
                      <a:pt x="732" y="607"/>
                    </a:lnTo>
                    <a:cubicBezTo>
                      <a:pt x="210" y="685"/>
                      <a:pt x="1" y="1321"/>
                      <a:pt x="377" y="1692"/>
                    </a:cubicBezTo>
                    <a:lnTo>
                      <a:pt x="553" y="1859"/>
                    </a:lnTo>
                    <a:lnTo>
                      <a:pt x="511" y="2097"/>
                    </a:lnTo>
                    <a:cubicBezTo>
                      <a:pt x="443" y="2507"/>
                      <a:pt x="770" y="2842"/>
                      <a:pt x="1139" y="2842"/>
                    </a:cubicBezTo>
                    <a:cubicBezTo>
                      <a:pt x="1237" y="2842"/>
                      <a:pt x="1338" y="2818"/>
                      <a:pt x="1435" y="2766"/>
                    </a:cubicBezTo>
                    <a:lnTo>
                      <a:pt x="1647" y="2655"/>
                    </a:lnTo>
                    <a:lnTo>
                      <a:pt x="1862" y="2766"/>
                    </a:lnTo>
                    <a:cubicBezTo>
                      <a:pt x="1959" y="2817"/>
                      <a:pt x="2059" y="2840"/>
                      <a:pt x="2156" y="2840"/>
                    </a:cubicBezTo>
                    <a:cubicBezTo>
                      <a:pt x="2527" y="2840"/>
                      <a:pt x="2853" y="2507"/>
                      <a:pt x="2785" y="2097"/>
                    </a:cubicBezTo>
                    <a:lnTo>
                      <a:pt x="2743" y="1859"/>
                    </a:lnTo>
                    <a:lnTo>
                      <a:pt x="2919" y="1692"/>
                    </a:lnTo>
                    <a:cubicBezTo>
                      <a:pt x="3293" y="1327"/>
                      <a:pt x="3089" y="679"/>
                      <a:pt x="2565" y="607"/>
                    </a:cubicBezTo>
                    <a:lnTo>
                      <a:pt x="2325" y="571"/>
                    </a:lnTo>
                    <a:lnTo>
                      <a:pt x="2216" y="356"/>
                    </a:lnTo>
                    <a:cubicBezTo>
                      <a:pt x="2101" y="119"/>
                      <a:pt x="1876" y="0"/>
                      <a:pt x="1650"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388" name="Google Shape;7281;p57"/>
              <p:cNvSpPr/>
              <p:nvPr/>
            </p:nvSpPr>
            <p:spPr>
              <a:xfrm>
                <a:off x="5500830" y="3948495"/>
                <a:ext cx="146102" cy="132219"/>
              </a:xfrm>
              <a:custGeom>
                <a:avLst/>
                <a:gdLst/>
                <a:ahLst/>
                <a:cxnLst/>
                <a:rect l="l" t="t" r="r" b="b"/>
                <a:pathLst>
                  <a:path w="3031" h="2743" extrusionOk="0">
                    <a:moveTo>
                      <a:pt x="1" y="1286"/>
                    </a:moveTo>
                    <a:cubicBezTo>
                      <a:pt x="37" y="1367"/>
                      <a:pt x="87" y="1440"/>
                      <a:pt x="157" y="1510"/>
                    </a:cubicBezTo>
                    <a:lnTo>
                      <a:pt x="358" y="1710"/>
                    </a:lnTo>
                    <a:lnTo>
                      <a:pt x="310" y="1992"/>
                    </a:lnTo>
                    <a:cubicBezTo>
                      <a:pt x="307" y="2012"/>
                      <a:pt x="302" y="2031"/>
                      <a:pt x="302" y="2054"/>
                    </a:cubicBezTo>
                    <a:cubicBezTo>
                      <a:pt x="580" y="1950"/>
                      <a:pt x="907" y="1743"/>
                      <a:pt x="1210" y="1611"/>
                    </a:cubicBezTo>
                    <a:lnTo>
                      <a:pt x="1210" y="1611"/>
                    </a:lnTo>
                    <a:cubicBezTo>
                      <a:pt x="1209" y="1629"/>
                      <a:pt x="1215" y="1641"/>
                      <a:pt x="1232" y="1641"/>
                    </a:cubicBezTo>
                    <a:cubicBezTo>
                      <a:pt x="1234" y="1641"/>
                      <a:pt x="1237" y="1641"/>
                      <a:pt x="1239" y="1641"/>
                    </a:cubicBezTo>
                    <a:cubicBezTo>
                      <a:pt x="1330" y="1627"/>
                      <a:pt x="1416" y="1588"/>
                      <a:pt x="1472" y="1517"/>
                    </a:cubicBezTo>
                    <a:lnTo>
                      <a:pt x="1472" y="1517"/>
                    </a:lnTo>
                    <a:cubicBezTo>
                      <a:pt x="1472" y="1517"/>
                      <a:pt x="1472" y="1517"/>
                      <a:pt x="1472" y="1517"/>
                    </a:cubicBezTo>
                    <a:cubicBezTo>
                      <a:pt x="1470" y="1517"/>
                      <a:pt x="1469" y="1518"/>
                      <a:pt x="1468" y="1518"/>
                    </a:cubicBezTo>
                    <a:cubicBezTo>
                      <a:pt x="1385" y="1539"/>
                      <a:pt x="1298" y="1572"/>
                      <a:pt x="1210" y="1611"/>
                    </a:cubicBezTo>
                    <a:lnTo>
                      <a:pt x="1210" y="1611"/>
                    </a:lnTo>
                    <a:cubicBezTo>
                      <a:pt x="1210" y="1557"/>
                      <a:pt x="1261" y="1451"/>
                      <a:pt x="1221" y="1451"/>
                    </a:cubicBezTo>
                    <a:cubicBezTo>
                      <a:pt x="1217" y="1451"/>
                      <a:pt x="1213" y="1452"/>
                      <a:pt x="1209" y="1454"/>
                    </a:cubicBezTo>
                    <a:cubicBezTo>
                      <a:pt x="971" y="1530"/>
                      <a:pt x="828" y="1585"/>
                      <a:pt x="684" y="1585"/>
                    </a:cubicBezTo>
                    <a:cubicBezTo>
                      <a:pt x="512" y="1585"/>
                      <a:pt x="338" y="1505"/>
                      <a:pt x="1" y="1286"/>
                    </a:cubicBezTo>
                    <a:close/>
                    <a:moveTo>
                      <a:pt x="2341" y="0"/>
                    </a:moveTo>
                    <a:cubicBezTo>
                      <a:pt x="2280" y="338"/>
                      <a:pt x="2174" y="670"/>
                      <a:pt x="2040" y="979"/>
                    </a:cubicBezTo>
                    <a:cubicBezTo>
                      <a:pt x="2001" y="1069"/>
                      <a:pt x="1953" y="1158"/>
                      <a:pt x="1861" y="1186"/>
                    </a:cubicBezTo>
                    <a:cubicBezTo>
                      <a:pt x="1845" y="1191"/>
                      <a:pt x="1827" y="1194"/>
                      <a:pt x="1810" y="1194"/>
                    </a:cubicBezTo>
                    <a:cubicBezTo>
                      <a:pt x="1755" y="1194"/>
                      <a:pt x="1700" y="1169"/>
                      <a:pt x="1658" y="1133"/>
                    </a:cubicBezTo>
                    <a:cubicBezTo>
                      <a:pt x="1602" y="1085"/>
                      <a:pt x="1560" y="1027"/>
                      <a:pt x="1527" y="965"/>
                    </a:cubicBezTo>
                    <a:cubicBezTo>
                      <a:pt x="1328" y="656"/>
                      <a:pt x="1133" y="346"/>
                      <a:pt x="932" y="36"/>
                    </a:cubicBezTo>
                    <a:lnTo>
                      <a:pt x="854" y="196"/>
                    </a:lnTo>
                    <a:lnTo>
                      <a:pt x="701" y="218"/>
                    </a:lnTo>
                    <a:cubicBezTo>
                      <a:pt x="1022" y="419"/>
                      <a:pt x="1303" y="684"/>
                      <a:pt x="1462" y="1027"/>
                    </a:cubicBezTo>
                    <a:cubicBezTo>
                      <a:pt x="1538" y="1180"/>
                      <a:pt x="1580" y="1378"/>
                      <a:pt x="1474" y="1515"/>
                    </a:cubicBezTo>
                    <a:cubicBezTo>
                      <a:pt x="1473" y="1516"/>
                      <a:pt x="1472" y="1517"/>
                      <a:pt x="1472" y="1517"/>
                    </a:cubicBezTo>
                    <a:lnTo>
                      <a:pt x="1472" y="1517"/>
                    </a:lnTo>
                    <a:cubicBezTo>
                      <a:pt x="1508" y="1518"/>
                      <a:pt x="1486" y="1683"/>
                      <a:pt x="1521" y="1710"/>
                    </a:cubicBezTo>
                    <a:cubicBezTo>
                      <a:pt x="1543" y="1727"/>
                      <a:pt x="1552" y="1761"/>
                      <a:pt x="1557" y="1794"/>
                    </a:cubicBezTo>
                    <a:cubicBezTo>
                      <a:pt x="1585" y="1939"/>
                      <a:pt x="1571" y="2093"/>
                      <a:pt x="1552" y="2243"/>
                    </a:cubicBezTo>
                    <a:cubicBezTo>
                      <a:pt x="1529" y="2411"/>
                      <a:pt x="1499" y="2578"/>
                      <a:pt x="1465" y="2743"/>
                    </a:cubicBezTo>
                    <a:lnTo>
                      <a:pt x="1638" y="2651"/>
                    </a:lnTo>
                    <a:lnTo>
                      <a:pt x="1766" y="2717"/>
                    </a:lnTo>
                    <a:cubicBezTo>
                      <a:pt x="1750" y="2578"/>
                      <a:pt x="1736" y="2433"/>
                      <a:pt x="1730" y="2299"/>
                    </a:cubicBezTo>
                    <a:cubicBezTo>
                      <a:pt x="1719" y="2067"/>
                      <a:pt x="1730" y="1825"/>
                      <a:pt x="1859" y="1632"/>
                    </a:cubicBezTo>
                    <a:cubicBezTo>
                      <a:pt x="1864" y="1618"/>
                      <a:pt x="1875" y="1604"/>
                      <a:pt x="1889" y="1596"/>
                    </a:cubicBezTo>
                    <a:cubicBezTo>
                      <a:pt x="1906" y="1588"/>
                      <a:pt x="1928" y="1588"/>
                      <a:pt x="1953" y="1588"/>
                    </a:cubicBezTo>
                    <a:cubicBezTo>
                      <a:pt x="2291" y="1588"/>
                      <a:pt x="2612" y="1716"/>
                      <a:pt x="2938" y="1800"/>
                    </a:cubicBezTo>
                    <a:lnTo>
                      <a:pt x="2924" y="1719"/>
                    </a:lnTo>
                    <a:lnTo>
                      <a:pt x="3030" y="1616"/>
                    </a:lnTo>
                    <a:cubicBezTo>
                      <a:pt x="2910" y="1607"/>
                      <a:pt x="2796" y="1604"/>
                      <a:pt x="2682" y="1588"/>
                    </a:cubicBezTo>
                    <a:cubicBezTo>
                      <a:pt x="2559" y="1571"/>
                      <a:pt x="2444" y="1546"/>
                      <a:pt x="2333" y="1507"/>
                    </a:cubicBezTo>
                    <a:cubicBezTo>
                      <a:pt x="2260" y="1482"/>
                      <a:pt x="2182" y="1454"/>
                      <a:pt x="2121" y="1406"/>
                    </a:cubicBezTo>
                    <a:cubicBezTo>
                      <a:pt x="2057" y="1356"/>
                      <a:pt x="2012" y="1284"/>
                      <a:pt x="2012" y="1203"/>
                    </a:cubicBezTo>
                    <a:cubicBezTo>
                      <a:pt x="2012" y="1125"/>
                      <a:pt x="2057" y="1055"/>
                      <a:pt x="2098" y="988"/>
                    </a:cubicBezTo>
                    <a:cubicBezTo>
                      <a:pt x="2266" y="728"/>
                      <a:pt x="2436" y="474"/>
                      <a:pt x="2603" y="221"/>
                    </a:cubicBezTo>
                    <a:lnTo>
                      <a:pt x="2442" y="196"/>
                    </a:lnTo>
                    <a:lnTo>
                      <a:pt x="2341" y="0"/>
                    </a:ln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389" name="Google Shape;7282;p57"/>
              <p:cNvSpPr/>
              <p:nvPr/>
            </p:nvSpPr>
            <p:spPr>
              <a:xfrm>
                <a:off x="5550190" y="3975923"/>
                <a:ext cx="60157" cy="60157"/>
              </a:xfrm>
              <a:custGeom>
                <a:avLst/>
                <a:gdLst/>
                <a:ahLst/>
                <a:cxnLst/>
                <a:rect l="l" t="t" r="r" b="b"/>
                <a:pathLst>
                  <a:path w="1248" h="1248" extrusionOk="0">
                    <a:moveTo>
                      <a:pt x="625" y="0"/>
                    </a:moveTo>
                    <a:cubicBezTo>
                      <a:pt x="282" y="0"/>
                      <a:pt x="0" y="279"/>
                      <a:pt x="0" y="625"/>
                    </a:cubicBezTo>
                    <a:cubicBezTo>
                      <a:pt x="0" y="966"/>
                      <a:pt x="282" y="1247"/>
                      <a:pt x="625" y="1247"/>
                    </a:cubicBezTo>
                    <a:cubicBezTo>
                      <a:pt x="966" y="1247"/>
                      <a:pt x="1247" y="968"/>
                      <a:pt x="1247" y="625"/>
                    </a:cubicBezTo>
                    <a:cubicBezTo>
                      <a:pt x="1247" y="279"/>
                      <a:pt x="966" y="0"/>
                      <a:pt x="62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90" name="Google Shape;7283;p57"/>
              <p:cNvSpPr/>
              <p:nvPr/>
            </p:nvSpPr>
            <p:spPr>
              <a:xfrm>
                <a:off x="5556505" y="3985323"/>
                <a:ext cx="47528" cy="41454"/>
              </a:xfrm>
              <a:custGeom>
                <a:avLst/>
                <a:gdLst/>
                <a:ahLst/>
                <a:cxnLst/>
                <a:rect l="l" t="t" r="r" b="b"/>
                <a:pathLst>
                  <a:path w="986" h="860" extrusionOk="0">
                    <a:moveTo>
                      <a:pt x="491" y="1"/>
                    </a:moveTo>
                    <a:cubicBezTo>
                      <a:pt x="424" y="1"/>
                      <a:pt x="358" y="37"/>
                      <a:pt x="327" y="109"/>
                    </a:cubicBezTo>
                    <a:lnTo>
                      <a:pt x="296" y="171"/>
                    </a:lnTo>
                    <a:lnTo>
                      <a:pt x="221" y="182"/>
                    </a:lnTo>
                    <a:cubicBezTo>
                      <a:pt x="62" y="207"/>
                      <a:pt x="1" y="402"/>
                      <a:pt x="112" y="508"/>
                    </a:cubicBezTo>
                    <a:lnTo>
                      <a:pt x="165" y="561"/>
                    </a:lnTo>
                    <a:lnTo>
                      <a:pt x="151" y="634"/>
                    </a:lnTo>
                    <a:cubicBezTo>
                      <a:pt x="133" y="760"/>
                      <a:pt x="231" y="860"/>
                      <a:pt x="342" y="860"/>
                    </a:cubicBezTo>
                    <a:cubicBezTo>
                      <a:pt x="371" y="860"/>
                      <a:pt x="401" y="853"/>
                      <a:pt x="430" y="838"/>
                    </a:cubicBezTo>
                    <a:lnTo>
                      <a:pt x="494" y="801"/>
                    </a:lnTo>
                    <a:lnTo>
                      <a:pt x="556" y="838"/>
                    </a:lnTo>
                    <a:cubicBezTo>
                      <a:pt x="585" y="852"/>
                      <a:pt x="615" y="859"/>
                      <a:pt x="644" y="859"/>
                    </a:cubicBezTo>
                    <a:cubicBezTo>
                      <a:pt x="759" y="859"/>
                      <a:pt x="857" y="756"/>
                      <a:pt x="835" y="634"/>
                    </a:cubicBezTo>
                    <a:lnTo>
                      <a:pt x="821" y="561"/>
                    </a:lnTo>
                    <a:lnTo>
                      <a:pt x="874" y="508"/>
                    </a:lnTo>
                    <a:cubicBezTo>
                      <a:pt x="985" y="397"/>
                      <a:pt x="924" y="207"/>
                      <a:pt x="765" y="182"/>
                    </a:cubicBezTo>
                    <a:lnTo>
                      <a:pt x="692" y="171"/>
                    </a:lnTo>
                    <a:lnTo>
                      <a:pt x="662" y="109"/>
                    </a:lnTo>
                    <a:cubicBezTo>
                      <a:pt x="627" y="37"/>
                      <a:pt x="558" y="1"/>
                      <a:pt x="491"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391" name="Google Shape;7284;p57"/>
              <p:cNvSpPr/>
              <p:nvPr/>
            </p:nvSpPr>
            <p:spPr>
              <a:xfrm>
                <a:off x="5564314" y="3990288"/>
                <a:ext cx="31380" cy="31380"/>
              </a:xfrm>
              <a:custGeom>
                <a:avLst/>
                <a:gdLst/>
                <a:ahLst/>
                <a:cxnLst/>
                <a:rect l="l" t="t" r="r" b="b"/>
                <a:pathLst>
                  <a:path w="651" h="651" extrusionOk="0">
                    <a:moveTo>
                      <a:pt x="324" y="1"/>
                    </a:moveTo>
                    <a:cubicBezTo>
                      <a:pt x="143" y="1"/>
                      <a:pt x="0" y="146"/>
                      <a:pt x="0" y="327"/>
                    </a:cubicBezTo>
                    <a:cubicBezTo>
                      <a:pt x="0" y="509"/>
                      <a:pt x="143" y="651"/>
                      <a:pt x="324" y="651"/>
                    </a:cubicBezTo>
                    <a:cubicBezTo>
                      <a:pt x="505" y="651"/>
                      <a:pt x="650" y="503"/>
                      <a:pt x="650" y="327"/>
                    </a:cubicBezTo>
                    <a:cubicBezTo>
                      <a:pt x="650" y="149"/>
                      <a:pt x="505" y="1"/>
                      <a:pt x="324"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392" name="Google Shape;7285;p57"/>
              <p:cNvSpPr/>
              <p:nvPr/>
            </p:nvSpPr>
            <p:spPr>
              <a:xfrm>
                <a:off x="5577232" y="3959919"/>
                <a:ext cx="5929" cy="93224"/>
              </a:xfrm>
              <a:custGeom>
                <a:avLst/>
                <a:gdLst/>
                <a:ahLst/>
                <a:cxnLst/>
                <a:rect l="l" t="t" r="r" b="b"/>
                <a:pathLst>
                  <a:path w="123" h="1934" extrusionOk="0">
                    <a:moveTo>
                      <a:pt x="0" y="0"/>
                    </a:moveTo>
                    <a:lnTo>
                      <a:pt x="0" y="1934"/>
                    </a:lnTo>
                    <a:lnTo>
                      <a:pt x="123" y="1934"/>
                    </a:lnTo>
                    <a:lnTo>
                      <a:pt x="123"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393" name="Google Shape;7286;p57"/>
              <p:cNvSpPr/>
              <p:nvPr/>
            </p:nvSpPr>
            <p:spPr>
              <a:xfrm>
                <a:off x="5575594" y="3951821"/>
                <a:ext cx="9448" cy="9496"/>
              </a:xfrm>
              <a:custGeom>
                <a:avLst/>
                <a:gdLst/>
                <a:ahLst/>
                <a:cxnLst/>
                <a:rect l="l" t="t" r="r" b="b"/>
                <a:pathLst>
                  <a:path w="196" h="197" extrusionOk="0">
                    <a:moveTo>
                      <a:pt x="98" y="1"/>
                    </a:moveTo>
                    <a:cubicBezTo>
                      <a:pt x="43" y="1"/>
                      <a:pt x="1" y="43"/>
                      <a:pt x="1" y="99"/>
                    </a:cubicBezTo>
                    <a:cubicBezTo>
                      <a:pt x="1" y="154"/>
                      <a:pt x="45" y="196"/>
                      <a:pt x="98" y="196"/>
                    </a:cubicBezTo>
                    <a:cubicBezTo>
                      <a:pt x="154" y="196"/>
                      <a:pt x="196" y="152"/>
                      <a:pt x="196" y="99"/>
                    </a:cubicBezTo>
                    <a:cubicBezTo>
                      <a:pt x="196" y="46"/>
                      <a:pt x="151" y="1"/>
                      <a:pt x="98"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394" name="Google Shape;7287;p57"/>
              <p:cNvSpPr/>
              <p:nvPr/>
            </p:nvSpPr>
            <p:spPr>
              <a:xfrm>
                <a:off x="5578293" y="3954521"/>
                <a:ext cx="4097" cy="4097"/>
              </a:xfrm>
              <a:custGeom>
                <a:avLst/>
                <a:gdLst/>
                <a:ahLst/>
                <a:cxnLst/>
                <a:rect l="l" t="t" r="r" b="b"/>
                <a:pathLst>
                  <a:path w="85" h="85" extrusionOk="0">
                    <a:moveTo>
                      <a:pt x="42" y="1"/>
                    </a:moveTo>
                    <a:cubicBezTo>
                      <a:pt x="17" y="1"/>
                      <a:pt x="0" y="20"/>
                      <a:pt x="0" y="43"/>
                    </a:cubicBezTo>
                    <a:cubicBezTo>
                      <a:pt x="0" y="65"/>
                      <a:pt x="17" y="84"/>
                      <a:pt x="42" y="84"/>
                    </a:cubicBezTo>
                    <a:cubicBezTo>
                      <a:pt x="65" y="84"/>
                      <a:pt x="84" y="65"/>
                      <a:pt x="84" y="43"/>
                    </a:cubicBezTo>
                    <a:cubicBezTo>
                      <a:pt x="84" y="20"/>
                      <a:pt x="65" y="1"/>
                      <a:pt x="42"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395" name="Google Shape;7288;p57"/>
              <p:cNvSpPr/>
              <p:nvPr/>
            </p:nvSpPr>
            <p:spPr>
              <a:xfrm>
                <a:off x="5575594" y="4051506"/>
                <a:ext cx="9448" cy="9448"/>
              </a:xfrm>
              <a:custGeom>
                <a:avLst/>
                <a:gdLst/>
                <a:ahLst/>
                <a:cxnLst/>
                <a:rect l="l" t="t" r="r" b="b"/>
                <a:pathLst>
                  <a:path w="196" h="196" extrusionOk="0">
                    <a:moveTo>
                      <a:pt x="98" y="0"/>
                    </a:moveTo>
                    <a:cubicBezTo>
                      <a:pt x="43" y="0"/>
                      <a:pt x="1" y="45"/>
                      <a:pt x="1" y="98"/>
                    </a:cubicBezTo>
                    <a:cubicBezTo>
                      <a:pt x="1" y="154"/>
                      <a:pt x="45" y="195"/>
                      <a:pt x="98" y="195"/>
                    </a:cubicBezTo>
                    <a:cubicBezTo>
                      <a:pt x="154" y="195"/>
                      <a:pt x="196" y="151"/>
                      <a:pt x="196" y="98"/>
                    </a:cubicBezTo>
                    <a:cubicBezTo>
                      <a:pt x="196" y="45"/>
                      <a:pt x="154" y="0"/>
                      <a:pt x="98"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396" name="Google Shape;7289;p57"/>
              <p:cNvSpPr/>
              <p:nvPr/>
            </p:nvSpPr>
            <p:spPr>
              <a:xfrm>
                <a:off x="5578293" y="4054205"/>
                <a:ext cx="4097" cy="4049"/>
              </a:xfrm>
              <a:custGeom>
                <a:avLst/>
                <a:gdLst/>
                <a:ahLst/>
                <a:cxnLst/>
                <a:rect l="l" t="t" r="r" b="b"/>
                <a:pathLst>
                  <a:path w="85" h="84" extrusionOk="0">
                    <a:moveTo>
                      <a:pt x="42" y="0"/>
                    </a:moveTo>
                    <a:cubicBezTo>
                      <a:pt x="17" y="0"/>
                      <a:pt x="0" y="20"/>
                      <a:pt x="0" y="42"/>
                    </a:cubicBezTo>
                    <a:cubicBezTo>
                      <a:pt x="0" y="67"/>
                      <a:pt x="17" y="84"/>
                      <a:pt x="42" y="84"/>
                    </a:cubicBezTo>
                    <a:cubicBezTo>
                      <a:pt x="65" y="84"/>
                      <a:pt x="84" y="67"/>
                      <a:pt x="84" y="42"/>
                    </a:cubicBezTo>
                    <a:cubicBezTo>
                      <a:pt x="84" y="20"/>
                      <a:pt x="65" y="0"/>
                      <a:pt x="42"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397" name="Google Shape;7290;p57"/>
              <p:cNvSpPr/>
              <p:nvPr/>
            </p:nvSpPr>
            <p:spPr>
              <a:xfrm>
                <a:off x="5533801" y="4003206"/>
                <a:ext cx="93079" cy="5977"/>
              </a:xfrm>
              <a:custGeom>
                <a:avLst/>
                <a:gdLst/>
                <a:ahLst/>
                <a:cxnLst/>
                <a:rect l="l" t="t" r="r" b="b"/>
                <a:pathLst>
                  <a:path w="1931" h="124" extrusionOk="0">
                    <a:moveTo>
                      <a:pt x="0" y="1"/>
                    </a:moveTo>
                    <a:lnTo>
                      <a:pt x="0" y="123"/>
                    </a:lnTo>
                    <a:lnTo>
                      <a:pt x="1931" y="123"/>
                    </a:lnTo>
                    <a:lnTo>
                      <a:pt x="1931"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398" name="Google Shape;7291;p57"/>
              <p:cNvSpPr/>
              <p:nvPr/>
            </p:nvSpPr>
            <p:spPr>
              <a:xfrm>
                <a:off x="5625484" y="4001712"/>
                <a:ext cx="9448" cy="9496"/>
              </a:xfrm>
              <a:custGeom>
                <a:avLst/>
                <a:gdLst/>
                <a:ahLst/>
                <a:cxnLst/>
                <a:rect l="l" t="t" r="r" b="b"/>
                <a:pathLst>
                  <a:path w="196" h="197" extrusionOk="0">
                    <a:moveTo>
                      <a:pt x="98" y="1"/>
                    </a:moveTo>
                    <a:cubicBezTo>
                      <a:pt x="45" y="1"/>
                      <a:pt x="1" y="46"/>
                      <a:pt x="1" y="99"/>
                    </a:cubicBezTo>
                    <a:cubicBezTo>
                      <a:pt x="1" y="154"/>
                      <a:pt x="45" y="196"/>
                      <a:pt x="98" y="196"/>
                    </a:cubicBezTo>
                    <a:cubicBezTo>
                      <a:pt x="151" y="196"/>
                      <a:pt x="196" y="154"/>
                      <a:pt x="196" y="99"/>
                    </a:cubicBezTo>
                    <a:cubicBezTo>
                      <a:pt x="196" y="46"/>
                      <a:pt x="151" y="1"/>
                      <a:pt x="98"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399" name="Google Shape;7292;p57"/>
              <p:cNvSpPr/>
              <p:nvPr/>
            </p:nvSpPr>
            <p:spPr>
              <a:xfrm>
                <a:off x="5628183" y="4004411"/>
                <a:ext cx="4097" cy="4097"/>
              </a:xfrm>
              <a:custGeom>
                <a:avLst/>
                <a:gdLst/>
                <a:ahLst/>
                <a:cxnLst/>
                <a:rect l="l" t="t" r="r" b="b"/>
                <a:pathLst>
                  <a:path w="85" h="85" extrusionOk="0">
                    <a:moveTo>
                      <a:pt x="42" y="1"/>
                    </a:moveTo>
                    <a:cubicBezTo>
                      <a:pt x="20" y="1"/>
                      <a:pt x="0" y="20"/>
                      <a:pt x="0" y="43"/>
                    </a:cubicBezTo>
                    <a:cubicBezTo>
                      <a:pt x="0" y="68"/>
                      <a:pt x="20" y="84"/>
                      <a:pt x="42" y="84"/>
                    </a:cubicBezTo>
                    <a:cubicBezTo>
                      <a:pt x="65" y="84"/>
                      <a:pt x="84" y="68"/>
                      <a:pt x="84" y="43"/>
                    </a:cubicBezTo>
                    <a:cubicBezTo>
                      <a:pt x="84" y="20"/>
                      <a:pt x="65" y="1"/>
                      <a:pt x="42"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00" name="Google Shape;7293;p57"/>
              <p:cNvSpPr/>
              <p:nvPr/>
            </p:nvSpPr>
            <p:spPr>
              <a:xfrm>
                <a:off x="5525703" y="4001712"/>
                <a:ext cx="9592" cy="9496"/>
              </a:xfrm>
              <a:custGeom>
                <a:avLst/>
                <a:gdLst/>
                <a:ahLst/>
                <a:cxnLst/>
                <a:rect l="l" t="t" r="r" b="b"/>
                <a:pathLst>
                  <a:path w="199" h="197" extrusionOk="0">
                    <a:moveTo>
                      <a:pt x="98" y="1"/>
                    </a:moveTo>
                    <a:cubicBezTo>
                      <a:pt x="43" y="1"/>
                      <a:pt x="1" y="43"/>
                      <a:pt x="1" y="99"/>
                    </a:cubicBezTo>
                    <a:cubicBezTo>
                      <a:pt x="1" y="154"/>
                      <a:pt x="45" y="196"/>
                      <a:pt x="98" y="196"/>
                    </a:cubicBezTo>
                    <a:cubicBezTo>
                      <a:pt x="149" y="196"/>
                      <a:pt x="199" y="154"/>
                      <a:pt x="196" y="99"/>
                    </a:cubicBezTo>
                    <a:cubicBezTo>
                      <a:pt x="196" y="43"/>
                      <a:pt x="149" y="1"/>
                      <a:pt x="98"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01" name="Google Shape;7294;p57"/>
              <p:cNvSpPr/>
              <p:nvPr/>
            </p:nvSpPr>
            <p:spPr>
              <a:xfrm>
                <a:off x="5528402" y="4004411"/>
                <a:ext cx="4097" cy="4097"/>
              </a:xfrm>
              <a:custGeom>
                <a:avLst/>
                <a:gdLst/>
                <a:ahLst/>
                <a:cxnLst/>
                <a:rect l="l" t="t" r="r" b="b"/>
                <a:pathLst>
                  <a:path w="85" h="85" extrusionOk="0">
                    <a:moveTo>
                      <a:pt x="42" y="1"/>
                    </a:moveTo>
                    <a:cubicBezTo>
                      <a:pt x="17" y="1"/>
                      <a:pt x="0" y="20"/>
                      <a:pt x="0" y="43"/>
                    </a:cubicBezTo>
                    <a:cubicBezTo>
                      <a:pt x="0" y="68"/>
                      <a:pt x="17" y="84"/>
                      <a:pt x="42" y="84"/>
                    </a:cubicBezTo>
                    <a:cubicBezTo>
                      <a:pt x="65" y="84"/>
                      <a:pt x="84" y="68"/>
                      <a:pt x="84" y="43"/>
                    </a:cubicBezTo>
                    <a:cubicBezTo>
                      <a:pt x="84" y="20"/>
                      <a:pt x="65" y="1"/>
                      <a:pt x="42"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02" name="Google Shape;7295;p57"/>
              <p:cNvSpPr/>
              <p:nvPr/>
            </p:nvSpPr>
            <p:spPr>
              <a:xfrm>
                <a:off x="5552745" y="3979008"/>
                <a:ext cx="54517" cy="54517"/>
              </a:xfrm>
              <a:custGeom>
                <a:avLst/>
                <a:gdLst/>
                <a:ahLst/>
                <a:cxnLst/>
                <a:rect l="l" t="t" r="r" b="b"/>
                <a:pathLst>
                  <a:path w="1131" h="1131" extrusionOk="0">
                    <a:moveTo>
                      <a:pt x="1044" y="1"/>
                    </a:moveTo>
                    <a:lnTo>
                      <a:pt x="0" y="1044"/>
                    </a:lnTo>
                    <a:lnTo>
                      <a:pt x="87" y="1130"/>
                    </a:lnTo>
                    <a:lnTo>
                      <a:pt x="1130" y="87"/>
                    </a:lnTo>
                    <a:lnTo>
                      <a:pt x="1044"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03" name="Google Shape;7296;p57"/>
              <p:cNvSpPr/>
              <p:nvPr/>
            </p:nvSpPr>
            <p:spPr>
              <a:xfrm>
                <a:off x="5603310" y="3975827"/>
                <a:ext cx="7857" cy="7327"/>
              </a:xfrm>
              <a:custGeom>
                <a:avLst/>
                <a:gdLst/>
                <a:ahLst/>
                <a:cxnLst/>
                <a:rect l="l" t="t" r="r" b="b"/>
                <a:pathLst>
                  <a:path w="163" h="152" extrusionOk="0">
                    <a:moveTo>
                      <a:pt x="82" y="1"/>
                    </a:moveTo>
                    <a:cubicBezTo>
                      <a:pt x="62" y="1"/>
                      <a:pt x="42" y="8"/>
                      <a:pt x="28" y="22"/>
                    </a:cubicBezTo>
                    <a:cubicBezTo>
                      <a:pt x="0" y="55"/>
                      <a:pt x="0" y="103"/>
                      <a:pt x="28" y="131"/>
                    </a:cubicBezTo>
                    <a:cubicBezTo>
                      <a:pt x="44" y="145"/>
                      <a:pt x="64" y="152"/>
                      <a:pt x="84" y="152"/>
                    </a:cubicBezTo>
                    <a:cubicBezTo>
                      <a:pt x="104" y="152"/>
                      <a:pt x="123" y="145"/>
                      <a:pt x="137" y="131"/>
                    </a:cubicBezTo>
                    <a:cubicBezTo>
                      <a:pt x="162" y="100"/>
                      <a:pt x="162" y="55"/>
                      <a:pt x="137" y="22"/>
                    </a:cubicBezTo>
                    <a:cubicBezTo>
                      <a:pt x="122" y="8"/>
                      <a:pt x="101" y="1"/>
                      <a:pt x="82"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04" name="Google Shape;7297;p57"/>
              <p:cNvSpPr/>
              <p:nvPr/>
            </p:nvSpPr>
            <p:spPr>
              <a:xfrm>
                <a:off x="5605865" y="3978044"/>
                <a:ext cx="2748" cy="2748"/>
              </a:xfrm>
              <a:custGeom>
                <a:avLst/>
                <a:gdLst/>
                <a:ahLst/>
                <a:cxnLst/>
                <a:rect l="l" t="t" r="r" b="b"/>
                <a:pathLst>
                  <a:path w="57" h="57" extrusionOk="0">
                    <a:moveTo>
                      <a:pt x="28" y="1"/>
                    </a:moveTo>
                    <a:cubicBezTo>
                      <a:pt x="12" y="1"/>
                      <a:pt x="0" y="12"/>
                      <a:pt x="0" y="29"/>
                    </a:cubicBezTo>
                    <a:cubicBezTo>
                      <a:pt x="0" y="46"/>
                      <a:pt x="12" y="57"/>
                      <a:pt x="28" y="57"/>
                    </a:cubicBezTo>
                    <a:cubicBezTo>
                      <a:pt x="42" y="57"/>
                      <a:pt x="56" y="46"/>
                      <a:pt x="56" y="29"/>
                    </a:cubicBezTo>
                    <a:cubicBezTo>
                      <a:pt x="56" y="12"/>
                      <a:pt x="42" y="1"/>
                      <a:pt x="28"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05" name="Google Shape;7298;p57"/>
              <p:cNvSpPr/>
              <p:nvPr/>
            </p:nvSpPr>
            <p:spPr>
              <a:xfrm>
                <a:off x="5549371" y="4029622"/>
                <a:ext cx="8002" cy="7327"/>
              </a:xfrm>
              <a:custGeom>
                <a:avLst/>
                <a:gdLst/>
                <a:ahLst/>
                <a:cxnLst/>
                <a:rect l="l" t="t" r="r" b="b"/>
                <a:pathLst>
                  <a:path w="166" h="152" extrusionOk="0">
                    <a:moveTo>
                      <a:pt x="81" y="1"/>
                    </a:moveTo>
                    <a:cubicBezTo>
                      <a:pt x="61" y="1"/>
                      <a:pt x="43" y="8"/>
                      <a:pt x="29" y="22"/>
                    </a:cubicBezTo>
                    <a:cubicBezTo>
                      <a:pt x="1" y="55"/>
                      <a:pt x="1" y="103"/>
                      <a:pt x="29" y="131"/>
                    </a:cubicBezTo>
                    <a:cubicBezTo>
                      <a:pt x="44" y="145"/>
                      <a:pt x="64" y="152"/>
                      <a:pt x="84" y="152"/>
                    </a:cubicBezTo>
                    <a:cubicBezTo>
                      <a:pt x="104" y="152"/>
                      <a:pt x="123" y="145"/>
                      <a:pt x="137" y="131"/>
                    </a:cubicBezTo>
                    <a:cubicBezTo>
                      <a:pt x="165" y="103"/>
                      <a:pt x="165" y="55"/>
                      <a:pt x="137" y="22"/>
                    </a:cubicBezTo>
                    <a:cubicBezTo>
                      <a:pt x="121" y="8"/>
                      <a:pt x="100" y="1"/>
                      <a:pt x="81"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06" name="Google Shape;7299;p57"/>
              <p:cNvSpPr/>
              <p:nvPr/>
            </p:nvSpPr>
            <p:spPr>
              <a:xfrm>
                <a:off x="5552070" y="4031983"/>
                <a:ext cx="2748" cy="2748"/>
              </a:xfrm>
              <a:custGeom>
                <a:avLst/>
                <a:gdLst/>
                <a:ahLst/>
                <a:cxnLst/>
                <a:rect l="l" t="t" r="r" b="b"/>
                <a:pathLst>
                  <a:path w="57" h="57" extrusionOk="0">
                    <a:moveTo>
                      <a:pt x="28" y="1"/>
                    </a:moveTo>
                    <a:cubicBezTo>
                      <a:pt x="12" y="1"/>
                      <a:pt x="0" y="15"/>
                      <a:pt x="0" y="29"/>
                    </a:cubicBezTo>
                    <a:cubicBezTo>
                      <a:pt x="0" y="45"/>
                      <a:pt x="12" y="56"/>
                      <a:pt x="28" y="56"/>
                    </a:cubicBezTo>
                    <a:cubicBezTo>
                      <a:pt x="42" y="56"/>
                      <a:pt x="56" y="45"/>
                      <a:pt x="56" y="29"/>
                    </a:cubicBezTo>
                    <a:cubicBezTo>
                      <a:pt x="56" y="15"/>
                      <a:pt x="42" y="1"/>
                      <a:pt x="28"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07" name="Google Shape;7300;p57"/>
              <p:cNvSpPr/>
              <p:nvPr/>
            </p:nvSpPr>
            <p:spPr>
              <a:xfrm>
                <a:off x="5552359" y="3979827"/>
                <a:ext cx="54469" cy="54372"/>
              </a:xfrm>
              <a:custGeom>
                <a:avLst/>
                <a:gdLst/>
                <a:ahLst/>
                <a:cxnLst/>
                <a:rect l="l" t="t" r="r" b="b"/>
                <a:pathLst>
                  <a:path w="1130" h="1128" extrusionOk="0">
                    <a:moveTo>
                      <a:pt x="87" y="0"/>
                    </a:moveTo>
                    <a:lnTo>
                      <a:pt x="0" y="84"/>
                    </a:lnTo>
                    <a:lnTo>
                      <a:pt x="1043" y="1127"/>
                    </a:lnTo>
                    <a:lnTo>
                      <a:pt x="1130" y="1041"/>
                    </a:lnTo>
                    <a:lnTo>
                      <a:pt x="87"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08" name="Google Shape;7301;p57"/>
              <p:cNvSpPr/>
              <p:nvPr/>
            </p:nvSpPr>
            <p:spPr>
              <a:xfrm>
                <a:off x="5603310" y="4029622"/>
                <a:ext cx="7953" cy="7423"/>
              </a:xfrm>
              <a:custGeom>
                <a:avLst/>
                <a:gdLst/>
                <a:ahLst/>
                <a:cxnLst/>
                <a:rect l="l" t="t" r="r" b="b"/>
                <a:pathLst>
                  <a:path w="165" h="154" extrusionOk="0">
                    <a:moveTo>
                      <a:pt x="82" y="1"/>
                    </a:moveTo>
                    <a:cubicBezTo>
                      <a:pt x="62" y="1"/>
                      <a:pt x="42" y="8"/>
                      <a:pt x="28" y="22"/>
                    </a:cubicBezTo>
                    <a:cubicBezTo>
                      <a:pt x="0" y="55"/>
                      <a:pt x="0" y="103"/>
                      <a:pt x="28" y="131"/>
                    </a:cubicBezTo>
                    <a:cubicBezTo>
                      <a:pt x="42" y="146"/>
                      <a:pt x="62" y="154"/>
                      <a:pt x="82" y="154"/>
                    </a:cubicBezTo>
                    <a:cubicBezTo>
                      <a:pt x="101" y="154"/>
                      <a:pt x="122" y="146"/>
                      <a:pt x="137" y="131"/>
                    </a:cubicBezTo>
                    <a:cubicBezTo>
                      <a:pt x="165" y="100"/>
                      <a:pt x="165" y="50"/>
                      <a:pt x="137" y="22"/>
                    </a:cubicBezTo>
                    <a:cubicBezTo>
                      <a:pt x="122" y="8"/>
                      <a:pt x="101" y="1"/>
                      <a:pt x="82"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09" name="Google Shape;7302;p57"/>
              <p:cNvSpPr/>
              <p:nvPr/>
            </p:nvSpPr>
            <p:spPr>
              <a:xfrm>
                <a:off x="5605865" y="4031983"/>
                <a:ext cx="2748" cy="2748"/>
              </a:xfrm>
              <a:custGeom>
                <a:avLst/>
                <a:gdLst/>
                <a:ahLst/>
                <a:cxnLst/>
                <a:rect l="l" t="t" r="r" b="b"/>
                <a:pathLst>
                  <a:path w="57" h="57" extrusionOk="0">
                    <a:moveTo>
                      <a:pt x="28" y="1"/>
                    </a:moveTo>
                    <a:cubicBezTo>
                      <a:pt x="12" y="1"/>
                      <a:pt x="0" y="15"/>
                      <a:pt x="0" y="29"/>
                    </a:cubicBezTo>
                    <a:cubicBezTo>
                      <a:pt x="0" y="45"/>
                      <a:pt x="12" y="56"/>
                      <a:pt x="28" y="56"/>
                    </a:cubicBezTo>
                    <a:cubicBezTo>
                      <a:pt x="42" y="56"/>
                      <a:pt x="56" y="45"/>
                      <a:pt x="56" y="29"/>
                    </a:cubicBezTo>
                    <a:cubicBezTo>
                      <a:pt x="56" y="15"/>
                      <a:pt x="42" y="1"/>
                      <a:pt x="28"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10" name="Google Shape;7303;p57"/>
              <p:cNvSpPr/>
              <p:nvPr/>
            </p:nvSpPr>
            <p:spPr>
              <a:xfrm>
                <a:off x="5549371" y="3975827"/>
                <a:ext cx="8002" cy="7327"/>
              </a:xfrm>
              <a:custGeom>
                <a:avLst/>
                <a:gdLst/>
                <a:ahLst/>
                <a:cxnLst/>
                <a:rect l="l" t="t" r="r" b="b"/>
                <a:pathLst>
                  <a:path w="166" h="152" extrusionOk="0">
                    <a:moveTo>
                      <a:pt x="81" y="1"/>
                    </a:moveTo>
                    <a:cubicBezTo>
                      <a:pt x="61" y="1"/>
                      <a:pt x="43" y="8"/>
                      <a:pt x="29" y="22"/>
                    </a:cubicBezTo>
                    <a:cubicBezTo>
                      <a:pt x="1" y="55"/>
                      <a:pt x="1" y="103"/>
                      <a:pt x="29" y="131"/>
                    </a:cubicBezTo>
                    <a:cubicBezTo>
                      <a:pt x="44" y="145"/>
                      <a:pt x="64" y="152"/>
                      <a:pt x="84" y="152"/>
                    </a:cubicBezTo>
                    <a:cubicBezTo>
                      <a:pt x="104" y="152"/>
                      <a:pt x="123" y="145"/>
                      <a:pt x="137" y="131"/>
                    </a:cubicBezTo>
                    <a:cubicBezTo>
                      <a:pt x="165" y="100"/>
                      <a:pt x="165" y="50"/>
                      <a:pt x="137" y="22"/>
                    </a:cubicBezTo>
                    <a:cubicBezTo>
                      <a:pt x="121" y="8"/>
                      <a:pt x="100" y="1"/>
                      <a:pt x="81"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11" name="Google Shape;7304;p57"/>
              <p:cNvSpPr/>
              <p:nvPr/>
            </p:nvSpPr>
            <p:spPr>
              <a:xfrm>
                <a:off x="5552070" y="3978044"/>
                <a:ext cx="2748" cy="2748"/>
              </a:xfrm>
              <a:custGeom>
                <a:avLst/>
                <a:gdLst/>
                <a:ahLst/>
                <a:cxnLst/>
                <a:rect l="l" t="t" r="r" b="b"/>
                <a:pathLst>
                  <a:path w="57" h="57" extrusionOk="0">
                    <a:moveTo>
                      <a:pt x="28" y="1"/>
                    </a:moveTo>
                    <a:cubicBezTo>
                      <a:pt x="12" y="1"/>
                      <a:pt x="0" y="12"/>
                      <a:pt x="0" y="29"/>
                    </a:cubicBezTo>
                    <a:cubicBezTo>
                      <a:pt x="0" y="46"/>
                      <a:pt x="12" y="57"/>
                      <a:pt x="28" y="57"/>
                    </a:cubicBezTo>
                    <a:cubicBezTo>
                      <a:pt x="42" y="57"/>
                      <a:pt x="56" y="46"/>
                      <a:pt x="56" y="29"/>
                    </a:cubicBezTo>
                    <a:cubicBezTo>
                      <a:pt x="56" y="12"/>
                      <a:pt x="42" y="1"/>
                      <a:pt x="28"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12" name="Google Shape;7305;p57"/>
              <p:cNvSpPr/>
              <p:nvPr/>
            </p:nvSpPr>
            <p:spPr>
              <a:xfrm>
                <a:off x="5572219" y="3998241"/>
                <a:ext cx="15521" cy="15521"/>
              </a:xfrm>
              <a:custGeom>
                <a:avLst/>
                <a:gdLst/>
                <a:ahLst/>
                <a:cxnLst/>
                <a:rect l="l" t="t" r="r" b="b"/>
                <a:pathLst>
                  <a:path w="322" h="322" extrusionOk="0">
                    <a:moveTo>
                      <a:pt x="160" y="0"/>
                    </a:moveTo>
                    <a:cubicBezTo>
                      <a:pt x="73" y="0"/>
                      <a:pt x="1" y="73"/>
                      <a:pt x="1" y="162"/>
                    </a:cubicBezTo>
                    <a:cubicBezTo>
                      <a:pt x="1" y="249"/>
                      <a:pt x="73" y="321"/>
                      <a:pt x="160" y="321"/>
                    </a:cubicBezTo>
                    <a:cubicBezTo>
                      <a:pt x="246" y="321"/>
                      <a:pt x="322" y="249"/>
                      <a:pt x="322" y="162"/>
                    </a:cubicBezTo>
                    <a:cubicBezTo>
                      <a:pt x="322" y="70"/>
                      <a:pt x="252" y="0"/>
                      <a:pt x="160" y="0"/>
                    </a:cubicBezTo>
                    <a:close/>
                  </a:path>
                </a:pathLst>
              </a:custGeom>
              <a:solidFill>
                <a:srgbClr val="E28181"/>
              </a:solidFill>
              <a:ln>
                <a:noFill/>
              </a:ln>
            </p:spPr>
            <p:txBody>
              <a:bodyPr spcFirstLastPara="1" wrap="square" lIns="121598" tIns="121598" rIns="121598" bIns="121598" anchor="ctr" anchorCtr="0">
                <a:noAutofit/>
              </a:bodyPr>
              <a:lstStyle/>
              <a:p>
                <a:endParaRPr sz="2479"/>
              </a:p>
            </p:txBody>
          </p:sp>
          <p:sp>
            <p:nvSpPr>
              <p:cNvPr id="413" name="Google Shape;7306;p57"/>
              <p:cNvSpPr/>
              <p:nvPr/>
            </p:nvSpPr>
            <p:spPr>
              <a:xfrm>
                <a:off x="5708731" y="4020849"/>
                <a:ext cx="170155" cy="147018"/>
              </a:xfrm>
              <a:custGeom>
                <a:avLst/>
                <a:gdLst/>
                <a:ahLst/>
                <a:cxnLst/>
                <a:rect l="l" t="t" r="r" b="b"/>
                <a:pathLst>
                  <a:path w="3530" h="3050" extrusionOk="0">
                    <a:moveTo>
                      <a:pt x="1763" y="1"/>
                    </a:moveTo>
                    <a:cubicBezTo>
                      <a:pt x="1520" y="1"/>
                      <a:pt x="1277" y="127"/>
                      <a:pt x="1153" y="380"/>
                    </a:cubicBezTo>
                    <a:lnTo>
                      <a:pt x="1038" y="611"/>
                    </a:lnTo>
                    <a:lnTo>
                      <a:pt x="782" y="650"/>
                    </a:lnTo>
                    <a:cubicBezTo>
                      <a:pt x="224" y="734"/>
                      <a:pt x="1" y="1417"/>
                      <a:pt x="405" y="1813"/>
                    </a:cubicBezTo>
                    <a:lnTo>
                      <a:pt x="589" y="1995"/>
                    </a:lnTo>
                    <a:lnTo>
                      <a:pt x="547" y="2251"/>
                    </a:lnTo>
                    <a:cubicBezTo>
                      <a:pt x="470" y="2693"/>
                      <a:pt x="822" y="3050"/>
                      <a:pt x="1219" y="3050"/>
                    </a:cubicBezTo>
                    <a:cubicBezTo>
                      <a:pt x="1324" y="3050"/>
                      <a:pt x="1431" y="3025"/>
                      <a:pt x="1535" y="2971"/>
                    </a:cubicBezTo>
                    <a:lnTo>
                      <a:pt x="1764" y="2849"/>
                    </a:lnTo>
                    <a:lnTo>
                      <a:pt x="1995" y="2971"/>
                    </a:lnTo>
                    <a:cubicBezTo>
                      <a:pt x="2098" y="3025"/>
                      <a:pt x="2205" y="3049"/>
                      <a:pt x="2309" y="3049"/>
                    </a:cubicBezTo>
                    <a:cubicBezTo>
                      <a:pt x="2706" y="3049"/>
                      <a:pt x="3060" y="2692"/>
                      <a:pt x="2980" y="2251"/>
                    </a:cubicBezTo>
                    <a:lnTo>
                      <a:pt x="2941" y="1995"/>
                    </a:lnTo>
                    <a:lnTo>
                      <a:pt x="3125" y="1813"/>
                    </a:lnTo>
                    <a:cubicBezTo>
                      <a:pt x="3530" y="1417"/>
                      <a:pt x="3306" y="731"/>
                      <a:pt x="2749" y="650"/>
                    </a:cubicBezTo>
                    <a:lnTo>
                      <a:pt x="2489" y="611"/>
                    </a:lnTo>
                    <a:lnTo>
                      <a:pt x="2375" y="380"/>
                    </a:lnTo>
                    <a:cubicBezTo>
                      <a:pt x="2249" y="127"/>
                      <a:pt x="2006" y="1"/>
                      <a:pt x="1763"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14" name="Google Shape;7307;p57"/>
              <p:cNvSpPr/>
              <p:nvPr/>
            </p:nvSpPr>
            <p:spPr>
              <a:xfrm>
                <a:off x="5721650" y="4031646"/>
                <a:ext cx="144607" cy="124700"/>
              </a:xfrm>
              <a:custGeom>
                <a:avLst/>
                <a:gdLst/>
                <a:ahLst/>
                <a:cxnLst/>
                <a:rect l="l" t="t" r="r" b="b"/>
                <a:pathLst>
                  <a:path w="3000" h="2587" extrusionOk="0">
                    <a:moveTo>
                      <a:pt x="1496" y="1"/>
                    </a:moveTo>
                    <a:cubicBezTo>
                      <a:pt x="1291" y="1"/>
                      <a:pt x="1086" y="108"/>
                      <a:pt x="982" y="323"/>
                    </a:cubicBezTo>
                    <a:lnTo>
                      <a:pt x="885" y="521"/>
                    </a:lnTo>
                    <a:lnTo>
                      <a:pt x="667" y="552"/>
                    </a:lnTo>
                    <a:cubicBezTo>
                      <a:pt x="193" y="619"/>
                      <a:pt x="0" y="1205"/>
                      <a:pt x="346" y="1539"/>
                    </a:cubicBezTo>
                    <a:lnTo>
                      <a:pt x="503" y="1693"/>
                    </a:lnTo>
                    <a:lnTo>
                      <a:pt x="463" y="1908"/>
                    </a:lnTo>
                    <a:cubicBezTo>
                      <a:pt x="397" y="2283"/>
                      <a:pt x="696" y="2586"/>
                      <a:pt x="1034" y="2586"/>
                    </a:cubicBezTo>
                    <a:cubicBezTo>
                      <a:pt x="1123" y="2586"/>
                      <a:pt x="1215" y="2565"/>
                      <a:pt x="1303" y="2518"/>
                    </a:cubicBezTo>
                    <a:lnTo>
                      <a:pt x="1498" y="2418"/>
                    </a:lnTo>
                    <a:lnTo>
                      <a:pt x="1697" y="2518"/>
                    </a:lnTo>
                    <a:cubicBezTo>
                      <a:pt x="1785" y="2565"/>
                      <a:pt x="1877" y="2586"/>
                      <a:pt x="1966" y="2586"/>
                    </a:cubicBezTo>
                    <a:cubicBezTo>
                      <a:pt x="2303" y="2586"/>
                      <a:pt x="2600" y="2283"/>
                      <a:pt x="2536" y="1908"/>
                    </a:cubicBezTo>
                    <a:lnTo>
                      <a:pt x="2497" y="1693"/>
                    </a:lnTo>
                    <a:lnTo>
                      <a:pt x="2653" y="1539"/>
                    </a:lnTo>
                    <a:cubicBezTo>
                      <a:pt x="2999" y="1205"/>
                      <a:pt x="2807" y="621"/>
                      <a:pt x="2333" y="552"/>
                    </a:cubicBezTo>
                    <a:lnTo>
                      <a:pt x="2115" y="521"/>
                    </a:lnTo>
                    <a:lnTo>
                      <a:pt x="2015" y="323"/>
                    </a:lnTo>
                    <a:cubicBezTo>
                      <a:pt x="1909" y="108"/>
                      <a:pt x="1702" y="1"/>
                      <a:pt x="1496"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15" name="Google Shape;7308;p57"/>
              <p:cNvSpPr/>
              <p:nvPr/>
            </p:nvSpPr>
            <p:spPr>
              <a:xfrm>
                <a:off x="5721505" y="4041962"/>
                <a:ext cx="133039" cy="120362"/>
              </a:xfrm>
              <a:custGeom>
                <a:avLst/>
                <a:gdLst/>
                <a:ahLst/>
                <a:cxnLst/>
                <a:rect l="l" t="t" r="r" b="b"/>
                <a:pathLst>
                  <a:path w="2760" h="2497" extrusionOk="0">
                    <a:moveTo>
                      <a:pt x="1333" y="1386"/>
                    </a:moveTo>
                    <a:cubicBezTo>
                      <a:pt x="1258" y="1406"/>
                      <a:pt x="1179" y="1435"/>
                      <a:pt x="1099" y="1471"/>
                    </a:cubicBezTo>
                    <a:lnTo>
                      <a:pt x="1099" y="1471"/>
                    </a:lnTo>
                    <a:cubicBezTo>
                      <a:pt x="1099" y="1484"/>
                      <a:pt x="1104" y="1493"/>
                      <a:pt x="1118" y="1493"/>
                    </a:cubicBezTo>
                    <a:cubicBezTo>
                      <a:pt x="1120" y="1493"/>
                      <a:pt x="1122" y="1493"/>
                      <a:pt x="1125" y="1493"/>
                    </a:cubicBezTo>
                    <a:cubicBezTo>
                      <a:pt x="1203" y="1479"/>
                      <a:pt x="1280" y="1443"/>
                      <a:pt x="1333" y="1386"/>
                    </a:cubicBezTo>
                    <a:close/>
                    <a:moveTo>
                      <a:pt x="1" y="1175"/>
                    </a:moveTo>
                    <a:cubicBezTo>
                      <a:pt x="34" y="1250"/>
                      <a:pt x="79" y="1320"/>
                      <a:pt x="143" y="1378"/>
                    </a:cubicBezTo>
                    <a:lnTo>
                      <a:pt x="327" y="1560"/>
                    </a:lnTo>
                    <a:lnTo>
                      <a:pt x="285" y="1816"/>
                    </a:lnTo>
                    <a:cubicBezTo>
                      <a:pt x="282" y="1833"/>
                      <a:pt x="282" y="1855"/>
                      <a:pt x="280" y="1872"/>
                    </a:cubicBezTo>
                    <a:cubicBezTo>
                      <a:pt x="530" y="1778"/>
                      <a:pt x="824" y="1591"/>
                      <a:pt x="1099" y="1471"/>
                    </a:cubicBezTo>
                    <a:lnTo>
                      <a:pt x="1099" y="1471"/>
                    </a:lnTo>
                    <a:cubicBezTo>
                      <a:pt x="1097" y="1424"/>
                      <a:pt x="1147" y="1323"/>
                      <a:pt x="1109" y="1323"/>
                    </a:cubicBezTo>
                    <a:cubicBezTo>
                      <a:pt x="1106" y="1323"/>
                      <a:pt x="1102" y="1324"/>
                      <a:pt x="1097" y="1325"/>
                    </a:cubicBezTo>
                    <a:cubicBezTo>
                      <a:pt x="882" y="1395"/>
                      <a:pt x="751" y="1445"/>
                      <a:pt x="621" y="1445"/>
                    </a:cubicBezTo>
                    <a:cubicBezTo>
                      <a:pt x="464" y="1445"/>
                      <a:pt x="307" y="1373"/>
                      <a:pt x="1" y="1175"/>
                    </a:cubicBezTo>
                    <a:close/>
                    <a:moveTo>
                      <a:pt x="2138" y="0"/>
                    </a:moveTo>
                    <a:cubicBezTo>
                      <a:pt x="2079" y="307"/>
                      <a:pt x="1987" y="606"/>
                      <a:pt x="1859" y="893"/>
                    </a:cubicBezTo>
                    <a:cubicBezTo>
                      <a:pt x="1825" y="968"/>
                      <a:pt x="1778" y="1057"/>
                      <a:pt x="1694" y="1080"/>
                    </a:cubicBezTo>
                    <a:cubicBezTo>
                      <a:pt x="1679" y="1084"/>
                      <a:pt x="1665" y="1087"/>
                      <a:pt x="1649" y="1087"/>
                    </a:cubicBezTo>
                    <a:cubicBezTo>
                      <a:pt x="1601" y="1087"/>
                      <a:pt x="1550" y="1064"/>
                      <a:pt x="1510" y="1032"/>
                    </a:cubicBezTo>
                    <a:cubicBezTo>
                      <a:pt x="1457" y="991"/>
                      <a:pt x="1423" y="935"/>
                      <a:pt x="1387" y="879"/>
                    </a:cubicBezTo>
                    <a:cubicBezTo>
                      <a:pt x="1211" y="597"/>
                      <a:pt x="1024" y="310"/>
                      <a:pt x="849" y="31"/>
                    </a:cubicBezTo>
                    <a:lnTo>
                      <a:pt x="773" y="179"/>
                    </a:lnTo>
                    <a:lnTo>
                      <a:pt x="634" y="198"/>
                    </a:lnTo>
                    <a:cubicBezTo>
                      <a:pt x="927" y="382"/>
                      <a:pt x="1181" y="625"/>
                      <a:pt x="1329" y="935"/>
                    </a:cubicBezTo>
                    <a:cubicBezTo>
                      <a:pt x="1395" y="1077"/>
                      <a:pt x="1432" y="1256"/>
                      <a:pt x="1340" y="1378"/>
                    </a:cubicBezTo>
                    <a:cubicBezTo>
                      <a:pt x="1338" y="1381"/>
                      <a:pt x="1335" y="1383"/>
                      <a:pt x="1333" y="1386"/>
                    </a:cubicBezTo>
                    <a:lnTo>
                      <a:pt x="1333" y="1386"/>
                    </a:lnTo>
                    <a:cubicBezTo>
                      <a:pt x="1335" y="1385"/>
                      <a:pt x="1338" y="1384"/>
                      <a:pt x="1340" y="1384"/>
                    </a:cubicBezTo>
                    <a:cubicBezTo>
                      <a:pt x="1341" y="1383"/>
                      <a:pt x="1342" y="1383"/>
                      <a:pt x="1344" y="1383"/>
                    </a:cubicBezTo>
                    <a:cubicBezTo>
                      <a:pt x="1380" y="1383"/>
                      <a:pt x="1358" y="1535"/>
                      <a:pt x="1390" y="1562"/>
                    </a:cubicBezTo>
                    <a:cubicBezTo>
                      <a:pt x="1412" y="1579"/>
                      <a:pt x="1421" y="1610"/>
                      <a:pt x="1426" y="1635"/>
                    </a:cubicBezTo>
                    <a:cubicBezTo>
                      <a:pt x="1454" y="1769"/>
                      <a:pt x="1437" y="1908"/>
                      <a:pt x="1421" y="2045"/>
                    </a:cubicBezTo>
                    <a:cubicBezTo>
                      <a:pt x="1398" y="2196"/>
                      <a:pt x="1373" y="2346"/>
                      <a:pt x="1342" y="2497"/>
                    </a:cubicBezTo>
                    <a:lnTo>
                      <a:pt x="1504" y="2413"/>
                    </a:lnTo>
                    <a:lnTo>
                      <a:pt x="1621" y="2477"/>
                    </a:lnTo>
                    <a:cubicBezTo>
                      <a:pt x="1605" y="2346"/>
                      <a:pt x="1594" y="2221"/>
                      <a:pt x="1588" y="2092"/>
                    </a:cubicBezTo>
                    <a:cubicBezTo>
                      <a:pt x="1577" y="1883"/>
                      <a:pt x="1588" y="1660"/>
                      <a:pt x="1705" y="1487"/>
                    </a:cubicBezTo>
                    <a:cubicBezTo>
                      <a:pt x="1711" y="1476"/>
                      <a:pt x="1722" y="1462"/>
                      <a:pt x="1733" y="1454"/>
                    </a:cubicBezTo>
                    <a:cubicBezTo>
                      <a:pt x="1750" y="1445"/>
                      <a:pt x="1772" y="1445"/>
                      <a:pt x="1789" y="1445"/>
                    </a:cubicBezTo>
                    <a:cubicBezTo>
                      <a:pt x="2096" y="1445"/>
                      <a:pt x="2389" y="1560"/>
                      <a:pt x="2690" y="1635"/>
                    </a:cubicBezTo>
                    <a:lnTo>
                      <a:pt x="2676" y="1562"/>
                    </a:lnTo>
                    <a:lnTo>
                      <a:pt x="2760" y="1468"/>
                    </a:lnTo>
                    <a:cubicBezTo>
                      <a:pt x="2651" y="1462"/>
                      <a:pt x="2545" y="1459"/>
                      <a:pt x="2442" y="1445"/>
                    </a:cubicBezTo>
                    <a:cubicBezTo>
                      <a:pt x="2333" y="1426"/>
                      <a:pt x="2224" y="1406"/>
                      <a:pt x="2121" y="1370"/>
                    </a:cubicBezTo>
                    <a:cubicBezTo>
                      <a:pt x="2051" y="1350"/>
                      <a:pt x="1984" y="1322"/>
                      <a:pt x="1928" y="1281"/>
                    </a:cubicBezTo>
                    <a:cubicBezTo>
                      <a:pt x="1873" y="1233"/>
                      <a:pt x="1831" y="1169"/>
                      <a:pt x="1831" y="1099"/>
                    </a:cubicBezTo>
                    <a:cubicBezTo>
                      <a:pt x="1831" y="1024"/>
                      <a:pt x="1870" y="963"/>
                      <a:pt x="1912" y="901"/>
                    </a:cubicBezTo>
                    <a:cubicBezTo>
                      <a:pt x="2065" y="667"/>
                      <a:pt x="2218" y="433"/>
                      <a:pt x="2375" y="198"/>
                    </a:cubicBezTo>
                    <a:lnTo>
                      <a:pt x="2224" y="179"/>
                    </a:lnTo>
                    <a:lnTo>
                      <a:pt x="2138" y="0"/>
                    </a:ln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416" name="Google Shape;7309;p57"/>
              <p:cNvSpPr/>
              <p:nvPr/>
            </p:nvSpPr>
            <p:spPr>
              <a:xfrm>
                <a:off x="5766431" y="4066690"/>
                <a:ext cx="54758" cy="54758"/>
              </a:xfrm>
              <a:custGeom>
                <a:avLst/>
                <a:gdLst/>
                <a:ahLst/>
                <a:cxnLst/>
                <a:rect l="l" t="t" r="r" b="b"/>
                <a:pathLst>
                  <a:path w="1136" h="1136" extrusionOk="0">
                    <a:moveTo>
                      <a:pt x="567" y="0"/>
                    </a:moveTo>
                    <a:cubicBezTo>
                      <a:pt x="257" y="0"/>
                      <a:pt x="0" y="254"/>
                      <a:pt x="0" y="567"/>
                    </a:cubicBezTo>
                    <a:cubicBezTo>
                      <a:pt x="0" y="882"/>
                      <a:pt x="254" y="1136"/>
                      <a:pt x="567" y="1136"/>
                    </a:cubicBezTo>
                    <a:cubicBezTo>
                      <a:pt x="879" y="1136"/>
                      <a:pt x="1136" y="882"/>
                      <a:pt x="1136" y="567"/>
                    </a:cubicBezTo>
                    <a:cubicBezTo>
                      <a:pt x="1136" y="254"/>
                      <a:pt x="882" y="0"/>
                      <a:pt x="56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17" name="Google Shape;7310;p57"/>
              <p:cNvSpPr/>
              <p:nvPr/>
            </p:nvSpPr>
            <p:spPr>
              <a:xfrm>
                <a:off x="5771540" y="4075270"/>
                <a:ext cx="44153" cy="37646"/>
              </a:xfrm>
              <a:custGeom>
                <a:avLst/>
                <a:gdLst/>
                <a:ahLst/>
                <a:cxnLst/>
                <a:rect l="l" t="t" r="r" b="b"/>
                <a:pathLst>
                  <a:path w="916" h="781" extrusionOk="0">
                    <a:moveTo>
                      <a:pt x="462" y="1"/>
                    </a:moveTo>
                    <a:cubicBezTo>
                      <a:pt x="399" y="1"/>
                      <a:pt x="335" y="34"/>
                      <a:pt x="299" y="101"/>
                    </a:cubicBezTo>
                    <a:lnTo>
                      <a:pt x="271" y="160"/>
                    </a:lnTo>
                    <a:lnTo>
                      <a:pt x="204" y="171"/>
                    </a:lnTo>
                    <a:cubicBezTo>
                      <a:pt x="62" y="191"/>
                      <a:pt x="0" y="366"/>
                      <a:pt x="106" y="467"/>
                    </a:cubicBezTo>
                    <a:lnTo>
                      <a:pt x="154" y="512"/>
                    </a:lnTo>
                    <a:lnTo>
                      <a:pt x="145" y="576"/>
                    </a:lnTo>
                    <a:cubicBezTo>
                      <a:pt x="126" y="690"/>
                      <a:pt x="215" y="780"/>
                      <a:pt x="317" y="780"/>
                    </a:cubicBezTo>
                    <a:cubicBezTo>
                      <a:pt x="344" y="780"/>
                      <a:pt x="372" y="774"/>
                      <a:pt x="399" y="760"/>
                    </a:cubicBezTo>
                    <a:lnTo>
                      <a:pt x="458" y="729"/>
                    </a:lnTo>
                    <a:lnTo>
                      <a:pt x="517" y="760"/>
                    </a:lnTo>
                    <a:cubicBezTo>
                      <a:pt x="544" y="774"/>
                      <a:pt x="572" y="780"/>
                      <a:pt x="599" y="780"/>
                    </a:cubicBezTo>
                    <a:cubicBezTo>
                      <a:pt x="702" y="780"/>
                      <a:pt x="791" y="688"/>
                      <a:pt x="773" y="576"/>
                    </a:cubicBezTo>
                    <a:lnTo>
                      <a:pt x="762" y="512"/>
                    </a:lnTo>
                    <a:lnTo>
                      <a:pt x="809" y="467"/>
                    </a:lnTo>
                    <a:cubicBezTo>
                      <a:pt x="915" y="366"/>
                      <a:pt x="857" y="191"/>
                      <a:pt x="712" y="171"/>
                    </a:cubicBezTo>
                    <a:lnTo>
                      <a:pt x="648" y="160"/>
                    </a:lnTo>
                    <a:lnTo>
                      <a:pt x="620" y="101"/>
                    </a:lnTo>
                    <a:cubicBezTo>
                      <a:pt x="588" y="34"/>
                      <a:pt x="526" y="1"/>
                      <a:pt x="462"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18" name="Google Shape;7311;p57"/>
              <p:cNvSpPr/>
              <p:nvPr/>
            </p:nvSpPr>
            <p:spPr>
              <a:xfrm>
                <a:off x="5779590" y="4079994"/>
                <a:ext cx="28295" cy="28150"/>
              </a:xfrm>
              <a:custGeom>
                <a:avLst/>
                <a:gdLst/>
                <a:ahLst/>
                <a:cxnLst/>
                <a:rect l="l" t="t" r="r" b="b"/>
                <a:pathLst>
                  <a:path w="587" h="584" extrusionOk="0">
                    <a:moveTo>
                      <a:pt x="294" y="1"/>
                    </a:moveTo>
                    <a:cubicBezTo>
                      <a:pt x="135" y="1"/>
                      <a:pt x="1" y="129"/>
                      <a:pt x="1" y="291"/>
                    </a:cubicBezTo>
                    <a:cubicBezTo>
                      <a:pt x="1" y="453"/>
                      <a:pt x="135" y="584"/>
                      <a:pt x="294" y="584"/>
                    </a:cubicBezTo>
                    <a:cubicBezTo>
                      <a:pt x="456" y="584"/>
                      <a:pt x="587" y="455"/>
                      <a:pt x="587" y="291"/>
                    </a:cubicBezTo>
                    <a:cubicBezTo>
                      <a:pt x="587" y="132"/>
                      <a:pt x="456" y="1"/>
                      <a:pt x="294"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19" name="Google Shape;7312;p57"/>
              <p:cNvSpPr/>
              <p:nvPr/>
            </p:nvSpPr>
            <p:spPr>
              <a:xfrm>
                <a:off x="5790773" y="4052181"/>
                <a:ext cx="5977" cy="85029"/>
              </a:xfrm>
              <a:custGeom>
                <a:avLst/>
                <a:gdLst/>
                <a:ahLst/>
                <a:cxnLst/>
                <a:rect l="l" t="t" r="r" b="b"/>
                <a:pathLst>
                  <a:path w="124" h="1764" extrusionOk="0">
                    <a:moveTo>
                      <a:pt x="0" y="0"/>
                    </a:moveTo>
                    <a:lnTo>
                      <a:pt x="0" y="1763"/>
                    </a:lnTo>
                    <a:lnTo>
                      <a:pt x="123" y="1763"/>
                    </a:lnTo>
                    <a:lnTo>
                      <a:pt x="123"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20" name="Google Shape;7313;p57"/>
              <p:cNvSpPr/>
              <p:nvPr/>
            </p:nvSpPr>
            <p:spPr>
              <a:xfrm>
                <a:off x="5789713" y="4044998"/>
                <a:ext cx="8484" cy="8435"/>
              </a:xfrm>
              <a:custGeom>
                <a:avLst/>
                <a:gdLst/>
                <a:ahLst/>
                <a:cxnLst/>
                <a:rect l="l" t="t" r="r" b="b"/>
                <a:pathLst>
                  <a:path w="176" h="175" extrusionOk="0">
                    <a:moveTo>
                      <a:pt x="97" y="1"/>
                    </a:moveTo>
                    <a:cubicBezTo>
                      <a:pt x="95" y="1"/>
                      <a:pt x="92" y="1"/>
                      <a:pt x="89" y="1"/>
                    </a:cubicBezTo>
                    <a:cubicBezTo>
                      <a:pt x="39" y="1"/>
                      <a:pt x="0" y="38"/>
                      <a:pt x="0" y="88"/>
                    </a:cubicBezTo>
                    <a:cubicBezTo>
                      <a:pt x="0" y="132"/>
                      <a:pt x="42" y="174"/>
                      <a:pt x="89" y="174"/>
                    </a:cubicBezTo>
                    <a:cubicBezTo>
                      <a:pt x="134" y="174"/>
                      <a:pt x="176" y="135"/>
                      <a:pt x="176" y="88"/>
                    </a:cubicBezTo>
                    <a:cubicBezTo>
                      <a:pt x="176" y="41"/>
                      <a:pt x="139" y="1"/>
                      <a:pt x="97"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21" name="Google Shape;7314;p57"/>
              <p:cNvSpPr/>
              <p:nvPr/>
            </p:nvSpPr>
            <p:spPr>
              <a:xfrm>
                <a:off x="5792123" y="4047457"/>
                <a:ext cx="3519" cy="3663"/>
              </a:xfrm>
              <a:custGeom>
                <a:avLst/>
                <a:gdLst/>
                <a:ahLst/>
                <a:cxnLst/>
                <a:rect l="l" t="t" r="r" b="b"/>
                <a:pathLst>
                  <a:path w="73" h="76" extrusionOk="0">
                    <a:moveTo>
                      <a:pt x="34" y="1"/>
                    </a:moveTo>
                    <a:cubicBezTo>
                      <a:pt x="17" y="1"/>
                      <a:pt x="0" y="14"/>
                      <a:pt x="0" y="37"/>
                    </a:cubicBezTo>
                    <a:cubicBezTo>
                      <a:pt x="0" y="56"/>
                      <a:pt x="14" y="76"/>
                      <a:pt x="34" y="76"/>
                    </a:cubicBezTo>
                    <a:cubicBezTo>
                      <a:pt x="56" y="76"/>
                      <a:pt x="73" y="54"/>
                      <a:pt x="73" y="37"/>
                    </a:cubicBezTo>
                    <a:cubicBezTo>
                      <a:pt x="73" y="14"/>
                      <a:pt x="56" y="1"/>
                      <a:pt x="34"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22" name="Google Shape;7315;p57"/>
              <p:cNvSpPr/>
              <p:nvPr/>
            </p:nvSpPr>
            <p:spPr>
              <a:xfrm>
                <a:off x="5789713" y="4135814"/>
                <a:ext cx="8484" cy="8387"/>
              </a:xfrm>
              <a:custGeom>
                <a:avLst/>
                <a:gdLst/>
                <a:ahLst/>
                <a:cxnLst/>
                <a:rect l="l" t="t" r="r" b="b"/>
                <a:pathLst>
                  <a:path w="176" h="174" extrusionOk="0">
                    <a:moveTo>
                      <a:pt x="89" y="0"/>
                    </a:moveTo>
                    <a:cubicBezTo>
                      <a:pt x="39" y="0"/>
                      <a:pt x="0" y="37"/>
                      <a:pt x="0" y="87"/>
                    </a:cubicBezTo>
                    <a:cubicBezTo>
                      <a:pt x="0" y="134"/>
                      <a:pt x="42" y="173"/>
                      <a:pt x="89" y="173"/>
                    </a:cubicBezTo>
                    <a:cubicBezTo>
                      <a:pt x="134" y="173"/>
                      <a:pt x="176" y="134"/>
                      <a:pt x="176" y="87"/>
                    </a:cubicBezTo>
                    <a:cubicBezTo>
                      <a:pt x="176" y="37"/>
                      <a:pt x="134" y="0"/>
                      <a:pt x="89"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23" name="Google Shape;7316;p57"/>
              <p:cNvSpPr/>
              <p:nvPr/>
            </p:nvSpPr>
            <p:spPr>
              <a:xfrm>
                <a:off x="5792123" y="4138224"/>
                <a:ext cx="3519" cy="3422"/>
              </a:xfrm>
              <a:custGeom>
                <a:avLst/>
                <a:gdLst/>
                <a:ahLst/>
                <a:cxnLst/>
                <a:rect l="l" t="t" r="r" b="b"/>
                <a:pathLst>
                  <a:path w="73" h="71" extrusionOk="0">
                    <a:moveTo>
                      <a:pt x="34" y="1"/>
                    </a:moveTo>
                    <a:cubicBezTo>
                      <a:pt x="17" y="1"/>
                      <a:pt x="0" y="20"/>
                      <a:pt x="0" y="37"/>
                    </a:cubicBezTo>
                    <a:cubicBezTo>
                      <a:pt x="0" y="54"/>
                      <a:pt x="14" y="70"/>
                      <a:pt x="34" y="70"/>
                    </a:cubicBezTo>
                    <a:cubicBezTo>
                      <a:pt x="56" y="70"/>
                      <a:pt x="73" y="54"/>
                      <a:pt x="73" y="37"/>
                    </a:cubicBezTo>
                    <a:cubicBezTo>
                      <a:pt x="73" y="15"/>
                      <a:pt x="56" y="1"/>
                      <a:pt x="34"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24" name="Google Shape;7317;p57"/>
              <p:cNvSpPr/>
              <p:nvPr/>
            </p:nvSpPr>
            <p:spPr>
              <a:xfrm>
                <a:off x="5751343" y="4091563"/>
                <a:ext cx="84933" cy="5833"/>
              </a:xfrm>
              <a:custGeom>
                <a:avLst/>
                <a:gdLst/>
                <a:ahLst/>
                <a:cxnLst/>
                <a:rect l="l" t="t" r="r" b="b"/>
                <a:pathLst>
                  <a:path w="1762" h="121" extrusionOk="0">
                    <a:moveTo>
                      <a:pt x="1" y="1"/>
                    </a:moveTo>
                    <a:lnTo>
                      <a:pt x="1" y="121"/>
                    </a:lnTo>
                    <a:lnTo>
                      <a:pt x="1761" y="121"/>
                    </a:lnTo>
                    <a:lnTo>
                      <a:pt x="1761"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25" name="Google Shape;7318;p57"/>
              <p:cNvSpPr/>
              <p:nvPr/>
            </p:nvSpPr>
            <p:spPr>
              <a:xfrm>
                <a:off x="5835024" y="4090358"/>
                <a:ext cx="8773" cy="8532"/>
              </a:xfrm>
              <a:custGeom>
                <a:avLst/>
                <a:gdLst/>
                <a:ahLst/>
                <a:cxnLst/>
                <a:rect l="l" t="t" r="r" b="b"/>
                <a:pathLst>
                  <a:path w="182" h="177" extrusionOk="0">
                    <a:moveTo>
                      <a:pt x="87" y="0"/>
                    </a:moveTo>
                    <a:cubicBezTo>
                      <a:pt x="42" y="0"/>
                      <a:pt x="0" y="40"/>
                      <a:pt x="0" y="87"/>
                    </a:cubicBezTo>
                    <a:cubicBezTo>
                      <a:pt x="0" y="137"/>
                      <a:pt x="36" y="176"/>
                      <a:pt x="87" y="176"/>
                    </a:cubicBezTo>
                    <a:cubicBezTo>
                      <a:pt x="140" y="176"/>
                      <a:pt x="182" y="137"/>
                      <a:pt x="173" y="87"/>
                    </a:cubicBezTo>
                    <a:cubicBezTo>
                      <a:pt x="173" y="42"/>
                      <a:pt x="131" y="0"/>
                      <a:pt x="87"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26" name="Google Shape;7319;p57"/>
              <p:cNvSpPr/>
              <p:nvPr/>
            </p:nvSpPr>
            <p:spPr>
              <a:xfrm>
                <a:off x="5837434" y="4092623"/>
                <a:ext cx="3663" cy="3712"/>
              </a:xfrm>
              <a:custGeom>
                <a:avLst/>
                <a:gdLst/>
                <a:ahLst/>
                <a:cxnLst/>
                <a:rect l="l" t="t" r="r" b="b"/>
                <a:pathLst>
                  <a:path w="76" h="77" extrusionOk="0">
                    <a:moveTo>
                      <a:pt x="37" y="1"/>
                    </a:moveTo>
                    <a:cubicBezTo>
                      <a:pt x="20" y="1"/>
                      <a:pt x="0" y="20"/>
                      <a:pt x="0" y="37"/>
                    </a:cubicBezTo>
                    <a:cubicBezTo>
                      <a:pt x="0" y="59"/>
                      <a:pt x="20" y="76"/>
                      <a:pt x="37" y="76"/>
                    </a:cubicBezTo>
                    <a:cubicBezTo>
                      <a:pt x="62" y="76"/>
                      <a:pt x="76" y="62"/>
                      <a:pt x="76" y="37"/>
                    </a:cubicBezTo>
                    <a:cubicBezTo>
                      <a:pt x="76" y="20"/>
                      <a:pt x="53" y="1"/>
                      <a:pt x="37"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27" name="Google Shape;7320;p57"/>
              <p:cNvSpPr/>
              <p:nvPr/>
            </p:nvSpPr>
            <p:spPr>
              <a:xfrm>
                <a:off x="5744353" y="4090358"/>
                <a:ext cx="8387" cy="8532"/>
              </a:xfrm>
              <a:custGeom>
                <a:avLst/>
                <a:gdLst/>
                <a:ahLst/>
                <a:cxnLst/>
                <a:rect l="l" t="t" r="r" b="b"/>
                <a:pathLst>
                  <a:path w="174" h="177" extrusionOk="0">
                    <a:moveTo>
                      <a:pt x="87" y="0"/>
                    </a:moveTo>
                    <a:cubicBezTo>
                      <a:pt x="43" y="0"/>
                      <a:pt x="1" y="40"/>
                      <a:pt x="1" y="87"/>
                    </a:cubicBezTo>
                    <a:cubicBezTo>
                      <a:pt x="1" y="137"/>
                      <a:pt x="40" y="176"/>
                      <a:pt x="87" y="176"/>
                    </a:cubicBezTo>
                    <a:cubicBezTo>
                      <a:pt x="132" y="176"/>
                      <a:pt x="174" y="137"/>
                      <a:pt x="174" y="87"/>
                    </a:cubicBezTo>
                    <a:cubicBezTo>
                      <a:pt x="174" y="42"/>
                      <a:pt x="132" y="0"/>
                      <a:pt x="87"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28" name="Google Shape;7321;p57"/>
              <p:cNvSpPr/>
              <p:nvPr/>
            </p:nvSpPr>
            <p:spPr>
              <a:xfrm>
                <a:off x="5746908" y="4092623"/>
                <a:ext cx="3422" cy="3712"/>
              </a:xfrm>
              <a:custGeom>
                <a:avLst/>
                <a:gdLst/>
                <a:ahLst/>
                <a:cxnLst/>
                <a:rect l="l" t="t" r="r" b="b"/>
                <a:pathLst>
                  <a:path w="71" h="77" extrusionOk="0">
                    <a:moveTo>
                      <a:pt x="34" y="1"/>
                    </a:moveTo>
                    <a:cubicBezTo>
                      <a:pt x="18" y="1"/>
                      <a:pt x="1" y="20"/>
                      <a:pt x="1" y="37"/>
                    </a:cubicBezTo>
                    <a:cubicBezTo>
                      <a:pt x="1" y="59"/>
                      <a:pt x="18" y="76"/>
                      <a:pt x="34" y="76"/>
                    </a:cubicBezTo>
                    <a:cubicBezTo>
                      <a:pt x="51" y="76"/>
                      <a:pt x="71" y="62"/>
                      <a:pt x="71" y="37"/>
                    </a:cubicBezTo>
                    <a:cubicBezTo>
                      <a:pt x="71" y="20"/>
                      <a:pt x="51" y="1"/>
                      <a:pt x="34"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29" name="Google Shape;7322;p57"/>
              <p:cNvSpPr/>
              <p:nvPr/>
            </p:nvSpPr>
            <p:spPr>
              <a:xfrm>
                <a:off x="5768696" y="4069389"/>
                <a:ext cx="50082" cy="50082"/>
              </a:xfrm>
              <a:custGeom>
                <a:avLst/>
                <a:gdLst/>
                <a:ahLst/>
                <a:cxnLst/>
                <a:rect l="l" t="t" r="r" b="b"/>
                <a:pathLst>
                  <a:path w="1039" h="1039" extrusionOk="0">
                    <a:moveTo>
                      <a:pt x="952" y="0"/>
                    </a:moveTo>
                    <a:lnTo>
                      <a:pt x="1" y="952"/>
                    </a:lnTo>
                    <a:lnTo>
                      <a:pt x="85" y="1038"/>
                    </a:lnTo>
                    <a:lnTo>
                      <a:pt x="1039" y="87"/>
                    </a:lnTo>
                    <a:lnTo>
                      <a:pt x="952"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30" name="Google Shape;7323;p57"/>
              <p:cNvSpPr/>
              <p:nvPr/>
            </p:nvSpPr>
            <p:spPr>
              <a:xfrm>
                <a:off x="5815116" y="4066835"/>
                <a:ext cx="6507" cy="6507"/>
              </a:xfrm>
              <a:custGeom>
                <a:avLst/>
                <a:gdLst/>
                <a:ahLst/>
                <a:cxnLst/>
                <a:rect l="l" t="t" r="r" b="b"/>
                <a:pathLst>
                  <a:path w="135" h="135" extrusionOk="0">
                    <a:moveTo>
                      <a:pt x="67" y="0"/>
                    </a:moveTo>
                    <a:cubicBezTo>
                      <a:pt x="31" y="0"/>
                      <a:pt x="0" y="31"/>
                      <a:pt x="0" y="67"/>
                    </a:cubicBezTo>
                    <a:cubicBezTo>
                      <a:pt x="0" y="103"/>
                      <a:pt x="31" y="134"/>
                      <a:pt x="67" y="134"/>
                    </a:cubicBezTo>
                    <a:cubicBezTo>
                      <a:pt x="104" y="134"/>
                      <a:pt x="134" y="103"/>
                      <a:pt x="134" y="67"/>
                    </a:cubicBezTo>
                    <a:cubicBezTo>
                      <a:pt x="134" y="31"/>
                      <a:pt x="104" y="0"/>
                      <a:pt x="67"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31" name="Google Shape;7324;p57"/>
              <p:cNvSpPr/>
              <p:nvPr/>
            </p:nvSpPr>
            <p:spPr>
              <a:xfrm>
                <a:off x="5816996" y="4068714"/>
                <a:ext cx="2748" cy="2748"/>
              </a:xfrm>
              <a:custGeom>
                <a:avLst/>
                <a:gdLst/>
                <a:ahLst/>
                <a:cxnLst/>
                <a:rect l="l" t="t" r="r" b="b"/>
                <a:pathLst>
                  <a:path w="57" h="57" extrusionOk="0">
                    <a:moveTo>
                      <a:pt x="28" y="0"/>
                    </a:moveTo>
                    <a:cubicBezTo>
                      <a:pt x="12" y="0"/>
                      <a:pt x="0" y="11"/>
                      <a:pt x="0" y="28"/>
                    </a:cubicBezTo>
                    <a:cubicBezTo>
                      <a:pt x="0" y="42"/>
                      <a:pt x="12" y="56"/>
                      <a:pt x="28" y="56"/>
                    </a:cubicBezTo>
                    <a:cubicBezTo>
                      <a:pt x="42" y="56"/>
                      <a:pt x="56" y="42"/>
                      <a:pt x="56" y="28"/>
                    </a:cubicBezTo>
                    <a:cubicBezTo>
                      <a:pt x="56" y="11"/>
                      <a:pt x="42" y="0"/>
                      <a:pt x="28"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32" name="Google Shape;7325;p57"/>
              <p:cNvSpPr/>
              <p:nvPr/>
            </p:nvSpPr>
            <p:spPr>
              <a:xfrm>
                <a:off x="5765611" y="4115713"/>
                <a:ext cx="7327" cy="6748"/>
              </a:xfrm>
              <a:custGeom>
                <a:avLst/>
                <a:gdLst/>
                <a:ahLst/>
                <a:cxnLst/>
                <a:rect l="l" t="t" r="r" b="b"/>
                <a:pathLst>
                  <a:path w="152" h="140" extrusionOk="0">
                    <a:moveTo>
                      <a:pt x="77" y="0"/>
                    </a:moveTo>
                    <a:cubicBezTo>
                      <a:pt x="60" y="0"/>
                      <a:pt x="42" y="7"/>
                      <a:pt x="29" y="21"/>
                    </a:cubicBezTo>
                    <a:cubicBezTo>
                      <a:pt x="1" y="49"/>
                      <a:pt x="1" y="91"/>
                      <a:pt x="29" y="119"/>
                    </a:cubicBezTo>
                    <a:cubicBezTo>
                      <a:pt x="42" y="133"/>
                      <a:pt x="60" y="140"/>
                      <a:pt x="77" y="140"/>
                    </a:cubicBezTo>
                    <a:cubicBezTo>
                      <a:pt x="95" y="140"/>
                      <a:pt x="112" y="133"/>
                      <a:pt x="126" y="119"/>
                    </a:cubicBezTo>
                    <a:cubicBezTo>
                      <a:pt x="151" y="91"/>
                      <a:pt x="151" y="49"/>
                      <a:pt x="126" y="21"/>
                    </a:cubicBezTo>
                    <a:cubicBezTo>
                      <a:pt x="112" y="7"/>
                      <a:pt x="95" y="0"/>
                      <a:pt x="77"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33" name="Google Shape;7326;p57"/>
              <p:cNvSpPr/>
              <p:nvPr/>
            </p:nvSpPr>
            <p:spPr>
              <a:xfrm>
                <a:off x="5767925" y="4117641"/>
                <a:ext cx="2844" cy="2748"/>
              </a:xfrm>
              <a:custGeom>
                <a:avLst/>
                <a:gdLst/>
                <a:ahLst/>
                <a:cxnLst/>
                <a:rect l="l" t="t" r="r" b="b"/>
                <a:pathLst>
                  <a:path w="59" h="57" extrusionOk="0">
                    <a:moveTo>
                      <a:pt x="29" y="1"/>
                    </a:moveTo>
                    <a:cubicBezTo>
                      <a:pt x="22" y="1"/>
                      <a:pt x="14" y="4"/>
                      <a:pt x="8" y="9"/>
                    </a:cubicBezTo>
                    <a:cubicBezTo>
                      <a:pt x="0" y="20"/>
                      <a:pt x="0" y="37"/>
                      <a:pt x="8" y="48"/>
                    </a:cubicBezTo>
                    <a:cubicBezTo>
                      <a:pt x="14" y="54"/>
                      <a:pt x="22" y="57"/>
                      <a:pt x="29" y="57"/>
                    </a:cubicBezTo>
                    <a:cubicBezTo>
                      <a:pt x="36" y="57"/>
                      <a:pt x="43" y="54"/>
                      <a:pt x="47" y="48"/>
                    </a:cubicBezTo>
                    <a:cubicBezTo>
                      <a:pt x="59" y="37"/>
                      <a:pt x="59" y="23"/>
                      <a:pt x="47" y="9"/>
                    </a:cubicBezTo>
                    <a:cubicBezTo>
                      <a:pt x="43" y="4"/>
                      <a:pt x="36" y="1"/>
                      <a:pt x="29"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34" name="Google Shape;7327;p57"/>
              <p:cNvSpPr/>
              <p:nvPr/>
            </p:nvSpPr>
            <p:spPr>
              <a:xfrm>
                <a:off x="5768600" y="4069630"/>
                <a:ext cx="50034" cy="50082"/>
              </a:xfrm>
              <a:custGeom>
                <a:avLst/>
                <a:gdLst/>
                <a:ahLst/>
                <a:cxnLst/>
                <a:rect l="l" t="t" r="r" b="b"/>
                <a:pathLst>
                  <a:path w="1038" h="1039" extrusionOk="0">
                    <a:moveTo>
                      <a:pt x="87" y="1"/>
                    </a:moveTo>
                    <a:lnTo>
                      <a:pt x="0" y="87"/>
                    </a:lnTo>
                    <a:lnTo>
                      <a:pt x="951" y="1039"/>
                    </a:lnTo>
                    <a:lnTo>
                      <a:pt x="1038" y="952"/>
                    </a:lnTo>
                    <a:lnTo>
                      <a:pt x="87"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35" name="Google Shape;7328;p57"/>
              <p:cNvSpPr/>
              <p:nvPr/>
            </p:nvSpPr>
            <p:spPr>
              <a:xfrm>
                <a:off x="5815116" y="4115906"/>
                <a:ext cx="6507" cy="6363"/>
              </a:xfrm>
              <a:custGeom>
                <a:avLst/>
                <a:gdLst/>
                <a:ahLst/>
                <a:cxnLst/>
                <a:rect l="l" t="t" r="r" b="b"/>
                <a:pathLst>
                  <a:path w="135" h="132" extrusionOk="0">
                    <a:moveTo>
                      <a:pt x="67" y="1"/>
                    </a:moveTo>
                    <a:cubicBezTo>
                      <a:pt x="31" y="1"/>
                      <a:pt x="0" y="31"/>
                      <a:pt x="0" y="67"/>
                    </a:cubicBezTo>
                    <a:cubicBezTo>
                      <a:pt x="0" y="104"/>
                      <a:pt x="31" y="132"/>
                      <a:pt x="67" y="132"/>
                    </a:cubicBezTo>
                    <a:cubicBezTo>
                      <a:pt x="104" y="132"/>
                      <a:pt x="134" y="104"/>
                      <a:pt x="134" y="67"/>
                    </a:cubicBezTo>
                    <a:cubicBezTo>
                      <a:pt x="134" y="31"/>
                      <a:pt x="104" y="1"/>
                      <a:pt x="67"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36" name="Google Shape;7329;p57"/>
              <p:cNvSpPr/>
              <p:nvPr/>
            </p:nvSpPr>
            <p:spPr>
              <a:xfrm>
                <a:off x="5816996" y="4117785"/>
                <a:ext cx="2748" cy="2748"/>
              </a:xfrm>
              <a:custGeom>
                <a:avLst/>
                <a:gdLst/>
                <a:ahLst/>
                <a:cxnLst/>
                <a:rect l="l" t="t" r="r" b="b"/>
                <a:pathLst>
                  <a:path w="57" h="57" extrusionOk="0">
                    <a:moveTo>
                      <a:pt x="28" y="1"/>
                    </a:moveTo>
                    <a:cubicBezTo>
                      <a:pt x="12" y="1"/>
                      <a:pt x="0" y="12"/>
                      <a:pt x="0" y="28"/>
                    </a:cubicBezTo>
                    <a:cubicBezTo>
                      <a:pt x="0" y="42"/>
                      <a:pt x="12" y="56"/>
                      <a:pt x="28" y="56"/>
                    </a:cubicBezTo>
                    <a:cubicBezTo>
                      <a:pt x="42" y="56"/>
                      <a:pt x="56" y="42"/>
                      <a:pt x="56" y="28"/>
                    </a:cubicBezTo>
                    <a:cubicBezTo>
                      <a:pt x="56" y="12"/>
                      <a:pt x="42" y="1"/>
                      <a:pt x="28"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37" name="Google Shape;7330;p57"/>
              <p:cNvSpPr/>
              <p:nvPr/>
            </p:nvSpPr>
            <p:spPr>
              <a:xfrm>
                <a:off x="5765756" y="4066642"/>
                <a:ext cx="7423" cy="6652"/>
              </a:xfrm>
              <a:custGeom>
                <a:avLst/>
                <a:gdLst/>
                <a:ahLst/>
                <a:cxnLst/>
                <a:rect l="l" t="t" r="r" b="b"/>
                <a:pathLst>
                  <a:path w="154" h="138" extrusionOk="0">
                    <a:moveTo>
                      <a:pt x="77" y="0"/>
                    </a:moveTo>
                    <a:cubicBezTo>
                      <a:pt x="60" y="0"/>
                      <a:pt x="42" y="7"/>
                      <a:pt x="28" y="21"/>
                    </a:cubicBezTo>
                    <a:cubicBezTo>
                      <a:pt x="0" y="49"/>
                      <a:pt x="0" y="91"/>
                      <a:pt x="28" y="119"/>
                    </a:cubicBezTo>
                    <a:cubicBezTo>
                      <a:pt x="41" y="131"/>
                      <a:pt x="58" y="137"/>
                      <a:pt x="76" y="137"/>
                    </a:cubicBezTo>
                    <a:cubicBezTo>
                      <a:pt x="94" y="137"/>
                      <a:pt x="112" y="131"/>
                      <a:pt x="126" y="119"/>
                    </a:cubicBezTo>
                    <a:cubicBezTo>
                      <a:pt x="154" y="91"/>
                      <a:pt x="154" y="49"/>
                      <a:pt x="126" y="21"/>
                    </a:cubicBezTo>
                    <a:cubicBezTo>
                      <a:pt x="112" y="7"/>
                      <a:pt x="95" y="0"/>
                      <a:pt x="77"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38" name="Google Shape;7331;p57"/>
              <p:cNvSpPr/>
              <p:nvPr/>
            </p:nvSpPr>
            <p:spPr>
              <a:xfrm>
                <a:off x="5767925" y="4068811"/>
                <a:ext cx="2844" cy="2651"/>
              </a:xfrm>
              <a:custGeom>
                <a:avLst/>
                <a:gdLst/>
                <a:ahLst/>
                <a:cxnLst/>
                <a:rect l="l" t="t" r="r" b="b"/>
                <a:pathLst>
                  <a:path w="59" h="55" extrusionOk="0">
                    <a:moveTo>
                      <a:pt x="29" y="0"/>
                    </a:moveTo>
                    <a:cubicBezTo>
                      <a:pt x="22" y="0"/>
                      <a:pt x="14" y="2"/>
                      <a:pt x="8" y="7"/>
                    </a:cubicBezTo>
                    <a:cubicBezTo>
                      <a:pt x="0" y="18"/>
                      <a:pt x="0" y="35"/>
                      <a:pt x="8" y="46"/>
                    </a:cubicBezTo>
                    <a:cubicBezTo>
                      <a:pt x="17" y="51"/>
                      <a:pt x="24" y="54"/>
                      <a:pt x="31" y="54"/>
                    </a:cubicBezTo>
                    <a:cubicBezTo>
                      <a:pt x="38" y="54"/>
                      <a:pt x="43" y="51"/>
                      <a:pt x="47" y="46"/>
                    </a:cubicBezTo>
                    <a:cubicBezTo>
                      <a:pt x="59" y="35"/>
                      <a:pt x="59" y="18"/>
                      <a:pt x="47" y="7"/>
                    </a:cubicBezTo>
                    <a:cubicBezTo>
                      <a:pt x="43" y="2"/>
                      <a:pt x="36" y="0"/>
                      <a:pt x="29"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39" name="Google Shape;7332;p57"/>
              <p:cNvSpPr/>
              <p:nvPr/>
            </p:nvSpPr>
            <p:spPr>
              <a:xfrm>
                <a:off x="5786869" y="4087128"/>
                <a:ext cx="13882" cy="13882"/>
              </a:xfrm>
              <a:custGeom>
                <a:avLst/>
                <a:gdLst/>
                <a:ahLst/>
                <a:cxnLst/>
                <a:rect l="l" t="t" r="r" b="b"/>
                <a:pathLst>
                  <a:path w="288" h="288" extrusionOk="0">
                    <a:moveTo>
                      <a:pt x="143" y="0"/>
                    </a:moveTo>
                    <a:cubicBezTo>
                      <a:pt x="65" y="0"/>
                      <a:pt x="0" y="65"/>
                      <a:pt x="0" y="143"/>
                    </a:cubicBezTo>
                    <a:cubicBezTo>
                      <a:pt x="0" y="224"/>
                      <a:pt x="65" y="288"/>
                      <a:pt x="143" y="288"/>
                    </a:cubicBezTo>
                    <a:cubicBezTo>
                      <a:pt x="224" y="288"/>
                      <a:pt x="288" y="224"/>
                      <a:pt x="288" y="143"/>
                    </a:cubicBezTo>
                    <a:cubicBezTo>
                      <a:pt x="288" y="65"/>
                      <a:pt x="224" y="0"/>
                      <a:pt x="143" y="0"/>
                    </a:cubicBezTo>
                    <a:close/>
                  </a:path>
                </a:pathLst>
              </a:custGeom>
              <a:solidFill>
                <a:srgbClr val="E28181"/>
              </a:solidFill>
              <a:ln>
                <a:noFill/>
              </a:ln>
            </p:spPr>
            <p:txBody>
              <a:bodyPr spcFirstLastPara="1" wrap="square" lIns="121598" tIns="121598" rIns="121598" bIns="121598" anchor="ctr" anchorCtr="0">
                <a:noAutofit/>
              </a:bodyPr>
              <a:lstStyle/>
              <a:p>
                <a:endParaRPr sz="2479"/>
              </a:p>
            </p:txBody>
          </p:sp>
          <p:sp>
            <p:nvSpPr>
              <p:cNvPr id="440" name="Google Shape;7333;p57"/>
              <p:cNvSpPr/>
              <p:nvPr/>
            </p:nvSpPr>
            <p:spPr>
              <a:xfrm>
                <a:off x="5827745" y="3907185"/>
                <a:ext cx="113276" cy="97658"/>
              </a:xfrm>
              <a:custGeom>
                <a:avLst/>
                <a:gdLst/>
                <a:ahLst/>
                <a:cxnLst/>
                <a:rect l="l" t="t" r="r" b="b"/>
                <a:pathLst>
                  <a:path w="2350" h="2026" extrusionOk="0">
                    <a:moveTo>
                      <a:pt x="1177" y="0"/>
                    </a:moveTo>
                    <a:cubicBezTo>
                      <a:pt x="1015" y="0"/>
                      <a:pt x="853" y="83"/>
                      <a:pt x="768" y="249"/>
                    </a:cubicBezTo>
                    <a:lnTo>
                      <a:pt x="690" y="402"/>
                    </a:lnTo>
                    <a:lnTo>
                      <a:pt x="519" y="428"/>
                    </a:lnTo>
                    <a:cubicBezTo>
                      <a:pt x="146" y="483"/>
                      <a:pt x="1" y="941"/>
                      <a:pt x="268" y="1203"/>
                    </a:cubicBezTo>
                    <a:lnTo>
                      <a:pt x="391" y="1323"/>
                    </a:lnTo>
                    <a:lnTo>
                      <a:pt x="363" y="1496"/>
                    </a:lnTo>
                    <a:cubicBezTo>
                      <a:pt x="312" y="1788"/>
                      <a:pt x="547" y="2025"/>
                      <a:pt x="812" y="2025"/>
                    </a:cubicBezTo>
                    <a:cubicBezTo>
                      <a:pt x="881" y="2025"/>
                      <a:pt x="953" y="2009"/>
                      <a:pt x="1022" y="1973"/>
                    </a:cubicBezTo>
                    <a:lnTo>
                      <a:pt x="1175" y="1892"/>
                    </a:lnTo>
                    <a:lnTo>
                      <a:pt x="1328" y="1973"/>
                    </a:lnTo>
                    <a:cubicBezTo>
                      <a:pt x="1397" y="2009"/>
                      <a:pt x="1469" y="2025"/>
                      <a:pt x="1538" y="2025"/>
                    </a:cubicBezTo>
                    <a:cubicBezTo>
                      <a:pt x="1803" y="2025"/>
                      <a:pt x="2038" y="1788"/>
                      <a:pt x="1987" y="1496"/>
                    </a:cubicBezTo>
                    <a:lnTo>
                      <a:pt x="1959" y="1323"/>
                    </a:lnTo>
                    <a:lnTo>
                      <a:pt x="2082" y="1203"/>
                    </a:lnTo>
                    <a:cubicBezTo>
                      <a:pt x="2350" y="938"/>
                      <a:pt x="2204" y="481"/>
                      <a:pt x="1831" y="428"/>
                    </a:cubicBezTo>
                    <a:lnTo>
                      <a:pt x="1660" y="402"/>
                    </a:lnTo>
                    <a:lnTo>
                      <a:pt x="1582" y="249"/>
                    </a:lnTo>
                    <a:cubicBezTo>
                      <a:pt x="1500" y="83"/>
                      <a:pt x="1339" y="0"/>
                      <a:pt x="117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41" name="Google Shape;7334;p57"/>
              <p:cNvSpPr/>
              <p:nvPr/>
            </p:nvSpPr>
            <p:spPr>
              <a:xfrm>
                <a:off x="5835940" y="3914319"/>
                <a:ext cx="96598" cy="83342"/>
              </a:xfrm>
              <a:custGeom>
                <a:avLst/>
                <a:gdLst/>
                <a:ahLst/>
                <a:cxnLst/>
                <a:rect l="l" t="t" r="r" b="b"/>
                <a:pathLst>
                  <a:path w="2004" h="1729" extrusionOk="0">
                    <a:moveTo>
                      <a:pt x="1007" y="1"/>
                    </a:moveTo>
                    <a:cubicBezTo>
                      <a:pt x="868" y="1"/>
                      <a:pt x="727" y="73"/>
                      <a:pt x="651" y="218"/>
                    </a:cubicBezTo>
                    <a:lnTo>
                      <a:pt x="587" y="349"/>
                    </a:lnTo>
                    <a:lnTo>
                      <a:pt x="444" y="372"/>
                    </a:lnTo>
                    <a:cubicBezTo>
                      <a:pt x="129" y="416"/>
                      <a:pt x="1" y="807"/>
                      <a:pt x="232" y="1030"/>
                    </a:cubicBezTo>
                    <a:lnTo>
                      <a:pt x="335" y="1130"/>
                    </a:lnTo>
                    <a:lnTo>
                      <a:pt x="310" y="1276"/>
                    </a:lnTo>
                    <a:cubicBezTo>
                      <a:pt x="266" y="1525"/>
                      <a:pt x="465" y="1729"/>
                      <a:pt x="689" y="1729"/>
                    </a:cubicBezTo>
                    <a:cubicBezTo>
                      <a:pt x="748" y="1729"/>
                      <a:pt x="809" y="1714"/>
                      <a:pt x="868" y="1683"/>
                    </a:cubicBezTo>
                    <a:lnTo>
                      <a:pt x="1002" y="1613"/>
                    </a:lnTo>
                    <a:lnTo>
                      <a:pt x="1133" y="1683"/>
                    </a:lnTo>
                    <a:cubicBezTo>
                      <a:pt x="1191" y="1713"/>
                      <a:pt x="1250" y="1726"/>
                      <a:pt x="1308" y="1726"/>
                    </a:cubicBezTo>
                    <a:cubicBezTo>
                      <a:pt x="1533" y="1726"/>
                      <a:pt x="1733" y="1524"/>
                      <a:pt x="1691" y="1276"/>
                    </a:cubicBezTo>
                    <a:lnTo>
                      <a:pt x="1669" y="1130"/>
                    </a:lnTo>
                    <a:lnTo>
                      <a:pt x="1772" y="1030"/>
                    </a:lnTo>
                    <a:cubicBezTo>
                      <a:pt x="2004" y="807"/>
                      <a:pt x="1873" y="416"/>
                      <a:pt x="1560" y="372"/>
                    </a:cubicBezTo>
                    <a:lnTo>
                      <a:pt x="1418" y="349"/>
                    </a:lnTo>
                    <a:lnTo>
                      <a:pt x="1354" y="218"/>
                    </a:lnTo>
                    <a:cubicBezTo>
                      <a:pt x="1284" y="73"/>
                      <a:pt x="1147" y="1"/>
                      <a:pt x="1007"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42" name="Google Shape;7335;p57"/>
              <p:cNvSpPr/>
              <p:nvPr/>
            </p:nvSpPr>
            <p:spPr>
              <a:xfrm>
                <a:off x="5836084" y="3920923"/>
                <a:ext cx="88789" cy="80450"/>
              </a:xfrm>
              <a:custGeom>
                <a:avLst/>
                <a:gdLst/>
                <a:ahLst/>
                <a:cxnLst/>
                <a:rect l="l" t="t" r="r" b="b"/>
                <a:pathLst>
                  <a:path w="1842" h="1669" extrusionOk="0">
                    <a:moveTo>
                      <a:pt x="0" y="781"/>
                    </a:moveTo>
                    <a:lnTo>
                      <a:pt x="0" y="781"/>
                    </a:lnTo>
                    <a:cubicBezTo>
                      <a:pt x="23" y="832"/>
                      <a:pt x="53" y="876"/>
                      <a:pt x="98" y="918"/>
                    </a:cubicBezTo>
                    <a:lnTo>
                      <a:pt x="221" y="1041"/>
                    </a:lnTo>
                    <a:lnTo>
                      <a:pt x="193" y="1211"/>
                    </a:lnTo>
                    <a:cubicBezTo>
                      <a:pt x="190" y="1225"/>
                      <a:pt x="190" y="1236"/>
                      <a:pt x="190" y="1250"/>
                    </a:cubicBezTo>
                    <a:cubicBezTo>
                      <a:pt x="355" y="1186"/>
                      <a:pt x="551" y="1061"/>
                      <a:pt x="733" y="980"/>
                    </a:cubicBezTo>
                    <a:lnTo>
                      <a:pt x="733" y="980"/>
                    </a:lnTo>
                    <a:cubicBezTo>
                      <a:pt x="735" y="987"/>
                      <a:pt x="738" y="991"/>
                      <a:pt x="747" y="991"/>
                    </a:cubicBezTo>
                    <a:cubicBezTo>
                      <a:pt x="748" y="991"/>
                      <a:pt x="749" y="991"/>
                      <a:pt x="751" y="991"/>
                    </a:cubicBezTo>
                    <a:cubicBezTo>
                      <a:pt x="805" y="985"/>
                      <a:pt x="857" y="961"/>
                      <a:pt x="890" y="922"/>
                    </a:cubicBezTo>
                    <a:lnTo>
                      <a:pt x="890" y="922"/>
                    </a:lnTo>
                    <a:cubicBezTo>
                      <a:pt x="840" y="935"/>
                      <a:pt x="787" y="956"/>
                      <a:pt x="733" y="980"/>
                    </a:cubicBezTo>
                    <a:lnTo>
                      <a:pt x="733" y="980"/>
                    </a:lnTo>
                    <a:cubicBezTo>
                      <a:pt x="728" y="951"/>
                      <a:pt x="765" y="878"/>
                      <a:pt x="741" y="878"/>
                    </a:cubicBezTo>
                    <a:cubicBezTo>
                      <a:pt x="739" y="878"/>
                      <a:pt x="737" y="878"/>
                      <a:pt x="734" y="879"/>
                    </a:cubicBezTo>
                    <a:cubicBezTo>
                      <a:pt x="590" y="927"/>
                      <a:pt x="502" y="961"/>
                      <a:pt x="415" y="961"/>
                    </a:cubicBezTo>
                    <a:cubicBezTo>
                      <a:pt x="310" y="961"/>
                      <a:pt x="204" y="912"/>
                      <a:pt x="0" y="781"/>
                    </a:cubicBezTo>
                    <a:close/>
                    <a:moveTo>
                      <a:pt x="1426" y="0"/>
                    </a:moveTo>
                    <a:cubicBezTo>
                      <a:pt x="1390" y="207"/>
                      <a:pt x="1326" y="408"/>
                      <a:pt x="1242" y="597"/>
                    </a:cubicBezTo>
                    <a:cubicBezTo>
                      <a:pt x="1217" y="650"/>
                      <a:pt x="1189" y="706"/>
                      <a:pt x="1133" y="723"/>
                    </a:cubicBezTo>
                    <a:cubicBezTo>
                      <a:pt x="1123" y="726"/>
                      <a:pt x="1112" y="728"/>
                      <a:pt x="1102" y="728"/>
                    </a:cubicBezTo>
                    <a:cubicBezTo>
                      <a:pt x="1070" y="728"/>
                      <a:pt x="1038" y="713"/>
                      <a:pt x="1013" y="692"/>
                    </a:cubicBezTo>
                    <a:cubicBezTo>
                      <a:pt x="977" y="664"/>
                      <a:pt x="952" y="628"/>
                      <a:pt x="929" y="589"/>
                    </a:cubicBezTo>
                    <a:cubicBezTo>
                      <a:pt x="807" y="402"/>
                      <a:pt x="687" y="212"/>
                      <a:pt x="567" y="25"/>
                    </a:cubicBezTo>
                    <a:lnTo>
                      <a:pt x="517" y="123"/>
                    </a:lnTo>
                    <a:lnTo>
                      <a:pt x="425" y="137"/>
                    </a:lnTo>
                    <a:cubicBezTo>
                      <a:pt x="620" y="260"/>
                      <a:pt x="787" y="419"/>
                      <a:pt x="888" y="625"/>
                    </a:cubicBezTo>
                    <a:cubicBezTo>
                      <a:pt x="932" y="720"/>
                      <a:pt x="957" y="837"/>
                      <a:pt x="893" y="918"/>
                    </a:cubicBezTo>
                    <a:cubicBezTo>
                      <a:pt x="892" y="919"/>
                      <a:pt x="891" y="921"/>
                      <a:pt x="890" y="922"/>
                    </a:cubicBezTo>
                    <a:lnTo>
                      <a:pt x="890" y="922"/>
                    </a:lnTo>
                    <a:cubicBezTo>
                      <a:pt x="891" y="921"/>
                      <a:pt x="892" y="921"/>
                      <a:pt x="893" y="921"/>
                    </a:cubicBezTo>
                    <a:cubicBezTo>
                      <a:pt x="894" y="921"/>
                      <a:pt x="895" y="921"/>
                      <a:pt x="895" y="921"/>
                    </a:cubicBezTo>
                    <a:cubicBezTo>
                      <a:pt x="920" y="921"/>
                      <a:pt x="908" y="1019"/>
                      <a:pt x="924" y="1041"/>
                    </a:cubicBezTo>
                    <a:cubicBezTo>
                      <a:pt x="938" y="1049"/>
                      <a:pt x="943" y="1072"/>
                      <a:pt x="949" y="1091"/>
                    </a:cubicBezTo>
                    <a:cubicBezTo>
                      <a:pt x="966" y="1183"/>
                      <a:pt x="957" y="1272"/>
                      <a:pt x="943" y="1365"/>
                    </a:cubicBezTo>
                    <a:cubicBezTo>
                      <a:pt x="929" y="1465"/>
                      <a:pt x="910" y="1565"/>
                      <a:pt x="890" y="1669"/>
                    </a:cubicBezTo>
                    <a:lnTo>
                      <a:pt x="999" y="1613"/>
                    </a:lnTo>
                    <a:lnTo>
                      <a:pt x="1075" y="1649"/>
                    </a:lnTo>
                    <a:cubicBezTo>
                      <a:pt x="1063" y="1563"/>
                      <a:pt x="1058" y="1479"/>
                      <a:pt x="1049" y="1395"/>
                    </a:cubicBezTo>
                    <a:cubicBezTo>
                      <a:pt x="1044" y="1256"/>
                      <a:pt x="1049" y="1105"/>
                      <a:pt x="1128" y="991"/>
                    </a:cubicBezTo>
                    <a:cubicBezTo>
                      <a:pt x="1133" y="985"/>
                      <a:pt x="1139" y="974"/>
                      <a:pt x="1144" y="971"/>
                    </a:cubicBezTo>
                    <a:cubicBezTo>
                      <a:pt x="1155" y="963"/>
                      <a:pt x="1169" y="963"/>
                      <a:pt x="1183" y="963"/>
                    </a:cubicBezTo>
                    <a:cubicBezTo>
                      <a:pt x="1390" y="963"/>
                      <a:pt x="1580" y="1041"/>
                      <a:pt x="1783" y="1091"/>
                    </a:cubicBezTo>
                    <a:lnTo>
                      <a:pt x="1775" y="1044"/>
                    </a:lnTo>
                    <a:lnTo>
                      <a:pt x="1842" y="985"/>
                    </a:lnTo>
                    <a:cubicBezTo>
                      <a:pt x="1772" y="980"/>
                      <a:pt x="1699" y="977"/>
                      <a:pt x="1630" y="966"/>
                    </a:cubicBezTo>
                    <a:cubicBezTo>
                      <a:pt x="1557" y="957"/>
                      <a:pt x="1487" y="938"/>
                      <a:pt x="1418" y="918"/>
                    </a:cubicBezTo>
                    <a:cubicBezTo>
                      <a:pt x="1370" y="904"/>
                      <a:pt x="1326" y="887"/>
                      <a:pt x="1287" y="854"/>
                    </a:cubicBezTo>
                    <a:cubicBezTo>
                      <a:pt x="1250" y="823"/>
                      <a:pt x="1225" y="781"/>
                      <a:pt x="1225" y="734"/>
                    </a:cubicBezTo>
                    <a:cubicBezTo>
                      <a:pt x="1225" y="684"/>
                      <a:pt x="1253" y="642"/>
                      <a:pt x="1278" y="600"/>
                    </a:cubicBezTo>
                    <a:cubicBezTo>
                      <a:pt x="1379" y="447"/>
                      <a:pt x="1482" y="290"/>
                      <a:pt x="1585" y="137"/>
                    </a:cubicBezTo>
                    <a:lnTo>
                      <a:pt x="1487" y="123"/>
                    </a:lnTo>
                    <a:lnTo>
                      <a:pt x="1426" y="0"/>
                    </a:ln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443" name="Google Shape;7336;p57"/>
              <p:cNvSpPr/>
              <p:nvPr/>
            </p:nvSpPr>
            <p:spPr>
              <a:xfrm>
                <a:off x="5866212" y="3937746"/>
                <a:ext cx="36634" cy="36586"/>
              </a:xfrm>
              <a:custGeom>
                <a:avLst/>
                <a:gdLst/>
                <a:ahLst/>
                <a:cxnLst/>
                <a:rect l="l" t="t" r="r" b="b"/>
                <a:pathLst>
                  <a:path w="760" h="759" extrusionOk="0">
                    <a:moveTo>
                      <a:pt x="380" y="0"/>
                    </a:moveTo>
                    <a:cubicBezTo>
                      <a:pt x="171" y="0"/>
                      <a:pt x="0" y="170"/>
                      <a:pt x="0" y="379"/>
                    </a:cubicBezTo>
                    <a:cubicBezTo>
                      <a:pt x="0" y="589"/>
                      <a:pt x="171" y="759"/>
                      <a:pt x="380" y="759"/>
                    </a:cubicBezTo>
                    <a:cubicBezTo>
                      <a:pt x="589" y="759"/>
                      <a:pt x="759" y="589"/>
                      <a:pt x="759" y="379"/>
                    </a:cubicBezTo>
                    <a:cubicBezTo>
                      <a:pt x="759" y="170"/>
                      <a:pt x="589" y="0"/>
                      <a:pt x="380"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44" name="Google Shape;7337;p57"/>
              <p:cNvSpPr/>
              <p:nvPr/>
            </p:nvSpPr>
            <p:spPr>
              <a:xfrm>
                <a:off x="5869682" y="3943482"/>
                <a:ext cx="29259" cy="25210"/>
              </a:xfrm>
              <a:custGeom>
                <a:avLst/>
                <a:gdLst/>
                <a:ahLst/>
                <a:cxnLst/>
                <a:rect l="l" t="t" r="r" b="b"/>
                <a:pathLst>
                  <a:path w="607" h="523" extrusionOk="0">
                    <a:moveTo>
                      <a:pt x="307" y="0"/>
                    </a:moveTo>
                    <a:cubicBezTo>
                      <a:pt x="264" y="0"/>
                      <a:pt x="220" y="22"/>
                      <a:pt x="193" y="65"/>
                    </a:cubicBezTo>
                    <a:lnTo>
                      <a:pt x="177" y="107"/>
                    </a:lnTo>
                    <a:lnTo>
                      <a:pt x="135" y="115"/>
                    </a:lnTo>
                    <a:cubicBezTo>
                      <a:pt x="40" y="129"/>
                      <a:pt x="1" y="247"/>
                      <a:pt x="71" y="313"/>
                    </a:cubicBezTo>
                    <a:lnTo>
                      <a:pt x="101" y="344"/>
                    </a:lnTo>
                    <a:lnTo>
                      <a:pt x="96" y="386"/>
                    </a:lnTo>
                    <a:cubicBezTo>
                      <a:pt x="83" y="461"/>
                      <a:pt x="141" y="522"/>
                      <a:pt x="209" y="522"/>
                    </a:cubicBezTo>
                    <a:cubicBezTo>
                      <a:pt x="227" y="522"/>
                      <a:pt x="245" y="518"/>
                      <a:pt x="263" y="509"/>
                    </a:cubicBezTo>
                    <a:lnTo>
                      <a:pt x="302" y="486"/>
                    </a:lnTo>
                    <a:lnTo>
                      <a:pt x="344" y="509"/>
                    </a:lnTo>
                    <a:cubicBezTo>
                      <a:pt x="361" y="518"/>
                      <a:pt x="380" y="522"/>
                      <a:pt x="397" y="522"/>
                    </a:cubicBezTo>
                    <a:cubicBezTo>
                      <a:pt x="464" y="522"/>
                      <a:pt x="525" y="461"/>
                      <a:pt x="511" y="386"/>
                    </a:cubicBezTo>
                    <a:lnTo>
                      <a:pt x="503" y="344"/>
                    </a:lnTo>
                    <a:lnTo>
                      <a:pt x="537" y="313"/>
                    </a:lnTo>
                    <a:cubicBezTo>
                      <a:pt x="606" y="247"/>
                      <a:pt x="570" y="129"/>
                      <a:pt x="472" y="115"/>
                    </a:cubicBezTo>
                    <a:lnTo>
                      <a:pt x="431" y="107"/>
                    </a:lnTo>
                    <a:lnTo>
                      <a:pt x="414" y="65"/>
                    </a:lnTo>
                    <a:cubicBezTo>
                      <a:pt x="392" y="22"/>
                      <a:pt x="350" y="0"/>
                      <a:pt x="307"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45" name="Google Shape;7338;p57"/>
              <p:cNvSpPr/>
              <p:nvPr/>
            </p:nvSpPr>
            <p:spPr>
              <a:xfrm>
                <a:off x="5875081" y="3946615"/>
                <a:ext cx="18895" cy="18847"/>
              </a:xfrm>
              <a:custGeom>
                <a:avLst/>
                <a:gdLst/>
                <a:ahLst/>
                <a:cxnLst/>
                <a:rect l="l" t="t" r="r" b="b"/>
                <a:pathLst>
                  <a:path w="392" h="391" extrusionOk="0">
                    <a:moveTo>
                      <a:pt x="201" y="0"/>
                    </a:moveTo>
                    <a:cubicBezTo>
                      <a:pt x="199" y="0"/>
                      <a:pt x="198" y="0"/>
                      <a:pt x="196" y="0"/>
                    </a:cubicBezTo>
                    <a:cubicBezTo>
                      <a:pt x="87" y="0"/>
                      <a:pt x="1" y="89"/>
                      <a:pt x="1" y="195"/>
                    </a:cubicBezTo>
                    <a:cubicBezTo>
                      <a:pt x="1" y="304"/>
                      <a:pt x="87" y="391"/>
                      <a:pt x="196" y="391"/>
                    </a:cubicBezTo>
                    <a:cubicBezTo>
                      <a:pt x="305" y="391"/>
                      <a:pt x="391" y="304"/>
                      <a:pt x="391" y="195"/>
                    </a:cubicBezTo>
                    <a:cubicBezTo>
                      <a:pt x="391" y="86"/>
                      <a:pt x="307" y="0"/>
                      <a:pt x="201"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46" name="Google Shape;7339;p57"/>
              <p:cNvSpPr/>
              <p:nvPr/>
            </p:nvSpPr>
            <p:spPr>
              <a:xfrm>
                <a:off x="5881540" y="3928057"/>
                <a:ext cx="5977" cy="56493"/>
              </a:xfrm>
              <a:custGeom>
                <a:avLst/>
                <a:gdLst/>
                <a:ahLst/>
                <a:cxnLst/>
                <a:rect l="l" t="t" r="r" b="b"/>
                <a:pathLst>
                  <a:path w="124" h="1172" extrusionOk="0">
                    <a:moveTo>
                      <a:pt x="0" y="0"/>
                    </a:moveTo>
                    <a:lnTo>
                      <a:pt x="0" y="1172"/>
                    </a:lnTo>
                    <a:lnTo>
                      <a:pt x="123" y="1172"/>
                    </a:lnTo>
                    <a:lnTo>
                      <a:pt x="123"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47" name="Google Shape;7340;p57"/>
              <p:cNvSpPr/>
              <p:nvPr/>
            </p:nvSpPr>
            <p:spPr>
              <a:xfrm>
                <a:off x="5881685" y="3923044"/>
                <a:ext cx="5833" cy="5833"/>
              </a:xfrm>
              <a:custGeom>
                <a:avLst/>
                <a:gdLst/>
                <a:ahLst/>
                <a:cxnLst/>
                <a:rect l="l" t="t" r="r" b="b"/>
                <a:pathLst>
                  <a:path w="121" h="121" extrusionOk="0">
                    <a:moveTo>
                      <a:pt x="59" y="1"/>
                    </a:moveTo>
                    <a:cubicBezTo>
                      <a:pt x="28" y="1"/>
                      <a:pt x="0" y="29"/>
                      <a:pt x="0" y="60"/>
                    </a:cubicBezTo>
                    <a:cubicBezTo>
                      <a:pt x="0" y="93"/>
                      <a:pt x="28" y="121"/>
                      <a:pt x="59" y="121"/>
                    </a:cubicBezTo>
                    <a:cubicBezTo>
                      <a:pt x="90" y="121"/>
                      <a:pt x="120" y="93"/>
                      <a:pt x="120" y="60"/>
                    </a:cubicBezTo>
                    <a:cubicBezTo>
                      <a:pt x="120" y="29"/>
                      <a:pt x="95" y="1"/>
                      <a:pt x="59"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48" name="Google Shape;7341;p57"/>
              <p:cNvSpPr/>
              <p:nvPr/>
            </p:nvSpPr>
            <p:spPr>
              <a:xfrm>
                <a:off x="5883420" y="3924827"/>
                <a:ext cx="2314" cy="2314"/>
              </a:xfrm>
              <a:custGeom>
                <a:avLst/>
                <a:gdLst/>
                <a:ahLst/>
                <a:cxnLst/>
                <a:rect l="l" t="t" r="r" b="b"/>
                <a:pathLst>
                  <a:path w="48" h="48" extrusionOk="0">
                    <a:moveTo>
                      <a:pt x="23" y="0"/>
                    </a:moveTo>
                    <a:cubicBezTo>
                      <a:pt x="9" y="0"/>
                      <a:pt x="1" y="11"/>
                      <a:pt x="1" y="23"/>
                    </a:cubicBezTo>
                    <a:cubicBezTo>
                      <a:pt x="1" y="36"/>
                      <a:pt x="9" y="48"/>
                      <a:pt x="23" y="48"/>
                    </a:cubicBezTo>
                    <a:cubicBezTo>
                      <a:pt x="37" y="48"/>
                      <a:pt x="48" y="36"/>
                      <a:pt x="48" y="23"/>
                    </a:cubicBezTo>
                    <a:cubicBezTo>
                      <a:pt x="48" y="11"/>
                      <a:pt x="37" y="0"/>
                      <a:pt x="23"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49" name="Google Shape;7342;p57"/>
              <p:cNvSpPr/>
              <p:nvPr/>
            </p:nvSpPr>
            <p:spPr>
              <a:xfrm>
                <a:off x="5881685" y="3983828"/>
                <a:ext cx="5833" cy="5736"/>
              </a:xfrm>
              <a:custGeom>
                <a:avLst/>
                <a:gdLst/>
                <a:ahLst/>
                <a:cxnLst/>
                <a:rect l="l" t="t" r="r" b="b"/>
                <a:pathLst>
                  <a:path w="121" h="119" extrusionOk="0">
                    <a:moveTo>
                      <a:pt x="59" y="1"/>
                    </a:moveTo>
                    <a:cubicBezTo>
                      <a:pt x="28" y="1"/>
                      <a:pt x="0" y="29"/>
                      <a:pt x="0" y="60"/>
                    </a:cubicBezTo>
                    <a:cubicBezTo>
                      <a:pt x="0" y="90"/>
                      <a:pt x="28" y="118"/>
                      <a:pt x="59" y="118"/>
                    </a:cubicBezTo>
                    <a:cubicBezTo>
                      <a:pt x="90" y="118"/>
                      <a:pt x="120" y="90"/>
                      <a:pt x="120" y="60"/>
                    </a:cubicBezTo>
                    <a:cubicBezTo>
                      <a:pt x="120" y="23"/>
                      <a:pt x="95" y="1"/>
                      <a:pt x="59"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50" name="Google Shape;7343;p57"/>
              <p:cNvSpPr/>
              <p:nvPr/>
            </p:nvSpPr>
            <p:spPr>
              <a:xfrm>
                <a:off x="5883420" y="3985467"/>
                <a:ext cx="2314" cy="2314"/>
              </a:xfrm>
              <a:custGeom>
                <a:avLst/>
                <a:gdLst/>
                <a:ahLst/>
                <a:cxnLst/>
                <a:rect l="l" t="t" r="r" b="b"/>
                <a:pathLst>
                  <a:path w="48" h="48" extrusionOk="0">
                    <a:moveTo>
                      <a:pt x="23" y="0"/>
                    </a:moveTo>
                    <a:cubicBezTo>
                      <a:pt x="9" y="0"/>
                      <a:pt x="1" y="12"/>
                      <a:pt x="1" y="26"/>
                    </a:cubicBezTo>
                    <a:cubicBezTo>
                      <a:pt x="1" y="39"/>
                      <a:pt x="9" y="48"/>
                      <a:pt x="23" y="48"/>
                    </a:cubicBezTo>
                    <a:cubicBezTo>
                      <a:pt x="37" y="48"/>
                      <a:pt x="48" y="39"/>
                      <a:pt x="48" y="26"/>
                    </a:cubicBezTo>
                    <a:cubicBezTo>
                      <a:pt x="48" y="12"/>
                      <a:pt x="37" y="0"/>
                      <a:pt x="23"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51" name="Google Shape;7344;p57"/>
              <p:cNvSpPr/>
              <p:nvPr/>
            </p:nvSpPr>
            <p:spPr>
              <a:xfrm>
                <a:off x="5856234" y="3953171"/>
                <a:ext cx="56542" cy="5977"/>
              </a:xfrm>
              <a:custGeom>
                <a:avLst/>
                <a:gdLst/>
                <a:ahLst/>
                <a:cxnLst/>
                <a:rect l="l" t="t" r="r" b="b"/>
                <a:pathLst>
                  <a:path w="1173" h="124" extrusionOk="0">
                    <a:moveTo>
                      <a:pt x="1" y="1"/>
                    </a:moveTo>
                    <a:lnTo>
                      <a:pt x="1" y="124"/>
                    </a:lnTo>
                    <a:lnTo>
                      <a:pt x="1173" y="124"/>
                    </a:lnTo>
                    <a:lnTo>
                      <a:pt x="1173"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52" name="Google Shape;7345;p57"/>
              <p:cNvSpPr/>
              <p:nvPr/>
            </p:nvSpPr>
            <p:spPr>
              <a:xfrm>
                <a:off x="5912053" y="3953316"/>
                <a:ext cx="5833" cy="5833"/>
              </a:xfrm>
              <a:custGeom>
                <a:avLst/>
                <a:gdLst/>
                <a:ahLst/>
                <a:cxnLst/>
                <a:rect l="l" t="t" r="r" b="b"/>
                <a:pathLst>
                  <a:path w="121" h="121" extrusionOk="0">
                    <a:moveTo>
                      <a:pt x="62" y="1"/>
                    </a:moveTo>
                    <a:cubicBezTo>
                      <a:pt x="29" y="1"/>
                      <a:pt x="1" y="29"/>
                      <a:pt x="1" y="62"/>
                    </a:cubicBezTo>
                    <a:cubicBezTo>
                      <a:pt x="1" y="93"/>
                      <a:pt x="29" y="121"/>
                      <a:pt x="62" y="121"/>
                    </a:cubicBezTo>
                    <a:cubicBezTo>
                      <a:pt x="93" y="121"/>
                      <a:pt x="121" y="93"/>
                      <a:pt x="121" y="62"/>
                    </a:cubicBezTo>
                    <a:cubicBezTo>
                      <a:pt x="121" y="29"/>
                      <a:pt x="93" y="1"/>
                      <a:pt x="62"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53" name="Google Shape;7346;p57"/>
              <p:cNvSpPr/>
              <p:nvPr/>
            </p:nvSpPr>
            <p:spPr>
              <a:xfrm>
                <a:off x="5913788" y="3955051"/>
                <a:ext cx="2362" cy="2362"/>
              </a:xfrm>
              <a:custGeom>
                <a:avLst/>
                <a:gdLst/>
                <a:ahLst/>
                <a:cxnLst/>
                <a:rect l="l" t="t" r="r" b="b"/>
                <a:pathLst>
                  <a:path w="49" h="49" extrusionOk="0">
                    <a:moveTo>
                      <a:pt x="26" y="1"/>
                    </a:moveTo>
                    <a:cubicBezTo>
                      <a:pt x="12" y="1"/>
                      <a:pt x="1" y="12"/>
                      <a:pt x="1" y="23"/>
                    </a:cubicBezTo>
                    <a:cubicBezTo>
                      <a:pt x="1" y="37"/>
                      <a:pt x="12" y="48"/>
                      <a:pt x="26" y="48"/>
                    </a:cubicBezTo>
                    <a:cubicBezTo>
                      <a:pt x="37" y="48"/>
                      <a:pt x="48" y="37"/>
                      <a:pt x="48" y="23"/>
                    </a:cubicBezTo>
                    <a:cubicBezTo>
                      <a:pt x="48" y="12"/>
                      <a:pt x="37" y="1"/>
                      <a:pt x="26"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54" name="Google Shape;7347;p57"/>
              <p:cNvSpPr/>
              <p:nvPr/>
            </p:nvSpPr>
            <p:spPr>
              <a:xfrm>
                <a:off x="5851413" y="3953316"/>
                <a:ext cx="5833" cy="5833"/>
              </a:xfrm>
              <a:custGeom>
                <a:avLst/>
                <a:gdLst/>
                <a:ahLst/>
                <a:cxnLst/>
                <a:rect l="l" t="t" r="r" b="b"/>
                <a:pathLst>
                  <a:path w="121" h="121" extrusionOk="0">
                    <a:moveTo>
                      <a:pt x="59" y="1"/>
                    </a:moveTo>
                    <a:cubicBezTo>
                      <a:pt x="28" y="1"/>
                      <a:pt x="1" y="29"/>
                      <a:pt x="1" y="62"/>
                    </a:cubicBezTo>
                    <a:cubicBezTo>
                      <a:pt x="1" y="93"/>
                      <a:pt x="28" y="121"/>
                      <a:pt x="59" y="121"/>
                    </a:cubicBezTo>
                    <a:cubicBezTo>
                      <a:pt x="90" y="121"/>
                      <a:pt x="120" y="93"/>
                      <a:pt x="120" y="62"/>
                    </a:cubicBezTo>
                    <a:cubicBezTo>
                      <a:pt x="120" y="29"/>
                      <a:pt x="90" y="1"/>
                      <a:pt x="59"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55" name="Google Shape;7348;p57"/>
              <p:cNvSpPr/>
              <p:nvPr/>
            </p:nvSpPr>
            <p:spPr>
              <a:xfrm>
                <a:off x="5853148" y="3955051"/>
                <a:ext cx="2362" cy="2362"/>
              </a:xfrm>
              <a:custGeom>
                <a:avLst/>
                <a:gdLst/>
                <a:ahLst/>
                <a:cxnLst/>
                <a:rect l="l" t="t" r="r" b="b"/>
                <a:pathLst>
                  <a:path w="49" h="49" extrusionOk="0">
                    <a:moveTo>
                      <a:pt x="23" y="1"/>
                    </a:moveTo>
                    <a:cubicBezTo>
                      <a:pt x="9" y="1"/>
                      <a:pt x="1" y="12"/>
                      <a:pt x="1" y="26"/>
                    </a:cubicBezTo>
                    <a:cubicBezTo>
                      <a:pt x="1" y="40"/>
                      <a:pt x="9" y="48"/>
                      <a:pt x="23" y="48"/>
                    </a:cubicBezTo>
                    <a:cubicBezTo>
                      <a:pt x="37" y="48"/>
                      <a:pt x="48" y="40"/>
                      <a:pt x="48" y="26"/>
                    </a:cubicBezTo>
                    <a:cubicBezTo>
                      <a:pt x="48" y="12"/>
                      <a:pt x="37" y="1"/>
                      <a:pt x="23"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56" name="Google Shape;7349;p57"/>
              <p:cNvSpPr/>
              <p:nvPr/>
            </p:nvSpPr>
            <p:spPr>
              <a:xfrm>
                <a:off x="5866886" y="3938806"/>
                <a:ext cx="34754" cy="34754"/>
              </a:xfrm>
              <a:custGeom>
                <a:avLst/>
                <a:gdLst/>
                <a:ahLst/>
                <a:cxnLst/>
                <a:rect l="l" t="t" r="r" b="b"/>
                <a:pathLst>
                  <a:path w="721" h="721" extrusionOk="0">
                    <a:moveTo>
                      <a:pt x="636" y="0"/>
                    </a:moveTo>
                    <a:lnTo>
                      <a:pt x="0" y="634"/>
                    </a:lnTo>
                    <a:lnTo>
                      <a:pt x="87" y="720"/>
                    </a:lnTo>
                    <a:lnTo>
                      <a:pt x="720" y="87"/>
                    </a:lnTo>
                    <a:lnTo>
                      <a:pt x="636"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57" name="Google Shape;7350;p57"/>
              <p:cNvSpPr/>
              <p:nvPr/>
            </p:nvSpPr>
            <p:spPr>
              <a:xfrm>
                <a:off x="5898604" y="3937794"/>
                <a:ext cx="4772" cy="4338"/>
              </a:xfrm>
              <a:custGeom>
                <a:avLst/>
                <a:gdLst/>
                <a:ahLst/>
                <a:cxnLst/>
                <a:rect l="l" t="t" r="r" b="b"/>
                <a:pathLst>
                  <a:path w="99" h="90" extrusionOk="0">
                    <a:moveTo>
                      <a:pt x="51" y="0"/>
                    </a:moveTo>
                    <a:cubicBezTo>
                      <a:pt x="39" y="0"/>
                      <a:pt x="27" y="5"/>
                      <a:pt x="17" y="13"/>
                    </a:cubicBezTo>
                    <a:cubicBezTo>
                      <a:pt x="1" y="30"/>
                      <a:pt x="1" y="58"/>
                      <a:pt x="17" y="77"/>
                    </a:cubicBezTo>
                    <a:cubicBezTo>
                      <a:pt x="27" y="86"/>
                      <a:pt x="39" y="90"/>
                      <a:pt x="51" y="90"/>
                    </a:cubicBezTo>
                    <a:cubicBezTo>
                      <a:pt x="62" y="90"/>
                      <a:pt x="73" y="86"/>
                      <a:pt x="82" y="77"/>
                    </a:cubicBezTo>
                    <a:cubicBezTo>
                      <a:pt x="98" y="63"/>
                      <a:pt x="98" y="30"/>
                      <a:pt x="82" y="13"/>
                    </a:cubicBezTo>
                    <a:cubicBezTo>
                      <a:pt x="73" y="5"/>
                      <a:pt x="62" y="0"/>
                      <a:pt x="51"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58" name="Google Shape;7351;p57"/>
              <p:cNvSpPr/>
              <p:nvPr/>
            </p:nvSpPr>
            <p:spPr>
              <a:xfrm>
                <a:off x="5899954" y="3938951"/>
                <a:ext cx="1928" cy="1928"/>
              </a:xfrm>
              <a:custGeom>
                <a:avLst/>
                <a:gdLst/>
                <a:ahLst/>
                <a:cxnLst/>
                <a:rect l="l" t="t" r="r" b="b"/>
                <a:pathLst>
                  <a:path w="40" h="40" extrusionOk="0">
                    <a:moveTo>
                      <a:pt x="19" y="0"/>
                    </a:moveTo>
                    <a:cubicBezTo>
                      <a:pt x="15" y="0"/>
                      <a:pt x="12" y="2"/>
                      <a:pt x="9" y="6"/>
                    </a:cubicBezTo>
                    <a:cubicBezTo>
                      <a:pt x="1" y="17"/>
                      <a:pt x="1" y="28"/>
                      <a:pt x="9" y="34"/>
                    </a:cubicBezTo>
                    <a:cubicBezTo>
                      <a:pt x="15" y="38"/>
                      <a:pt x="19" y="40"/>
                      <a:pt x="24" y="40"/>
                    </a:cubicBezTo>
                    <a:cubicBezTo>
                      <a:pt x="29" y="40"/>
                      <a:pt x="33" y="38"/>
                      <a:pt x="37" y="34"/>
                    </a:cubicBezTo>
                    <a:cubicBezTo>
                      <a:pt x="40" y="28"/>
                      <a:pt x="40" y="14"/>
                      <a:pt x="37" y="6"/>
                    </a:cubicBezTo>
                    <a:cubicBezTo>
                      <a:pt x="31" y="3"/>
                      <a:pt x="25" y="0"/>
                      <a:pt x="19"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59" name="Google Shape;7352;p57"/>
              <p:cNvSpPr/>
              <p:nvPr/>
            </p:nvSpPr>
            <p:spPr>
              <a:xfrm>
                <a:off x="5865826" y="3970621"/>
                <a:ext cx="5013" cy="4290"/>
              </a:xfrm>
              <a:custGeom>
                <a:avLst/>
                <a:gdLst/>
                <a:ahLst/>
                <a:cxnLst/>
                <a:rect l="l" t="t" r="r" b="b"/>
                <a:pathLst>
                  <a:path w="104" h="89" extrusionOk="0">
                    <a:moveTo>
                      <a:pt x="50" y="0"/>
                    </a:moveTo>
                    <a:cubicBezTo>
                      <a:pt x="39" y="0"/>
                      <a:pt x="28" y="4"/>
                      <a:pt x="20" y="13"/>
                    </a:cubicBezTo>
                    <a:cubicBezTo>
                      <a:pt x="0" y="29"/>
                      <a:pt x="0" y="57"/>
                      <a:pt x="20" y="74"/>
                    </a:cubicBezTo>
                    <a:cubicBezTo>
                      <a:pt x="28" y="84"/>
                      <a:pt x="39" y="89"/>
                      <a:pt x="50" y="89"/>
                    </a:cubicBezTo>
                    <a:cubicBezTo>
                      <a:pt x="61" y="89"/>
                      <a:pt x="73" y="84"/>
                      <a:pt x="81" y="74"/>
                    </a:cubicBezTo>
                    <a:cubicBezTo>
                      <a:pt x="103" y="57"/>
                      <a:pt x="103" y="27"/>
                      <a:pt x="81" y="13"/>
                    </a:cubicBezTo>
                    <a:cubicBezTo>
                      <a:pt x="73" y="4"/>
                      <a:pt x="61" y="0"/>
                      <a:pt x="50"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60" name="Google Shape;7353;p57"/>
              <p:cNvSpPr/>
              <p:nvPr/>
            </p:nvSpPr>
            <p:spPr>
              <a:xfrm>
                <a:off x="5867272" y="3971826"/>
                <a:ext cx="1928" cy="1880"/>
              </a:xfrm>
              <a:custGeom>
                <a:avLst/>
                <a:gdLst/>
                <a:ahLst/>
                <a:cxnLst/>
                <a:rect l="l" t="t" r="r" b="b"/>
                <a:pathLst>
                  <a:path w="40" h="39" extrusionOk="0">
                    <a:moveTo>
                      <a:pt x="18" y="0"/>
                    </a:moveTo>
                    <a:cubicBezTo>
                      <a:pt x="13" y="0"/>
                      <a:pt x="9" y="2"/>
                      <a:pt x="6" y="4"/>
                    </a:cubicBezTo>
                    <a:cubicBezTo>
                      <a:pt x="1" y="16"/>
                      <a:pt x="1" y="27"/>
                      <a:pt x="6" y="32"/>
                    </a:cubicBezTo>
                    <a:cubicBezTo>
                      <a:pt x="12" y="37"/>
                      <a:pt x="17" y="39"/>
                      <a:pt x="22" y="39"/>
                    </a:cubicBezTo>
                    <a:cubicBezTo>
                      <a:pt x="27" y="39"/>
                      <a:pt x="31" y="37"/>
                      <a:pt x="34" y="32"/>
                    </a:cubicBezTo>
                    <a:cubicBezTo>
                      <a:pt x="40" y="21"/>
                      <a:pt x="40" y="13"/>
                      <a:pt x="34" y="4"/>
                    </a:cubicBezTo>
                    <a:cubicBezTo>
                      <a:pt x="29" y="2"/>
                      <a:pt x="23" y="0"/>
                      <a:pt x="18"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61" name="Google Shape;7354;p57"/>
              <p:cNvSpPr/>
              <p:nvPr/>
            </p:nvSpPr>
            <p:spPr>
              <a:xfrm>
                <a:off x="5866597" y="3939337"/>
                <a:ext cx="34754" cy="34754"/>
              </a:xfrm>
              <a:custGeom>
                <a:avLst/>
                <a:gdLst/>
                <a:ahLst/>
                <a:cxnLst/>
                <a:rect l="l" t="t" r="r" b="b"/>
                <a:pathLst>
                  <a:path w="721" h="721" extrusionOk="0">
                    <a:moveTo>
                      <a:pt x="87" y="1"/>
                    </a:moveTo>
                    <a:lnTo>
                      <a:pt x="1" y="87"/>
                    </a:lnTo>
                    <a:lnTo>
                      <a:pt x="637" y="720"/>
                    </a:lnTo>
                    <a:lnTo>
                      <a:pt x="721" y="634"/>
                    </a:lnTo>
                    <a:lnTo>
                      <a:pt x="87"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62" name="Google Shape;7355;p57"/>
              <p:cNvSpPr/>
              <p:nvPr/>
            </p:nvSpPr>
            <p:spPr>
              <a:xfrm>
                <a:off x="5898604" y="3970621"/>
                <a:ext cx="4772" cy="4290"/>
              </a:xfrm>
              <a:custGeom>
                <a:avLst/>
                <a:gdLst/>
                <a:ahLst/>
                <a:cxnLst/>
                <a:rect l="l" t="t" r="r" b="b"/>
                <a:pathLst>
                  <a:path w="99" h="89" extrusionOk="0">
                    <a:moveTo>
                      <a:pt x="51" y="0"/>
                    </a:moveTo>
                    <a:cubicBezTo>
                      <a:pt x="39" y="0"/>
                      <a:pt x="27" y="4"/>
                      <a:pt x="17" y="13"/>
                    </a:cubicBezTo>
                    <a:cubicBezTo>
                      <a:pt x="1" y="29"/>
                      <a:pt x="1" y="57"/>
                      <a:pt x="17" y="74"/>
                    </a:cubicBezTo>
                    <a:cubicBezTo>
                      <a:pt x="26" y="84"/>
                      <a:pt x="38" y="89"/>
                      <a:pt x="50" y="89"/>
                    </a:cubicBezTo>
                    <a:cubicBezTo>
                      <a:pt x="61" y="89"/>
                      <a:pt x="73" y="84"/>
                      <a:pt x="82" y="74"/>
                    </a:cubicBezTo>
                    <a:cubicBezTo>
                      <a:pt x="98" y="57"/>
                      <a:pt x="98" y="29"/>
                      <a:pt x="82" y="13"/>
                    </a:cubicBezTo>
                    <a:cubicBezTo>
                      <a:pt x="73" y="4"/>
                      <a:pt x="62" y="0"/>
                      <a:pt x="51"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63" name="Google Shape;7356;p57"/>
              <p:cNvSpPr/>
              <p:nvPr/>
            </p:nvSpPr>
            <p:spPr>
              <a:xfrm>
                <a:off x="5899954" y="3971826"/>
                <a:ext cx="2073" cy="1687"/>
              </a:xfrm>
              <a:custGeom>
                <a:avLst/>
                <a:gdLst/>
                <a:ahLst/>
                <a:cxnLst/>
                <a:rect l="l" t="t" r="r" b="b"/>
                <a:pathLst>
                  <a:path w="43" h="35" extrusionOk="0">
                    <a:moveTo>
                      <a:pt x="21" y="0"/>
                    </a:moveTo>
                    <a:cubicBezTo>
                      <a:pt x="16" y="0"/>
                      <a:pt x="12" y="2"/>
                      <a:pt x="9" y="4"/>
                    </a:cubicBezTo>
                    <a:cubicBezTo>
                      <a:pt x="1" y="16"/>
                      <a:pt x="1" y="27"/>
                      <a:pt x="9" y="32"/>
                    </a:cubicBezTo>
                    <a:cubicBezTo>
                      <a:pt x="12" y="34"/>
                      <a:pt x="16" y="34"/>
                      <a:pt x="21" y="34"/>
                    </a:cubicBezTo>
                    <a:cubicBezTo>
                      <a:pt x="26" y="34"/>
                      <a:pt x="31" y="34"/>
                      <a:pt x="37" y="32"/>
                    </a:cubicBezTo>
                    <a:cubicBezTo>
                      <a:pt x="42" y="21"/>
                      <a:pt x="42" y="13"/>
                      <a:pt x="37" y="4"/>
                    </a:cubicBezTo>
                    <a:cubicBezTo>
                      <a:pt x="31" y="2"/>
                      <a:pt x="26" y="0"/>
                      <a:pt x="21"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64" name="Google Shape;7357;p57"/>
              <p:cNvSpPr/>
              <p:nvPr/>
            </p:nvSpPr>
            <p:spPr>
              <a:xfrm>
                <a:off x="5865826" y="3937794"/>
                <a:ext cx="4868" cy="4435"/>
              </a:xfrm>
              <a:custGeom>
                <a:avLst/>
                <a:gdLst/>
                <a:ahLst/>
                <a:cxnLst/>
                <a:rect l="l" t="t" r="r" b="b"/>
                <a:pathLst>
                  <a:path w="101" h="92" extrusionOk="0">
                    <a:moveTo>
                      <a:pt x="50" y="0"/>
                    </a:moveTo>
                    <a:cubicBezTo>
                      <a:pt x="39" y="0"/>
                      <a:pt x="28" y="5"/>
                      <a:pt x="20" y="13"/>
                    </a:cubicBezTo>
                    <a:cubicBezTo>
                      <a:pt x="0" y="30"/>
                      <a:pt x="0" y="58"/>
                      <a:pt x="20" y="77"/>
                    </a:cubicBezTo>
                    <a:cubicBezTo>
                      <a:pt x="28" y="87"/>
                      <a:pt x="39" y="92"/>
                      <a:pt x="50" y="92"/>
                    </a:cubicBezTo>
                    <a:cubicBezTo>
                      <a:pt x="61" y="92"/>
                      <a:pt x="73" y="87"/>
                      <a:pt x="81" y="77"/>
                    </a:cubicBezTo>
                    <a:cubicBezTo>
                      <a:pt x="100" y="58"/>
                      <a:pt x="100" y="30"/>
                      <a:pt x="81" y="13"/>
                    </a:cubicBezTo>
                    <a:cubicBezTo>
                      <a:pt x="73" y="5"/>
                      <a:pt x="61" y="0"/>
                      <a:pt x="50"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65" name="Google Shape;7358;p57"/>
              <p:cNvSpPr/>
              <p:nvPr/>
            </p:nvSpPr>
            <p:spPr>
              <a:xfrm>
                <a:off x="5867417" y="3939047"/>
                <a:ext cx="1639" cy="1832"/>
              </a:xfrm>
              <a:custGeom>
                <a:avLst/>
                <a:gdLst/>
                <a:ahLst/>
                <a:cxnLst/>
                <a:rect l="l" t="t" r="r" b="b"/>
                <a:pathLst>
                  <a:path w="34" h="38" extrusionOk="0">
                    <a:moveTo>
                      <a:pt x="17" y="1"/>
                    </a:moveTo>
                    <a:cubicBezTo>
                      <a:pt x="9" y="1"/>
                      <a:pt x="1" y="9"/>
                      <a:pt x="1" y="18"/>
                    </a:cubicBezTo>
                    <a:cubicBezTo>
                      <a:pt x="1" y="29"/>
                      <a:pt x="9" y="37"/>
                      <a:pt x="17" y="37"/>
                    </a:cubicBezTo>
                    <a:cubicBezTo>
                      <a:pt x="26" y="37"/>
                      <a:pt x="34" y="29"/>
                      <a:pt x="34" y="18"/>
                    </a:cubicBezTo>
                    <a:cubicBezTo>
                      <a:pt x="34" y="9"/>
                      <a:pt x="26" y="1"/>
                      <a:pt x="17"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66" name="Google Shape;7359;p57"/>
              <p:cNvSpPr/>
              <p:nvPr/>
            </p:nvSpPr>
            <p:spPr>
              <a:xfrm>
                <a:off x="5879660" y="3951291"/>
                <a:ext cx="9448" cy="9496"/>
              </a:xfrm>
              <a:custGeom>
                <a:avLst/>
                <a:gdLst/>
                <a:ahLst/>
                <a:cxnLst/>
                <a:rect l="l" t="t" r="r" b="b"/>
                <a:pathLst>
                  <a:path w="196" h="197" extrusionOk="0">
                    <a:moveTo>
                      <a:pt x="98" y="1"/>
                    </a:moveTo>
                    <a:cubicBezTo>
                      <a:pt x="42" y="1"/>
                      <a:pt x="0" y="43"/>
                      <a:pt x="0" y="98"/>
                    </a:cubicBezTo>
                    <a:cubicBezTo>
                      <a:pt x="0" y="154"/>
                      <a:pt x="42" y="196"/>
                      <a:pt x="98" y="196"/>
                    </a:cubicBezTo>
                    <a:cubicBezTo>
                      <a:pt x="154" y="196"/>
                      <a:pt x="196" y="151"/>
                      <a:pt x="196" y="98"/>
                    </a:cubicBezTo>
                    <a:cubicBezTo>
                      <a:pt x="196" y="48"/>
                      <a:pt x="154" y="1"/>
                      <a:pt x="98" y="1"/>
                    </a:cubicBezTo>
                    <a:close/>
                  </a:path>
                </a:pathLst>
              </a:custGeom>
              <a:solidFill>
                <a:srgbClr val="E28181"/>
              </a:solidFill>
              <a:ln>
                <a:noFill/>
              </a:ln>
            </p:spPr>
            <p:txBody>
              <a:bodyPr spcFirstLastPara="1" wrap="square" lIns="121598" tIns="121598" rIns="121598" bIns="121598" anchor="ctr" anchorCtr="0">
                <a:noAutofit/>
              </a:bodyPr>
              <a:lstStyle/>
              <a:p>
                <a:endParaRPr sz="2479"/>
              </a:p>
            </p:txBody>
          </p:sp>
          <p:sp>
            <p:nvSpPr>
              <p:cNvPr id="467" name="Google Shape;7360;p57"/>
              <p:cNvSpPr/>
              <p:nvPr/>
            </p:nvSpPr>
            <p:spPr>
              <a:xfrm>
                <a:off x="5408183" y="3187219"/>
                <a:ext cx="563487" cy="1211088"/>
              </a:xfrm>
              <a:custGeom>
                <a:avLst/>
                <a:gdLst/>
                <a:ahLst/>
                <a:cxnLst/>
                <a:rect l="l" t="t" r="r" b="b"/>
                <a:pathLst>
                  <a:path w="11690" h="25125" extrusionOk="0">
                    <a:moveTo>
                      <a:pt x="10058" y="0"/>
                    </a:moveTo>
                    <a:cubicBezTo>
                      <a:pt x="9921" y="1116"/>
                      <a:pt x="9611" y="2179"/>
                      <a:pt x="8903" y="3033"/>
                    </a:cubicBezTo>
                    <a:cubicBezTo>
                      <a:pt x="7954" y="4176"/>
                      <a:pt x="6446" y="4690"/>
                      <a:pt x="4942" y="4690"/>
                    </a:cubicBezTo>
                    <a:cubicBezTo>
                      <a:pt x="4548" y="4690"/>
                      <a:pt x="4155" y="4655"/>
                      <a:pt x="3772" y="4587"/>
                    </a:cubicBezTo>
                    <a:cubicBezTo>
                      <a:pt x="3661" y="4564"/>
                      <a:pt x="3538" y="4545"/>
                      <a:pt x="3423" y="4534"/>
                    </a:cubicBezTo>
                    <a:lnTo>
                      <a:pt x="3423" y="4534"/>
                    </a:lnTo>
                    <a:cubicBezTo>
                      <a:pt x="3543" y="4704"/>
                      <a:pt x="3669" y="4871"/>
                      <a:pt x="3803" y="5025"/>
                    </a:cubicBezTo>
                    <a:cubicBezTo>
                      <a:pt x="3546" y="5373"/>
                      <a:pt x="3320" y="5730"/>
                      <a:pt x="3117" y="6088"/>
                    </a:cubicBezTo>
                    <a:cubicBezTo>
                      <a:pt x="3161" y="6124"/>
                      <a:pt x="3211" y="6152"/>
                      <a:pt x="3259" y="6182"/>
                    </a:cubicBezTo>
                    <a:cubicBezTo>
                      <a:pt x="3627" y="6394"/>
                      <a:pt x="4048" y="6475"/>
                      <a:pt x="4467" y="6559"/>
                    </a:cubicBezTo>
                    <a:cubicBezTo>
                      <a:pt x="5304" y="6724"/>
                      <a:pt x="6143" y="6888"/>
                      <a:pt x="6980" y="7047"/>
                    </a:cubicBezTo>
                    <a:cubicBezTo>
                      <a:pt x="7279" y="7106"/>
                      <a:pt x="7580" y="7167"/>
                      <a:pt x="7845" y="7307"/>
                    </a:cubicBezTo>
                    <a:cubicBezTo>
                      <a:pt x="8506" y="7658"/>
                      <a:pt x="8808" y="8425"/>
                      <a:pt x="9028" y="9140"/>
                    </a:cubicBezTo>
                    <a:cubicBezTo>
                      <a:pt x="9726" y="11402"/>
                      <a:pt x="10127" y="13754"/>
                      <a:pt x="10214" y="16117"/>
                    </a:cubicBezTo>
                    <a:cubicBezTo>
                      <a:pt x="10267" y="17523"/>
                      <a:pt x="10203" y="18960"/>
                      <a:pt x="9703" y="20274"/>
                    </a:cubicBezTo>
                    <a:cubicBezTo>
                      <a:pt x="9207" y="21590"/>
                      <a:pt x="8219" y="22779"/>
                      <a:pt x="6891" y="23228"/>
                    </a:cubicBezTo>
                    <a:cubicBezTo>
                      <a:pt x="6521" y="23354"/>
                      <a:pt x="6133" y="23415"/>
                      <a:pt x="5743" y="23415"/>
                    </a:cubicBezTo>
                    <a:cubicBezTo>
                      <a:pt x="4603" y="23415"/>
                      <a:pt x="3455" y="22896"/>
                      <a:pt x="2746" y="21998"/>
                    </a:cubicBezTo>
                    <a:cubicBezTo>
                      <a:pt x="2221" y="21334"/>
                      <a:pt x="1939" y="20516"/>
                      <a:pt x="1736" y="19699"/>
                    </a:cubicBezTo>
                    <a:cubicBezTo>
                      <a:pt x="1373" y="18237"/>
                      <a:pt x="1236" y="16725"/>
                      <a:pt x="1167" y="15219"/>
                    </a:cubicBezTo>
                    <a:cubicBezTo>
                      <a:pt x="1105" y="13924"/>
                      <a:pt x="1088" y="12624"/>
                      <a:pt x="1111" y="11327"/>
                    </a:cubicBezTo>
                    <a:lnTo>
                      <a:pt x="1111" y="11327"/>
                    </a:lnTo>
                    <a:cubicBezTo>
                      <a:pt x="636" y="12964"/>
                      <a:pt x="285" y="14635"/>
                      <a:pt x="176" y="16337"/>
                    </a:cubicBezTo>
                    <a:cubicBezTo>
                      <a:pt x="0" y="19113"/>
                      <a:pt x="491" y="21995"/>
                      <a:pt x="1984" y="24344"/>
                    </a:cubicBezTo>
                    <a:cubicBezTo>
                      <a:pt x="2863" y="24774"/>
                      <a:pt x="3834" y="24919"/>
                      <a:pt x="4799" y="25022"/>
                    </a:cubicBezTo>
                    <a:cubicBezTo>
                      <a:pt x="5367" y="25080"/>
                      <a:pt x="5939" y="25125"/>
                      <a:pt x="6508" y="25125"/>
                    </a:cubicBezTo>
                    <a:cubicBezTo>
                      <a:pt x="6927" y="25125"/>
                      <a:pt x="7346" y="25100"/>
                      <a:pt x="7762" y="25039"/>
                    </a:cubicBezTo>
                    <a:cubicBezTo>
                      <a:pt x="8744" y="24891"/>
                      <a:pt x="9712" y="24522"/>
                      <a:pt x="10443" y="23853"/>
                    </a:cubicBezTo>
                    <a:cubicBezTo>
                      <a:pt x="10443" y="23853"/>
                      <a:pt x="11690" y="19930"/>
                      <a:pt x="11690" y="17777"/>
                    </a:cubicBezTo>
                    <a:cubicBezTo>
                      <a:pt x="11681" y="10872"/>
                      <a:pt x="8557" y="5117"/>
                      <a:pt x="8557" y="5117"/>
                    </a:cubicBezTo>
                    <a:cubicBezTo>
                      <a:pt x="9207" y="4447"/>
                      <a:pt x="9723" y="3638"/>
                      <a:pt x="10113" y="2793"/>
                    </a:cubicBezTo>
                    <a:cubicBezTo>
                      <a:pt x="10507" y="1950"/>
                      <a:pt x="10669" y="968"/>
                      <a:pt x="10406" y="76"/>
                    </a:cubicBezTo>
                    <a:cubicBezTo>
                      <a:pt x="10292" y="48"/>
                      <a:pt x="10172" y="25"/>
                      <a:pt x="10058"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68" name="Google Shape;7361;p57"/>
              <p:cNvSpPr/>
              <p:nvPr/>
            </p:nvSpPr>
            <p:spPr>
              <a:xfrm>
                <a:off x="5536886" y="3770095"/>
                <a:ext cx="98044" cy="83969"/>
              </a:xfrm>
              <a:custGeom>
                <a:avLst/>
                <a:gdLst/>
                <a:ahLst/>
                <a:cxnLst/>
                <a:rect l="l" t="t" r="r" b="b"/>
                <a:pathLst>
                  <a:path w="2034" h="1742" extrusionOk="0">
                    <a:moveTo>
                      <a:pt x="1026" y="1"/>
                    </a:moveTo>
                    <a:cubicBezTo>
                      <a:pt x="885" y="1"/>
                      <a:pt x="742" y="72"/>
                      <a:pt x="664" y="214"/>
                    </a:cubicBezTo>
                    <a:lnTo>
                      <a:pt x="597" y="348"/>
                    </a:lnTo>
                    <a:lnTo>
                      <a:pt x="449" y="367"/>
                    </a:lnTo>
                    <a:cubicBezTo>
                      <a:pt x="129" y="418"/>
                      <a:pt x="0" y="811"/>
                      <a:pt x="235" y="1034"/>
                    </a:cubicBezTo>
                    <a:lnTo>
                      <a:pt x="343" y="1137"/>
                    </a:lnTo>
                    <a:lnTo>
                      <a:pt x="318" y="1285"/>
                    </a:lnTo>
                    <a:cubicBezTo>
                      <a:pt x="276" y="1537"/>
                      <a:pt x="477" y="1741"/>
                      <a:pt x="705" y="1741"/>
                    </a:cubicBezTo>
                    <a:cubicBezTo>
                      <a:pt x="765" y="1741"/>
                      <a:pt x="827" y="1727"/>
                      <a:pt x="887" y="1695"/>
                    </a:cubicBezTo>
                    <a:lnTo>
                      <a:pt x="1018" y="1626"/>
                    </a:lnTo>
                    <a:lnTo>
                      <a:pt x="1152" y="1695"/>
                    </a:lnTo>
                    <a:cubicBezTo>
                      <a:pt x="1212" y="1727"/>
                      <a:pt x="1274" y="1741"/>
                      <a:pt x="1334" y="1741"/>
                    </a:cubicBezTo>
                    <a:cubicBezTo>
                      <a:pt x="1560" y="1741"/>
                      <a:pt x="1761" y="1537"/>
                      <a:pt x="1719" y="1285"/>
                    </a:cubicBezTo>
                    <a:lnTo>
                      <a:pt x="1696" y="1137"/>
                    </a:lnTo>
                    <a:lnTo>
                      <a:pt x="1802" y="1034"/>
                    </a:lnTo>
                    <a:cubicBezTo>
                      <a:pt x="2034" y="808"/>
                      <a:pt x="1908" y="412"/>
                      <a:pt x="1588" y="367"/>
                    </a:cubicBezTo>
                    <a:lnTo>
                      <a:pt x="1443" y="348"/>
                    </a:lnTo>
                    <a:lnTo>
                      <a:pt x="1376" y="214"/>
                    </a:lnTo>
                    <a:cubicBezTo>
                      <a:pt x="1306" y="72"/>
                      <a:pt x="1167" y="1"/>
                      <a:pt x="102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69" name="Google Shape;7362;p57"/>
              <p:cNvSpPr/>
              <p:nvPr/>
            </p:nvSpPr>
            <p:spPr>
              <a:xfrm>
                <a:off x="5544936" y="3776361"/>
                <a:ext cx="83149" cy="71581"/>
              </a:xfrm>
              <a:custGeom>
                <a:avLst/>
                <a:gdLst/>
                <a:ahLst/>
                <a:cxnLst/>
                <a:rect l="l" t="t" r="r" b="b"/>
                <a:pathLst>
                  <a:path w="1725" h="1485" extrusionOk="0">
                    <a:moveTo>
                      <a:pt x="862" y="0"/>
                    </a:moveTo>
                    <a:cubicBezTo>
                      <a:pt x="743" y="0"/>
                      <a:pt x="626" y="62"/>
                      <a:pt x="567" y="184"/>
                    </a:cubicBezTo>
                    <a:lnTo>
                      <a:pt x="511" y="296"/>
                    </a:lnTo>
                    <a:lnTo>
                      <a:pt x="386" y="313"/>
                    </a:lnTo>
                    <a:cubicBezTo>
                      <a:pt x="112" y="355"/>
                      <a:pt x="1" y="692"/>
                      <a:pt x="201" y="882"/>
                    </a:cubicBezTo>
                    <a:lnTo>
                      <a:pt x="291" y="971"/>
                    </a:lnTo>
                    <a:lnTo>
                      <a:pt x="271" y="1097"/>
                    </a:lnTo>
                    <a:cubicBezTo>
                      <a:pt x="232" y="1311"/>
                      <a:pt x="403" y="1484"/>
                      <a:pt x="596" y="1484"/>
                    </a:cubicBezTo>
                    <a:cubicBezTo>
                      <a:pt x="647" y="1484"/>
                      <a:pt x="700" y="1472"/>
                      <a:pt x="751" y="1445"/>
                    </a:cubicBezTo>
                    <a:lnTo>
                      <a:pt x="863" y="1384"/>
                    </a:lnTo>
                    <a:lnTo>
                      <a:pt x="974" y="1445"/>
                    </a:lnTo>
                    <a:cubicBezTo>
                      <a:pt x="1025" y="1472"/>
                      <a:pt x="1078" y="1484"/>
                      <a:pt x="1129" y="1484"/>
                    </a:cubicBezTo>
                    <a:cubicBezTo>
                      <a:pt x="1323" y="1484"/>
                      <a:pt x="1492" y="1309"/>
                      <a:pt x="1457" y="1097"/>
                    </a:cubicBezTo>
                    <a:lnTo>
                      <a:pt x="1435" y="971"/>
                    </a:lnTo>
                    <a:lnTo>
                      <a:pt x="1527" y="882"/>
                    </a:lnTo>
                    <a:cubicBezTo>
                      <a:pt x="1725" y="687"/>
                      <a:pt x="1613" y="355"/>
                      <a:pt x="1340" y="313"/>
                    </a:cubicBezTo>
                    <a:lnTo>
                      <a:pt x="1214" y="296"/>
                    </a:lnTo>
                    <a:lnTo>
                      <a:pt x="1158" y="184"/>
                    </a:lnTo>
                    <a:cubicBezTo>
                      <a:pt x="1098" y="62"/>
                      <a:pt x="980" y="0"/>
                      <a:pt x="86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70" name="Google Shape;7363;p57"/>
              <p:cNvSpPr/>
              <p:nvPr/>
            </p:nvSpPr>
            <p:spPr>
              <a:xfrm>
                <a:off x="5544792" y="3782145"/>
                <a:ext cx="76594" cy="68737"/>
              </a:xfrm>
              <a:custGeom>
                <a:avLst/>
                <a:gdLst/>
                <a:ahLst/>
                <a:cxnLst/>
                <a:rect l="l" t="t" r="r" b="b"/>
                <a:pathLst>
                  <a:path w="1589" h="1426" extrusionOk="0">
                    <a:moveTo>
                      <a:pt x="1" y="670"/>
                    </a:moveTo>
                    <a:cubicBezTo>
                      <a:pt x="18" y="712"/>
                      <a:pt x="45" y="748"/>
                      <a:pt x="84" y="787"/>
                    </a:cubicBezTo>
                    <a:lnTo>
                      <a:pt x="193" y="893"/>
                    </a:lnTo>
                    <a:lnTo>
                      <a:pt x="168" y="1038"/>
                    </a:lnTo>
                    <a:cubicBezTo>
                      <a:pt x="165" y="1049"/>
                      <a:pt x="165" y="1060"/>
                      <a:pt x="165" y="1069"/>
                    </a:cubicBezTo>
                    <a:cubicBezTo>
                      <a:pt x="309" y="1013"/>
                      <a:pt x="475" y="908"/>
                      <a:pt x="633" y="839"/>
                    </a:cubicBezTo>
                    <a:lnTo>
                      <a:pt x="633" y="839"/>
                    </a:lnTo>
                    <a:cubicBezTo>
                      <a:pt x="633" y="848"/>
                      <a:pt x="636" y="854"/>
                      <a:pt x="645" y="854"/>
                    </a:cubicBezTo>
                    <a:cubicBezTo>
                      <a:pt x="646" y="854"/>
                      <a:pt x="647" y="854"/>
                      <a:pt x="648" y="854"/>
                    </a:cubicBezTo>
                    <a:cubicBezTo>
                      <a:pt x="698" y="851"/>
                      <a:pt x="743" y="829"/>
                      <a:pt x="771" y="790"/>
                    </a:cubicBezTo>
                    <a:cubicBezTo>
                      <a:pt x="771" y="789"/>
                      <a:pt x="772" y="788"/>
                      <a:pt x="773" y="787"/>
                    </a:cubicBezTo>
                    <a:lnTo>
                      <a:pt x="773" y="787"/>
                    </a:lnTo>
                    <a:cubicBezTo>
                      <a:pt x="728" y="800"/>
                      <a:pt x="681" y="817"/>
                      <a:pt x="633" y="839"/>
                    </a:cubicBezTo>
                    <a:lnTo>
                      <a:pt x="633" y="839"/>
                    </a:lnTo>
                    <a:cubicBezTo>
                      <a:pt x="633" y="811"/>
                      <a:pt x="660" y="755"/>
                      <a:pt x="638" y="755"/>
                    </a:cubicBezTo>
                    <a:cubicBezTo>
                      <a:pt x="636" y="755"/>
                      <a:pt x="634" y="756"/>
                      <a:pt x="631" y="756"/>
                    </a:cubicBezTo>
                    <a:cubicBezTo>
                      <a:pt x="508" y="796"/>
                      <a:pt x="433" y="825"/>
                      <a:pt x="357" y="825"/>
                    </a:cubicBezTo>
                    <a:cubicBezTo>
                      <a:pt x="266" y="825"/>
                      <a:pt x="175" y="784"/>
                      <a:pt x="1" y="670"/>
                    </a:cubicBezTo>
                    <a:close/>
                    <a:moveTo>
                      <a:pt x="1228" y="0"/>
                    </a:moveTo>
                    <a:cubicBezTo>
                      <a:pt x="1192" y="176"/>
                      <a:pt x="1142" y="349"/>
                      <a:pt x="1067" y="511"/>
                    </a:cubicBezTo>
                    <a:cubicBezTo>
                      <a:pt x="1050" y="558"/>
                      <a:pt x="1022" y="606"/>
                      <a:pt x="974" y="620"/>
                    </a:cubicBezTo>
                    <a:cubicBezTo>
                      <a:pt x="965" y="622"/>
                      <a:pt x="956" y="623"/>
                      <a:pt x="947" y="623"/>
                    </a:cubicBezTo>
                    <a:cubicBezTo>
                      <a:pt x="918" y="623"/>
                      <a:pt x="892" y="611"/>
                      <a:pt x="868" y="592"/>
                    </a:cubicBezTo>
                    <a:cubicBezTo>
                      <a:pt x="841" y="567"/>
                      <a:pt x="815" y="536"/>
                      <a:pt x="799" y="505"/>
                    </a:cubicBezTo>
                    <a:cubicBezTo>
                      <a:pt x="695" y="341"/>
                      <a:pt x="592" y="182"/>
                      <a:pt x="489" y="17"/>
                    </a:cubicBezTo>
                    <a:lnTo>
                      <a:pt x="447" y="103"/>
                    </a:lnTo>
                    <a:lnTo>
                      <a:pt x="366" y="115"/>
                    </a:lnTo>
                    <a:cubicBezTo>
                      <a:pt x="534" y="223"/>
                      <a:pt x="682" y="357"/>
                      <a:pt x="765" y="536"/>
                    </a:cubicBezTo>
                    <a:cubicBezTo>
                      <a:pt x="801" y="616"/>
                      <a:pt x="826" y="718"/>
                      <a:pt x="773" y="787"/>
                    </a:cubicBezTo>
                    <a:lnTo>
                      <a:pt x="773" y="787"/>
                    </a:lnTo>
                    <a:cubicBezTo>
                      <a:pt x="773" y="787"/>
                      <a:pt x="773" y="787"/>
                      <a:pt x="774" y="787"/>
                    </a:cubicBezTo>
                    <a:cubicBezTo>
                      <a:pt x="774" y="787"/>
                      <a:pt x="775" y="787"/>
                      <a:pt x="775" y="787"/>
                    </a:cubicBezTo>
                    <a:cubicBezTo>
                      <a:pt x="795" y="787"/>
                      <a:pt x="785" y="874"/>
                      <a:pt x="801" y="887"/>
                    </a:cubicBezTo>
                    <a:cubicBezTo>
                      <a:pt x="815" y="899"/>
                      <a:pt x="821" y="915"/>
                      <a:pt x="821" y="929"/>
                    </a:cubicBezTo>
                    <a:cubicBezTo>
                      <a:pt x="835" y="1007"/>
                      <a:pt x="827" y="1088"/>
                      <a:pt x="815" y="1164"/>
                    </a:cubicBezTo>
                    <a:cubicBezTo>
                      <a:pt x="807" y="1250"/>
                      <a:pt x="788" y="1339"/>
                      <a:pt x="771" y="1426"/>
                    </a:cubicBezTo>
                    <a:lnTo>
                      <a:pt x="863" y="1376"/>
                    </a:lnTo>
                    <a:lnTo>
                      <a:pt x="927" y="1412"/>
                    </a:lnTo>
                    <a:cubicBezTo>
                      <a:pt x="919" y="1339"/>
                      <a:pt x="910" y="1264"/>
                      <a:pt x="910" y="1192"/>
                    </a:cubicBezTo>
                    <a:cubicBezTo>
                      <a:pt x="905" y="1069"/>
                      <a:pt x="910" y="943"/>
                      <a:pt x="977" y="843"/>
                    </a:cubicBezTo>
                    <a:cubicBezTo>
                      <a:pt x="983" y="837"/>
                      <a:pt x="988" y="829"/>
                      <a:pt x="994" y="826"/>
                    </a:cubicBezTo>
                    <a:cubicBezTo>
                      <a:pt x="1005" y="818"/>
                      <a:pt x="1016" y="818"/>
                      <a:pt x="1025" y="818"/>
                    </a:cubicBezTo>
                    <a:cubicBezTo>
                      <a:pt x="1203" y="818"/>
                      <a:pt x="1371" y="885"/>
                      <a:pt x="1541" y="926"/>
                    </a:cubicBezTo>
                    <a:lnTo>
                      <a:pt x="1535" y="885"/>
                    </a:lnTo>
                    <a:lnTo>
                      <a:pt x="1588" y="840"/>
                    </a:lnTo>
                    <a:cubicBezTo>
                      <a:pt x="1524" y="834"/>
                      <a:pt x="1465" y="832"/>
                      <a:pt x="1407" y="826"/>
                    </a:cubicBezTo>
                    <a:cubicBezTo>
                      <a:pt x="1343" y="818"/>
                      <a:pt x="1284" y="804"/>
                      <a:pt x="1220" y="784"/>
                    </a:cubicBezTo>
                    <a:cubicBezTo>
                      <a:pt x="1181" y="770"/>
                      <a:pt x="1145" y="756"/>
                      <a:pt x="1114" y="731"/>
                    </a:cubicBezTo>
                    <a:cubicBezTo>
                      <a:pt x="1080" y="703"/>
                      <a:pt x="1058" y="670"/>
                      <a:pt x="1058" y="628"/>
                    </a:cubicBezTo>
                    <a:cubicBezTo>
                      <a:pt x="1058" y="586"/>
                      <a:pt x="1080" y="547"/>
                      <a:pt x="1103" y="516"/>
                    </a:cubicBezTo>
                    <a:cubicBezTo>
                      <a:pt x="1189" y="382"/>
                      <a:pt x="1281" y="246"/>
                      <a:pt x="1368" y="115"/>
                    </a:cubicBezTo>
                    <a:lnTo>
                      <a:pt x="1281" y="101"/>
                    </a:lnTo>
                    <a:lnTo>
                      <a:pt x="1228" y="0"/>
                    </a:ln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471" name="Google Shape;7364;p57"/>
              <p:cNvSpPr/>
              <p:nvPr/>
            </p:nvSpPr>
            <p:spPr>
              <a:xfrm>
                <a:off x="5570484" y="3796269"/>
                <a:ext cx="31669" cy="31621"/>
              </a:xfrm>
              <a:custGeom>
                <a:avLst/>
                <a:gdLst/>
                <a:ahLst/>
                <a:cxnLst/>
                <a:rect l="l" t="t" r="r" b="b"/>
                <a:pathLst>
                  <a:path w="657" h="656" extrusionOk="0">
                    <a:moveTo>
                      <a:pt x="330" y="0"/>
                    </a:moveTo>
                    <a:cubicBezTo>
                      <a:pt x="149" y="0"/>
                      <a:pt x="1" y="145"/>
                      <a:pt x="1" y="327"/>
                    </a:cubicBezTo>
                    <a:cubicBezTo>
                      <a:pt x="1" y="508"/>
                      <a:pt x="149" y="656"/>
                      <a:pt x="330" y="656"/>
                    </a:cubicBezTo>
                    <a:cubicBezTo>
                      <a:pt x="511" y="656"/>
                      <a:pt x="656" y="508"/>
                      <a:pt x="656" y="327"/>
                    </a:cubicBezTo>
                    <a:cubicBezTo>
                      <a:pt x="656" y="145"/>
                      <a:pt x="511" y="0"/>
                      <a:pt x="330"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72" name="Google Shape;7365;p57"/>
              <p:cNvSpPr/>
              <p:nvPr/>
            </p:nvSpPr>
            <p:spPr>
              <a:xfrm>
                <a:off x="5574003" y="3801282"/>
                <a:ext cx="25065" cy="21788"/>
              </a:xfrm>
              <a:custGeom>
                <a:avLst/>
                <a:gdLst/>
                <a:ahLst/>
                <a:cxnLst/>
                <a:rect l="l" t="t" r="r" b="b"/>
                <a:pathLst>
                  <a:path w="520" h="452" extrusionOk="0">
                    <a:moveTo>
                      <a:pt x="258" y="1"/>
                    </a:moveTo>
                    <a:cubicBezTo>
                      <a:pt x="223" y="1"/>
                      <a:pt x="189" y="19"/>
                      <a:pt x="173" y="55"/>
                    </a:cubicBezTo>
                    <a:lnTo>
                      <a:pt x="156" y="91"/>
                    </a:lnTo>
                    <a:lnTo>
                      <a:pt x="117" y="97"/>
                    </a:lnTo>
                    <a:cubicBezTo>
                      <a:pt x="34" y="111"/>
                      <a:pt x="0" y="209"/>
                      <a:pt x="62" y="267"/>
                    </a:cubicBezTo>
                    <a:lnTo>
                      <a:pt x="89" y="295"/>
                    </a:lnTo>
                    <a:lnTo>
                      <a:pt x="81" y="334"/>
                    </a:lnTo>
                    <a:cubicBezTo>
                      <a:pt x="70" y="399"/>
                      <a:pt x="121" y="451"/>
                      <a:pt x="180" y="451"/>
                    </a:cubicBezTo>
                    <a:cubicBezTo>
                      <a:pt x="195" y="451"/>
                      <a:pt x="211" y="448"/>
                      <a:pt x="226" y="440"/>
                    </a:cubicBezTo>
                    <a:lnTo>
                      <a:pt x="260" y="421"/>
                    </a:lnTo>
                    <a:lnTo>
                      <a:pt x="296" y="440"/>
                    </a:lnTo>
                    <a:cubicBezTo>
                      <a:pt x="310" y="448"/>
                      <a:pt x="325" y="451"/>
                      <a:pt x="340" y="451"/>
                    </a:cubicBezTo>
                    <a:cubicBezTo>
                      <a:pt x="397" y="451"/>
                      <a:pt x="449" y="401"/>
                      <a:pt x="438" y="334"/>
                    </a:cubicBezTo>
                    <a:lnTo>
                      <a:pt x="430" y="295"/>
                    </a:lnTo>
                    <a:lnTo>
                      <a:pt x="458" y="267"/>
                    </a:lnTo>
                    <a:cubicBezTo>
                      <a:pt x="519" y="209"/>
                      <a:pt x="486" y="108"/>
                      <a:pt x="402" y="97"/>
                    </a:cubicBezTo>
                    <a:lnTo>
                      <a:pt x="366" y="91"/>
                    </a:lnTo>
                    <a:lnTo>
                      <a:pt x="346" y="55"/>
                    </a:lnTo>
                    <a:cubicBezTo>
                      <a:pt x="328" y="19"/>
                      <a:pt x="292" y="1"/>
                      <a:pt x="258"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73" name="Google Shape;7366;p57"/>
              <p:cNvSpPr/>
              <p:nvPr/>
            </p:nvSpPr>
            <p:spPr>
              <a:xfrm>
                <a:off x="5578293" y="3803933"/>
                <a:ext cx="16196" cy="16148"/>
              </a:xfrm>
              <a:custGeom>
                <a:avLst/>
                <a:gdLst/>
                <a:ahLst/>
                <a:cxnLst/>
                <a:rect l="l" t="t" r="r" b="b"/>
                <a:pathLst>
                  <a:path w="336" h="335" extrusionOk="0">
                    <a:moveTo>
                      <a:pt x="168" y="0"/>
                    </a:moveTo>
                    <a:cubicBezTo>
                      <a:pt x="73" y="0"/>
                      <a:pt x="0" y="73"/>
                      <a:pt x="0" y="168"/>
                    </a:cubicBezTo>
                    <a:cubicBezTo>
                      <a:pt x="0" y="262"/>
                      <a:pt x="73" y="335"/>
                      <a:pt x="168" y="335"/>
                    </a:cubicBezTo>
                    <a:cubicBezTo>
                      <a:pt x="260" y="335"/>
                      <a:pt x="335" y="262"/>
                      <a:pt x="335" y="168"/>
                    </a:cubicBezTo>
                    <a:cubicBezTo>
                      <a:pt x="335" y="73"/>
                      <a:pt x="263" y="0"/>
                      <a:pt x="168"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74" name="Google Shape;7367;p57"/>
              <p:cNvSpPr/>
              <p:nvPr/>
            </p:nvSpPr>
            <p:spPr>
              <a:xfrm>
                <a:off x="5585572" y="3788074"/>
                <a:ext cx="1639" cy="48685"/>
              </a:xfrm>
              <a:custGeom>
                <a:avLst/>
                <a:gdLst/>
                <a:ahLst/>
                <a:cxnLst/>
                <a:rect l="l" t="t" r="r" b="b"/>
                <a:pathLst>
                  <a:path w="34" h="1010" extrusionOk="0">
                    <a:moveTo>
                      <a:pt x="0" y="0"/>
                    </a:moveTo>
                    <a:lnTo>
                      <a:pt x="0" y="1010"/>
                    </a:lnTo>
                    <a:lnTo>
                      <a:pt x="34" y="1010"/>
                    </a:lnTo>
                    <a:lnTo>
                      <a:pt x="34"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75" name="Google Shape;7368;p57"/>
              <p:cNvSpPr/>
              <p:nvPr/>
            </p:nvSpPr>
            <p:spPr>
              <a:xfrm>
                <a:off x="5583933" y="3783736"/>
                <a:ext cx="5158" cy="5013"/>
              </a:xfrm>
              <a:custGeom>
                <a:avLst/>
                <a:gdLst/>
                <a:ahLst/>
                <a:cxnLst/>
                <a:rect l="l" t="t" r="r" b="b"/>
                <a:pathLst>
                  <a:path w="107" h="104" extrusionOk="0">
                    <a:moveTo>
                      <a:pt x="54" y="1"/>
                    </a:moveTo>
                    <a:cubicBezTo>
                      <a:pt x="26" y="1"/>
                      <a:pt x="1" y="23"/>
                      <a:pt x="1" y="54"/>
                    </a:cubicBezTo>
                    <a:cubicBezTo>
                      <a:pt x="1" y="82"/>
                      <a:pt x="26" y="104"/>
                      <a:pt x="54" y="104"/>
                    </a:cubicBezTo>
                    <a:cubicBezTo>
                      <a:pt x="82" y="104"/>
                      <a:pt x="107" y="82"/>
                      <a:pt x="107" y="54"/>
                    </a:cubicBezTo>
                    <a:cubicBezTo>
                      <a:pt x="107" y="23"/>
                      <a:pt x="82" y="1"/>
                      <a:pt x="54"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76" name="Google Shape;7369;p57"/>
              <p:cNvSpPr/>
              <p:nvPr/>
            </p:nvSpPr>
            <p:spPr>
              <a:xfrm>
                <a:off x="5585572" y="3785230"/>
                <a:ext cx="2025" cy="2073"/>
              </a:xfrm>
              <a:custGeom>
                <a:avLst/>
                <a:gdLst/>
                <a:ahLst/>
                <a:cxnLst/>
                <a:rect l="l" t="t" r="r" b="b"/>
                <a:pathLst>
                  <a:path w="42" h="43" extrusionOk="0">
                    <a:moveTo>
                      <a:pt x="20" y="0"/>
                    </a:moveTo>
                    <a:cubicBezTo>
                      <a:pt x="8" y="0"/>
                      <a:pt x="0" y="12"/>
                      <a:pt x="0" y="23"/>
                    </a:cubicBezTo>
                    <a:cubicBezTo>
                      <a:pt x="0" y="34"/>
                      <a:pt x="8" y="42"/>
                      <a:pt x="20" y="42"/>
                    </a:cubicBezTo>
                    <a:cubicBezTo>
                      <a:pt x="31" y="42"/>
                      <a:pt x="42" y="34"/>
                      <a:pt x="42" y="23"/>
                    </a:cubicBezTo>
                    <a:cubicBezTo>
                      <a:pt x="42" y="12"/>
                      <a:pt x="31" y="0"/>
                      <a:pt x="20"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77" name="Google Shape;7370;p57"/>
              <p:cNvSpPr/>
              <p:nvPr/>
            </p:nvSpPr>
            <p:spPr>
              <a:xfrm>
                <a:off x="5583933" y="3835796"/>
                <a:ext cx="5158" cy="5158"/>
              </a:xfrm>
              <a:custGeom>
                <a:avLst/>
                <a:gdLst/>
                <a:ahLst/>
                <a:cxnLst/>
                <a:rect l="l" t="t" r="r" b="b"/>
                <a:pathLst>
                  <a:path w="107" h="107" extrusionOk="0">
                    <a:moveTo>
                      <a:pt x="54" y="0"/>
                    </a:moveTo>
                    <a:cubicBezTo>
                      <a:pt x="26" y="0"/>
                      <a:pt x="1" y="26"/>
                      <a:pt x="1" y="53"/>
                    </a:cubicBezTo>
                    <a:cubicBezTo>
                      <a:pt x="1" y="84"/>
                      <a:pt x="26" y="106"/>
                      <a:pt x="54" y="106"/>
                    </a:cubicBezTo>
                    <a:cubicBezTo>
                      <a:pt x="82" y="106"/>
                      <a:pt x="107" y="84"/>
                      <a:pt x="107" y="53"/>
                    </a:cubicBezTo>
                    <a:cubicBezTo>
                      <a:pt x="107" y="26"/>
                      <a:pt x="82" y="0"/>
                      <a:pt x="54"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78" name="Google Shape;7371;p57"/>
              <p:cNvSpPr/>
              <p:nvPr/>
            </p:nvSpPr>
            <p:spPr>
              <a:xfrm>
                <a:off x="5585572" y="3837386"/>
                <a:ext cx="2025" cy="2073"/>
              </a:xfrm>
              <a:custGeom>
                <a:avLst/>
                <a:gdLst/>
                <a:ahLst/>
                <a:cxnLst/>
                <a:rect l="l" t="t" r="r" b="b"/>
                <a:pathLst>
                  <a:path w="42" h="43" extrusionOk="0">
                    <a:moveTo>
                      <a:pt x="20" y="1"/>
                    </a:moveTo>
                    <a:cubicBezTo>
                      <a:pt x="8" y="1"/>
                      <a:pt x="0" y="9"/>
                      <a:pt x="0" y="20"/>
                    </a:cubicBezTo>
                    <a:cubicBezTo>
                      <a:pt x="0" y="32"/>
                      <a:pt x="8" y="43"/>
                      <a:pt x="20" y="43"/>
                    </a:cubicBezTo>
                    <a:cubicBezTo>
                      <a:pt x="31" y="43"/>
                      <a:pt x="42" y="32"/>
                      <a:pt x="42" y="20"/>
                    </a:cubicBezTo>
                    <a:cubicBezTo>
                      <a:pt x="42" y="9"/>
                      <a:pt x="31" y="1"/>
                      <a:pt x="20"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79" name="Google Shape;7372;p57"/>
              <p:cNvSpPr/>
              <p:nvPr/>
            </p:nvSpPr>
            <p:spPr>
              <a:xfrm>
                <a:off x="5562145" y="3811308"/>
                <a:ext cx="48588" cy="1783"/>
              </a:xfrm>
              <a:custGeom>
                <a:avLst/>
                <a:gdLst/>
                <a:ahLst/>
                <a:cxnLst/>
                <a:rect l="l" t="t" r="r" b="b"/>
                <a:pathLst>
                  <a:path w="1008" h="37" extrusionOk="0">
                    <a:moveTo>
                      <a:pt x="1" y="1"/>
                    </a:moveTo>
                    <a:lnTo>
                      <a:pt x="1" y="37"/>
                    </a:lnTo>
                    <a:lnTo>
                      <a:pt x="1008" y="37"/>
                    </a:lnTo>
                    <a:lnTo>
                      <a:pt x="1008"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80" name="Google Shape;7373;p57"/>
              <p:cNvSpPr/>
              <p:nvPr/>
            </p:nvSpPr>
            <p:spPr>
              <a:xfrm>
                <a:off x="5610011" y="3809814"/>
                <a:ext cx="5158" cy="5061"/>
              </a:xfrm>
              <a:custGeom>
                <a:avLst/>
                <a:gdLst/>
                <a:ahLst/>
                <a:cxnLst/>
                <a:rect l="l" t="t" r="r" b="b"/>
                <a:pathLst>
                  <a:path w="107" h="105" extrusionOk="0">
                    <a:moveTo>
                      <a:pt x="54" y="1"/>
                    </a:moveTo>
                    <a:cubicBezTo>
                      <a:pt x="23" y="1"/>
                      <a:pt x="1" y="23"/>
                      <a:pt x="1" y="51"/>
                    </a:cubicBezTo>
                    <a:cubicBezTo>
                      <a:pt x="1" y="82"/>
                      <a:pt x="23" y="104"/>
                      <a:pt x="54" y="104"/>
                    </a:cubicBezTo>
                    <a:cubicBezTo>
                      <a:pt x="82" y="104"/>
                      <a:pt x="107" y="82"/>
                      <a:pt x="107" y="51"/>
                    </a:cubicBezTo>
                    <a:cubicBezTo>
                      <a:pt x="107" y="23"/>
                      <a:pt x="82" y="1"/>
                      <a:pt x="54"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81" name="Google Shape;7374;p57"/>
              <p:cNvSpPr/>
              <p:nvPr/>
            </p:nvSpPr>
            <p:spPr>
              <a:xfrm>
                <a:off x="5611505" y="3811308"/>
                <a:ext cx="2073" cy="2073"/>
              </a:xfrm>
              <a:custGeom>
                <a:avLst/>
                <a:gdLst/>
                <a:ahLst/>
                <a:cxnLst/>
                <a:rect l="l" t="t" r="r" b="b"/>
                <a:pathLst>
                  <a:path w="43" h="43" extrusionOk="0">
                    <a:moveTo>
                      <a:pt x="23" y="1"/>
                    </a:moveTo>
                    <a:cubicBezTo>
                      <a:pt x="9" y="1"/>
                      <a:pt x="1" y="12"/>
                      <a:pt x="1" y="20"/>
                    </a:cubicBezTo>
                    <a:cubicBezTo>
                      <a:pt x="1" y="37"/>
                      <a:pt x="12" y="42"/>
                      <a:pt x="23" y="42"/>
                    </a:cubicBezTo>
                    <a:cubicBezTo>
                      <a:pt x="34" y="42"/>
                      <a:pt x="42" y="31"/>
                      <a:pt x="42" y="20"/>
                    </a:cubicBezTo>
                    <a:cubicBezTo>
                      <a:pt x="42" y="6"/>
                      <a:pt x="34" y="1"/>
                      <a:pt x="23"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82" name="Google Shape;7375;p57"/>
              <p:cNvSpPr/>
              <p:nvPr/>
            </p:nvSpPr>
            <p:spPr>
              <a:xfrm>
                <a:off x="5557999" y="3809814"/>
                <a:ext cx="5013" cy="5061"/>
              </a:xfrm>
              <a:custGeom>
                <a:avLst/>
                <a:gdLst/>
                <a:ahLst/>
                <a:cxnLst/>
                <a:rect l="l" t="t" r="r" b="b"/>
                <a:pathLst>
                  <a:path w="104" h="105" extrusionOk="0">
                    <a:moveTo>
                      <a:pt x="50" y="1"/>
                    </a:moveTo>
                    <a:cubicBezTo>
                      <a:pt x="23" y="1"/>
                      <a:pt x="0" y="23"/>
                      <a:pt x="0" y="51"/>
                    </a:cubicBezTo>
                    <a:cubicBezTo>
                      <a:pt x="0" y="82"/>
                      <a:pt x="23" y="104"/>
                      <a:pt x="50" y="104"/>
                    </a:cubicBezTo>
                    <a:cubicBezTo>
                      <a:pt x="81" y="104"/>
                      <a:pt x="103" y="82"/>
                      <a:pt x="103" y="51"/>
                    </a:cubicBezTo>
                    <a:cubicBezTo>
                      <a:pt x="103" y="23"/>
                      <a:pt x="81" y="1"/>
                      <a:pt x="50"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83" name="Google Shape;7376;p57"/>
              <p:cNvSpPr/>
              <p:nvPr/>
            </p:nvSpPr>
            <p:spPr>
              <a:xfrm>
                <a:off x="5559445" y="3811308"/>
                <a:ext cx="2073" cy="2073"/>
              </a:xfrm>
              <a:custGeom>
                <a:avLst/>
                <a:gdLst/>
                <a:ahLst/>
                <a:cxnLst/>
                <a:rect l="l" t="t" r="r" b="b"/>
                <a:pathLst>
                  <a:path w="43" h="43" extrusionOk="0">
                    <a:moveTo>
                      <a:pt x="20" y="1"/>
                    </a:moveTo>
                    <a:cubicBezTo>
                      <a:pt x="9" y="1"/>
                      <a:pt x="1" y="9"/>
                      <a:pt x="1" y="20"/>
                    </a:cubicBezTo>
                    <a:cubicBezTo>
                      <a:pt x="1" y="34"/>
                      <a:pt x="9" y="42"/>
                      <a:pt x="20" y="42"/>
                    </a:cubicBezTo>
                    <a:cubicBezTo>
                      <a:pt x="32" y="42"/>
                      <a:pt x="43" y="34"/>
                      <a:pt x="43" y="20"/>
                    </a:cubicBezTo>
                    <a:cubicBezTo>
                      <a:pt x="43" y="9"/>
                      <a:pt x="32" y="1"/>
                      <a:pt x="20"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84" name="Google Shape;7377;p57"/>
              <p:cNvSpPr/>
              <p:nvPr/>
            </p:nvSpPr>
            <p:spPr>
              <a:xfrm>
                <a:off x="5572894" y="3798004"/>
                <a:ext cx="27475" cy="27620"/>
              </a:xfrm>
              <a:custGeom>
                <a:avLst/>
                <a:gdLst/>
                <a:ahLst/>
                <a:cxnLst/>
                <a:rect l="l" t="t" r="r" b="b"/>
                <a:pathLst>
                  <a:path w="570" h="573" extrusionOk="0">
                    <a:moveTo>
                      <a:pt x="545" y="0"/>
                    </a:moveTo>
                    <a:lnTo>
                      <a:pt x="1" y="547"/>
                    </a:lnTo>
                    <a:lnTo>
                      <a:pt x="26" y="572"/>
                    </a:lnTo>
                    <a:lnTo>
                      <a:pt x="570" y="26"/>
                    </a:lnTo>
                    <a:lnTo>
                      <a:pt x="545"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85" name="Google Shape;7378;p57"/>
              <p:cNvSpPr/>
              <p:nvPr/>
            </p:nvSpPr>
            <p:spPr>
              <a:xfrm>
                <a:off x="5598345" y="3796173"/>
                <a:ext cx="4338" cy="4097"/>
              </a:xfrm>
              <a:custGeom>
                <a:avLst/>
                <a:gdLst/>
                <a:ahLst/>
                <a:cxnLst/>
                <a:rect l="l" t="t" r="r" b="b"/>
                <a:pathLst>
                  <a:path w="90" h="85" extrusionOk="0">
                    <a:moveTo>
                      <a:pt x="46" y="1"/>
                    </a:moveTo>
                    <a:cubicBezTo>
                      <a:pt x="36" y="1"/>
                      <a:pt x="25" y="5"/>
                      <a:pt x="17" y="13"/>
                    </a:cubicBezTo>
                    <a:cubicBezTo>
                      <a:pt x="0" y="30"/>
                      <a:pt x="0" y="52"/>
                      <a:pt x="17" y="72"/>
                    </a:cubicBezTo>
                    <a:cubicBezTo>
                      <a:pt x="25" y="80"/>
                      <a:pt x="35" y="84"/>
                      <a:pt x="45" y="84"/>
                    </a:cubicBezTo>
                    <a:cubicBezTo>
                      <a:pt x="55" y="84"/>
                      <a:pt x="64" y="80"/>
                      <a:pt x="73" y="72"/>
                    </a:cubicBezTo>
                    <a:cubicBezTo>
                      <a:pt x="89" y="58"/>
                      <a:pt x="89" y="30"/>
                      <a:pt x="73" y="13"/>
                    </a:cubicBezTo>
                    <a:cubicBezTo>
                      <a:pt x="66" y="5"/>
                      <a:pt x="56" y="1"/>
                      <a:pt x="46"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86" name="Google Shape;7379;p57"/>
              <p:cNvSpPr/>
              <p:nvPr/>
            </p:nvSpPr>
            <p:spPr>
              <a:xfrm>
                <a:off x="5599695" y="3797474"/>
                <a:ext cx="1783" cy="1542"/>
              </a:xfrm>
              <a:custGeom>
                <a:avLst/>
                <a:gdLst/>
                <a:ahLst/>
                <a:cxnLst/>
                <a:rect l="l" t="t" r="r" b="b"/>
                <a:pathLst>
                  <a:path w="37" h="32" extrusionOk="0">
                    <a:moveTo>
                      <a:pt x="18" y="1"/>
                    </a:moveTo>
                    <a:cubicBezTo>
                      <a:pt x="13" y="1"/>
                      <a:pt x="9" y="3"/>
                      <a:pt x="6" y="6"/>
                    </a:cubicBezTo>
                    <a:cubicBezTo>
                      <a:pt x="0" y="9"/>
                      <a:pt x="3" y="20"/>
                      <a:pt x="6" y="25"/>
                    </a:cubicBezTo>
                    <a:cubicBezTo>
                      <a:pt x="7" y="30"/>
                      <a:pt x="11" y="32"/>
                      <a:pt x="15" y="32"/>
                    </a:cubicBezTo>
                    <a:cubicBezTo>
                      <a:pt x="19" y="32"/>
                      <a:pt x="24" y="30"/>
                      <a:pt x="28" y="25"/>
                    </a:cubicBezTo>
                    <a:cubicBezTo>
                      <a:pt x="36" y="23"/>
                      <a:pt x="36" y="11"/>
                      <a:pt x="28" y="6"/>
                    </a:cubicBezTo>
                    <a:cubicBezTo>
                      <a:pt x="25" y="2"/>
                      <a:pt x="22" y="1"/>
                      <a:pt x="18"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87" name="Google Shape;7380;p57"/>
              <p:cNvSpPr/>
              <p:nvPr/>
            </p:nvSpPr>
            <p:spPr>
              <a:xfrm>
                <a:off x="5570339" y="3824227"/>
                <a:ext cx="4097" cy="4097"/>
              </a:xfrm>
              <a:custGeom>
                <a:avLst/>
                <a:gdLst/>
                <a:ahLst/>
                <a:cxnLst/>
                <a:rect l="l" t="t" r="r" b="b"/>
                <a:pathLst>
                  <a:path w="85" h="85" extrusionOk="0">
                    <a:moveTo>
                      <a:pt x="43" y="0"/>
                    </a:moveTo>
                    <a:cubicBezTo>
                      <a:pt x="20" y="0"/>
                      <a:pt x="1" y="20"/>
                      <a:pt x="1" y="42"/>
                    </a:cubicBezTo>
                    <a:cubicBezTo>
                      <a:pt x="1" y="67"/>
                      <a:pt x="20" y="84"/>
                      <a:pt x="43" y="84"/>
                    </a:cubicBezTo>
                    <a:cubicBezTo>
                      <a:pt x="65" y="84"/>
                      <a:pt x="85" y="67"/>
                      <a:pt x="85" y="42"/>
                    </a:cubicBezTo>
                    <a:cubicBezTo>
                      <a:pt x="85" y="20"/>
                      <a:pt x="65" y="0"/>
                      <a:pt x="43"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88" name="Google Shape;7381;p57"/>
              <p:cNvSpPr/>
              <p:nvPr/>
            </p:nvSpPr>
            <p:spPr>
              <a:xfrm>
                <a:off x="5571544" y="3825673"/>
                <a:ext cx="1687" cy="1591"/>
              </a:xfrm>
              <a:custGeom>
                <a:avLst/>
                <a:gdLst/>
                <a:ahLst/>
                <a:cxnLst/>
                <a:rect l="l" t="t" r="r" b="b"/>
                <a:pathLst>
                  <a:path w="35" h="33" extrusionOk="0">
                    <a:moveTo>
                      <a:pt x="20" y="0"/>
                    </a:moveTo>
                    <a:cubicBezTo>
                      <a:pt x="16" y="0"/>
                      <a:pt x="11" y="3"/>
                      <a:pt x="7" y="7"/>
                    </a:cubicBezTo>
                    <a:cubicBezTo>
                      <a:pt x="1" y="10"/>
                      <a:pt x="1" y="21"/>
                      <a:pt x="7" y="26"/>
                    </a:cubicBezTo>
                    <a:cubicBezTo>
                      <a:pt x="9" y="30"/>
                      <a:pt x="13" y="33"/>
                      <a:pt x="17" y="33"/>
                    </a:cubicBezTo>
                    <a:cubicBezTo>
                      <a:pt x="21" y="33"/>
                      <a:pt x="25" y="30"/>
                      <a:pt x="29" y="26"/>
                    </a:cubicBezTo>
                    <a:cubicBezTo>
                      <a:pt x="34" y="21"/>
                      <a:pt x="34" y="10"/>
                      <a:pt x="29" y="7"/>
                    </a:cubicBezTo>
                    <a:cubicBezTo>
                      <a:pt x="27" y="3"/>
                      <a:pt x="24" y="0"/>
                      <a:pt x="20"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89" name="Google Shape;7382;p57"/>
              <p:cNvSpPr/>
              <p:nvPr/>
            </p:nvSpPr>
            <p:spPr>
              <a:xfrm>
                <a:off x="5572508" y="3798679"/>
                <a:ext cx="27475" cy="27475"/>
              </a:xfrm>
              <a:custGeom>
                <a:avLst/>
                <a:gdLst/>
                <a:ahLst/>
                <a:cxnLst/>
                <a:rect l="l" t="t" r="r" b="b"/>
                <a:pathLst>
                  <a:path w="570" h="570" extrusionOk="0">
                    <a:moveTo>
                      <a:pt x="23" y="0"/>
                    </a:moveTo>
                    <a:lnTo>
                      <a:pt x="1" y="23"/>
                    </a:lnTo>
                    <a:lnTo>
                      <a:pt x="545" y="570"/>
                    </a:lnTo>
                    <a:lnTo>
                      <a:pt x="570" y="544"/>
                    </a:lnTo>
                    <a:lnTo>
                      <a:pt x="23"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90" name="Google Shape;7383;p57"/>
              <p:cNvSpPr/>
              <p:nvPr/>
            </p:nvSpPr>
            <p:spPr>
              <a:xfrm>
                <a:off x="5598442" y="3824420"/>
                <a:ext cx="4386" cy="3904"/>
              </a:xfrm>
              <a:custGeom>
                <a:avLst/>
                <a:gdLst/>
                <a:ahLst/>
                <a:cxnLst/>
                <a:rect l="l" t="t" r="r" b="b"/>
                <a:pathLst>
                  <a:path w="91" h="81" extrusionOk="0">
                    <a:moveTo>
                      <a:pt x="47" y="1"/>
                    </a:moveTo>
                    <a:cubicBezTo>
                      <a:pt x="37" y="1"/>
                      <a:pt x="26" y="5"/>
                      <a:pt x="18" y="13"/>
                    </a:cubicBezTo>
                    <a:cubicBezTo>
                      <a:pt x="1" y="30"/>
                      <a:pt x="1" y="52"/>
                      <a:pt x="18" y="72"/>
                    </a:cubicBezTo>
                    <a:cubicBezTo>
                      <a:pt x="23" y="77"/>
                      <a:pt x="33" y="80"/>
                      <a:pt x="43" y="80"/>
                    </a:cubicBezTo>
                    <a:cubicBezTo>
                      <a:pt x="54" y="80"/>
                      <a:pt x="65" y="77"/>
                      <a:pt x="73" y="72"/>
                    </a:cubicBezTo>
                    <a:cubicBezTo>
                      <a:pt x="90" y="52"/>
                      <a:pt x="90" y="33"/>
                      <a:pt x="73" y="13"/>
                    </a:cubicBezTo>
                    <a:cubicBezTo>
                      <a:pt x="66" y="5"/>
                      <a:pt x="57" y="1"/>
                      <a:pt x="47"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91" name="Google Shape;7384;p57"/>
              <p:cNvSpPr/>
              <p:nvPr/>
            </p:nvSpPr>
            <p:spPr>
              <a:xfrm>
                <a:off x="5599695" y="3825673"/>
                <a:ext cx="1639" cy="1591"/>
              </a:xfrm>
              <a:custGeom>
                <a:avLst/>
                <a:gdLst/>
                <a:ahLst/>
                <a:cxnLst/>
                <a:rect l="l" t="t" r="r" b="b"/>
                <a:pathLst>
                  <a:path w="34" h="33" extrusionOk="0">
                    <a:moveTo>
                      <a:pt x="17" y="0"/>
                    </a:moveTo>
                    <a:cubicBezTo>
                      <a:pt x="13" y="0"/>
                      <a:pt x="8" y="3"/>
                      <a:pt x="6" y="7"/>
                    </a:cubicBezTo>
                    <a:cubicBezTo>
                      <a:pt x="0" y="10"/>
                      <a:pt x="0" y="21"/>
                      <a:pt x="6" y="26"/>
                    </a:cubicBezTo>
                    <a:cubicBezTo>
                      <a:pt x="8" y="30"/>
                      <a:pt x="13" y="33"/>
                      <a:pt x="17" y="33"/>
                    </a:cubicBezTo>
                    <a:cubicBezTo>
                      <a:pt x="21" y="33"/>
                      <a:pt x="25" y="30"/>
                      <a:pt x="28" y="26"/>
                    </a:cubicBezTo>
                    <a:cubicBezTo>
                      <a:pt x="34" y="23"/>
                      <a:pt x="34" y="12"/>
                      <a:pt x="28" y="7"/>
                    </a:cubicBezTo>
                    <a:cubicBezTo>
                      <a:pt x="25" y="3"/>
                      <a:pt x="21" y="0"/>
                      <a:pt x="17"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92" name="Google Shape;7385;p57"/>
              <p:cNvSpPr/>
              <p:nvPr/>
            </p:nvSpPr>
            <p:spPr>
              <a:xfrm>
                <a:off x="5570339" y="3796124"/>
                <a:ext cx="4097" cy="4097"/>
              </a:xfrm>
              <a:custGeom>
                <a:avLst/>
                <a:gdLst/>
                <a:ahLst/>
                <a:cxnLst/>
                <a:rect l="l" t="t" r="r" b="b"/>
                <a:pathLst>
                  <a:path w="85" h="85" extrusionOk="0">
                    <a:moveTo>
                      <a:pt x="43" y="0"/>
                    </a:moveTo>
                    <a:cubicBezTo>
                      <a:pt x="20" y="0"/>
                      <a:pt x="1" y="20"/>
                      <a:pt x="1" y="42"/>
                    </a:cubicBezTo>
                    <a:cubicBezTo>
                      <a:pt x="1" y="67"/>
                      <a:pt x="20" y="84"/>
                      <a:pt x="43" y="84"/>
                    </a:cubicBezTo>
                    <a:cubicBezTo>
                      <a:pt x="65" y="84"/>
                      <a:pt x="85" y="67"/>
                      <a:pt x="85" y="42"/>
                    </a:cubicBezTo>
                    <a:cubicBezTo>
                      <a:pt x="85" y="20"/>
                      <a:pt x="65" y="0"/>
                      <a:pt x="43"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493" name="Google Shape;7386;p57"/>
              <p:cNvSpPr/>
              <p:nvPr/>
            </p:nvSpPr>
            <p:spPr>
              <a:xfrm>
                <a:off x="5571544" y="3797474"/>
                <a:ext cx="1687" cy="1542"/>
              </a:xfrm>
              <a:custGeom>
                <a:avLst/>
                <a:gdLst/>
                <a:ahLst/>
                <a:cxnLst/>
                <a:rect l="l" t="t" r="r" b="b"/>
                <a:pathLst>
                  <a:path w="35" h="32" extrusionOk="0">
                    <a:moveTo>
                      <a:pt x="21" y="1"/>
                    </a:moveTo>
                    <a:cubicBezTo>
                      <a:pt x="17" y="1"/>
                      <a:pt x="11" y="3"/>
                      <a:pt x="7" y="6"/>
                    </a:cubicBezTo>
                    <a:cubicBezTo>
                      <a:pt x="1" y="9"/>
                      <a:pt x="1" y="20"/>
                      <a:pt x="7" y="25"/>
                    </a:cubicBezTo>
                    <a:cubicBezTo>
                      <a:pt x="11" y="30"/>
                      <a:pt x="16" y="32"/>
                      <a:pt x="20" y="32"/>
                    </a:cubicBezTo>
                    <a:cubicBezTo>
                      <a:pt x="24" y="32"/>
                      <a:pt x="27" y="30"/>
                      <a:pt x="29" y="25"/>
                    </a:cubicBezTo>
                    <a:cubicBezTo>
                      <a:pt x="34" y="23"/>
                      <a:pt x="34" y="11"/>
                      <a:pt x="29" y="6"/>
                    </a:cubicBezTo>
                    <a:cubicBezTo>
                      <a:pt x="28" y="2"/>
                      <a:pt x="25" y="1"/>
                      <a:pt x="21"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494" name="Google Shape;7387;p57"/>
              <p:cNvSpPr/>
              <p:nvPr/>
            </p:nvSpPr>
            <p:spPr>
              <a:xfrm>
                <a:off x="5582342" y="3807934"/>
                <a:ext cx="8098" cy="8146"/>
              </a:xfrm>
              <a:custGeom>
                <a:avLst/>
                <a:gdLst/>
                <a:ahLst/>
                <a:cxnLst/>
                <a:rect l="l" t="t" r="r" b="b"/>
                <a:pathLst>
                  <a:path w="168" h="169" extrusionOk="0">
                    <a:moveTo>
                      <a:pt x="84" y="1"/>
                    </a:moveTo>
                    <a:cubicBezTo>
                      <a:pt x="36" y="1"/>
                      <a:pt x="0" y="37"/>
                      <a:pt x="0" y="85"/>
                    </a:cubicBezTo>
                    <a:cubicBezTo>
                      <a:pt x="0" y="132"/>
                      <a:pt x="36" y="168"/>
                      <a:pt x="84" y="168"/>
                    </a:cubicBezTo>
                    <a:cubicBezTo>
                      <a:pt x="128" y="168"/>
                      <a:pt x="168" y="132"/>
                      <a:pt x="168" y="85"/>
                    </a:cubicBezTo>
                    <a:cubicBezTo>
                      <a:pt x="168" y="37"/>
                      <a:pt x="128" y="1"/>
                      <a:pt x="84" y="1"/>
                    </a:cubicBezTo>
                    <a:close/>
                  </a:path>
                </a:pathLst>
              </a:custGeom>
              <a:solidFill>
                <a:srgbClr val="E28181"/>
              </a:solidFill>
              <a:ln>
                <a:noFill/>
              </a:ln>
            </p:spPr>
            <p:txBody>
              <a:bodyPr spcFirstLastPara="1" wrap="square" lIns="121598" tIns="121598" rIns="121598" bIns="121598" anchor="ctr" anchorCtr="0">
                <a:noAutofit/>
              </a:bodyPr>
              <a:lstStyle/>
              <a:p>
                <a:endParaRPr sz="2479"/>
              </a:p>
            </p:txBody>
          </p:sp>
          <p:sp>
            <p:nvSpPr>
              <p:cNvPr id="495" name="Google Shape;7388;p57"/>
              <p:cNvSpPr/>
              <p:nvPr/>
            </p:nvSpPr>
            <p:spPr>
              <a:xfrm>
                <a:off x="5580173" y="3567255"/>
                <a:ext cx="112890" cy="97465"/>
              </a:xfrm>
              <a:custGeom>
                <a:avLst/>
                <a:gdLst/>
                <a:ahLst/>
                <a:cxnLst/>
                <a:rect l="l" t="t" r="r" b="b"/>
                <a:pathLst>
                  <a:path w="2342" h="2022" extrusionOk="0">
                    <a:moveTo>
                      <a:pt x="1169" y="0"/>
                    </a:moveTo>
                    <a:cubicBezTo>
                      <a:pt x="1007" y="0"/>
                      <a:pt x="846" y="84"/>
                      <a:pt x="765" y="251"/>
                    </a:cubicBezTo>
                    <a:lnTo>
                      <a:pt x="690" y="405"/>
                    </a:lnTo>
                    <a:lnTo>
                      <a:pt x="519" y="430"/>
                    </a:lnTo>
                    <a:cubicBezTo>
                      <a:pt x="146" y="480"/>
                      <a:pt x="1" y="938"/>
                      <a:pt x="268" y="1200"/>
                    </a:cubicBezTo>
                    <a:lnTo>
                      <a:pt x="391" y="1323"/>
                    </a:lnTo>
                    <a:lnTo>
                      <a:pt x="363" y="1493"/>
                    </a:lnTo>
                    <a:cubicBezTo>
                      <a:pt x="312" y="1782"/>
                      <a:pt x="545" y="2019"/>
                      <a:pt x="809" y="2019"/>
                    </a:cubicBezTo>
                    <a:cubicBezTo>
                      <a:pt x="878" y="2019"/>
                      <a:pt x="950" y="2003"/>
                      <a:pt x="1019" y="1967"/>
                    </a:cubicBezTo>
                    <a:lnTo>
                      <a:pt x="1172" y="1886"/>
                    </a:lnTo>
                    <a:lnTo>
                      <a:pt x="1323" y="1967"/>
                    </a:lnTo>
                    <a:cubicBezTo>
                      <a:pt x="1393" y="2005"/>
                      <a:pt x="1465" y="2022"/>
                      <a:pt x="1536" y="2022"/>
                    </a:cubicBezTo>
                    <a:cubicBezTo>
                      <a:pt x="1799" y="2022"/>
                      <a:pt x="2030" y="1783"/>
                      <a:pt x="1981" y="1493"/>
                    </a:cubicBezTo>
                    <a:lnTo>
                      <a:pt x="1951" y="1323"/>
                    </a:lnTo>
                    <a:lnTo>
                      <a:pt x="2073" y="1200"/>
                    </a:lnTo>
                    <a:cubicBezTo>
                      <a:pt x="2341" y="938"/>
                      <a:pt x="2196" y="480"/>
                      <a:pt x="1822" y="430"/>
                    </a:cubicBezTo>
                    <a:lnTo>
                      <a:pt x="1652" y="405"/>
                    </a:lnTo>
                    <a:lnTo>
                      <a:pt x="1577" y="251"/>
                    </a:lnTo>
                    <a:cubicBezTo>
                      <a:pt x="1493" y="84"/>
                      <a:pt x="1331" y="0"/>
                      <a:pt x="116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96" name="Google Shape;7389;p57"/>
              <p:cNvSpPr/>
              <p:nvPr/>
            </p:nvSpPr>
            <p:spPr>
              <a:xfrm>
                <a:off x="5587837" y="3574437"/>
                <a:ext cx="96598" cy="83149"/>
              </a:xfrm>
              <a:custGeom>
                <a:avLst/>
                <a:gdLst/>
                <a:ahLst/>
                <a:cxnLst/>
                <a:rect l="l" t="t" r="r" b="b"/>
                <a:pathLst>
                  <a:path w="2004" h="1725" extrusionOk="0">
                    <a:moveTo>
                      <a:pt x="1008" y="0"/>
                    </a:moveTo>
                    <a:cubicBezTo>
                      <a:pt x="870" y="0"/>
                      <a:pt x="729" y="72"/>
                      <a:pt x="651" y="214"/>
                    </a:cubicBezTo>
                    <a:lnTo>
                      <a:pt x="586" y="348"/>
                    </a:lnTo>
                    <a:lnTo>
                      <a:pt x="444" y="367"/>
                    </a:lnTo>
                    <a:cubicBezTo>
                      <a:pt x="129" y="412"/>
                      <a:pt x="1" y="803"/>
                      <a:pt x="232" y="1026"/>
                    </a:cubicBezTo>
                    <a:lnTo>
                      <a:pt x="335" y="1126"/>
                    </a:lnTo>
                    <a:lnTo>
                      <a:pt x="310" y="1271"/>
                    </a:lnTo>
                    <a:cubicBezTo>
                      <a:pt x="266" y="1520"/>
                      <a:pt x="464" y="1724"/>
                      <a:pt x="689" y="1724"/>
                    </a:cubicBezTo>
                    <a:cubicBezTo>
                      <a:pt x="748" y="1724"/>
                      <a:pt x="809" y="1710"/>
                      <a:pt x="868" y="1679"/>
                    </a:cubicBezTo>
                    <a:lnTo>
                      <a:pt x="1002" y="1609"/>
                    </a:lnTo>
                    <a:lnTo>
                      <a:pt x="1133" y="1679"/>
                    </a:lnTo>
                    <a:cubicBezTo>
                      <a:pt x="1192" y="1708"/>
                      <a:pt x="1252" y="1722"/>
                      <a:pt x="1310" y="1722"/>
                    </a:cubicBezTo>
                    <a:cubicBezTo>
                      <a:pt x="1536" y="1722"/>
                      <a:pt x="1733" y="1519"/>
                      <a:pt x="1691" y="1271"/>
                    </a:cubicBezTo>
                    <a:lnTo>
                      <a:pt x="1669" y="1126"/>
                    </a:lnTo>
                    <a:lnTo>
                      <a:pt x="1772" y="1026"/>
                    </a:lnTo>
                    <a:cubicBezTo>
                      <a:pt x="2004" y="800"/>
                      <a:pt x="1872" y="412"/>
                      <a:pt x="1560" y="367"/>
                    </a:cubicBezTo>
                    <a:lnTo>
                      <a:pt x="1418" y="348"/>
                    </a:lnTo>
                    <a:lnTo>
                      <a:pt x="1354" y="214"/>
                    </a:lnTo>
                    <a:cubicBezTo>
                      <a:pt x="1284" y="72"/>
                      <a:pt x="1147" y="0"/>
                      <a:pt x="1008"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97" name="Google Shape;7390;p57"/>
              <p:cNvSpPr/>
              <p:nvPr/>
            </p:nvSpPr>
            <p:spPr>
              <a:xfrm>
                <a:off x="5588126" y="3581089"/>
                <a:ext cx="88644" cy="80064"/>
              </a:xfrm>
              <a:custGeom>
                <a:avLst/>
                <a:gdLst/>
                <a:ahLst/>
                <a:cxnLst/>
                <a:rect l="l" t="t" r="r" b="b"/>
                <a:pathLst>
                  <a:path w="1839" h="1661" extrusionOk="0">
                    <a:moveTo>
                      <a:pt x="0" y="776"/>
                    </a:moveTo>
                    <a:cubicBezTo>
                      <a:pt x="22" y="826"/>
                      <a:pt x="53" y="871"/>
                      <a:pt x="98" y="910"/>
                    </a:cubicBezTo>
                    <a:lnTo>
                      <a:pt x="221" y="1033"/>
                    </a:lnTo>
                    <a:lnTo>
                      <a:pt x="193" y="1203"/>
                    </a:lnTo>
                    <a:cubicBezTo>
                      <a:pt x="190" y="1217"/>
                      <a:pt x="190" y="1228"/>
                      <a:pt x="190" y="1242"/>
                    </a:cubicBezTo>
                    <a:cubicBezTo>
                      <a:pt x="355" y="1178"/>
                      <a:pt x="550" y="1052"/>
                      <a:pt x="732" y="971"/>
                    </a:cubicBezTo>
                    <a:lnTo>
                      <a:pt x="732" y="971"/>
                    </a:lnTo>
                    <a:cubicBezTo>
                      <a:pt x="733" y="980"/>
                      <a:pt x="737" y="986"/>
                      <a:pt x="746" y="986"/>
                    </a:cubicBezTo>
                    <a:cubicBezTo>
                      <a:pt x="748" y="986"/>
                      <a:pt x="749" y="986"/>
                      <a:pt x="751" y="985"/>
                    </a:cubicBezTo>
                    <a:cubicBezTo>
                      <a:pt x="806" y="980"/>
                      <a:pt x="859" y="955"/>
                      <a:pt x="893" y="913"/>
                    </a:cubicBezTo>
                    <a:lnTo>
                      <a:pt x="893" y="913"/>
                    </a:lnTo>
                    <a:cubicBezTo>
                      <a:pt x="841" y="926"/>
                      <a:pt x="787" y="947"/>
                      <a:pt x="732" y="971"/>
                    </a:cubicBezTo>
                    <a:lnTo>
                      <a:pt x="732" y="971"/>
                    </a:lnTo>
                    <a:cubicBezTo>
                      <a:pt x="730" y="941"/>
                      <a:pt x="764" y="872"/>
                      <a:pt x="741" y="872"/>
                    </a:cubicBezTo>
                    <a:cubicBezTo>
                      <a:pt x="739" y="872"/>
                      <a:pt x="737" y="873"/>
                      <a:pt x="734" y="874"/>
                    </a:cubicBezTo>
                    <a:cubicBezTo>
                      <a:pt x="589" y="921"/>
                      <a:pt x="502" y="956"/>
                      <a:pt x="413" y="956"/>
                    </a:cubicBezTo>
                    <a:cubicBezTo>
                      <a:pt x="308" y="956"/>
                      <a:pt x="203" y="908"/>
                      <a:pt x="0" y="776"/>
                    </a:cubicBezTo>
                    <a:close/>
                    <a:moveTo>
                      <a:pt x="1423" y="1"/>
                    </a:moveTo>
                    <a:cubicBezTo>
                      <a:pt x="1387" y="201"/>
                      <a:pt x="1322" y="405"/>
                      <a:pt x="1239" y="592"/>
                    </a:cubicBezTo>
                    <a:cubicBezTo>
                      <a:pt x="1214" y="645"/>
                      <a:pt x="1186" y="701"/>
                      <a:pt x="1130" y="718"/>
                    </a:cubicBezTo>
                    <a:cubicBezTo>
                      <a:pt x="1120" y="721"/>
                      <a:pt x="1109" y="723"/>
                      <a:pt x="1099" y="723"/>
                    </a:cubicBezTo>
                    <a:cubicBezTo>
                      <a:pt x="1067" y="723"/>
                      <a:pt x="1035" y="708"/>
                      <a:pt x="1010" y="687"/>
                    </a:cubicBezTo>
                    <a:cubicBezTo>
                      <a:pt x="974" y="659"/>
                      <a:pt x="949" y="623"/>
                      <a:pt x="926" y="586"/>
                    </a:cubicBezTo>
                    <a:cubicBezTo>
                      <a:pt x="804" y="397"/>
                      <a:pt x="684" y="210"/>
                      <a:pt x="566" y="20"/>
                    </a:cubicBezTo>
                    <a:lnTo>
                      <a:pt x="516" y="118"/>
                    </a:lnTo>
                    <a:lnTo>
                      <a:pt x="424" y="132"/>
                    </a:lnTo>
                    <a:cubicBezTo>
                      <a:pt x="619" y="254"/>
                      <a:pt x="787" y="413"/>
                      <a:pt x="887" y="620"/>
                    </a:cubicBezTo>
                    <a:cubicBezTo>
                      <a:pt x="932" y="715"/>
                      <a:pt x="957" y="832"/>
                      <a:pt x="893" y="913"/>
                    </a:cubicBezTo>
                    <a:cubicBezTo>
                      <a:pt x="894" y="913"/>
                      <a:pt x="894" y="913"/>
                      <a:pt x="895" y="913"/>
                    </a:cubicBezTo>
                    <a:cubicBezTo>
                      <a:pt x="920" y="913"/>
                      <a:pt x="905" y="1011"/>
                      <a:pt x="926" y="1033"/>
                    </a:cubicBezTo>
                    <a:cubicBezTo>
                      <a:pt x="940" y="1041"/>
                      <a:pt x="943" y="1063"/>
                      <a:pt x="949" y="1083"/>
                    </a:cubicBezTo>
                    <a:cubicBezTo>
                      <a:pt x="968" y="1172"/>
                      <a:pt x="957" y="1264"/>
                      <a:pt x="943" y="1356"/>
                    </a:cubicBezTo>
                    <a:cubicBezTo>
                      <a:pt x="929" y="1457"/>
                      <a:pt x="912" y="1557"/>
                      <a:pt x="890" y="1660"/>
                    </a:cubicBezTo>
                    <a:lnTo>
                      <a:pt x="999" y="1605"/>
                    </a:lnTo>
                    <a:lnTo>
                      <a:pt x="1074" y="1647"/>
                    </a:lnTo>
                    <a:cubicBezTo>
                      <a:pt x="1066" y="1557"/>
                      <a:pt x="1057" y="1479"/>
                      <a:pt x="1052" y="1390"/>
                    </a:cubicBezTo>
                    <a:cubicBezTo>
                      <a:pt x="1044" y="1250"/>
                      <a:pt x="1052" y="1103"/>
                      <a:pt x="1127" y="985"/>
                    </a:cubicBezTo>
                    <a:cubicBezTo>
                      <a:pt x="1136" y="980"/>
                      <a:pt x="1138" y="969"/>
                      <a:pt x="1144" y="966"/>
                    </a:cubicBezTo>
                    <a:cubicBezTo>
                      <a:pt x="1155" y="957"/>
                      <a:pt x="1169" y="957"/>
                      <a:pt x="1183" y="957"/>
                    </a:cubicBezTo>
                    <a:cubicBezTo>
                      <a:pt x="1387" y="957"/>
                      <a:pt x="1582" y="1036"/>
                      <a:pt x="1780" y="1089"/>
                    </a:cubicBezTo>
                    <a:lnTo>
                      <a:pt x="1772" y="1038"/>
                    </a:lnTo>
                    <a:lnTo>
                      <a:pt x="1839" y="980"/>
                    </a:lnTo>
                    <a:cubicBezTo>
                      <a:pt x="1769" y="977"/>
                      <a:pt x="1696" y="971"/>
                      <a:pt x="1627" y="963"/>
                    </a:cubicBezTo>
                    <a:cubicBezTo>
                      <a:pt x="1554" y="952"/>
                      <a:pt x="1484" y="935"/>
                      <a:pt x="1415" y="913"/>
                    </a:cubicBezTo>
                    <a:cubicBezTo>
                      <a:pt x="1367" y="899"/>
                      <a:pt x="1322" y="882"/>
                      <a:pt x="1283" y="851"/>
                    </a:cubicBezTo>
                    <a:cubicBezTo>
                      <a:pt x="1247" y="818"/>
                      <a:pt x="1222" y="776"/>
                      <a:pt x="1222" y="729"/>
                    </a:cubicBezTo>
                    <a:cubicBezTo>
                      <a:pt x="1222" y="678"/>
                      <a:pt x="1250" y="637"/>
                      <a:pt x="1275" y="595"/>
                    </a:cubicBezTo>
                    <a:cubicBezTo>
                      <a:pt x="1375" y="441"/>
                      <a:pt x="1479" y="285"/>
                      <a:pt x="1582" y="132"/>
                    </a:cubicBezTo>
                    <a:lnTo>
                      <a:pt x="1484" y="118"/>
                    </a:lnTo>
                    <a:lnTo>
                      <a:pt x="1423" y="1"/>
                    </a:ln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498" name="Google Shape;7391;p57"/>
              <p:cNvSpPr/>
              <p:nvPr/>
            </p:nvSpPr>
            <p:spPr>
              <a:xfrm>
                <a:off x="5618109" y="3597623"/>
                <a:ext cx="36730" cy="36779"/>
              </a:xfrm>
              <a:custGeom>
                <a:avLst/>
                <a:gdLst/>
                <a:ahLst/>
                <a:cxnLst/>
                <a:rect l="l" t="t" r="r" b="b"/>
                <a:pathLst>
                  <a:path w="762" h="763" extrusionOk="0">
                    <a:moveTo>
                      <a:pt x="380" y="1"/>
                    </a:moveTo>
                    <a:cubicBezTo>
                      <a:pt x="170" y="1"/>
                      <a:pt x="0" y="174"/>
                      <a:pt x="0" y="383"/>
                    </a:cubicBezTo>
                    <a:cubicBezTo>
                      <a:pt x="0" y="592"/>
                      <a:pt x="170" y="762"/>
                      <a:pt x="380" y="762"/>
                    </a:cubicBezTo>
                    <a:cubicBezTo>
                      <a:pt x="589" y="762"/>
                      <a:pt x="762" y="592"/>
                      <a:pt x="762" y="383"/>
                    </a:cubicBezTo>
                    <a:cubicBezTo>
                      <a:pt x="762" y="168"/>
                      <a:pt x="589" y="1"/>
                      <a:pt x="380"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99" name="Google Shape;7392;p57"/>
              <p:cNvSpPr/>
              <p:nvPr/>
            </p:nvSpPr>
            <p:spPr>
              <a:xfrm>
                <a:off x="5621580" y="3603359"/>
                <a:ext cx="29114" cy="25210"/>
              </a:xfrm>
              <a:custGeom>
                <a:avLst/>
                <a:gdLst/>
                <a:ahLst/>
                <a:cxnLst/>
                <a:rect l="l" t="t" r="r" b="b"/>
                <a:pathLst>
                  <a:path w="604" h="523" extrusionOk="0">
                    <a:moveTo>
                      <a:pt x="309" y="1"/>
                    </a:moveTo>
                    <a:cubicBezTo>
                      <a:pt x="266" y="1"/>
                      <a:pt x="221" y="23"/>
                      <a:pt x="193" y="66"/>
                    </a:cubicBezTo>
                    <a:lnTo>
                      <a:pt x="177" y="108"/>
                    </a:lnTo>
                    <a:lnTo>
                      <a:pt x="135" y="116"/>
                    </a:lnTo>
                    <a:cubicBezTo>
                      <a:pt x="40" y="130"/>
                      <a:pt x="1" y="247"/>
                      <a:pt x="71" y="314"/>
                    </a:cubicBezTo>
                    <a:lnTo>
                      <a:pt x="101" y="345"/>
                    </a:lnTo>
                    <a:lnTo>
                      <a:pt x="96" y="387"/>
                    </a:lnTo>
                    <a:cubicBezTo>
                      <a:pt x="82" y="462"/>
                      <a:pt x="141" y="523"/>
                      <a:pt x="209" y="523"/>
                    </a:cubicBezTo>
                    <a:cubicBezTo>
                      <a:pt x="227" y="523"/>
                      <a:pt x="245" y="519"/>
                      <a:pt x="263" y="509"/>
                    </a:cubicBezTo>
                    <a:lnTo>
                      <a:pt x="302" y="490"/>
                    </a:lnTo>
                    <a:lnTo>
                      <a:pt x="344" y="509"/>
                    </a:lnTo>
                    <a:cubicBezTo>
                      <a:pt x="361" y="519"/>
                      <a:pt x="379" y="523"/>
                      <a:pt x="397" y="523"/>
                    </a:cubicBezTo>
                    <a:cubicBezTo>
                      <a:pt x="464" y="523"/>
                      <a:pt x="525" y="462"/>
                      <a:pt x="511" y="387"/>
                    </a:cubicBezTo>
                    <a:lnTo>
                      <a:pt x="503" y="345"/>
                    </a:lnTo>
                    <a:lnTo>
                      <a:pt x="534" y="314"/>
                    </a:lnTo>
                    <a:cubicBezTo>
                      <a:pt x="603" y="247"/>
                      <a:pt x="570" y="130"/>
                      <a:pt x="472" y="116"/>
                    </a:cubicBezTo>
                    <a:lnTo>
                      <a:pt x="430" y="108"/>
                    </a:lnTo>
                    <a:lnTo>
                      <a:pt x="414" y="66"/>
                    </a:lnTo>
                    <a:cubicBezTo>
                      <a:pt x="393" y="23"/>
                      <a:pt x="352" y="1"/>
                      <a:pt x="309"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00" name="Google Shape;7393;p57"/>
              <p:cNvSpPr/>
              <p:nvPr/>
            </p:nvSpPr>
            <p:spPr>
              <a:xfrm>
                <a:off x="5626978" y="3606492"/>
                <a:ext cx="18847" cy="19040"/>
              </a:xfrm>
              <a:custGeom>
                <a:avLst/>
                <a:gdLst/>
                <a:ahLst/>
                <a:cxnLst/>
                <a:rect l="l" t="t" r="r" b="b"/>
                <a:pathLst>
                  <a:path w="391" h="395" extrusionOk="0">
                    <a:moveTo>
                      <a:pt x="196" y="1"/>
                    </a:moveTo>
                    <a:cubicBezTo>
                      <a:pt x="87" y="1"/>
                      <a:pt x="0" y="90"/>
                      <a:pt x="0" y="199"/>
                    </a:cubicBezTo>
                    <a:cubicBezTo>
                      <a:pt x="0" y="305"/>
                      <a:pt x="87" y="394"/>
                      <a:pt x="196" y="394"/>
                    </a:cubicBezTo>
                    <a:cubicBezTo>
                      <a:pt x="304" y="394"/>
                      <a:pt x="391" y="305"/>
                      <a:pt x="391" y="199"/>
                    </a:cubicBezTo>
                    <a:cubicBezTo>
                      <a:pt x="391" y="90"/>
                      <a:pt x="304" y="1"/>
                      <a:pt x="196"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01" name="Google Shape;7394;p57"/>
              <p:cNvSpPr/>
              <p:nvPr/>
            </p:nvSpPr>
            <p:spPr>
              <a:xfrm>
                <a:off x="5635558" y="3588079"/>
                <a:ext cx="2073" cy="56397"/>
              </a:xfrm>
              <a:custGeom>
                <a:avLst/>
                <a:gdLst/>
                <a:ahLst/>
                <a:cxnLst/>
                <a:rect l="l" t="t" r="r" b="b"/>
                <a:pathLst>
                  <a:path w="43" h="1170" extrusionOk="0">
                    <a:moveTo>
                      <a:pt x="1" y="1"/>
                    </a:moveTo>
                    <a:lnTo>
                      <a:pt x="1" y="1170"/>
                    </a:lnTo>
                    <a:lnTo>
                      <a:pt x="43" y="1170"/>
                    </a:lnTo>
                    <a:lnTo>
                      <a:pt x="43"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02" name="Google Shape;7395;p57"/>
              <p:cNvSpPr/>
              <p:nvPr/>
            </p:nvSpPr>
            <p:spPr>
              <a:xfrm>
                <a:off x="5633679" y="3583210"/>
                <a:ext cx="5833" cy="5736"/>
              </a:xfrm>
              <a:custGeom>
                <a:avLst/>
                <a:gdLst/>
                <a:ahLst/>
                <a:cxnLst/>
                <a:rect l="l" t="t" r="r" b="b"/>
                <a:pathLst>
                  <a:path w="121" h="119" extrusionOk="0">
                    <a:moveTo>
                      <a:pt x="70" y="1"/>
                    </a:moveTo>
                    <a:cubicBezTo>
                      <a:pt x="67" y="1"/>
                      <a:pt x="65" y="1"/>
                      <a:pt x="62" y="1"/>
                    </a:cubicBezTo>
                    <a:cubicBezTo>
                      <a:pt x="29" y="1"/>
                      <a:pt x="1" y="29"/>
                      <a:pt x="1" y="60"/>
                    </a:cubicBezTo>
                    <a:cubicBezTo>
                      <a:pt x="1" y="90"/>
                      <a:pt x="29" y="118"/>
                      <a:pt x="62" y="118"/>
                    </a:cubicBezTo>
                    <a:cubicBezTo>
                      <a:pt x="93" y="118"/>
                      <a:pt x="121" y="90"/>
                      <a:pt x="121" y="60"/>
                    </a:cubicBezTo>
                    <a:cubicBezTo>
                      <a:pt x="121" y="29"/>
                      <a:pt x="97" y="1"/>
                      <a:pt x="70"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03" name="Google Shape;7396;p57"/>
              <p:cNvSpPr/>
              <p:nvPr/>
            </p:nvSpPr>
            <p:spPr>
              <a:xfrm>
                <a:off x="5635317" y="3584849"/>
                <a:ext cx="2314" cy="2458"/>
              </a:xfrm>
              <a:custGeom>
                <a:avLst/>
                <a:gdLst/>
                <a:ahLst/>
                <a:cxnLst/>
                <a:rect l="l" t="t" r="r" b="b"/>
                <a:pathLst>
                  <a:path w="48" h="51" extrusionOk="0">
                    <a:moveTo>
                      <a:pt x="23" y="1"/>
                    </a:moveTo>
                    <a:cubicBezTo>
                      <a:pt x="9" y="1"/>
                      <a:pt x="0" y="12"/>
                      <a:pt x="0" y="26"/>
                    </a:cubicBezTo>
                    <a:cubicBezTo>
                      <a:pt x="0" y="40"/>
                      <a:pt x="9" y="51"/>
                      <a:pt x="23" y="51"/>
                    </a:cubicBezTo>
                    <a:cubicBezTo>
                      <a:pt x="37" y="51"/>
                      <a:pt x="48" y="40"/>
                      <a:pt x="48" y="26"/>
                    </a:cubicBezTo>
                    <a:cubicBezTo>
                      <a:pt x="48" y="12"/>
                      <a:pt x="37" y="1"/>
                      <a:pt x="23"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04" name="Google Shape;7397;p57"/>
              <p:cNvSpPr/>
              <p:nvPr/>
            </p:nvSpPr>
            <p:spPr>
              <a:xfrm>
                <a:off x="5633679" y="3643609"/>
                <a:ext cx="5833" cy="5688"/>
              </a:xfrm>
              <a:custGeom>
                <a:avLst/>
                <a:gdLst/>
                <a:ahLst/>
                <a:cxnLst/>
                <a:rect l="l" t="t" r="r" b="b"/>
                <a:pathLst>
                  <a:path w="121" h="118" extrusionOk="0">
                    <a:moveTo>
                      <a:pt x="66" y="1"/>
                    </a:moveTo>
                    <a:cubicBezTo>
                      <a:pt x="65" y="1"/>
                      <a:pt x="64" y="1"/>
                      <a:pt x="62" y="1"/>
                    </a:cubicBezTo>
                    <a:cubicBezTo>
                      <a:pt x="29" y="1"/>
                      <a:pt x="1" y="29"/>
                      <a:pt x="1" y="59"/>
                    </a:cubicBezTo>
                    <a:cubicBezTo>
                      <a:pt x="1" y="90"/>
                      <a:pt x="29" y="118"/>
                      <a:pt x="62" y="118"/>
                    </a:cubicBezTo>
                    <a:cubicBezTo>
                      <a:pt x="93" y="118"/>
                      <a:pt x="121" y="90"/>
                      <a:pt x="121" y="59"/>
                    </a:cubicBezTo>
                    <a:cubicBezTo>
                      <a:pt x="121" y="30"/>
                      <a:pt x="95" y="1"/>
                      <a:pt x="66"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05" name="Google Shape;7398;p57"/>
              <p:cNvSpPr/>
              <p:nvPr/>
            </p:nvSpPr>
            <p:spPr>
              <a:xfrm>
                <a:off x="5635317" y="3645248"/>
                <a:ext cx="2314" cy="2458"/>
              </a:xfrm>
              <a:custGeom>
                <a:avLst/>
                <a:gdLst/>
                <a:ahLst/>
                <a:cxnLst/>
                <a:rect l="l" t="t" r="r" b="b"/>
                <a:pathLst>
                  <a:path w="48" h="51" extrusionOk="0">
                    <a:moveTo>
                      <a:pt x="23" y="0"/>
                    </a:moveTo>
                    <a:cubicBezTo>
                      <a:pt x="9" y="0"/>
                      <a:pt x="0" y="11"/>
                      <a:pt x="0" y="25"/>
                    </a:cubicBezTo>
                    <a:cubicBezTo>
                      <a:pt x="0" y="39"/>
                      <a:pt x="9" y="50"/>
                      <a:pt x="23" y="50"/>
                    </a:cubicBezTo>
                    <a:cubicBezTo>
                      <a:pt x="37" y="50"/>
                      <a:pt x="48" y="39"/>
                      <a:pt x="48" y="25"/>
                    </a:cubicBezTo>
                    <a:cubicBezTo>
                      <a:pt x="48" y="11"/>
                      <a:pt x="37" y="0"/>
                      <a:pt x="23"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06" name="Google Shape;7399;p57"/>
              <p:cNvSpPr/>
              <p:nvPr/>
            </p:nvSpPr>
            <p:spPr>
              <a:xfrm>
                <a:off x="5608420" y="3615121"/>
                <a:ext cx="56252" cy="2073"/>
              </a:xfrm>
              <a:custGeom>
                <a:avLst/>
                <a:gdLst/>
                <a:ahLst/>
                <a:cxnLst/>
                <a:rect l="l" t="t" r="r" b="b"/>
                <a:pathLst>
                  <a:path w="1167" h="43" extrusionOk="0">
                    <a:moveTo>
                      <a:pt x="0" y="0"/>
                    </a:moveTo>
                    <a:lnTo>
                      <a:pt x="0" y="42"/>
                    </a:lnTo>
                    <a:lnTo>
                      <a:pt x="1167" y="42"/>
                    </a:lnTo>
                    <a:lnTo>
                      <a:pt x="1167"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07" name="Google Shape;7400;p57"/>
              <p:cNvSpPr/>
              <p:nvPr/>
            </p:nvSpPr>
            <p:spPr>
              <a:xfrm>
                <a:off x="5663806" y="3613385"/>
                <a:ext cx="5833" cy="5688"/>
              </a:xfrm>
              <a:custGeom>
                <a:avLst/>
                <a:gdLst/>
                <a:ahLst/>
                <a:cxnLst/>
                <a:rect l="l" t="t" r="r" b="b"/>
                <a:pathLst>
                  <a:path w="121" h="118" extrusionOk="0">
                    <a:moveTo>
                      <a:pt x="59" y="0"/>
                    </a:moveTo>
                    <a:cubicBezTo>
                      <a:pt x="29" y="0"/>
                      <a:pt x="1" y="28"/>
                      <a:pt x="1" y="59"/>
                    </a:cubicBezTo>
                    <a:cubicBezTo>
                      <a:pt x="1" y="89"/>
                      <a:pt x="29" y="117"/>
                      <a:pt x="59" y="117"/>
                    </a:cubicBezTo>
                    <a:cubicBezTo>
                      <a:pt x="96" y="117"/>
                      <a:pt x="121" y="92"/>
                      <a:pt x="118" y="59"/>
                    </a:cubicBezTo>
                    <a:cubicBezTo>
                      <a:pt x="118" y="28"/>
                      <a:pt x="90" y="0"/>
                      <a:pt x="59"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08" name="Google Shape;7401;p57"/>
              <p:cNvSpPr/>
              <p:nvPr/>
            </p:nvSpPr>
            <p:spPr>
              <a:xfrm>
                <a:off x="5665589" y="3614976"/>
                <a:ext cx="2314" cy="2458"/>
              </a:xfrm>
              <a:custGeom>
                <a:avLst/>
                <a:gdLst/>
                <a:ahLst/>
                <a:cxnLst/>
                <a:rect l="l" t="t" r="r" b="b"/>
                <a:pathLst>
                  <a:path w="48" h="51" extrusionOk="0">
                    <a:moveTo>
                      <a:pt x="22" y="1"/>
                    </a:moveTo>
                    <a:cubicBezTo>
                      <a:pt x="8" y="1"/>
                      <a:pt x="0" y="12"/>
                      <a:pt x="0" y="26"/>
                    </a:cubicBezTo>
                    <a:cubicBezTo>
                      <a:pt x="0" y="40"/>
                      <a:pt x="8" y="51"/>
                      <a:pt x="22" y="51"/>
                    </a:cubicBezTo>
                    <a:cubicBezTo>
                      <a:pt x="36" y="51"/>
                      <a:pt x="47" y="40"/>
                      <a:pt x="47" y="26"/>
                    </a:cubicBezTo>
                    <a:cubicBezTo>
                      <a:pt x="47" y="12"/>
                      <a:pt x="36" y="1"/>
                      <a:pt x="22"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09" name="Google Shape;7402;p57"/>
              <p:cNvSpPr/>
              <p:nvPr/>
            </p:nvSpPr>
            <p:spPr>
              <a:xfrm>
                <a:off x="5603455" y="3613385"/>
                <a:ext cx="5833" cy="5688"/>
              </a:xfrm>
              <a:custGeom>
                <a:avLst/>
                <a:gdLst/>
                <a:ahLst/>
                <a:cxnLst/>
                <a:rect l="l" t="t" r="r" b="b"/>
                <a:pathLst>
                  <a:path w="121" h="118" extrusionOk="0">
                    <a:moveTo>
                      <a:pt x="62" y="0"/>
                    </a:moveTo>
                    <a:cubicBezTo>
                      <a:pt x="28" y="0"/>
                      <a:pt x="0" y="28"/>
                      <a:pt x="0" y="59"/>
                    </a:cubicBezTo>
                    <a:cubicBezTo>
                      <a:pt x="0" y="89"/>
                      <a:pt x="28" y="117"/>
                      <a:pt x="62" y="117"/>
                    </a:cubicBezTo>
                    <a:cubicBezTo>
                      <a:pt x="95" y="117"/>
                      <a:pt x="120" y="92"/>
                      <a:pt x="120" y="59"/>
                    </a:cubicBezTo>
                    <a:cubicBezTo>
                      <a:pt x="120" y="28"/>
                      <a:pt x="92" y="0"/>
                      <a:pt x="62"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10" name="Google Shape;7403;p57"/>
              <p:cNvSpPr/>
              <p:nvPr/>
            </p:nvSpPr>
            <p:spPr>
              <a:xfrm>
                <a:off x="5605190" y="3614976"/>
                <a:ext cx="2314" cy="2458"/>
              </a:xfrm>
              <a:custGeom>
                <a:avLst/>
                <a:gdLst/>
                <a:ahLst/>
                <a:cxnLst/>
                <a:rect l="l" t="t" r="r" b="b"/>
                <a:pathLst>
                  <a:path w="48" h="51" extrusionOk="0">
                    <a:moveTo>
                      <a:pt x="26" y="1"/>
                    </a:moveTo>
                    <a:cubicBezTo>
                      <a:pt x="12" y="1"/>
                      <a:pt x="0" y="12"/>
                      <a:pt x="0" y="26"/>
                    </a:cubicBezTo>
                    <a:cubicBezTo>
                      <a:pt x="0" y="40"/>
                      <a:pt x="12" y="51"/>
                      <a:pt x="26" y="51"/>
                    </a:cubicBezTo>
                    <a:cubicBezTo>
                      <a:pt x="37" y="51"/>
                      <a:pt x="48" y="40"/>
                      <a:pt x="48" y="26"/>
                    </a:cubicBezTo>
                    <a:cubicBezTo>
                      <a:pt x="48" y="12"/>
                      <a:pt x="37" y="1"/>
                      <a:pt x="26"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11" name="Google Shape;7404;p57"/>
              <p:cNvSpPr/>
              <p:nvPr/>
            </p:nvSpPr>
            <p:spPr>
              <a:xfrm>
                <a:off x="5620374" y="3600178"/>
                <a:ext cx="31910" cy="31910"/>
              </a:xfrm>
              <a:custGeom>
                <a:avLst/>
                <a:gdLst/>
                <a:ahLst/>
                <a:cxnLst/>
                <a:rect l="l" t="t" r="r" b="b"/>
                <a:pathLst>
                  <a:path w="662" h="662" extrusionOk="0">
                    <a:moveTo>
                      <a:pt x="631" y="1"/>
                    </a:moveTo>
                    <a:lnTo>
                      <a:pt x="1" y="631"/>
                    </a:lnTo>
                    <a:lnTo>
                      <a:pt x="31" y="662"/>
                    </a:lnTo>
                    <a:lnTo>
                      <a:pt x="662" y="31"/>
                    </a:lnTo>
                    <a:lnTo>
                      <a:pt x="631"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12" name="Google Shape;7405;p57"/>
              <p:cNvSpPr/>
              <p:nvPr/>
            </p:nvSpPr>
            <p:spPr>
              <a:xfrm>
                <a:off x="5650791" y="3597623"/>
                <a:ext cx="4338" cy="4483"/>
              </a:xfrm>
              <a:custGeom>
                <a:avLst/>
                <a:gdLst/>
                <a:ahLst/>
                <a:cxnLst/>
                <a:rect l="l" t="t" r="r" b="b"/>
                <a:pathLst>
                  <a:path w="90" h="93" extrusionOk="0">
                    <a:moveTo>
                      <a:pt x="45" y="1"/>
                    </a:moveTo>
                    <a:cubicBezTo>
                      <a:pt x="20" y="1"/>
                      <a:pt x="0" y="23"/>
                      <a:pt x="0" y="45"/>
                    </a:cubicBezTo>
                    <a:cubicBezTo>
                      <a:pt x="0" y="70"/>
                      <a:pt x="20" y="93"/>
                      <a:pt x="45" y="93"/>
                    </a:cubicBezTo>
                    <a:cubicBezTo>
                      <a:pt x="70" y="93"/>
                      <a:pt x="89" y="70"/>
                      <a:pt x="89" y="45"/>
                    </a:cubicBezTo>
                    <a:cubicBezTo>
                      <a:pt x="89" y="23"/>
                      <a:pt x="70" y="1"/>
                      <a:pt x="45"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13" name="Google Shape;7406;p57"/>
              <p:cNvSpPr/>
              <p:nvPr/>
            </p:nvSpPr>
            <p:spPr>
              <a:xfrm>
                <a:off x="5651707" y="3598876"/>
                <a:ext cx="2217" cy="1976"/>
              </a:xfrm>
              <a:custGeom>
                <a:avLst/>
                <a:gdLst/>
                <a:ahLst/>
                <a:cxnLst/>
                <a:rect l="l" t="t" r="r" b="b"/>
                <a:pathLst>
                  <a:path w="46" h="41" extrusionOk="0">
                    <a:moveTo>
                      <a:pt x="20" y="1"/>
                    </a:moveTo>
                    <a:cubicBezTo>
                      <a:pt x="15" y="1"/>
                      <a:pt x="12" y="3"/>
                      <a:pt x="9" y="8"/>
                    </a:cubicBezTo>
                    <a:cubicBezTo>
                      <a:pt x="1" y="17"/>
                      <a:pt x="1" y="28"/>
                      <a:pt x="9" y="36"/>
                    </a:cubicBezTo>
                    <a:cubicBezTo>
                      <a:pt x="13" y="39"/>
                      <a:pt x="18" y="40"/>
                      <a:pt x="23" y="40"/>
                    </a:cubicBezTo>
                    <a:cubicBezTo>
                      <a:pt x="28" y="40"/>
                      <a:pt x="33" y="39"/>
                      <a:pt x="37" y="36"/>
                    </a:cubicBezTo>
                    <a:cubicBezTo>
                      <a:pt x="45" y="28"/>
                      <a:pt x="45" y="14"/>
                      <a:pt x="37" y="8"/>
                    </a:cubicBezTo>
                    <a:cubicBezTo>
                      <a:pt x="31" y="4"/>
                      <a:pt x="25" y="1"/>
                      <a:pt x="20"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14" name="Google Shape;7407;p57"/>
              <p:cNvSpPr/>
              <p:nvPr/>
            </p:nvSpPr>
            <p:spPr>
              <a:xfrm>
                <a:off x="5618109" y="3630305"/>
                <a:ext cx="4338" cy="4338"/>
              </a:xfrm>
              <a:custGeom>
                <a:avLst/>
                <a:gdLst/>
                <a:ahLst/>
                <a:cxnLst/>
                <a:rect l="l" t="t" r="r" b="b"/>
                <a:pathLst>
                  <a:path w="90" h="90" extrusionOk="0">
                    <a:moveTo>
                      <a:pt x="45" y="1"/>
                    </a:moveTo>
                    <a:cubicBezTo>
                      <a:pt x="20" y="1"/>
                      <a:pt x="0" y="20"/>
                      <a:pt x="0" y="45"/>
                    </a:cubicBezTo>
                    <a:cubicBezTo>
                      <a:pt x="0" y="70"/>
                      <a:pt x="20" y="90"/>
                      <a:pt x="45" y="90"/>
                    </a:cubicBezTo>
                    <a:cubicBezTo>
                      <a:pt x="70" y="90"/>
                      <a:pt x="90" y="70"/>
                      <a:pt x="90" y="45"/>
                    </a:cubicBezTo>
                    <a:cubicBezTo>
                      <a:pt x="90" y="20"/>
                      <a:pt x="70" y="1"/>
                      <a:pt x="45"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15" name="Google Shape;7408;p57"/>
              <p:cNvSpPr/>
              <p:nvPr/>
            </p:nvSpPr>
            <p:spPr>
              <a:xfrm>
                <a:off x="5619169" y="3631606"/>
                <a:ext cx="2073" cy="1783"/>
              </a:xfrm>
              <a:custGeom>
                <a:avLst/>
                <a:gdLst/>
                <a:ahLst/>
                <a:cxnLst/>
                <a:rect l="l" t="t" r="r" b="b"/>
                <a:pathLst>
                  <a:path w="43" h="37" extrusionOk="0">
                    <a:moveTo>
                      <a:pt x="19" y="0"/>
                    </a:moveTo>
                    <a:cubicBezTo>
                      <a:pt x="15" y="0"/>
                      <a:pt x="10" y="2"/>
                      <a:pt x="6" y="4"/>
                    </a:cubicBezTo>
                    <a:cubicBezTo>
                      <a:pt x="1" y="15"/>
                      <a:pt x="1" y="27"/>
                      <a:pt x="6" y="32"/>
                    </a:cubicBezTo>
                    <a:cubicBezTo>
                      <a:pt x="12" y="35"/>
                      <a:pt x="17" y="36"/>
                      <a:pt x="22" y="36"/>
                    </a:cubicBezTo>
                    <a:cubicBezTo>
                      <a:pt x="27" y="36"/>
                      <a:pt x="31" y="35"/>
                      <a:pt x="34" y="32"/>
                    </a:cubicBezTo>
                    <a:cubicBezTo>
                      <a:pt x="42" y="27"/>
                      <a:pt x="42" y="15"/>
                      <a:pt x="34" y="4"/>
                    </a:cubicBezTo>
                    <a:cubicBezTo>
                      <a:pt x="28" y="2"/>
                      <a:pt x="24" y="0"/>
                      <a:pt x="19"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16" name="Google Shape;7409;p57"/>
              <p:cNvSpPr/>
              <p:nvPr/>
            </p:nvSpPr>
            <p:spPr>
              <a:xfrm>
                <a:off x="5620133" y="3600322"/>
                <a:ext cx="31910" cy="31910"/>
              </a:xfrm>
              <a:custGeom>
                <a:avLst/>
                <a:gdLst/>
                <a:ahLst/>
                <a:cxnLst/>
                <a:rect l="l" t="t" r="r" b="b"/>
                <a:pathLst>
                  <a:path w="662" h="662" extrusionOk="0">
                    <a:moveTo>
                      <a:pt x="31" y="0"/>
                    </a:moveTo>
                    <a:lnTo>
                      <a:pt x="0" y="31"/>
                    </a:lnTo>
                    <a:lnTo>
                      <a:pt x="633" y="662"/>
                    </a:lnTo>
                    <a:lnTo>
                      <a:pt x="661" y="634"/>
                    </a:lnTo>
                    <a:lnTo>
                      <a:pt x="31"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17" name="Google Shape;7410;p57"/>
              <p:cNvSpPr/>
              <p:nvPr/>
            </p:nvSpPr>
            <p:spPr>
              <a:xfrm>
                <a:off x="5650791" y="3630305"/>
                <a:ext cx="4338" cy="4338"/>
              </a:xfrm>
              <a:custGeom>
                <a:avLst/>
                <a:gdLst/>
                <a:ahLst/>
                <a:cxnLst/>
                <a:rect l="l" t="t" r="r" b="b"/>
                <a:pathLst>
                  <a:path w="90" h="90" extrusionOk="0">
                    <a:moveTo>
                      <a:pt x="45" y="1"/>
                    </a:moveTo>
                    <a:cubicBezTo>
                      <a:pt x="20" y="1"/>
                      <a:pt x="0" y="20"/>
                      <a:pt x="0" y="45"/>
                    </a:cubicBezTo>
                    <a:cubicBezTo>
                      <a:pt x="0" y="70"/>
                      <a:pt x="20" y="90"/>
                      <a:pt x="45" y="90"/>
                    </a:cubicBezTo>
                    <a:cubicBezTo>
                      <a:pt x="70" y="90"/>
                      <a:pt x="89" y="70"/>
                      <a:pt x="89" y="45"/>
                    </a:cubicBezTo>
                    <a:cubicBezTo>
                      <a:pt x="89" y="20"/>
                      <a:pt x="70" y="1"/>
                      <a:pt x="45"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18" name="Google Shape;7411;p57"/>
              <p:cNvSpPr/>
              <p:nvPr/>
            </p:nvSpPr>
            <p:spPr>
              <a:xfrm>
                <a:off x="5652140" y="3631655"/>
                <a:ext cx="1639" cy="1639"/>
              </a:xfrm>
              <a:custGeom>
                <a:avLst/>
                <a:gdLst/>
                <a:ahLst/>
                <a:cxnLst/>
                <a:rect l="l" t="t" r="r" b="b"/>
                <a:pathLst>
                  <a:path w="34" h="34" extrusionOk="0">
                    <a:moveTo>
                      <a:pt x="17" y="1"/>
                    </a:moveTo>
                    <a:cubicBezTo>
                      <a:pt x="6" y="1"/>
                      <a:pt x="0" y="9"/>
                      <a:pt x="0" y="17"/>
                    </a:cubicBezTo>
                    <a:cubicBezTo>
                      <a:pt x="0" y="26"/>
                      <a:pt x="6" y="34"/>
                      <a:pt x="17" y="34"/>
                    </a:cubicBezTo>
                    <a:cubicBezTo>
                      <a:pt x="25" y="34"/>
                      <a:pt x="34" y="26"/>
                      <a:pt x="34" y="17"/>
                    </a:cubicBezTo>
                    <a:cubicBezTo>
                      <a:pt x="34" y="9"/>
                      <a:pt x="25" y="1"/>
                      <a:pt x="17"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19" name="Google Shape;7412;p57"/>
              <p:cNvSpPr/>
              <p:nvPr/>
            </p:nvSpPr>
            <p:spPr>
              <a:xfrm>
                <a:off x="5618109" y="3597623"/>
                <a:ext cx="4338" cy="4483"/>
              </a:xfrm>
              <a:custGeom>
                <a:avLst/>
                <a:gdLst/>
                <a:ahLst/>
                <a:cxnLst/>
                <a:rect l="l" t="t" r="r" b="b"/>
                <a:pathLst>
                  <a:path w="90" h="93" extrusionOk="0">
                    <a:moveTo>
                      <a:pt x="45" y="1"/>
                    </a:moveTo>
                    <a:cubicBezTo>
                      <a:pt x="20" y="1"/>
                      <a:pt x="0" y="23"/>
                      <a:pt x="0" y="45"/>
                    </a:cubicBezTo>
                    <a:cubicBezTo>
                      <a:pt x="0" y="70"/>
                      <a:pt x="20" y="93"/>
                      <a:pt x="45" y="93"/>
                    </a:cubicBezTo>
                    <a:cubicBezTo>
                      <a:pt x="70" y="93"/>
                      <a:pt x="90" y="70"/>
                      <a:pt x="90" y="45"/>
                    </a:cubicBezTo>
                    <a:cubicBezTo>
                      <a:pt x="90" y="23"/>
                      <a:pt x="70" y="1"/>
                      <a:pt x="45"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20" name="Google Shape;7413;p57"/>
              <p:cNvSpPr/>
              <p:nvPr/>
            </p:nvSpPr>
            <p:spPr>
              <a:xfrm>
                <a:off x="5619314" y="3598924"/>
                <a:ext cx="2169" cy="1928"/>
              </a:xfrm>
              <a:custGeom>
                <a:avLst/>
                <a:gdLst/>
                <a:ahLst/>
                <a:cxnLst/>
                <a:rect l="l" t="t" r="r" b="b"/>
                <a:pathLst>
                  <a:path w="45" h="40" extrusionOk="0">
                    <a:moveTo>
                      <a:pt x="19" y="1"/>
                    </a:moveTo>
                    <a:cubicBezTo>
                      <a:pt x="14" y="1"/>
                      <a:pt x="10" y="3"/>
                      <a:pt x="6" y="7"/>
                    </a:cubicBezTo>
                    <a:cubicBezTo>
                      <a:pt x="0" y="16"/>
                      <a:pt x="0" y="27"/>
                      <a:pt x="6" y="35"/>
                    </a:cubicBezTo>
                    <a:cubicBezTo>
                      <a:pt x="10" y="38"/>
                      <a:pt x="14" y="39"/>
                      <a:pt x="19" y="39"/>
                    </a:cubicBezTo>
                    <a:cubicBezTo>
                      <a:pt x="23" y="39"/>
                      <a:pt x="28" y="38"/>
                      <a:pt x="34" y="35"/>
                    </a:cubicBezTo>
                    <a:cubicBezTo>
                      <a:pt x="42" y="24"/>
                      <a:pt x="45" y="13"/>
                      <a:pt x="34" y="7"/>
                    </a:cubicBezTo>
                    <a:cubicBezTo>
                      <a:pt x="28" y="3"/>
                      <a:pt x="23" y="1"/>
                      <a:pt x="19"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21" name="Google Shape;7414;p57"/>
              <p:cNvSpPr/>
              <p:nvPr/>
            </p:nvSpPr>
            <p:spPr>
              <a:xfrm>
                <a:off x="5631702" y="3611361"/>
                <a:ext cx="9448" cy="9448"/>
              </a:xfrm>
              <a:custGeom>
                <a:avLst/>
                <a:gdLst/>
                <a:ahLst/>
                <a:cxnLst/>
                <a:rect l="l" t="t" r="r" b="b"/>
                <a:pathLst>
                  <a:path w="196" h="196" extrusionOk="0">
                    <a:moveTo>
                      <a:pt x="98" y="0"/>
                    </a:moveTo>
                    <a:cubicBezTo>
                      <a:pt x="42" y="0"/>
                      <a:pt x="0" y="39"/>
                      <a:pt x="0" y="98"/>
                    </a:cubicBezTo>
                    <a:cubicBezTo>
                      <a:pt x="0" y="154"/>
                      <a:pt x="42" y="196"/>
                      <a:pt x="98" y="196"/>
                    </a:cubicBezTo>
                    <a:cubicBezTo>
                      <a:pt x="153" y="196"/>
                      <a:pt x="195" y="148"/>
                      <a:pt x="195" y="98"/>
                    </a:cubicBezTo>
                    <a:cubicBezTo>
                      <a:pt x="195" y="45"/>
                      <a:pt x="153" y="0"/>
                      <a:pt x="98" y="0"/>
                    </a:cubicBezTo>
                    <a:close/>
                  </a:path>
                </a:pathLst>
              </a:custGeom>
              <a:solidFill>
                <a:srgbClr val="E28181"/>
              </a:solidFill>
              <a:ln>
                <a:noFill/>
              </a:ln>
            </p:spPr>
            <p:txBody>
              <a:bodyPr spcFirstLastPara="1" wrap="square" lIns="121598" tIns="121598" rIns="121598" bIns="121598" anchor="ctr" anchorCtr="0">
                <a:noAutofit/>
              </a:bodyPr>
              <a:lstStyle/>
              <a:p>
                <a:endParaRPr sz="2479"/>
              </a:p>
            </p:txBody>
          </p:sp>
          <p:sp>
            <p:nvSpPr>
              <p:cNvPr id="522" name="Google Shape;7415;p57"/>
              <p:cNvSpPr/>
              <p:nvPr/>
            </p:nvSpPr>
            <p:spPr>
              <a:xfrm>
                <a:off x="5781615" y="3652045"/>
                <a:ext cx="63242" cy="54517"/>
              </a:xfrm>
              <a:custGeom>
                <a:avLst/>
                <a:gdLst/>
                <a:ahLst/>
                <a:cxnLst/>
                <a:rect l="l" t="t" r="r" b="b"/>
                <a:pathLst>
                  <a:path w="1312" h="1131" extrusionOk="0">
                    <a:moveTo>
                      <a:pt x="659" y="1"/>
                    </a:moveTo>
                    <a:cubicBezTo>
                      <a:pt x="568" y="1"/>
                      <a:pt x="478" y="48"/>
                      <a:pt x="430" y="141"/>
                    </a:cubicBezTo>
                    <a:lnTo>
                      <a:pt x="388" y="230"/>
                    </a:lnTo>
                    <a:lnTo>
                      <a:pt x="291" y="241"/>
                    </a:lnTo>
                    <a:cubicBezTo>
                      <a:pt x="84" y="272"/>
                      <a:pt x="1" y="526"/>
                      <a:pt x="151" y="671"/>
                    </a:cubicBezTo>
                    <a:lnTo>
                      <a:pt x="221" y="738"/>
                    </a:lnTo>
                    <a:lnTo>
                      <a:pt x="204" y="833"/>
                    </a:lnTo>
                    <a:cubicBezTo>
                      <a:pt x="176" y="998"/>
                      <a:pt x="306" y="1131"/>
                      <a:pt x="452" y="1131"/>
                    </a:cubicBezTo>
                    <a:cubicBezTo>
                      <a:pt x="491" y="1131"/>
                      <a:pt x="531" y="1121"/>
                      <a:pt x="570" y="1101"/>
                    </a:cubicBezTo>
                    <a:lnTo>
                      <a:pt x="656" y="1056"/>
                    </a:lnTo>
                    <a:lnTo>
                      <a:pt x="746" y="1101"/>
                    </a:lnTo>
                    <a:cubicBezTo>
                      <a:pt x="783" y="1120"/>
                      <a:pt x="822" y="1129"/>
                      <a:pt x="860" y="1129"/>
                    </a:cubicBezTo>
                    <a:cubicBezTo>
                      <a:pt x="1007" y="1129"/>
                      <a:pt x="1138" y="995"/>
                      <a:pt x="1111" y="833"/>
                    </a:cubicBezTo>
                    <a:lnTo>
                      <a:pt x="1094" y="738"/>
                    </a:lnTo>
                    <a:lnTo>
                      <a:pt x="1164" y="671"/>
                    </a:lnTo>
                    <a:cubicBezTo>
                      <a:pt x="1312" y="526"/>
                      <a:pt x="1228" y="272"/>
                      <a:pt x="1024" y="241"/>
                    </a:cubicBezTo>
                    <a:lnTo>
                      <a:pt x="927" y="230"/>
                    </a:lnTo>
                    <a:lnTo>
                      <a:pt x="885" y="141"/>
                    </a:lnTo>
                    <a:cubicBezTo>
                      <a:pt x="839" y="48"/>
                      <a:pt x="749" y="1"/>
                      <a:pt x="65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523" name="Google Shape;7416;p57"/>
              <p:cNvSpPr/>
              <p:nvPr/>
            </p:nvSpPr>
            <p:spPr>
              <a:xfrm>
                <a:off x="5786339" y="3656045"/>
                <a:ext cx="54083" cy="46274"/>
              </a:xfrm>
              <a:custGeom>
                <a:avLst/>
                <a:gdLst/>
                <a:ahLst/>
                <a:cxnLst/>
                <a:rect l="l" t="t" r="r" b="b"/>
                <a:pathLst>
                  <a:path w="1122" h="960" extrusionOk="0">
                    <a:moveTo>
                      <a:pt x="559" y="1"/>
                    </a:moveTo>
                    <a:cubicBezTo>
                      <a:pt x="483" y="1"/>
                      <a:pt x="408" y="41"/>
                      <a:pt x="371" y="122"/>
                    </a:cubicBezTo>
                    <a:lnTo>
                      <a:pt x="332" y="195"/>
                    </a:lnTo>
                    <a:lnTo>
                      <a:pt x="251" y="206"/>
                    </a:lnTo>
                    <a:cubicBezTo>
                      <a:pt x="73" y="231"/>
                      <a:pt x="0" y="446"/>
                      <a:pt x="129" y="571"/>
                    </a:cubicBezTo>
                    <a:lnTo>
                      <a:pt x="190" y="627"/>
                    </a:lnTo>
                    <a:lnTo>
                      <a:pt x="176" y="708"/>
                    </a:lnTo>
                    <a:cubicBezTo>
                      <a:pt x="154" y="845"/>
                      <a:pt x="265" y="959"/>
                      <a:pt x="390" y="959"/>
                    </a:cubicBezTo>
                    <a:cubicBezTo>
                      <a:pt x="422" y="959"/>
                      <a:pt x="456" y="951"/>
                      <a:pt x="488" y="934"/>
                    </a:cubicBezTo>
                    <a:lnTo>
                      <a:pt x="564" y="895"/>
                    </a:lnTo>
                    <a:lnTo>
                      <a:pt x="636" y="934"/>
                    </a:lnTo>
                    <a:cubicBezTo>
                      <a:pt x="670" y="952"/>
                      <a:pt x="705" y="960"/>
                      <a:pt x="738" y="960"/>
                    </a:cubicBezTo>
                    <a:cubicBezTo>
                      <a:pt x="863" y="960"/>
                      <a:pt x="971" y="849"/>
                      <a:pt x="949" y="708"/>
                    </a:cubicBezTo>
                    <a:lnTo>
                      <a:pt x="935" y="627"/>
                    </a:lnTo>
                    <a:lnTo>
                      <a:pt x="996" y="571"/>
                    </a:lnTo>
                    <a:cubicBezTo>
                      <a:pt x="1122" y="449"/>
                      <a:pt x="1052" y="234"/>
                      <a:pt x="873" y="206"/>
                    </a:cubicBezTo>
                    <a:lnTo>
                      <a:pt x="793" y="195"/>
                    </a:lnTo>
                    <a:lnTo>
                      <a:pt x="754" y="122"/>
                    </a:lnTo>
                    <a:cubicBezTo>
                      <a:pt x="713" y="41"/>
                      <a:pt x="636" y="1"/>
                      <a:pt x="559"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524" name="Google Shape;7417;p57"/>
              <p:cNvSpPr/>
              <p:nvPr/>
            </p:nvSpPr>
            <p:spPr>
              <a:xfrm>
                <a:off x="5786049" y="3660143"/>
                <a:ext cx="49938" cy="44443"/>
              </a:xfrm>
              <a:custGeom>
                <a:avLst/>
                <a:gdLst/>
                <a:ahLst/>
                <a:cxnLst/>
                <a:rect l="l" t="t" r="r" b="b"/>
                <a:pathLst>
                  <a:path w="1036" h="922" extrusionOk="0">
                    <a:moveTo>
                      <a:pt x="1" y="439"/>
                    </a:moveTo>
                    <a:lnTo>
                      <a:pt x="1" y="439"/>
                    </a:lnTo>
                    <a:cubicBezTo>
                      <a:pt x="15" y="467"/>
                      <a:pt x="29" y="489"/>
                      <a:pt x="51" y="511"/>
                    </a:cubicBezTo>
                    <a:lnTo>
                      <a:pt x="121" y="578"/>
                    </a:lnTo>
                    <a:lnTo>
                      <a:pt x="104" y="670"/>
                    </a:lnTo>
                    <a:cubicBezTo>
                      <a:pt x="104" y="679"/>
                      <a:pt x="101" y="684"/>
                      <a:pt x="101" y="693"/>
                    </a:cubicBezTo>
                    <a:cubicBezTo>
                      <a:pt x="197" y="658"/>
                      <a:pt x="307" y="585"/>
                      <a:pt x="410" y="541"/>
                    </a:cubicBezTo>
                    <a:lnTo>
                      <a:pt x="410" y="541"/>
                    </a:lnTo>
                    <a:cubicBezTo>
                      <a:pt x="409" y="550"/>
                      <a:pt x="409" y="557"/>
                      <a:pt x="416" y="557"/>
                    </a:cubicBezTo>
                    <a:cubicBezTo>
                      <a:pt x="417" y="557"/>
                      <a:pt x="418" y="557"/>
                      <a:pt x="419" y="556"/>
                    </a:cubicBezTo>
                    <a:cubicBezTo>
                      <a:pt x="447" y="553"/>
                      <a:pt x="478" y="539"/>
                      <a:pt x="494" y="514"/>
                    </a:cubicBezTo>
                    <a:cubicBezTo>
                      <a:pt x="495" y="513"/>
                      <a:pt x="496" y="512"/>
                      <a:pt x="497" y="511"/>
                    </a:cubicBezTo>
                    <a:lnTo>
                      <a:pt x="497" y="511"/>
                    </a:lnTo>
                    <a:cubicBezTo>
                      <a:pt x="496" y="511"/>
                      <a:pt x="496" y="511"/>
                      <a:pt x="496" y="511"/>
                    </a:cubicBezTo>
                    <a:cubicBezTo>
                      <a:pt x="495" y="511"/>
                      <a:pt x="495" y="511"/>
                      <a:pt x="494" y="511"/>
                    </a:cubicBezTo>
                    <a:cubicBezTo>
                      <a:pt x="467" y="518"/>
                      <a:pt x="439" y="528"/>
                      <a:pt x="410" y="541"/>
                    </a:cubicBezTo>
                    <a:lnTo>
                      <a:pt x="410" y="541"/>
                    </a:lnTo>
                    <a:cubicBezTo>
                      <a:pt x="413" y="522"/>
                      <a:pt x="424" y="494"/>
                      <a:pt x="413" y="494"/>
                    </a:cubicBezTo>
                    <a:cubicBezTo>
                      <a:pt x="411" y="494"/>
                      <a:pt x="410" y="494"/>
                      <a:pt x="408" y="495"/>
                    </a:cubicBezTo>
                    <a:cubicBezTo>
                      <a:pt x="327" y="520"/>
                      <a:pt x="277" y="539"/>
                      <a:pt x="228" y="539"/>
                    </a:cubicBezTo>
                    <a:cubicBezTo>
                      <a:pt x="170" y="539"/>
                      <a:pt x="112" y="512"/>
                      <a:pt x="1" y="439"/>
                    </a:cubicBezTo>
                    <a:close/>
                    <a:moveTo>
                      <a:pt x="799" y="1"/>
                    </a:moveTo>
                    <a:cubicBezTo>
                      <a:pt x="779" y="118"/>
                      <a:pt x="743" y="224"/>
                      <a:pt x="695" y="333"/>
                    </a:cubicBezTo>
                    <a:cubicBezTo>
                      <a:pt x="681" y="361"/>
                      <a:pt x="667" y="397"/>
                      <a:pt x="631" y="403"/>
                    </a:cubicBezTo>
                    <a:cubicBezTo>
                      <a:pt x="625" y="405"/>
                      <a:pt x="619" y="406"/>
                      <a:pt x="614" y="406"/>
                    </a:cubicBezTo>
                    <a:cubicBezTo>
                      <a:pt x="595" y="406"/>
                      <a:pt x="578" y="397"/>
                      <a:pt x="561" y="386"/>
                    </a:cubicBezTo>
                    <a:cubicBezTo>
                      <a:pt x="545" y="369"/>
                      <a:pt x="531" y="347"/>
                      <a:pt x="517" y="330"/>
                    </a:cubicBezTo>
                    <a:cubicBezTo>
                      <a:pt x="450" y="224"/>
                      <a:pt x="383" y="118"/>
                      <a:pt x="313" y="15"/>
                    </a:cubicBezTo>
                    <a:lnTo>
                      <a:pt x="285" y="68"/>
                    </a:lnTo>
                    <a:lnTo>
                      <a:pt x="232" y="76"/>
                    </a:lnTo>
                    <a:cubicBezTo>
                      <a:pt x="341" y="146"/>
                      <a:pt x="436" y="232"/>
                      <a:pt x="492" y="347"/>
                    </a:cubicBezTo>
                    <a:cubicBezTo>
                      <a:pt x="516" y="399"/>
                      <a:pt x="533" y="467"/>
                      <a:pt x="497" y="511"/>
                    </a:cubicBezTo>
                    <a:lnTo>
                      <a:pt x="497" y="511"/>
                    </a:lnTo>
                    <a:cubicBezTo>
                      <a:pt x="510" y="514"/>
                      <a:pt x="503" y="568"/>
                      <a:pt x="511" y="573"/>
                    </a:cubicBezTo>
                    <a:cubicBezTo>
                      <a:pt x="520" y="581"/>
                      <a:pt x="522" y="592"/>
                      <a:pt x="525" y="601"/>
                    </a:cubicBezTo>
                    <a:cubicBezTo>
                      <a:pt x="536" y="654"/>
                      <a:pt x="534" y="704"/>
                      <a:pt x="522" y="754"/>
                    </a:cubicBezTo>
                    <a:cubicBezTo>
                      <a:pt x="517" y="810"/>
                      <a:pt x="506" y="866"/>
                      <a:pt x="494" y="922"/>
                    </a:cubicBezTo>
                    <a:lnTo>
                      <a:pt x="553" y="891"/>
                    </a:lnTo>
                    <a:lnTo>
                      <a:pt x="595" y="916"/>
                    </a:lnTo>
                    <a:cubicBezTo>
                      <a:pt x="589" y="866"/>
                      <a:pt x="587" y="821"/>
                      <a:pt x="581" y="774"/>
                    </a:cubicBezTo>
                    <a:cubicBezTo>
                      <a:pt x="578" y="696"/>
                      <a:pt x="581" y="612"/>
                      <a:pt x="623" y="551"/>
                    </a:cubicBezTo>
                    <a:cubicBezTo>
                      <a:pt x="628" y="542"/>
                      <a:pt x="631" y="542"/>
                      <a:pt x="634" y="539"/>
                    </a:cubicBezTo>
                    <a:cubicBezTo>
                      <a:pt x="642" y="537"/>
                      <a:pt x="648" y="531"/>
                      <a:pt x="656" y="531"/>
                    </a:cubicBezTo>
                    <a:cubicBezTo>
                      <a:pt x="771" y="531"/>
                      <a:pt x="879" y="573"/>
                      <a:pt x="991" y="606"/>
                    </a:cubicBezTo>
                    <a:lnTo>
                      <a:pt x="983" y="578"/>
                    </a:lnTo>
                    <a:lnTo>
                      <a:pt x="1036" y="542"/>
                    </a:lnTo>
                    <a:cubicBezTo>
                      <a:pt x="994" y="539"/>
                      <a:pt x="955" y="539"/>
                      <a:pt x="919" y="537"/>
                    </a:cubicBezTo>
                    <a:cubicBezTo>
                      <a:pt x="877" y="528"/>
                      <a:pt x="838" y="517"/>
                      <a:pt x="799" y="509"/>
                    </a:cubicBezTo>
                    <a:cubicBezTo>
                      <a:pt x="773" y="500"/>
                      <a:pt x="746" y="489"/>
                      <a:pt x="726" y="472"/>
                    </a:cubicBezTo>
                    <a:cubicBezTo>
                      <a:pt x="704" y="456"/>
                      <a:pt x="687" y="433"/>
                      <a:pt x="687" y="405"/>
                    </a:cubicBezTo>
                    <a:cubicBezTo>
                      <a:pt x="687" y="378"/>
                      <a:pt x="704" y="355"/>
                      <a:pt x="715" y="333"/>
                    </a:cubicBezTo>
                    <a:cubicBezTo>
                      <a:pt x="771" y="246"/>
                      <a:pt x="829" y="160"/>
                      <a:pt x="885" y="76"/>
                    </a:cubicBezTo>
                    <a:lnTo>
                      <a:pt x="829" y="68"/>
                    </a:lnTo>
                    <a:lnTo>
                      <a:pt x="799" y="1"/>
                    </a:ln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525" name="Google Shape;7418;p57"/>
              <p:cNvSpPr/>
              <p:nvPr/>
            </p:nvSpPr>
            <p:spPr>
              <a:xfrm>
                <a:off x="5803017" y="3669060"/>
                <a:ext cx="20631" cy="20582"/>
              </a:xfrm>
              <a:custGeom>
                <a:avLst/>
                <a:gdLst/>
                <a:ahLst/>
                <a:cxnLst/>
                <a:rect l="l" t="t" r="r" b="b"/>
                <a:pathLst>
                  <a:path w="428" h="427" extrusionOk="0">
                    <a:moveTo>
                      <a:pt x="212" y="0"/>
                    </a:moveTo>
                    <a:cubicBezTo>
                      <a:pt x="95" y="0"/>
                      <a:pt x="0" y="95"/>
                      <a:pt x="0" y="215"/>
                    </a:cubicBezTo>
                    <a:cubicBezTo>
                      <a:pt x="0" y="332"/>
                      <a:pt x="95" y="427"/>
                      <a:pt x="212" y="427"/>
                    </a:cubicBezTo>
                    <a:cubicBezTo>
                      <a:pt x="332" y="427"/>
                      <a:pt x="427" y="332"/>
                      <a:pt x="427" y="215"/>
                    </a:cubicBezTo>
                    <a:cubicBezTo>
                      <a:pt x="427" y="98"/>
                      <a:pt x="327" y="3"/>
                      <a:pt x="212" y="0"/>
                    </a:cubicBezTo>
                    <a:close/>
                  </a:path>
                </a:pathLst>
              </a:custGeom>
              <a:solidFill>
                <a:srgbClr val="E28181"/>
              </a:solidFill>
              <a:ln>
                <a:noFill/>
              </a:ln>
            </p:spPr>
            <p:txBody>
              <a:bodyPr spcFirstLastPara="1" wrap="square" lIns="121598" tIns="121598" rIns="121598" bIns="121598" anchor="ctr" anchorCtr="0">
                <a:noAutofit/>
              </a:bodyPr>
              <a:lstStyle/>
              <a:p>
                <a:endParaRPr sz="2479"/>
              </a:p>
            </p:txBody>
          </p:sp>
          <p:sp>
            <p:nvSpPr>
              <p:cNvPr id="526" name="Google Shape;7419;p57"/>
              <p:cNvSpPr/>
              <p:nvPr/>
            </p:nvSpPr>
            <p:spPr>
              <a:xfrm>
                <a:off x="5805283" y="3672435"/>
                <a:ext cx="15907" cy="13882"/>
              </a:xfrm>
              <a:custGeom>
                <a:avLst/>
                <a:gdLst/>
                <a:ahLst/>
                <a:cxnLst/>
                <a:rect l="l" t="t" r="r" b="b"/>
                <a:pathLst>
                  <a:path w="330" h="288" extrusionOk="0">
                    <a:moveTo>
                      <a:pt x="166" y="1"/>
                    </a:moveTo>
                    <a:cubicBezTo>
                      <a:pt x="144" y="1"/>
                      <a:pt x="121" y="12"/>
                      <a:pt x="109" y="36"/>
                    </a:cubicBezTo>
                    <a:lnTo>
                      <a:pt x="98" y="58"/>
                    </a:lnTo>
                    <a:lnTo>
                      <a:pt x="76" y="61"/>
                    </a:lnTo>
                    <a:cubicBezTo>
                      <a:pt x="23" y="67"/>
                      <a:pt x="1" y="131"/>
                      <a:pt x="40" y="170"/>
                    </a:cubicBezTo>
                    <a:lnTo>
                      <a:pt x="56" y="187"/>
                    </a:lnTo>
                    <a:lnTo>
                      <a:pt x="51" y="212"/>
                    </a:lnTo>
                    <a:cubicBezTo>
                      <a:pt x="42" y="253"/>
                      <a:pt x="77" y="288"/>
                      <a:pt x="117" y="288"/>
                    </a:cubicBezTo>
                    <a:cubicBezTo>
                      <a:pt x="126" y="288"/>
                      <a:pt x="136" y="286"/>
                      <a:pt x="146" y="282"/>
                    </a:cubicBezTo>
                    <a:lnTo>
                      <a:pt x="165" y="270"/>
                    </a:lnTo>
                    <a:lnTo>
                      <a:pt x="188" y="282"/>
                    </a:lnTo>
                    <a:cubicBezTo>
                      <a:pt x="197" y="286"/>
                      <a:pt x="206" y="288"/>
                      <a:pt x="215" y="288"/>
                    </a:cubicBezTo>
                    <a:cubicBezTo>
                      <a:pt x="253" y="288"/>
                      <a:pt x="286" y="253"/>
                      <a:pt x="280" y="212"/>
                    </a:cubicBezTo>
                    <a:lnTo>
                      <a:pt x="274" y="187"/>
                    </a:lnTo>
                    <a:lnTo>
                      <a:pt x="291" y="170"/>
                    </a:lnTo>
                    <a:cubicBezTo>
                      <a:pt x="330" y="134"/>
                      <a:pt x="310" y="67"/>
                      <a:pt x="257" y="61"/>
                    </a:cubicBezTo>
                    <a:lnTo>
                      <a:pt x="232" y="58"/>
                    </a:lnTo>
                    <a:lnTo>
                      <a:pt x="221" y="36"/>
                    </a:lnTo>
                    <a:cubicBezTo>
                      <a:pt x="211" y="12"/>
                      <a:pt x="189" y="1"/>
                      <a:pt x="166"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27" name="Google Shape;7420;p57"/>
              <p:cNvSpPr/>
              <p:nvPr/>
            </p:nvSpPr>
            <p:spPr>
              <a:xfrm>
                <a:off x="5807982" y="3674170"/>
                <a:ext cx="10556" cy="10508"/>
              </a:xfrm>
              <a:custGeom>
                <a:avLst/>
                <a:gdLst/>
                <a:ahLst/>
                <a:cxnLst/>
                <a:rect l="l" t="t" r="r" b="b"/>
                <a:pathLst>
                  <a:path w="219" h="218" extrusionOk="0">
                    <a:moveTo>
                      <a:pt x="109" y="0"/>
                    </a:moveTo>
                    <a:cubicBezTo>
                      <a:pt x="51" y="0"/>
                      <a:pt x="0" y="45"/>
                      <a:pt x="0" y="109"/>
                    </a:cubicBezTo>
                    <a:cubicBezTo>
                      <a:pt x="0" y="167"/>
                      <a:pt x="51" y="218"/>
                      <a:pt x="109" y="218"/>
                    </a:cubicBezTo>
                    <a:cubicBezTo>
                      <a:pt x="171" y="218"/>
                      <a:pt x="218" y="170"/>
                      <a:pt x="218" y="109"/>
                    </a:cubicBezTo>
                    <a:cubicBezTo>
                      <a:pt x="218" y="50"/>
                      <a:pt x="171" y="0"/>
                      <a:pt x="109"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28" name="Google Shape;7421;p57"/>
              <p:cNvSpPr/>
              <p:nvPr/>
            </p:nvSpPr>
            <p:spPr>
              <a:xfrm>
                <a:off x="5812706" y="3663662"/>
                <a:ext cx="1109" cy="31524"/>
              </a:xfrm>
              <a:custGeom>
                <a:avLst/>
                <a:gdLst/>
                <a:ahLst/>
                <a:cxnLst/>
                <a:rect l="l" t="t" r="r" b="b"/>
                <a:pathLst>
                  <a:path w="23" h="654" extrusionOk="0">
                    <a:moveTo>
                      <a:pt x="0" y="0"/>
                    </a:moveTo>
                    <a:lnTo>
                      <a:pt x="0" y="653"/>
                    </a:lnTo>
                    <a:lnTo>
                      <a:pt x="22" y="653"/>
                    </a:lnTo>
                    <a:lnTo>
                      <a:pt x="22" y="0"/>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29" name="Google Shape;7422;p57"/>
              <p:cNvSpPr/>
              <p:nvPr/>
            </p:nvSpPr>
            <p:spPr>
              <a:xfrm>
                <a:off x="5811742" y="3661251"/>
                <a:ext cx="3133" cy="2989"/>
              </a:xfrm>
              <a:custGeom>
                <a:avLst/>
                <a:gdLst/>
                <a:ahLst/>
                <a:cxnLst/>
                <a:rect l="l" t="t" r="r" b="b"/>
                <a:pathLst>
                  <a:path w="65" h="62" extrusionOk="0">
                    <a:moveTo>
                      <a:pt x="31" y="0"/>
                    </a:moveTo>
                    <a:cubicBezTo>
                      <a:pt x="14" y="0"/>
                      <a:pt x="1" y="14"/>
                      <a:pt x="1" y="31"/>
                    </a:cubicBezTo>
                    <a:cubicBezTo>
                      <a:pt x="1" y="48"/>
                      <a:pt x="14" y="62"/>
                      <a:pt x="31" y="62"/>
                    </a:cubicBezTo>
                    <a:cubicBezTo>
                      <a:pt x="48" y="62"/>
                      <a:pt x="65" y="48"/>
                      <a:pt x="65" y="31"/>
                    </a:cubicBezTo>
                    <a:cubicBezTo>
                      <a:pt x="65" y="14"/>
                      <a:pt x="48" y="0"/>
                      <a:pt x="31"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30" name="Google Shape;7423;p57"/>
              <p:cNvSpPr/>
              <p:nvPr/>
            </p:nvSpPr>
            <p:spPr>
              <a:xfrm>
                <a:off x="5812561" y="3662023"/>
                <a:ext cx="1398" cy="1398"/>
              </a:xfrm>
              <a:custGeom>
                <a:avLst/>
                <a:gdLst/>
                <a:ahLst/>
                <a:cxnLst/>
                <a:rect l="l" t="t" r="r" b="b"/>
                <a:pathLst>
                  <a:path w="29" h="29" extrusionOk="0">
                    <a:moveTo>
                      <a:pt x="14" y="1"/>
                    </a:moveTo>
                    <a:cubicBezTo>
                      <a:pt x="6" y="1"/>
                      <a:pt x="0" y="7"/>
                      <a:pt x="0" y="15"/>
                    </a:cubicBezTo>
                    <a:cubicBezTo>
                      <a:pt x="0" y="23"/>
                      <a:pt x="6" y="29"/>
                      <a:pt x="14" y="29"/>
                    </a:cubicBezTo>
                    <a:cubicBezTo>
                      <a:pt x="23" y="29"/>
                      <a:pt x="28" y="23"/>
                      <a:pt x="28" y="15"/>
                    </a:cubicBezTo>
                    <a:cubicBezTo>
                      <a:pt x="28" y="7"/>
                      <a:pt x="23" y="1"/>
                      <a:pt x="14"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31" name="Google Shape;7424;p57"/>
              <p:cNvSpPr/>
              <p:nvPr/>
            </p:nvSpPr>
            <p:spPr>
              <a:xfrm>
                <a:off x="5811886" y="3694849"/>
                <a:ext cx="3133" cy="3037"/>
              </a:xfrm>
              <a:custGeom>
                <a:avLst/>
                <a:gdLst/>
                <a:ahLst/>
                <a:cxnLst/>
                <a:rect l="l" t="t" r="r" b="b"/>
                <a:pathLst>
                  <a:path w="65" h="63" extrusionOk="0">
                    <a:moveTo>
                      <a:pt x="34" y="1"/>
                    </a:moveTo>
                    <a:cubicBezTo>
                      <a:pt x="20" y="1"/>
                      <a:pt x="0" y="15"/>
                      <a:pt x="0" y="31"/>
                    </a:cubicBezTo>
                    <a:cubicBezTo>
                      <a:pt x="0" y="45"/>
                      <a:pt x="20" y="62"/>
                      <a:pt x="34" y="62"/>
                    </a:cubicBezTo>
                    <a:cubicBezTo>
                      <a:pt x="48" y="62"/>
                      <a:pt x="64" y="48"/>
                      <a:pt x="64" y="31"/>
                    </a:cubicBezTo>
                    <a:cubicBezTo>
                      <a:pt x="64" y="15"/>
                      <a:pt x="48" y="1"/>
                      <a:pt x="34"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32" name="Google Shape;7425;p57"/>
              <p:cNvSpPr/>
              <p:nvPr/>
            </p:nvSpPr>
            <p:spPr>
              <a:xfrm>
                <a:off x="5812561" y="3695669"/>
                <a:ext cx="1398" cy="1398"/>
              </a:xfrm>
              <a:custGeom>
                <a:avLst/>
                <a:gdLst/>
                <a:ahLst/>
                <a:cxnLst/>
                <a:rect l="l" t="t" r="r" b="b"/>
                <a:pathLst>
                  <a:path w="29" h="29" extrusionOk="0">
                    <a:moveTo>
                      <a:pt x="14" y="0"/>
                    </a:moveTo>
                    <a:cubicBezTo>
                      <a:pt x="9" y="0"/>
                      <a:pt x="0" y="9"/>
                      <a:pt x="0" y="14"/>
                    </a:cubicBezTo>
                    <a:cubicBezTo>
                      <a:pt x="0" y="23"/>
                      <a:pt x="9" y="28"/>
                      <a:pt x="14" y="28"/>
                    </a:cubicBezTo>
                    <a:cubicBezTo>
                      <a:pt x="23" y="28"/>
                      <a:pt x="28" y="23"/>
                      <a:pt x="28" y="14"/>
                    </a:cubicBezTo>
                    <a:cubicBezTo>
                      <a:pt x="28" y="9"/>
                      <a:pt x="23" y="0"/>
                      <a:pt x="14"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33" name="Google Shape;7426;p57"/>
              <p:cNvSpPr/>
              <p:nvPr/>
            </p:nvSpPr>
            <p:spPr>
              <a:xfrm>
                <a:off x="5797618" y="3678846"/>
                <a:ext cx="31524" cy="1012"/>
              </a:xfrm>
              <a:custGeom>
                <a:avLst/>
                <a:gdLst/>
                <a:ahLst/>
                <a:cxnLst/>
                <a:rect l="l" t="t" r="r" b="b"/>
                <a:pathLst>
                  <a:path w="654" h="21" extrusionOk="0">
                    <a:moveTo>
                      <a:pt x="1" y="1"/>
                    </a:moveTo>
                    <a:lnTo>
                      <a:pt x="1" y="20"/>
                    </a:lnTo>
                    <a:lnTo>
                      <a:pt x="653" y="20"/>
                    </a:lnTo>
                    <a:lnTo>
                      <a:pt x="653"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34" name="Google Shape;7427;p57"/>
              <p:cNvSpPr/>
              <p:nvPr/>
            </p:nvSpPr>
            <p:spPr>
              <a:xfrm>
                <a:off x="5828709" y="3678026"/>
                <a:ext cx="3133" cy="3037"/>
              </a:xfrm>
              <a:custGeom>
                <a:avLst/>
                <a:gdLst/>
                <a:ahLst/>
                <a:cxnLst/>
                <a:rect l="l" t="t" r="r" b="b"/>
                <a:pathLst>
                  <a:path w="65" h="63" extrusionOk="0">
                    <a:moveTo>
                      <a:pt x="34" y="1"/>
                    </a:moveTo>
                    <a:cubicBezTo>
                      <a:pt x="20" y="1"/>
                      <a:pt x="0" y="18"/>
                      <a:pt x="0" y="32"/>
                    </a:cubicBezTo>
                    <a:cubicBezTo>
                      <a:pt x="0" y="46"/>
                      <a:pt x="14" y="62"/>
                      <a:pt x="34" y="62"/>
                    </a:cubicBezTo>
                    <a:cubicBezTo>
                      <a:pt x="50" y="62"/>
                      <a:pt x="64" y="46"/>
                      <a:pt x="64" y="32"/>
                    </a:cubicBezTo>
                    <a:cubicBezTo>
                      <a:pt x="64" y="18"/>
                      <a:pt x="50" y="1"/>
                      <a:pt x="34"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35" name="Google Shape;7428;p57"/>
              <p:cNvSpPr/>
              <p:nvPr/>
            </p:nvSpPr>
            <p:spPr>
              <a:xfrm>
                <a:off x="5829625" y="3678846"/>
                <a:ext cx="1398" cy="1398"/>
              </a:xfrm>
              <a:custGeom>
                <a:avLst/>
                <a:gdLst/>
                <a:ahLst/>
                <a:cxnLst/>
                <a:rect l="l" t="t" r="r" b="b"/>
                <a:pathLst>
                  <a:path w="29" h="29" extrusionOk="0">
                    <a:moveTo>
                      <a:pt x="15" y="1"/>
                    </a:moveTo>
                    <a:cubicBezTo>
                      <a:pt x="6" y="1"/>
                      <a:pt x="1" y="9"/>
                      <a:pt x="1" y="15"/>
                    </a:cubicBezTo>
                    <a:cubicBezTo>
                      <a:pt x="1" y="23"/>
                      <a:pt x="6" y="29"/>
                      <a:pt x="15" y="29"/>
                    </a:cubicBezTo>
                    <a:cubicBezTo>
                      <a:pt x="20" y="29"/>
                      <a:pt x="28" y="23"/>
                      <a:pt x="26" y="15"/>
                    </a:cubicBezTo>
                    <a:cubicBezTo>
                      <a:pt x="26" y="9"/>
                      <a:pt x="20" y="1"/>
                      <a:pt x="15"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36" name="Google Shape;7429;p57"/>
              <p:cNvSpPr/>
              <p:nvPr/>
            </p:nvSpPr>
            <p:spPr>
              <a:xfrm>
                <a:off x="5794919" y="3678026"/>
                <a:ext cx="3133" cy="3037"/>
              </a:xfrm>
              <a:custGeom>
                <a:avLst/>
                <a:gdLst/>
                <a:ahLst/>
                <a:cxnLst/>
                <a:rect l="l" t="t" r="r" b="b"/>
                <a:pathLst>
                  <a:path w="65" h="63" extrusionOk="0">
                    <a:moveTo>
                      <a:pt x="32" y="1"/>
                    </a:moveTo>
                    <a:cubicBezTo>
                      <a:pt x="18" y="1"/>
                      <a:pt x="1" y="18"/>
                      <a:pt x="1" y="32"/>
                    </a:cubicBezTo>
                    <a:cubicBezTo>
                      <a:pt x="1" y="46"/>
                      <a:pt x="15" y="62"/>
                      <a:pt x="32" y="62"/>
                    </a:cubicBezTo>
                    <a:cubicBezTo>
                      <a:pt x="51" y="62"/>
                      <a:pt x="65" y="46"/>
                      <a:pt x="65" y="32"/>
                    </a:cubicBezTo>
                    <a:cubicBezTo>
                      <a:pt x="65" y="18"/>
                      <a:pt x="51" y="1"/>
                      <a:pt x="32"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37" name="Google Shape;7430;p57"/>
              <p:cNvSpPr/>
              <p:nvPr/>
            </p:nvSpPr>
            <p:spPr>
              <a:xfrm>
                <a:off x="5795738" y="3678846"/>
                <a:ext cx="1398" cy="1398"/>
              </a:xfrm>
              <a:custGeom>
                <a:avLst/>
                <a:gdLst/>
                <a:ahLst/>
                <a:cxnLst/>
                <a:rect l="l" t="t" r="r" b="b"/>
                <a:pathLst>
                  <a:path w="29" h="29" extrusionOk="0">
                    <a:moveTo>
                      <a:pt x="15" y="1"/>
                    </a:moveTo>
                    <a:cubicBezTo>
                      <a:pt x="9" y="1"/>
                      <a:pt x="1" y="9"/>
                      <a:pt x="1" y="15"/>
                    </a:cubicBezTo>
                    <a:cubicBezTo>
                      <a:pt x="1" y="23"/>
                      <a:pt x="9" y="29"/>
                      <a:pt x="15" y="29"/>
                    </a:cubicBezTo>
                    <a:cubicBezTo>
                      <a:pt x="23" y="29"/>
                      <a:pt x="28" y="23"/>
                      <a:pt x="28" y="15"/>
                    </a:cubicBezTo>
                    <a:cubicBezTo>
                      <a:pt x="28" y="9"/>
                      <a:pt x="23" y="1"/>
                      <a:pt x="15"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38" name="Google Shape;7431;p57"/>
              <p:cNvSpPr/>
              <p:nvPr/>
            </p:nvSpPr>
            <p:spPr>
              <a:xfrm>
                <a:off x="5804222" y="3670506"/>
                <a:ext cx="17787" cy="17787"/>
              </a:xfrm>
              <a:custGeom>
                <a:avLst/>
                <a:gdLst/>
                <a:ahLst/>
                <a:cxnLst/>
                <a:rect l="l" t="t" r="r" b="b"/>
                <a:pathLst>
                  <a:path w="369" h="369" extrusionOk="0">
                    <a:moveTo>
                      <a:pt x="355" y="1"/>
                    </a:moveTo>
                    <a:lnTo>
                      <a:pt x="0" y="352"/>
                    </a:lnTo>
                    <a:lnTo>
                      <a:pt x="17" y="369"/>
                    </a:lnTo>
                    <a:lnTo>
                      <a:pt x="369" y="15"/>
                    </a:lnTo>
                    <a:lnTo>
                      <a:pt x="355"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39" name="Google Shape;7432;p57"/>
              <p:cNvSpPr/>
              <p:nvPr/>
            </p:nvSpPr>
            <p:spPr>
              <a:xfrm>
                <a:off x="5821045" y="3669157"/>
                <a:ext cx="2699" cy="2603"/>
              </a:xfrm>
              <a:custGeom>
                <a:avLst/>
                <a:gdLst/>
                <a:ahLst/>
                <a:cxnLst/>
                <a:rect l="l" t="t" r="r" b="b"/>
                <a:pathLst>
                  <a:path w="56" h="54" extrusionOk="0">
                    <a:moveTo>
                      <a:pt x="29" y="1"/>
                    </a:moveTo>
                    <a:cubicBezTo>
                      <a:pt x="22" y="1"/>
                      <a:pt x="15" y="4"/>
                      <a:pt x="11" y="9"/>
                    </a:cubicBezTo>
                    <a:cubicBezTo>
                      <a:pt x="0" y="18"/>
                      <a:pt x="0" y="34"/>
                      <a:pt x="11" y="45"/>
                    </a:cubicBezTo>
                    <a:cubicBezTo>
                      <a:pt x="14" y="51"/>
                      <a:pt x="20" y="54"/>
                      <a:pt x="26" y="54"/>
                    </a:cubicBezTo>
                    <a:cubicBezTo>
                      <a:pt x="32" y="54"/>
                      <a:pt x="39" y="51"/>
                      <a:pt x="45" y="45"/>
                    </a:cubicBezTo>
                    <a:cubicBezTo>
                      <a:pt x="56" y="34"/>
                      <a:pt x="56" y="18"/>
                      <a:pt x="45" y="9"/>
                    </a:cubicBezTo>
                    <a:cubicBezTo>
                      <a:pt x="42" y="4"/>
                      <a:pt x="36" y="1"/>
                      <a:pt x="29"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40" name="Google Shape;7433;p57"/>
              <p:cNvSpPr/>
              <p:nvPr/>
            </p:nvSpPr>
            <p:spPr>
              <a:xfrm>
                <a:off x="5821961" y="3669976"/>
                <a:ext cx="1109" cy="1012"/>
              </a:xfrm>
              <a:custGeom>
                <a:avLst/>
                <a:gdLst/>
                <a:ahLst/>
                <a:cxnLst/>
                <a:rect l="l" t="t" r="r" b="b"/>
                <a:pathLst>
                  <a:path w="23" h="21" extrusionOk="0">
                    <a:moveTo>
                      <a:pt x="12" y="1"/>
                    </a:moveTo>
                    <a:cubicBezTo>
                      <a:pt x="6" y="1"/>
                      <a:pt x="1" y="3"/>
                      <a:pt x="1" y="9"/>
                    </a:cubicBezTo>
                    <a:cubicBezTo>
                      <a:pt x="1" y="17"/>
                      <a:pt x="6" y="20"/>
                      <a:pt x="12" y="20"/>
                    </a:cubicBezTo>
                    <a:cubicBezTo>
                      <a:pt x="17" y="20"/>
                      <a:pt x="23" y="17"/>
                      <a:pt x="23" y="9"/>
                    </a:cubicBezTo>
                    <a:cubicBezTo>
                      <a:pt x="23" y="3"/>
                      <a:pt x="17" y="1"/>
                      <a:pt x="12"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41" name="Google Shape;7434;p57"/>
              <p:cNvSpPr/>
              <p:nvPr/>
            </p:nvSpPr>
            <p:spPr>
              <a:xfrm>
                <a:off x="5802872" y="3687329"/>
                <a:ext cx="2748" cy="2603"/>
              </a:xfrm>
              <a:custGeom>
                <a:avLst/>
                <a:gdLst/>
                <a:ahLst/>
                <a:cxnLst/>
                <a:rect l="l" t="t" r="r" b="b"/>
                <a:pathLst>
                  <a:path w="57" h="54" extrusionOk="0">
                    <a:moveTo>
                      <a:pt x="29" y="0"/>
                    </a:moveTo>
                    <a:cubicBezTo>
                      <a:pt x="23" y="0"/>
                      <a:pt x="16" y="3"/>
                      <a:pt x="12" y="9"/>
                    </a:cubicBezTo>
                    <a:cubicBezTo>
                      <a:pt x="0" y="17"/>
                      <a:pt x="0" y="34"/>
                      <a:pt x="12" y="45"/>
                    </a:cubicBezTo>
                    <a:cubicBezTo>
                      <a:pt x="14" y="51"/>
                      <a:pt x="20" y="53"/>
                      <a:pt x="26" y="53"/>
                    </a:cubicBezTo>
                    <a:cubicBezTo>
                      <a:pt x="32" y="53"/>
                      <a:pt x="39" y="51"/>
                      <a:pt x="45" y="45"/>
                    </a:cubicBezTo>
                    <a:cubicBezTo>
                      <a:pt x="56" y="34"/>
                      <a:pt x="56" y="17"/>
                      <a:pt x="45" y="9"/>
                    </a:cubicBezTo>
                    <a:cubicBezTo>
                      <a:pt x="42" y="3"/>
                      <a:pt x="36" y="0"/>
                      <a:pt x="29"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42" name="Google Shape;7435;p57"/>
              <p:cNvSpPr/>
              <p:nvPr/>
            </p:nvSpPr>
            <p:spPr>
              <a:xfrm>
                <a:off x="5803692" y="3688149"/>
                <a:ext cx="1109" cy="964"/>
              </a:xfrm>
              <a:custGeom>
                <a:avLst/>
                <a:gdLst/>
                <a:ahLst/>
                <a:cxnLst/>
                <a:rect l="l" t="t" r="r" b="b"/>
                <a:pathLst>
                  <a:path w="23" h="20" extrusionOk="0">
                    <a:moveTo>
                      <a:pt x="11" y="0"/>
                    </a:moveTo>
                    <a:cubicBezTo>
                      <a:pt x="6" y="0"/>
                      <a:pt x="0" y="3"/>
                      <a:pt x="0" y="11"/>
                    </a:cubicBezTo>
                    <a:cubicBezTo>
                      <a:pt x="0" y="17"/>
                      <a:pt x="6" y="20"/>
                      <a:pt x="11" y="20"/>
                    </a:cubicBezTo>
                    <a:cubicBezTo>
                      <a:pt x="17" y="20"/>
                      <a:pt x="22" y="17"/>
                      <a:pt x="22" y="11"/>
                    </a:cubicBezTo>
                    <a:cubicBezTo>
                      <a:pt x="22" y="3"/>
                      <a:pt x="17" y="0"/>
                      <a:pt x="11"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43" name="Google Shape;7436;p57"/>
              <p:cNvSpPr/>
              <p:nvPr/>
            </p:nvSpPr>
            <p:spPr>
              <a:xfrm>
                <a:off x="5804367" y="3670506"/>
                <a:ext cx="17642" cy="17787"/>
              </a:xfrm>
              <a:custGeom>
                <a:avLst/>
                <a:gdLst/>
                <a:ahLst/>
                <a:cxnLst/>
                <a:rect l="l" t="t" r="r" b="b"/>
                <a:pathLst>
                  <a:path w="366" h="369" extrusionOk="0">
                    <a:moveTo>
                      <a:pt x="14" y="1"/>
                    </a:moveTo>
                    <a:lnTo>
                      <a:pt x="0" y="17"/>
                    </a:lnTo>
                    <a:lnTo>
                      <a:pt x="352" y="369"/>
                    </a:lnTo>
                    <a:lnTo>
                      <a:pt x="366" y="355"/>
                    </a:lnTo>
                    <a:lnTo>
                      <a:pt x="14" y="1"/>
                    </a:ln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44" name="Google Shape;7437;p57"/>
              <p:cNvSpPr/>
              <p:nvPr/>
            </p:nvSpPr>
            <p:spPr>
              <a:xfrm>
                <a:off x="5821045" y="3687329"/>
                <a:ext cx="2699" cy="2603"/>
              </a:xfrm>
              <a:custGeom>
                <a:avLst/>
                <a:gdLst/>
                <a:ahLst/>
                <a:cxnLst/>
                <a:rect l="l" t="t" r="r" b="b"/>
                <a:pathLst>
                  <a:path w="56" h="54" extrusionOk="0">
                    <a:moveTo>
                      <a:pt x="29" y="0"/>
                    </a:moveTo>
                    <a:cubicBezTo>
                      <a:pt x="22" y="0"/>
                      <a:pt x="15" y="3"/>
                      <a:pt x="11" y="9"/>
                    </a:cubicBezTo>
                    <a:cubicBezTo>
                      <a:pt x="0" y="17"/>
                      <a:pt x="0" y="34"/>
                      <a:pt x="11" y="45"/>
                    </a:cubicBezTo>
                    <a:cubicBezTo>
                      <a:pt x="15" y="51"/>
                      <a:pt x="22" y="53"/>
                      <a:pt x="29" y="53"/>
                    </a:cubicBezTo>
                    <a:cubicBezTo>
                      <a:pt x="36" y="53"/>
                      <a:pt x="42" y="51"/>
                      <a:pt x="45" y="45"/>
                    </a:cubicBezTo>
                    <a:cubicBezTo>
                      <a:pt x="56" y="37"/>
                      <a:pt x="56" y="20"/>
                      <a:pt x="45" y="9"/>
                    </a:cubicBezTo>
                    <a:cubicBezTo>
                      <a:pt x="42" y="3"/>
                      <a:pt x="36" y="0"/>
                      <a:pt x="29" y="0"/>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45" name="Google Shape;7438;p57"/>
              <p:cNvSpPr/>
              <p:nvPr/>
            </p:nvSpPr>
            <p:spPr>
              <a:xfrm>
                <a:off x="5821961" y="3688149"/>
                <a:ext cx="1109" cy="964"/>
              </a:xfrm>
              <a:custGeom>
                <a:avLst/>
                <a:gdLst/>
                <a:ahLst/>
                <a:cxnLst/>
                <a:rect l="l" t="t" r="r" b="b"/>
                <a:pathLst>
                  <a:path w="23" h="20" extrusionOk="0">
                    <a:moveTo>
                      <a:pt x="12" y="0"/>
                    </a:moveTo>
                    <a:cubicBezTo>
                      <a:pt x="6" y="0"/>
                      <a:pt x="1" y="3"/>
                      <a:pt x="1" y="11"/>
                    </a:cubicBezTo>
                    <a:cubicBezTo>
                      <a:pt x="1" y="17"/>
                      <a:pt x="6" y="20"/>
                      <a:pt x="12" y="20"/>
                    </a:cubicBezTo>
                    <a:cubicBezTo>
                      <a:pt x="17" y="20"/>
                      <a:pt x="23" y="17"/>
                      <a:pt x="23" y="11"/>
                    </a:cubicBezTo>
                    <a:cubicBezTo>
                      <a:pt x="23" y="3"/>
                      <a:pt x="17" y="0"/>
                      <a:pt x="12" y="0"/>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46" name="Google Shape;7439;p57"/>
              <p:cNvSpPr/>
              <p:nvPr/>
            </p:nvSpPr>
            <p:spPr>
              <a:xfrm>
                <a:off x="5802872" y="3669157"/>
                <a:ext cx="2748" cy="2410"/>
              </a:xfrm>
              <a:custGeom>
                <a:avLst/>
                <a:gdLst/>
                <a:ahLst/>
                <a:cxnLst/>
                <a:rect l="l" t="t" r="r" b="b"/>
                <a:pathLst>
                  <a:path w="57" h="50" extrusionOk="0">
                    <a:moveTo>
                      <a:pt x="29" y="1"/>
                    </a:moveTo>
                    <a:cubicBezTo>
                      <a:pt x="23" y="1"/>
                      <a:pt x="16" y="4"/>
                      <a:pt x="12" y="9"/>
                    </a:cubicBezTo>
                    <a:cubicBezTo>
                      <a:pt x="0" y="18"/>
                      <a:pt x="0" y="34"/>
                      <a:pt x="12" y="45"/>
                    </a:cubicBezTo>
                    <a:cubicBezTo>
                      <a:pt x="16" y="48"/>
                      <a:pt x="21" y="50"/>
                      <a:pt x="27" y="50"/>
                    </a:cubicBezTo>
                    <a:cubicBezTo>
                      <a:pt x="33" y="50"/>
                      <a:pt x="39" y="48"/>
                      <a:pt x="45" y="45"/>
                    </a:cubicBezTo>
                    <a:cubicBezTo>
                      <a:pt x="56" y="37"/>
                      <a:pt x="56" y="20"/>
                      <a:pt x="45" y="9"/>
                    </a:cubicBezTo>
                    <a:cubicBezTo>
                      <a:pt x="42" y="4"/>
                      <a:pt x="36" y="1"/>
                      <a:pt x="29" y="1"/>
                    </a:cubicBezTo>
                    <a:close/>
                  </a:path>
                </a:pathLst>
              </a:custGeom>
              <a:solidFill>
                <a:srgbClr val="FFECD7"/>
              </a:solidFill>
              <a:ln>
                <a:noFill/>
              </a:ln>
            </p:spPr>
            <p:txBody>
              <a:bodyPr spcFirstLastPara="1" wrap="square" lIns="121598" tIns="121598" rIns="121598" bIns="121598" anchor="ctr" anchorCtr="0">
                <a:noAutofit/>
              </a:bodyPr>
              <a:lstStyle/>
              <a:p>
                <a:endParaRPr sz="2479"/>
              </a:p>
            </p:txBody>
          </p:sp>
          <p:sp>
            <p:nvSpPr>
              <p:cNvPr id="547" name="Google Shape;7440;p57"/>
              <p:cNvSpPr/>
              <p:nvPr/>
            </p:nvSpPr>
            <p:spPr>
              <a:xfrm>
                <a:off x="5803692" y="3669976"/>
                <a:ext cx="1109" cy="1012"/>
              </a:xfrm>
              <a:custGeom>
                <a:avLst/>
                <a:gdLst/>
                <a:ahLst/>
                <a:cxnLst/>
                <a:rect l="l" t="t" r="r" b="b"/>
                <a:pathLst>
                  <a:path w="23" h="21" extrusionOk="0">
                    <a:moveTo>
                      <a:pt x="11" y="1"/>
                    </a:moveTo>
                    <a:cubicBezTo>
                      <a:pt x="6" y="1"/>
                      <a:pt x="0" y="3"/>
                      <a:pt x="0" y="9"/>
                    </a:cubicBezTo>
                    <a:cubicBezTo>
                      <a:pt x="0" y="17"/>
                      <a:pt x="6" y="20"/>
                      <a:pt x="11" y="20"/>
                    </a:cubicBezTo>
                    <a:cubicBezTo>
                      <a:pt x="17" y="20"/>
                      <a:pt x="22" y="17"/>
                      <a:pt x="22" y="9"/>
                    </a:cubicBezTo>
                    <a:cubicBezTo>
                      <a:pt x="22" y="3"/>
                      <a:pt x="17" y="1"/>
                      <a:pt x="11" y="1"/>
                    </a:cubicBezTo>
                    <a:close/>
                  </a:path>
                </a:pathLst>
              </a:custGeom>
              <a:solidFill>
                <a:srgbClr val="EF9F9C"/>
              </a:solidFill>
              <a:ln>
                <a:noFill/>
              </a:ln>
            </p:spPr>
            <p:txBody>
              <a:bodyPr spcFirstLastPara="1" wrap="square" lIns="121598" tIns="121598" rIns="121598" bIns="121598" anchor="ctr" anchorCtr="0">
                <a:noAutofit/>
              </a:bodyPr>
              <a:lstStyle/>
              <a:p>
                <a:endParaRPr sz="2479"/>
              </a:p>
            </p:txBody>
          </p:sp>
          <p:sp>
            <p:nvSpPr>
              <p:cNvPr id="548" name="Google Shape;7441;p57"/>
              <p:cNvSpPr/>
              <p:nvPr/>
            </p:nvSpPr>
            <p:spPr>
              <a:xfrm>
                <a:off x="5810922" y="3676821"/>
                <a:ext cx="5061" cy="5158"/>
              </a:xfrm>
              <a:custGeom>
                <a:avLst/>
                <a:gdLst/>
                <a:ahLst/>
                <a:cxnLst/>
                <a:rect l="l" t="t" r="r" b="b"/>
                <a:pathLst>
                  <a:path w="105" h="107" extrusionOk="0">
                    <a:moveTo>
                      <a:pt x="58" y="1"/>
                    </a:moveTo>
                    <a:cubicBezTo>
                      <a:pt x="57" y="1"/>
                      <a:pt x="55" y="1"/>
                      <a:pt x="54" y="1"/>
                    </a:cubicBezTo>
                    <a:cubicBezTo>
                      <a:pt x="23" y="1"/>
                      <a:pt x="1" y="26"/>
                      <a:pt x="1" y="54"/>
                    </a:cubicBezTo>
                    <a:cubicBezTo>
                      <a:pt x="1" y="82"/>
                      <a:pt x="23" y="107"/>
                      <a:pt x="54" y="107"/>
                    </a:cubicBezTo>
                    <a:cubicBezTo>
                      <a:pt x="82" y="107"/>
                      <a:pt x="104" y="82"/>
                      <a:pt x="104" y="54"/>
                    </a:cubicBezTo>
                    <a:cubicBezTo>
                      <a:pt x="104" y="25"/>
                      <a:pt x="84" y="1"/>
                      <a:pt x="58" y="1"/>
                    </a:cubicBezTo>
                    <a:close/>
                  </a:path>
                </a:pathLst>
              </a:custGeom>
              <a:solidFill>
                <a:srgbClr val="E28181"/>
              </a:solidFill>
              <a:ln>
                <a:noFill/>
              </a:ln>
            </p:spPr>
            <p:txBody>
              <a:bodyPr spcFirstLastPara="1" wrap="square" lIns="121598" tIns="121598" rIns="121598" bIns="121598" anchor="ctr" anchorCtr="0">
                <a:noAutofit/>
              </a:bodyPr>
              <a:lstStyle/>
              <a:p>
                <a:endParaRPr sz="2479"/>
              </a:p>
            </p:txBody>
          </p:sp>
          <p:sp>
            <p:nvSpPr>
              <p:cNvPr id="549" name="Google Shape;7442;p57"/>
              <p:cNvSpPr/>
              <p:nvPr/>
            </p:nvSpPr>
            <p:spPr>
              <a:xfrm>
                <a:off x="5507820" y="3139595"/>
                <a:ext cx="407504" cy="111010"/>
              </a:xfrm>
              <a:custGeom>
                <a:avLst/>
                <a:gdLst/>
                <a:ahLst/>
                <a:cxnLst/>
                <a:rect l="l" t="t" r="r" b="b"/>
                <a:pathLst>
                  <a:path w="8454" h="2303" extrusionOk="0">
                    <a:moveTo>
                      <a:pt x="4227" y="1"/>
                    </a:moveTo>
                    <a:cubicBezTo>
                      <a:pt x="1892" y="1"/>
                      <a:pt x="1" y="517"/>
                      <a:pt x="1" y="1153"/>
                    </a:cubicBezTo>
                    <a:cubicBezTo>
                      <a:pt x="1" y="1786"/>
                      <a:pt x="1892" y="2302"/>
                      <a:pt x="4227" y="2302"/>
                    </a:cubicBezTo>
                    <a:cubicBezTo>
                      <a:pt x="6562" y="2302"/>
                      <a:pt x="8454" y="1786"/>
                      <a:pt x="8454" y="1153"/>
                    </a:cubicBezTo>
                    <a:cubicBezTo>
                      <a:pt x="8454" y="517"/>
                      <a:pt x="6562" y="1"/>
                      <a:pt x="422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50" name="Google Shape;7443;p57"/>
              <p:cNvSpPr/>
              <p:nvPr/>
            </p:nvSpPr>
            <p:spPr>
              <a:xfrm>
                <a:off x="5562820" y="3215033"/>
                <a:ext cx="297940" cy="35429"/>
              </a:xfrm>
              <a:custGeom>
                <a:avLst/>
                <a:gdLst/>
                <a:ahLst/>
                <a:cxnLst/>
                <a:rect l="l" t="t" r="r" b="b"/>
                <a:pathLst>
                  <a:path w="6181" h="735" extrusionOk="0">
                    <a:moveTo>
                      <a:pt x="3089" y="1"/>
                    </a:moveTo>
                    <a:cubicBezTo>
                      <a:pt x="1870" y="1"/>
                      <a:pt x="768" y="146"/>
                      <a:pt x="1" y="369"/>
                    </a:cubicBezTo>
                    <a:cubicBezTo>
                      <a:pt x="771" y="589"/>
                      <a:pt x="1870" y="734"/>
                      <a:pt x="3089" y="734"/>
                    </a:cubicBezTo>
                    <a:cubicBezTo>
                      <a:pt x="4311" y="734"/>
                      <a:pt x="5410" y="595"/>
                      <a:pt x="6180" y="369"/>
                    </a:cubicBezTo>
                    <a:cubicBezTo>
                      <a:pt x="5410" y="146"/>
                      <a:pt x="4311" y="1"/>
                      <a:pt x="3089"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551" name="Google Shape;7444;p57"/>
              <p:cNvSpPr/>
              <p:nvPr/>
            </p:nvSpPr>
            <p:spPr>
              <a:xfrm>
                <a:off x="5560940" y="3210743"/>
                <a:ext cx="248580" cy="29645"/>
              </a:xfrm>
              <a:custGeom>
                <a:avLst/>
                <a:gdLst/>
                <a:ahLst/>
                <a:cxnLst/>
                <a:rect l="l" t="t" r="r" b="b"/>
                <a:pathLst>
                  <a:path w="5157" h="615" extrusionOk="0">
                    <a:moveTo>
                      <a:pt x="2578" y="0"/>
                    </a:moveTo>
                    <a:cubicBezTo>
                      <a:pt x="1560" y="0"/>
                      <a:pt x="642" y="118"/>
                      <a:pt x="1" y="307"/>
                    </a:cubicBezTo>
                    <a:cubicBezTo>
                      <a:pt x="642" y="494"/>
                      <a:pt x="1560" y="614"/>
                      <a:pt x="2578" y="614"/>
                    </a:cubicBezTo>
                    <a:cubicBezTo>
                      <a:pt x="3597" y="614"/>
                      <a:pt x="4509" y="494"/>
                      <a:pt x="5156" y="307"/>
                    </a:cubicBezTo>
                    <a:cubicBezTo>
                      <a:pt x="4514" y="118"/>
                      <a:pt x="3597" y="0"/>
                      <a:pt x="2578"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552" name="Google Shape;7445;p57"/>
              <p:cNvSpPr/>
              <p:nvPr/>
            </p:nvSpPr>
            <p:spPr>
              <a:xfrm>
                <a:off x="5392324" y="2345251"/>
                <a:ext cx="353565" cy="891216"/>
              </a:xfrm>
              <a:custGeom>
                <a:avLst/>
                <a:gdLst/>
                <a:ahLst/>
                <a:cxnLst/>
                <a:rect l="l" t="t" r="r" b="b"/>
                <a:pathLst>
                  <a:path w="7335" h="18489" extrusionOk="0">
                    <a:moveTo>
                      <a:pt x="0" y="0"/>
                    </a:moveTo>
                    <a:lnTo>
                      <a:pt x="0" y="0"/>
                    </a:lnTo>
                    <a:cubicBezTo>
                      <a:pt x="10" y="3"/>
                      <a:pt x="20" y="6"/>
                      <a:pt x="30" y="9"/>
                    </a:cubicBezTo>
                    <a:lnTo>
                      <a:pt x="30" y="9"/>
                    </a:lnTo>
                    <a:cubicBezTo>
                      <a:pt x="20" y="5"/>
                      <a:pt x="11" y="3"/>
                      <a:pt x="0" y="0"/>
                    </a:cubicBezTo>
                    <a:close/>
                    <a:moveTo>
                      <a:pt x="30" y="9"/>
                    </a:moveTo>
                    <a:lnTo>
                      <a:pt x="30" y="9"/>
                    </a:lnTo>
                    <a:cubicBezTo>
                      <a:pt x="33" y="11"/>
                      <a:pt x="36" y="12"/>
                      <a:pt x="39" y="14"/>
                    </a:cubicBezTo>
                    <a:cubicBezTo>
                      <a:pt x="720" y="1510"/>
                      <a:pt x="1401" y="3008"/>
                      <a:pt x="2079" y="4506"/>
                    </a:cubicBezTo>
                    <a:cubicBezTo>
                      <a:pt x="4171" y="9109"/>
                      <a:pt x="6274" y="13280"/>
                      <a:pt x="6846" y="18488"/>
                    </a:cubicBezTo>
                    <a:cubicBezTo>
                      <a:pt x="6919" y="18486"/>
                      <a:pt x="6994" y="18483"/>
                      <a:pt x="7067" y="18474"/>
                    </a:cubicBezTo>
                    <a:cubicBezTo>
                      <a:pt x="7156" y="18463"/>
                      <a:pt x="7248" y="18449"/>
                      <a:pt x="7335" y="18421"/>
                    </a:cubicBezTo>
                    <a:cubicBezTo>
                      <a:pt x="7329" y="18385"/>
                      <a:pt x="7321" y="18349"/>
                      <a:pt x="7318" y="18310"/>
                    </a:cubicBezTo>
                    <a:cubicBezTo>
                      <a:pt x="6244" y="12038"/>
                      <a:pt x="3359" y="6244"/>
                      <a:pt x="514" y="558"/>
                    </a:cubicBezTo>
                    <a:cubicBezTo>
                      <a:pt x="404" y="334"/>
                      <a:pt x="256" y="86"/>
                      <a:pt x="30" y="9"/>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553" name="Google Shape;7446;p57"/>
              <p:cNvSpPr/>
              <p:nvPr/>
            </p:nvSpPr>
            <p:spPr>
              <a:xfrm>
                <a:off x="5388275" y="2344287"/>
                <a:ext cx="3953" cy="1012"/>
              </a:xfrm>
              <a:custGeom>
                <a:avLst/>
                <a:gdLst/>
                <a:ahLst/>
                <a:cxnLst/>
                <a:rect l="l" t="t" r="r" b="b"/>
                <a:pathLst>
                  <a:path w="82" h="21" extrusionOk="0">
                    <a:moveTo>
                      <a:pt x="0" y="1"/>
                    </a:moveTo>
                    <a:lnTo>
                      <a:pt x="0" y="1"/>
                    </a:lnTo>
                    <a:cubicBezTo>
                      <a:pt x="28" y="6"/>
                      <a:pt x="56" y="12"/>
                      <a:pt x="81" y="20"/>
                    </a:cubicBezTo>
                    <a:cubicBezTo>
                      <a:pt x="56" y="12"/>
                      <a:pt x="34" y="6"/>
                      <a:pt x="0" y="1"/>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554" name="Google Shape;7447;p57"/>
              <p:cNvSpPr/>
              <p:nvPr/>
            </p:nvSpPr>
            <p:spPr>
              <a:xfrm>
                <a:off x="5379406" y="2344287"/>
                <a:ext cx="342961" cy="892373"/>
              </a:xfrm>
              <a:custGeom>
                <a:avLst/>
                <a:gdLst/>
                <a:ahLst/>
                <a:cxnLst/>
                <a:rect l="l" t="t" r="r" b="b"/>
                <a:pathLst>
                  <a:path w="7115" h="18513" extrusionOk="0">
                    <a:moveTo>
                      <a:pt x="190" y="1"/>
                    </a:moveTo>
                    <a:cubicBezTo>
                      <a:pt x="0" y="333"/>
                      <a:pt x="157" y="749"/>
                      <a:pt x="316" y="1097"/>
                    </a:cubicBezTo>
                    <a:cubicBezTo>
                      <a:pt x="1814" y="4361"/>
                      <a:pt x="3555" y="7519"/>
                      <a:pt x="4855" y="10873"/>
                    </a:cubicBezTo>
                    <a:cubicBezTo>
                      <a:pt x="5644" y="12890"/>
                      <a:pt x="6266" y="14990"/>
                      <a:pt x="6565" y="17139"/>
                    </a:cubicBezTo>
                    <a:cubicBezTo>
                      <a:pt x="6626" y="17590"/>
                      <a:pt x="6643" y="18048"/>
                      <a:pt x="6654" y="18506"/>
                    </a:cubicBezTo>
                    <a:cubicBezTo>
                      <a:pt x="6737" y="18510"/>
                      <a:pt x="6822" y="18512"/>
                      <a:pt x="6906" y="18512"/>
                    </a:cubicBezTo>
                    <a:cubicBezTo>
                      <a:pt x="6976" y="18512"/>
                      <a:pt x="7045" y="18511"/>
                      <a:pt x="7114" y="18508"/>
                    </a:cubicBezTo>
                    <a:cubicBezTo>
                      <a:pt x="6542" y="13294"/>
                      <a:pt x="4439" y="9129"/>
                      <a:pt x="2347" y="4526"/>
                    </a:cubicBezTo>
                    <a:cubicBezTo>
                      <a:pt x="1669" y="3028"/>
                      <a:pt x="988" y="1530"/>
                      <a:pt x="307" y="32"/>
                    </a:cubicBezTo>
                    <a:cubicBezTo>
                      <a:pt x="293" y="26"/>
                      <a:pt x="282" y="26"/>
                      <a:pt x="268" y="18"/>
                    </a:cubicBezTo>
                    <a:cubicBezTo>
                      <a:pt x="240" y="12"/>
                      <a:pt x="218" y="4"/>
                      <a:pt x="190" y="1"/>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555" name="Google Shape;7448;p57"/>
              <p:cNvSpPr/>
              <p:nvPr/>
            </p:nvSpPr>
            <p:spPr>
              <a:xfrm>
                <a:off x="5379406" y="2344287"/>
                <a:ext cx="343105" cy="892566"/>
              </a:xfrm>
              <a:custGeom>
                <a:avLst/>
                <a:gdLst/>
                <a:ahLst/>
                <a:cxnLst/>
                <a:rect l="l" t="t" r="r" b="b"/>
                <a:pathLst>
                  <a:path w="7118" h="18517" extrusionOk="0">
                    <a:moveTo>
                      <a:pt x="190" y="1"/>
                    </a:moveTo>
                    <a:lnTo>
                      <a:pt x="190" y="1"/>
                    </a:lnTo>
                    <a:cubicBezTo>
                      <a:pt x="0" y="333"/>
                      <a:pt x="157" y="749"/>
                      <a:pt x="316" y="1097"/>
                    </a:cubicBezTo>
                    <a:cubicBezTo>
                      <a:pt x="1814" y="4361"/>
                      <a:pt x="3555" y="7519"/>
                      <a:pt x="4855" y="10873"/>
                    </a:cubicBezTo>
                    <a:cubicBezTo>
                      <a:pt x="5644" y="12890"/>
                      <a:pt x="6266" y="14990"/>
                      <a:pt x="6565" y="17139"/>
                    </a:cubicBezTo>
                    <a:cubicBezTo>
                      <a:pt x="6626" y="17590"/>
                      <a:pt x="6643" y="18048"/>
                      <a:pt x="6654" y="18506"/>
                    </a:cubicBezTo>
                    <a:cubicBezTo>
                      <a:pt x="6735" y="18513"/>
                      <a:pt x="6817" y="18516"/>
                      <a:pt x="6899" y="18516"/>
                    </a:cubicBezTo>
                    <a:cubicBezTo>
                      <a:pt x="6972" y="18516"/>
                      <a:pt x="7045" y="18514"/>
                      <a:pt x="7117" y="18508"/>
                    </a:cubicBezTo>
                    <a:cubicBezTo>
                      <a:pt x="6852" y="16109"/>
                      <a:pt x="6263" y="13933"/>
                      <a:pt x="5505" y="11835"/>
                    </a:cubicBezTo>
                    <a:cubicBezTo>
                      <a:pt x="4612" y="9369"/>
                      <a:pt x="3476" y="7012"/>
                      <a:pt x="2347" y="4526"/>
                    </a:cubicBezTo>
                    <a:cubicBezTo>
                      <a:pt x="1669" y="3028"/>
                      <a:pt x="988" y="1530"/>
                      <a:pt x="307" y="34"/>
                    </a:cubicBezTo>
                    <a:cubicBezTo>
                      <a:pt x="293" y="26"/>
                      <a:pt x="282" y="26"/>
                      <a:pt x="268" y="20"/>
                    </a:cubicBezTo>
                    <a:cubicBezTo>
                      <a:pt x="240" y="12"/>
                      <a:pt x="218" y="6"/>
                      <a:pt x="190"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556" name="Google Shape;7449;p57"/>
              <p:cNvSpPr/>
              <p:nvPr/>
            </p:nvSpPr>
            <p:spPr>
              <a:xfrm>
                <a:off x="5605190" y="2436018"/>
                <a:ext cx="194352" cy="382776"/>
              </a:xfrm>
              <a:custGeom>
                <a:avLst/>
                <a:gdLst/>
                <a:ahLst/>
                <a:cxnLst/>
                <a:rect l="l" t="t" r="r" b="b"/>
                <a:pathLst>
                  <a:path w="4032" h="7941" extrusionOk="0">
                    <a:moveTo>
                      <a:pt x="4032" y="1"/>
                    </a:moveTo>
                    <a:lnTo>
                      <a:pt x="4032" y="1"/>
                    </a:lnTo>
                    <a:cubicBezTo>
                      <a:pt x="3895" y="112"/>
                      <a:pt x="3783" y="288"/>
                      <a:pt x="3663" y="492"/>
                    </a:cubicBezTo>
                    <a:cubicBezTo>
                      <a:pt x="2408" y="2651"/>
                      <a:pt x="1231" y="4975"/>
                      <a:pt x="148" y="7427"/>
                    </a:cubicBezTo>
                    <a:cubicBezTo>
                      <a:pt x="76" y="7594"/>
                      <a:pt x="0" y="7834"/>
                      <a:pt x="62" y="7940"/>
                    </a:cubicBezTo>
                    <a:cubicBezTo>
                      <a:pt x="288" y="7857"/>
                      <a:pt x="503" y="7505"/>
                      <a:pt x="695" y="7165"/>
                    </a:cubicBezTo>
                    <a:cubicBezTo>
                      <a:pt x="1323" y="6049"/>
                      <a:pt x="1920" y="4883"/>
                      <a:pt x="2497" y="3672"/>
                    </a:cubicBezTo>
                    <a:cubicBezTo>
                      <a:pt x="2905" y="2810"/>
                      <a:pt x="3920" y="1005"/>
                      <a:pt x="4032" y="1"/>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557" name="Google Shape;7450;p57"/>
              <p:cNvSpPr/>
              <p:nvPr/>
            </p:nvSpPr>
            <p:spPr>
              <a:xfrm>
                <a:off x="5607360" y="2436163"/>
                <a:ext cx="192183" cy="382776"/>
              </a:xfrm>
              <a:custGeom>
                <a:avLst/>
                <a:gdLst/>
                <a:ahLst/>
                <a:cxnLst/>
                <a:rect l="l" t="t" r="r" b="b"/>
                <a:pathLst>
                  <a:path w="3987" h="7941" extrusionOk="0">
                    <a:moveTo>
                      <a:pt x="3987" y="0"/>
                    </a:moveTo>
                    <a:lnTo>
                      <a:pt x="3987" y="0"/>
                    </a:lnTo>
                    <a:cubicBezTo>
                      <a:pt x="3973" y="11"/>
                      <a:pt x="3962" y="25"/>
                      <a:pt x="3948" y="39"/>
                    </a:cubicBezTo>
                    <a:cubicBezTo>
                      <a:pt x="3518" y="1063"/>
                      <a:pt x="3007" y="2054"/>
                      <a:pt x="2497" y="3044"/>
                    </a:cubicBezTo>
                    <a:cubicBezTo>
                      <a:pt x="1663" y="4659"/>
                      <a:pt x="829" y="6275"/>
                      <a:pt x="0" y="7887"/>
                    </a:cubicBezTo>
                    <a:cubicBezTo>
                      <a:pt x="3" y="7909"/>
                      <a:pt x="11" y="7923"/>
                      <a:pt x="17" y="7940"/>
                    </a:cubicBezTo>
                    <a:cubicBezTo>
                      <a:pt x="243" y="7859"/>
                      <a:pt x="460" y="7505"/>
                      <a:pt x="650" y="7167"/>
                    </a:cubicBezTo>
                    <a:cubicBezTo>
                      <a:pt x="1278" y="6051"/>
                      <a:pt x="1880" y="4882"/>
                      <a:pt x="2452" y="3672"/>
                    </a:cubicBezTo>
                    <a:cubicBezTo>
                      <a:pt x="2860" y="2810"/>
                      <a:pt x="3869" y="1005"/>
                      <a:pt x="3987"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558" name="Google Shape;7451;p57"/>
              <p:cNvSpPr/>
              <p:nvPr/>
            </p:nvSpPr>
            <p:spPr>
              <a:xfrm>
                <a:off x="5532162" y="2038389"/>
                <a:ext cx="169914" cy="708047"/>
              </a:xfrm>
              <a:custGeom>
                <a:avLst/>
                <a:gdLst/>
                <a:ahLst/>
                <a:cxnLst/>
                <a:rect l="l" t="t" r="r" b="b"/>
                <a:pathLst>
                  <a:path w="3525" h="14689" extrusionOk="0">
                    <a:moveTo>
                      <a:pt x="2771" y="0"/>
                    </a:moveTo>
                    <a:lnTo>
                      <a:pt x="2771" y="0"/>
                    </a:lnTo>
                    <a:cubicBezTo>
                      <a:pt x="2573" y="2302"/>
                      <a:pt x="2372" y="4617"/>
                      <a:pt x="1797" y="6855"/>
                    </a:cubicBezTo>
                    <a:cubicBezTo>
                      <a:pt x="1435" y="8244"/>
                      <a:pt x="935" y="9597"/>
                      <a:pt x="662" y="11011"/>
                    </a:cubicBezTo>
                    <a:cubicBezTo>
                      <a:pt x="511" y="11773"/>
                      <a:pt x="1" y="14404"/>
                      <a:pt x="1080" y="14688"/>
                    </a:cubicBezTo>
                    <a:cubicBezTo>
                      <a:pt x="1211" y="13452"/>
                      <a:pt x="997" y="12211"/>
                      <a:pt x="1236" y="10936"/>
                    </a:cubicBezTo>
                    <a:cubicBezTo>
                      <a:pt x="1479" y="9647"/>
                      <a:pt x="1881" y="8395"/>
                      <a:pt x="2255" y="7142"/>
                    </a:cubicBezTo>
                    <a:cubicBezTo>
                      <a:pt x="2941" y="4818"/>
                      <a:pt x="3524" y="2307"/>
                      <a:pt x="2771" y="0"/>
                    </a:cubicBezTo>
                    <a:close/>
                  </a:path>
                </a:pathLst>
              </a:custGeom>
              <a:solidFill>
                <a:srgbClr val="B18370"/>
              </a:solidFill>
              <a:ln>
                <a:noFill/>
              </a:ln>
            </p:spPr>
            <p:txBody>
              <a:bodyPr spcFirstLastPara="1" wrap="square" lIns="121598" tIns="121598" rIns="121598" bIns="121598" anchor="ctr" anchorCtr="0">
                <a:noAutofit/>
              </a:bodyPr>
              <a:lstStyle/>
              <a:p>
                <a:endParaRPr sz="2479"/>
              </a:p>
            </p:txBody>
          </p:sp>
          <p:sp>
            <p:nvSpPr>
              <p:cNvPr id="559" name="Google Shape;7452;p57"/>
              <p:cNvSpPr/>
              <p:nvPr/>
            </p:nvSpPr>
            <p:spPr>
              <a:xfrm>
                <a:off x="5562579" y="2043739"/>
                <a:ext cx="138148" cy="702551"/>
              </a:xfrm>
              <a:custGeom>
                <a:avLst/>
                <a:gdLst/>
                <a:ahLst/>
                <a:cxnLst/>
                <a:rect l="l" t="t" r="r" b="b"/>
                <a:pathLst>
                  <a:path w="2866" h="14575" extrusionOk="0">
                    <a:moveTo>
                      <a:pt x="2168" y="1"/>
                    </a:moveTo>
                    <a:cubicBezTo>
                      <a:pt x="2307" y="2034"/>
                      <a:pt x="2196" y="4088"/>
                      <a:pt x="1643" y="6038"/>
                    </a:cubicBezTo>
                    <a:cubicBezTo>
                      <a:pt x="1091" y="8005"/>
                      <a:pt x="432" y="9868"/>
                      <a:pt x="179" y="11835"/>
                    </a:cubicBezTo>
                    <a:cubicBezTo>
                      <a:pt x="78" y="12613"/>
                      <a:pt x="0" y="13417"/>
                      <a:pt x="0" y="14209"/>
                    </a:cubicBezTo>
                    <a:cubicBezTo>
                      <a:pt x="103" y="14390"/>
                      <a:pt x="246" y="14522"/>
                      <a:pt x="444" y="14575"/>
                    </a:cubicBezTo>
                    <a:cubicBezTo>
                      <a:pt x="578" y="13336"/>
                      <a:pt x="357" y="12100"/>
                      <a:pt x="600" y="10822"/>
                    </a:cubicBezTo>
                    <a:cubicBezTo>
                      <a:pt x="845" y="9536"/>
                      <a:pt x="1247" y="8286"/>
                      <a:pt x="1618" y="7031"/>
                    </a:cubicBezTo>
                    <a:cubicBezTo>
                      <a:pt x="2296" y="4743"/>
                      <a:pt x="2865" y="2274"/>
                      <a:pt x="2168"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560" name="Google Shape;7453;p57"/>
              <p:cNvSpPr/>
              <p:nvPr/>
            </p:nvSpPr>
            <p:spPr>
              <a:xfrm>
                <a:off x="5710081" y="2333682"/>
                <a:ext cx="212766" cy="215947"/>
              </a:xfrm>
              <a:custGeom>
                <a:avLst/>
                <a:gdLst/>
                <a:ahLst/>
                <a:cxnLst/>
                <a:rect l="l" t="t" r="r" b="b"/>
                <a:pathLst>
                  <a:path w="4414" h="4480" extrusionOk="0">
                    <a:moveTo>
                      <a:pt x="2855" y="1"/>
                    </a:moveTo>
                    <a:cubicBezTo>
                      <a:pt x="2806" y="1"/>
                      <a:pt x="2757" y="8"/>
                      <a:pt x="2709" y="23"/>
                    </a:cubicBezTo>
                    <a:cubicBezTo>
                      <a:pt x="2573" y="67"/>
                      <a:pt x="2458" y="168"/>
                      <a:pt x="2349" y="268"/>
                    </a:cubicBezTo>
                    <a:cubicBezTo>
                      <a:pt x="2255" y="355"/>
                      <a:pt x="2165" y="439"/>
                      <a:pt x="2093" y="539"/>
                    </a:cubicBezTo>
                    <a:cubicBezTo>
                      <a:pt x="2093" y="542"/>
                      <a:pt x="2090" y="547"/>
                      <a:pt x="2084" y="550"/>
                    </a:cubicBezTo>
                    <a:cubicBezTo>
                      <a:pt x="2079" y="564"/>
                      <a:pt x="2070" y="575"/>
                      <a:pt x="2062" y="589"/>
                    </a:cubicBezTo>
                    <a:cubicBezTo>
                      <a:pt x="2057" y="595"/>
                      <a:pt x="2054" y="606"/>
                      <a:pt x="2048" y="611"/>
                    </a:cubicBezTo>
                    <a:cubicBezTo>
                      <a:pt x="2040" y="620"/>
                      <a:pt x="2037" y="631"/>
                      <a:pt x="2029" y="639"/>
                    </a:cubicBezTo>
                    <a:cubicBezTo>
                      <a:pt x="2020" y="662"/>
                      <a:pt x="2009" y="678"/>
                      <a:pt x="2001" y="701"/>
                    </a:cubicBezTo>
                    <a:cubicBezTo>
                      <a:pt x="1987" y="731"/>
                      <a:pt x="1978" y="765"/>
                      <a:pt x="1970" y="798"/>
                    </a:cubicBezTo>
                    <a:cubicBezTo>
                      <a:pt x="1967" y="818"/>
                      <a:pt x="1964" y="832"/>
                      <a:pt x="1959" y="849"/>
                    </a:cubicBezTo>
                    <a:cubicBezTo>
                      <a:pt x="1942" y="938"/>
                      <a:pt x="1942" y="1024"/>
                      <a:pt x="1939" y="1108"/>
                    </a:cubicBezTo>
                    <a:cubicBezTo>
                      <a:pt x="1939" y="1150"/>
                      <a:pt x="1937" y="1197"/>
                      <a:pt x="1931" y="1253"/>
                    </a:cubicBezTo>
                    <a:cubicBezTo>
                      <a:pt x="1853" y="1027"/>
                      <a:pt x="1699" y="821"/>
                      <a:pt x="1471" y="737"/>
                    </a:cubicBezTo>
                    <a:cubicBezTo>
                      <a:pt x="1357" y="696"/>
                      <a:pt x="1239" y="688"/>
                      <a:pt x="1119" y="688"/>
                    </a:cubicBezTo>
                    <a:cubicBezTo>
                      <a:pt x="1031" y="688"/>
                      <a:pt x="943" y="692"/>
                      <a:pt x="855" y="692"/>
                    </a:cubicBezTo>
                    <a:cubicBezTo>
                      <a:pt x="789" y="692"/>
                      <a:pt x="724" y="690"/>
                      <a:pt x="659" y="681"/>
                    </a:cubicBezTo>
                    <a:cubicBezTo>
                      <a:pt x="596" y="673"/>
                      <a:pt x="533" y="660"/>
                      <a:pt x="471" y="660"/>
                    </a:cubicBezTo>
                    <a:cubicBezTo>
                      <a:pt x="451" y="660"/>
                      <a:pt x="430" y="661"/>
                      <a:pt x="411" y="664"/>
                    </a:cubicBezTo>
                    <a:cubicBezTo>
                      <a:pt x="226" y="701"/>
                      <a:pt x="123" y="913"/>
                      <a:pt x="159" y="1094"/>
                    </a:cubicBezTo>
                    <a:cubicBezTo>
                      <a:pt x="187" y="1278"/>
                      <a:pt x="310" y="1432"/>
                      <a:pt x="444" y="1563"/>
                    </a:cubicBezTo>
                    <a:cubicBezTo>
                      <a:pt x="600" y="1725"/>
                      <a:pt x="770" y="1867"/>
                      <a:pt x="960" y="1992"/>
                    </a:cubicBezTo>
                    <a:cubicBezTo>
                      <a:pt x="952" y="1992"/>
                      <a:pt x="949" y="1992"/>
                      <a:pt x="941" y="1995"/>
                    </a:cubicBezTo>
                    <a:cubicBezTo>
                      <a:pt x="938" y="1995"/>
                      <a:pt x="935" y="2001"/>
                      <a:pt x="932" y="2001"/>
                    </a:cubicBezTo>
                    <a:cubicBezTo>
                      <a:pt x="907" y="2006"/>
                      <a:pt x="879" y="2009"/>
                      <a:pt x="854" y="2018"/>
                    </a:cubicBezTo>
                    <a:cubicBezTo>
                      <a:pt x="854" y="2020"/>
                      <a:pt x="854" y="2020"/>
                      <a:pt x="851" y="2020"/>
                    </a:cubicBezTo>
                    <a:cubicBezTo>
                      <a:pt x="656" y="2065"/>
                      <a:pt x="466" y="2146"/>
                      <a:pt x="391" y="2324"/>
                    </a:cubicBezTo>
                    <a:cubicBezTo>
                      <a:pt x="349" y="2419"/>
                      <a:pt x="346" y="2534"/>
                      <a:pt x="279" y="2615"/>
                    </a:cubicBezTo>
                    <a:cubicBezTo>
                      <a:pt x="215" y="2690"/>
                      <a:pt x="109" y="2718"/>
                      <a:pt x="53" y="2799"/>
                    </a:cubicBezTo>
                    <a:cubicBezTo>
                      <a:pt x="0" y="2868"/>
                      <a:pt x="6" y="2977"/>
                      <a:pt x="56" y="3050"/>
                    </a:cubicBezTo>
                    <a:cubicBezTo>
                      <a:pt x="104" y="3122"/>
                      <a:pt x="187" y="3167"/>
                      <a:pt x="279" y="3181"/>
                    </a:cubicBezTo>
                    <a:cubicBezTo>
                      <a:pt x="341" y="3189"/>
                      <a:pt x="408" y="3186"/>
                      <a:pt x="466" y="3206"/>
                    </a:cubicBezTo>
                    <a:cubicBezTo>
                      <a:pt x="634" y="3270"/>
                      <a:pt x="670" y="3524"/>
                      <a:pt x="840" y="3583"/>
                    </a:cubicBezTo>
                    <a:cubicBezTo>
                      <a:pt x="864" y="3591"/>
                      <a:pt x="887" y="3595"/>
                      <a:pt x="911" y="3595"/>
                    </a:cubicBezTo>
                    <a:cubicBezTo>
                      <a:pt x="1002" y="3595"/>
                      <a:pt x="1096" y="3540"/>
                      <a:pt x="1175" y="3485"/>
                    </a:cubicBezTo>
                    <a:cubicBezTo>
                      <a:pt x="1178" y="3482"/>
                      <a:pt x="1183" y="3482"/>
                      <a:pt x="1186" y="3479"/>
                    </a:cubicBezTo>
                    <a:cubicBezTo>
                      <a:pt x="1287" y="3404"/>
                      <a:pt x="1384" y="3329"/>
                      <a:pt x="1479" y="3245"/>
                    </a:cubicBezTo>
                    <a:cubicBezTo>
                      <a:pt x="1490" y="3237"/>
                      <a:pt x="1496" y="3231"/>
                      <a:pt x="1504" y="3223"/>
                    </a:cubicBezTo>
                    <a:cubicBezTo>
                      <a:pt x="1540" y="3186"/>
                      <a:pt x="1579" y="3150"/>
                      <a:pt x="1616" y="3117"/>
                    </a:cubicBezTo>
                    <a:lnTo>
                      <a:pt x="1616" y="3117"/>
                    </a:lnTo>
                    <a:cubicBezTo>
                      <a:pt x="1602" y="3167"/>
                      <a:pt x="1591" y="3220"/>
                      <a:pt x="1579" y="3273"/>
                    </a:cubicBezTo>
                    <a:cubicBezTo>
                      <a:pt x="1579" y="3276"/>
                      <a:pt x="1577" y="3281"/>
                      <a:pt x="1577" y="3284"/>
                    </a:cubicBezTo>
                    <a:cubicBezTo>
                      <a:pt x="1574" y="3318"/>
                      <a:pt x="1566" y="3357"/>
                      <a:pt x="1563" y="3396"/>
                    </a:cubicBezTo>
                    <a:cubicBezTo>
                      <a:pt x="1560" y="3401"/>
                      <a:pt x="1560" y="3407"/>
                      <a:pt x="1560" y="3410"/>
                    </a:cubicBezTo>
                    <a:cubicBezTo>
                      <a:pt x="1538" y="3666"/>
                      <a:pt x="1582" y="3929"/>
                      <a:pt x="1694" y="4163"/>
                    </a:cubicBezTo>
                    <a:cubicBezTo>
                      <a:pt x="1772" y="4320"/>
                      <a:pt x="1916" y="4479"/>
                      <a:pt x="2080" y="4479"/>
                    </a:cubicBezTo>
                    <a:cubicBezTo>
                      <a:pt x="2103" y="4479"/>
                      <a:pt x="2125" y="4476"/>
                      <a:pt x="2149" y="4470"/>
                    </a:cubicBezTo>
                    <a:cubicBezTo>
                      <a:pt x="2316" y="4422"/>
                      <a:pt x="2391" y="4235"/>
                      <a:pt x="2503" y="4104"/>
                    </a:cubicBezTo>
                    <a:cubicBezTo>
                      <a:pt x="2628" y="3956"/>
                      <a:pt x="2835" y="3859"/>
                      <a:pt x="2893" y="3677"/>
                    </a:cubicBezTo>
                    <a:lnTo>
                      <a:pt x="2905" y="3647"/>
                    </a:lnTo>
                    <a:cubicBezTo>
                      <a:pt x="2913" y="3610"/>
                      <a:pt x="2916" y="3577"/>
                      <a:pt x="2913" y="3546"/>
                    </a:cubicBezTo>
                    <a:cubicBezTo>
                      <a:pt x="2907" y="3513"/>
                      <a:pt x="2905" y="3479"/>
                      <a:pt x="2893" y="3446"/>
                    </a:cubicBezTo>
                    <a:cubicBezTo>
                      <a:pt x="2877" y="3382"/>
                      <a:pt x="2846" y="3318"/>
                      <a:pt x="2818" y="3256"/>
                    </a:cubicBezTo>
                    <a:cubicBezTo>
                      <a:pt x="2779" y="3175"/>
                      <a:pt x="2740" y="3092"/>
                      <a:pt x="2704" y="3011"/>
                    </a:cubicBezTo>
                    <a:cubicBezTo>
                      <a:pt x="2693" y="2988"/>
                      <a:pt x="2681" y="2958"/>
                      <a:pt x="2667" y="2935"/>
                    </a:cubicBezTo>
                    <a:lnTo>
                      <a:pt x="2668" y="2935"/>
                    </a:lnTo>
                    <a:cubicBezTo>
                      <a:pt x="2679" y="2941"/>
                      <a:pt x="2693" y="2952"/>
                      <a:pt x="2704" y="2963"/>
                    </a:cubicBezTo>
                    <a:cubicBezTo>
                      <a:pt x="2779" y="3027"/>
                      <a:pt x="2860" y="3094"/>
                      <a:pt x="2935" y="3161"/>
                    </a:cubicBezTo>
                    <a:cubicBezTo>
                      <a:pt x="2991" y="3206"/>
                      <a:pt x="3044" y="3251"/>
                      <a:pt x="3100" y="3301"/>
                    </a:cubicBezTo>
                    <a:cubicBezTo>
                      <a:pt x="3198" y="3385"/>
                      <a:pt x="3304" y="3468"/>
                      <a:pt x="3424" y="3507"/>
                    </a:cubicBezTo>
                    <a:cubicBezTo>
                      <a:pt x="3474" y="3523"/>
                      <a:pt x="3524" y="3530"/>
                      <a:pt x="3574" y="3530"/>
                    </a:cubicBezTo>
                    <a:cubicBezTo>
                      <a:pt x="3815" y="3530"/>
                      <a:pt x="4050" y="3366"/>
                      <a:pt x="4205" y="3170"/>
                    </a:cubicBezTo>
                    <a:cubicBezTo>
                      <a:pt x="4294" y="3053"/>
                      <a:pt x="4372" y="2924"/>
                      <a:pt x="4386" y="2782"/>
                    </a:cubicBezTo>
                    <a:cubicBezTo>
                      <a:pt x="4414" y="2517"/>
                      <a:pt x="4230" y="2283"/>
                      <a:pt x="3995" y="2146"/>
                    </a:cubicBezTo>
                    <a:cubicBezTo>
                      <a:pt x="3979" y="2137"/>
                      <a:pt x="3962" y="2129"/>
                      <a:pt x="3945" y="2118"/>
                    </a:cubicBezTo>
                    <a:cubicBezTo>
                      <a:pt x="3923" y="2112"/>
                      <a:pt x="3906" y="2101"/>
                      <a:pt x="3889" y="2096"/>
                    </a:cubicBezTo>
                    <a:cubicBezTo>
                      <a:pt x="3707" y="2016"/>
                      <a:pt x="3516" y="1983"/>
                      <a:pt x="3321" y="1983"/>
                    </a:cubicBezTo>
                    <a:cubicBezTo>
                      <a:pt x="3299" y="1983"/>
                      <a:pt x="3276" y="1983"/>
                      <a:pt x="3253" y="1984"/>
                    </a:cubicBezTo>
                    <a:cubicBezTo>
                      <a:pt x="3281" y="1965"/>
                      <a:pt x="3312" y="1951"/>
                      <a:pt x="3337" y="1937"/>
                    </a:cubicBezTo>
                    <a:cubicBezTo>
                      <a:pt x="3449" y="1875"/>
                      <a:pt x="3563" y="1783"/>
                      <a:pt x="3560" y="1663"/>
                    </a:cubicBezTo>
                    <a:cubicBezTo>
                      <a:pt x="3560" y="1649"/>
                      <a:pt x="3560" y="1638"/>
                      <a:pt x="3557" y="1627"/>
                    </a:cubicBezTo>
                    <a:cubicBezTo>
                      <a:pt x="3557" y="1624"/>
                      <a:pt x="3552" y="1621"/>
                      <a:pt x="3552" y="1616"/>
                    </a:cubicBezTo>
                    <a:cubicBezTo>
                      <a:pt x="3552" y="1610"/>
                      <a:pt x="3549" y="1599"/>
                      <a:pt x="3546" y="1593"/>
                    </a:cubicBezTo>
                    <a:cubicBezTo>
                      <a:pt x="3546" y="1588"/>
                      <a:pt x="3546" y="1585"/>
                      <a:pt x="3543" y="1582"/>
                    </a:cubicBezTo>
                    <a:cubicBezTo>
                      <a:pt x="3541" y="1571"/>
                      <a:pt x="3535" y="1566"/>
                      <a:pt x="3530" y="1554"/>
                    </a:cubicBezTo>
                    <a:cubicBezTo>
                      <a:pt x="3524" y="1554"/>
                      <a:pt x="3524" y="1554"/>
                      <a:pt x="3524" y="1552"/>
                    </a:cubicBezTo>
                    <a:cubicBezTo>
                      <a:pt x="3504" y="1513"/>
                      <a:pt x="3479" y="1476"/>
                      <a:pt x="3460" y="1440"/>
                    </a:cubicBezTo>
                    <a:cubicBezTo>
                      <a:pt x="3449" y="1421"/>
                      <a:pt x="3437" y="1404"/>
                      <a:pt x="3432" y="1384"/>
                    </a:cubicBezTo>
                    <a:cubicBezTo>
                      <a:pt x="3379" y="1248"/>
                      <a:pt x="3437" y="1097"/>
                      <a:pt x="3471" y="955"/>
                    </a:cubicBezTo>
                    <a:cubicBezTo>
                      <a:pt x="3518" y="717"/>
                      <a:pt x="3490" y="455"/>
                      <a:pt x="3348" y="260"/>
                    </a:cubicBezTo>
                    <a:cubicBezTo>
                      <a:pt x="3233" y="105"/>
                      <a:pt x="3044" y="1"/>
                      <a:pt x="2855"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61" name="Google Shape;7454;p57"/>
              <p:cNvSpPr/>
              <p:nvPr/>
            </p:nvSpPr>
            <p:spPr>
              <a:xfrm>
                <a:off x="5800992" y="2350023"/>
                <a:ext cx="70617" cy="92356"/>
              </a:xfrm>
              <a:custGeom>
                <a:avLst/>
                <a:gdLst/>
                <a:ahLst/>
                <a:cxnLst/>
                <a:rect l="l" t="t" r="r" b="b"/>
                <a:pathLst>
                  <a:path w="1465" h="1916" extrusionOk="0">
                    <a:moveTo>
                      <a:pt x="865" y="1"/>
                    </a:moveTo>
                    <a:cubicBezTo>
                      <a:pt x="823" y="1"/>
                      <a:pt x="782" y="7"/>
                      <a:pt x="742" y="19"/>
                    </a:cubicBezTo>
                    <a:cubicBezTo>
                      <a:pt x="625" y="52"/>
                      <a:pt x="530" y="141"/>
                      <a:pt x="436" y="225"/>
                    </a:cubicBezTo>
                    <a:cubicBezTo>
                      <a:pt x="321" y="328"/>
                      <a:pt x="198" y="440"/>
                      <a:pt x="140" y="588"/>
                    </a:cubicBezTo>
                    <a:cubicBezTo>
                      <a:pt x="98" y="697"/>
                      <a:pt x="90" y="814"/>
                      <a:pt x="87" y="928"/>
                    </a:cubicBezTo>
                    <a:cubicBezTo>
                      <a:pt x="84" y="1171"/>
                      <a:pt x="0" y="1779"/>
                      <a:pt x="285" y="1885"/>
                    </a:cubicBezTo>
                    <a:cubicBezTo>
                      <a:pt x="338" y="1906"/>
                      <a:pt x="398" y="1916"/>
                      <a:pt x="463" y="1916"/>
                    </a:cubicBezTo>
                    <a:cubicBezTo>
                      <a:pt x="736" y="1916"/>
                      <a:pt x="1085" y="1752"/>
                      <a:pt x="1273" y="1648"/>
                    </a:cubicBezTo>
                    <a:cubicBezTo>
                      <a:pt x="1367" y="1595"/>
                      <a:pt x="1465" y="1520"/>
                      <a:pt x="1462" y="1413"/>
                    </a:cubicBezTo>
                    <a:cubicBezTo>
                      <a:pt x="1457" y="1327"/>
                      <a:pt x="1387" y="1260"/>
                      <a:pt x="1356" y="1176"/>
                    </a:cubicBezTo>
                    <a:cubicBezTo>
                      <a:pt x="1314" y="1062"/>
                      <a:pt x="1365" y="934"/>
                      <a:pt x="1387" y="811"/>
                    </a:cubicBezTo>
                    <a:cubicBezTo>
                      <a:pt x="1429" y="607"/>
                      <a:pt x="1406" y="390"/>
                      <a:pt x="1284" y="222"/>
                    </a:cubicBezTo>
                    <a:cubicBezTo>
                      <a:pt x="1186" y="87"/>
                      <a:pt x="1025" y="1"/>
                      <a:pt x="865"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62" name="Google Shape;7455;p57"/>
              <p:cNvSpPr/>
              <p:nvPr/>
            </p:nvSpPr>
            <p:spPr>
              <a:xfrm>
                <a:off x="5814586" y="2400251"/>
                <a:ext cx="36345" cy="36007"/>
              </a:xfrm>
              <a:custGeom>
                <a:avLst/>
                <a:gdLst/>
                <a:ahLst/>
                <a:cxnLst/>
                <a:rect l="l" t="t" r="r" b="b"/>
                <a:pathLst>
                  <a:path w="754" h="747" extrusionOk="0">
                    <a:moveTo>
                      <a:pt x="713" y="1"/>
                    </a:moveTo>
                    <a:cubicBezTo>
                      <a:pt x="700" y="1"/>
                      <a:pt x="688" y="8"/>
                      <a:pt x="681" y="20"/>
                    </a:cubicBezTo>
                    <a:cubicBezTo>
                      <a:pt x="536" y="296"/>
                      <a:pt x="301" y="528"/>
                      <a:pt x="25" y="678"/>
                    </a:cubicBezTo>
                    <a:cubicBezTo>
                      <a:pt x="8" y="690"/>
                      <a:pt x="0" y="709"/>
                      <a:pt x="11" y="729"/>
                    </a:cubicBezTo>
                    <a:cubicBezTo>
                      <a:pt x="17" y="737"/>
                      <a:pt x="28" y="743"/>
                      <a:pt x="36" y="745"/>
                    </a:cubicBezTo>
                    <a:cubicBezTo>
                      <a:pt x="38" y="746"/>
                      <a:pt x="40" y="746"/>
                      <a:pt x="42" y="746"/>
                    </a:cubicBezTo>
                    <a:cubicBezTo>
                      <a:pt x="48" y="746"/>
                      <a:pt x="55" y="745"/>
                      <a:pt x="59" y="743"/>
                    </a:cubicBezTo>
                    <a:cubicBezTo>
                      <a:pt x="346" y="589"/>
                      <a:pt x="589" y="341"/>
                      <a:pt x="745" y="53"/>
                    </a:cubicBezTo>
                    <a:cubicBezTo>
                      <a:pt x="753" y="37"/>
                      <a:pt x="748" y="17"/>
                      <a:pt x="731" y="6"/>
                    </a:cubicBezTo>
                    <a:cubicBezTo>
                      <a:pt x="725" y="3"/>
                      <a:pt x="719" y="1"/>
                      <a:pt x="713"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63" name="Google Shape;7456;p57"/>
              <p:cNvSpPr/>
              <p:nvPr/>
            </p:nvSpPr>
            <p:spPr>
              <a:xfrm>
                <a:off x="5817815" y="2398661"/>
                <a:ext cx="11038" cy="36441"/>
              </a:xfrm>
              <a:custGeom>
                <a:avLst/>
                <a:gdLst/>
                <a:ahLst/>
                <a:cxnLst/>
                <a:rect l="l" t="t" r="r" b="b"/>
                <a:pathLst>
                  <a:path w="229" h="756" extrusionOk="0">
                    <a:moveTo>
                      <a:pt x="193" y="1"/>
                    </a:moveTo>
                    <a:cubicBezTo>
                      <a:pt x="179" y="1"/>
                      <a:pt x="165" y="7"/>
                      <a:pt x="156" y="20"/>
                    </a:cubicBezTo>
                    <a:cubicBezTo>
                      <a:pt x="53" y="240"/>
                      <a:pt x="0" y="485"/>
                      <a:pt x="3" y="725"/>
                    </a:cubicBezTo>
                    <a:cubicBezTo>
                      <a:pt x="8" y="739"/>
                      <a:pt x="20" y="753"/>
                      <a:pt x="36" y="756"/>
                    </a:cubicBezTo>
                    <a:lnTo>
                      <a:pt x="42" y="756"/>
                    </a:lnTo>
                    <a:cubicBezTo>
                      <a:pt x="64" y="756"/>
                      <a:pt x="78" y="739"/>
                      <a:pt x="78" y="723"/>
                    </a:cubicBezTo>
                    <a:cubicBezTo>
                      <a:pt x="73" y="488"/>
                      <a:pt x="126" y="259"/>
                      <a:pt x="223" y="50"/>
                    </a:cubicBezTo>
                    <a:cubicBezTo>
                      <a:pt x="229" y="31"/>
                      <a:pt x="223" y="11"/>
                      <a:pt x="207" y="3"/>
                    </a:cubicBezTo>
                    <a:cubicBezTo>
                      <a:pt x="202" y="1"/>
                      <a:pt x="198" y="1"/>
                      <a:pt x="193"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64" name="Google Shape;7457;p57"/>
              <p:cNvSpPr/>
              <p:nvPr/>
            </p:nvSpPr>
            <p:spPr>
              <a:xfrm>
                <a:off x="5809187" y="2374221"/>
                <a:ext cx="47672" cy="62181"/>
              </a:xfrm>
              <a:custGeom>
                <a:avLst/>
                <a:gdLst/>
                <a:ahLst/>
                <a:cxnLst/>
                <a:rect l="l" t="t" r="r" b="b"/>
                <a:pathLst>
                  <a:path w="989" h="1290" extrusionOk="0">
                    <a:moveTo>
                      <a:pt x="586" y="0"/>
                    </a:moveTo>
                    <a:cubicBezTo>
                      <a:pt x="557" y="0"/>
                      <a:pt x="528" y="4"/>
                      <a:pt x="500" y="13"/>
                    </a:cubicBezTo>
                    <a:cubicBezTo>
                      <a:pt x="419" y="35"/>
                      <a:pt x="358" y="91"/>
                      <a:pt x="293" y="153"/>
                    </a:cubicBezTo>
                    <a:cubicBezTo>
                      <a:pt x="218" y="222"/>
                      <a:pt x="134" y="298"/>
                      <a:pt x="95" y="395"/>
                    </a:cubicBezTo>
                    <a:cubicBezTo>
                      <a:pt x="67" y="468"/>
                      <a:pt x="65" y="549"/>
                      <a:pt x="62" y="627"/>
                    </a:cubicBezTo>
                    <a:cubicBezTo>
                      <a:pt x="56" y="786"/>
                      <a:pt x="1" y="1199"/>
                      <a:pt x="196" y="1271"/>
                    </a:cubicBezTo>
                    <a:cubicBezTo>
                      <a:pt x="228" y="1284"/>
                      <a:pt x="265" y="1289"/>
                      <a:pt x="305" y="1289"/>
                    </a:cubicBezTo>
                    <a:cubicBezTo>
                      <a:pt x="488" y="1289"/>
                      <a:pt x="732" y="1175"/>
                      <a:pt x="860" y="1104"/>
                    </a:cubicBezTo>
                    <a:cubicBezTo>
                      <a:pt x="921" y="1068"/>
                      <a:pt x="988" y="1018"/>
                      <a:pt x="985" y="948"/>
                    </a:cubicBezTo>
                    <a:cubicBezTo>
                      <a:pt x="983" y="886"/>
                      <a:pt x="932" y="842"/>
                      <a:pt x="916" y="789"/>
                    </a:cubicBezTo>
                    <a:cubicBezTo>
                      <a:pt x="888" y="713"/>
                      <a:pt x="918" y="627"/>
                      <a:pt x="935" y="546"/>
                    </a:cubicBezTo>
                    <a:cubicBezTo>
                      <a:pt x="963" y="409"/>
                      <a:pt x="946" y="259"/>
                      <a:pt x="865" y="147"/>
                    </a:cubicBezTo>
                    <a:cubicBezTo>
                      <a:pt x="804" y="59"/>
                      <a:pt x="695" y="0"/>
                      <a:pt x="586"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65" name="Google Shape;7458;p57"/>
              <p:cNvSpPr/>
              <p:nvPr/>
            </p:nvSpPr>
            <p:spPr>
              <a:xfrm>
                <a:off x="5812947" y="2431150"/>
                <a:ext cx="93513" cy="63290"/>
              </a:xfrm>
              <a:custGeom>
                <a:avLst/>
                <a:gdLst/>
                <a:ahLst/>
                <a:cxnLst/>
                <a:rect l="l" t="t" r="r" b="b"/>
                <a:pathLst>
                  <a:path w="1940" h="1313" extrusionOk="0">
                    <a:moveTo>
                      <a:pt x="990" y="1"/>
                    </a:moveTo>
                    <a:cubicBezTo>
                      <a:pt x="870" y="1"/>
                      <a:pt x="749" y="14"/>
                      <a:pt x="631" y="37"/>
                    </a:cubicBezTo>
                    <a:cubicBezTo>
                      <a:pt x="489" y="68"/>
                      <a:pt x="1" y="138"/>
                      <a:pt x="40" y="367"/>
                    </a:cubicBezTo>
                    <a:cubicBezTo>
                      <a:pt x="54" y="459"/>
                      <a:pt x="132" y="534"/>
                      <a:pt x="207" y="595"/>
                    </a:cubicBezTo>
                    <a:cubicBezTo>
                      <a:pt x="296" y="676"/>
                      <a:pt x="391" y="752"/>
                      <a:pt x="480" y="830"/>
                    </a:cubicBezTo>
                    <a:cubicBezTo>
                      <a:pt x="592" y="925"/>
                      <a:pt x="709" y="1017"/>
                      <a:pt x="821" y="1114"/>
                    </a:cubicBezTo>
                    <a:cubicBezTo>
                      <a:pt x="905" y="1190"/>
                      <a:pt x="991" y="1262"/>
                      <a:pt x="1094" y="1293"/>
                    </a:cubicBezTo>
                    <a:cubicBezTo>
                      <a:pt x="1137" y="1306"/>
                      <a:pt x="1180" y="1313"/>
                      <a:pt x="1223" y="1313"/>
                    </a:cubicBezTo>
                    <a:cubicBezTo>
                      <a:pt x="1426" y="1313"/>
                      <a:pt x="1625" y="1172"/>
                      <a:pt x="1758" y="1008"/>
                    </a:cubicBezTo>
                    <a:cubicBezTo>
                      <a:pt x="1834" y="913"/>
                      <a:pt x="1898" y="802"/>
                      <a:pt x="1912" y="679"/>
                    </a:cubicBezTo>
                    <a:cubicBezTo>
                      <a:pt x="1940" y="425"/>
                      <a:pt x="1728" y="199"/>
                      <a:pt x="1490" y="96"/>
                    </a:cubicBezTo>
                    <a:cubicBezTo>
                      <a:pt x="1331" y="29"/>
                      <a:pt x="1161" y="1"/>
                      <a:pt x="99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66" name="Google Shape;7459;p57"/>
              <p:cNvSpPr/>
              <p:nvPr/>
            </p:nvSpPr>
            <p:spPr>
              <a:xfrm>
                <a:off x="5820467" y="2439778"/>
                <a:ext cx="49938" cy="10364"/>
              </a:xfrm>
              <a:custGeom>
                <a:avLst/>
                <a:gdLst/>
                <a:ahLst/>
                <a:cxnLst/>
                <a:rect l="l" t="t" r="r" b="b"/>
                <a:pathLst>
                  <a:path w="1036" h="215" extrusionOk="0">
                    <a:moveTo>
                      <a:pt x="369" y="0"/>
                    </a:moveTo>
                    <a:cubicBezTo>
                      <a:pt x="256" y="0"/>
                      <a:pt x="143" y="12"/>
                      <a:pt x="32" y="37"/>
                    </a:cubicBezTo>
                    <a:cubicBezTo>
                      <a:pt x="15" y="40"/>
                      <a:pt x="1" y="62"/>
                      <a:pt x="6" y="79"/>
                    </a:cubicBezTo>
                    <a:cubicBezTo>
                      <a:pt x="9" y="95"/>
                      <a:pt x="18" y="107"/>
                      <a:pt x="32" y="109"/>
                    </a:cubicBezTo>
                    <a:cubicBezTo>
                      <a:pt x="34" y="110"/>
                      <a:pt x="37" y="111"/>
                      <a:pt x="38" y="111"/>
                    </a:cubicBezTo>
                    <a:cubicBezTo>
                      <a:pt x="42" y="111"/>
                      <a:pt x="44" y="109"/>
                      <a:pt x="46" y="109"/>
                    </a:cubicBezTo>
                    <a:cubicBezTo>
                      <a:pt x="149" y="85"/>
                      <a:pt x="254" y="73"/>
                      <a:pt x="360" y="73"/>
                    </a:cubicBezTo>
                    <a:cubicBezTo>
                      <a:pt x="572" y="73"/>
                      <a:pt x="784" y="121"/>
                      <a:pt x="977" y="210"/>
                    </a:cubicBezTo>
                    <a:cubicBezTo>
                      <a:pt x="983" y="213"/>
                      <a:pt x="989" y="214"/>
                      <a:pt x="995" y="214"/>
                    </a:cubicBezTo>
                    <a:cubicBezTo>
                      <a:pt x="1007" y="214"/>
                      <a:pt x="1019" y="208"/>
                      <a:pt x="1025" y="193"/>
                    </a:cubicBezTo>
                    <a:cubicBezTo>
                      <a:pt x="1036" y="176"/>
                      <a:pt x="1030" y="154"/>
                      <a:pt x="1008" y="146"/>
                    </a:cubicBezTo>
                    <a:cubicBezTo>
                      <a:pt x="810" y="48"/>
                      <a:pt x="591" y="0"/>
                      <a:pt x="369"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67" name="Google Shape;7460;p57"/>
              <p:cNvSpPr/>
              <p:nvPr/>
            </p:nvSpPr>
            <p:spPr>
              <a:xfrm>
                <a:off x="5822347" y="2448406"/>
                <a:ext cx="36634" cy="25114"/>
              </a:xfrm>
              <a:custGeom>
                <a:avLst/>
                <a:gdLst/>
                <a:ahLst/>
                <a:cxnLst/>
                <a:rect l="l" t="t" r="r" b="b"/>
                <a:pathLst>
                  <a:path w="760" h="521" extrusionOk="0">
                    <a:moveTo>
                      <a:pt x="39" y="1"/>
                    </a:moveTo>
                    <a:cubicBezTo>
                      <a:pt x="30" y="1"/>
                      <a:pt x="22" y="4"/>
                      <a:pt x="15" y="11"/>
                    </a:cubicBezTo>
                    <a:cubicBezTo>
                      <a:pt x="1" y="25"/>
                      <a:pt x="1" y="45"/>
                      <a:pt x="15" y="59"/>
                    </a:cubicBezTo>
                    <a:cubicBezTo>
                      <a:pt x="210" y="254"/>
                      <a:pt x="447" y="416"/>
                      <a:pt x="704" y="516"/>
                    </a:cubicBezTo>
                    <a:cubicBezTo>
                      <a:pt x="712" y="519"/>
                      <a:pt x="715" y="519"/>
                      <a:pt x="715" y="519"/>
                    </a:cubicBezTo>
                    <a:cubicBezTo>
                      <a:pt x="718" y="520"/>
                      <a:pt x="721" y="521"/>
                      <a:pt x="724" y="521"/>
                    </a:cubicBezTo>
                    <a:cubicBezTo>
                      <a:pt x="737" y="521"/>
                      <a:pt x="747" y="511"/>
                      <a:pt x="754" y="500"/>
                    </a:cubicBezTo>
                    <a:cubicBezTo>
                      <a:pt x="760" y="483"/>
                      <a:pt x="751" y="461"/>
                      <a:pt x="732" y="455"/>
                    </a:cubicBezTo>
                    <a:cubicBezTo>
                      <a:pt x="484" y="352"/>
                      <a:pt x="252" y="204"/>
                      <a:pt x="62" y="11"/>
                    </a:cubicBezTo>
                    <a:cubicBezTo>
                      <a:pt x="55" y="4"/>
                      <a:pt x="47" y="1"/>
                      <a:pt x="39"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68" name="Google Shape;7461;p57"/>
              <p:cNvSpPr/>
              <p:nvPr/>
            </p:nvSpPr>
            <p:spPr>
              <a:xfrm>
                <a:off x="5821141" y="2435633"/>
                <a:ext cx="61796" cy="41840"/>
              </a:xfrm>
              <a:custGeom>
                <a:avLst/>
                <a:gdLst/>
                <a:ahLst/>
                <a:cxnLst/>
                <a:rect l="l" t="t" r="r" b="b"/>
                <a:pathLst>
                  <a:path w="1282" h="868" extrusionOk="0">
                    <a:moveTo>
                      <a:pt x="664" y="1"/>
                    </a:moveTo>
                    <a:cubicBezTo>
                      <a:pt x="582" y="1"/>
                      <a:pt x="499" y="12"/>
                      <a:pt x="417" y="31"/>
                    </a:cubicBezTo>
                    <a:cubicBezTo>
                      <a:pt x="322" y="53"/>
                      <a:pt x="1" y="98"/>
                      <a:pt x="26" y="248"/>
                    </a:cubicBezTo>
                    <a:cubicBezTo>
                      <a:pt x="37" y="307"/>
                      <a:pt x="87" y="354"/>
                      <a:pt x="138" y="396"/>
                    </a:cubicBezTo>
                    <a:cubicBezTo>
                      <a:pt x="199" y="449"/>
                      <a:pt x="260" y="500"/>
                      <a:pt x="319" y="550"/>
                    </a:cubicBezTo>
                    <a:cubicBezTo>
                      <a:pt x="391" y="614"/>
                      <a:pt x="470" y="675"/>
                      <a:pt x="542" y="739"/>
                    </a:cubicBezTo>
                    <a:cubicBezTo>
                      <a:pt x="598" y="784"/>
                      <a:pt x="654" y="834"/>
                      <a:pt x="723" y="854"/>
                    </a:cubicBezTo>
                    <a:cubicBezTo>
                      <a:pt x="753" y="863"/>
                      <a:pt x="782" y="868"/>
                      <a:pt x="811" y="868"/>
                    </a:cubicBezTo>
                    <a:cubicBezTo>
                      <a:pt x="946" y="868"/>
                      <a:pt x="1076" y="775"/>
                      <a:pt x="1161" y="667"/>
                    </a:cubicBezTo>
                    <a:cubicBezTo>
                      <a:pt x="1212" y="603"/>
                      <a:pt x="1253" y="530"/>
                      <a:pt x="1265" y="449"/>
                    </a:cubicBezTo>
                    <a:cubicBezTo>
                      <a:pt x="1281" y="282"/>
                      <a:pt x="1142" y="134"/>
                      <a:pt x="986" y="67"/>
                    </a:cubicBezTo>
                    <a:cubicBezTo>
                      <a:pt x="883" y="21"/>
                      <a:pt x="774" y="1"/>
                      <a:pt x="66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69" name="Google Shape;7462;p57"/>
              <p:cNvSpPr/>
              <p:nvPr/>
            </p:nvSpPr>
            <p:spPr>
              <a:xfrm>
                <a:off x="5731194" y="2376535"/>
                <a:ext cx="79920" cy="67291"/>
              </a:xfrm>
              <a:custGeom>
                <a:avLst/>
                <a:gdLst/>
                <a:ahLst/>
                <a:cxnLst/>
                <a:rect l="l" t="t" r="r" b="b"/>
                <a:pathLst>
                  <a:path w="1658" h="1396" extrusionOk="0">
                    <a:moveTo>
                      <a:pt x="304" y="1"/>
                    </a:moveTo>
                    <a:cubicBezTo>
                      <a:pt x="285" y="1"/>
                      <a:pt x="265" y="2"/>
                      <a:pt x="246" y="7"/>
                    </a:cubicBezTo>
                    <a:cubicBezTo>
                      <a:pt x="93" y="35"/>
                      <a:pt x="0" y="216"/>
                      <a:pt x="26" y="372"/>
                    </a:cubicBezTo>
                    <a:cubicBezTo>
                      <a:pt x="51" y="529"/>
                      <a:pt x="151" y="657"/>
                      <a:pt x="263" y="774"/>
                    </a:cubicBezTo>
                    <a:cubicBezTo>
                      <a:pt x="433" y="950"/>
                      <a:pt x="628" y="1101"/>
                      <a:pt x="843" y="1226"/>
                    </a:cubicBezTo>
                    <a:cubicBezTo>
                      <a:pt x="958" y="1292"/>
                      <a:pt x="1164" y="1395"/>
                      <a:pt x="1335" y="1395"/>
                    </a:cubicBezTo>
                    <a:cubicBezTo>
                      <a:pt x="1397" y="1395"/>
                      <a:pt x="1454" y="1382"/>
                      <a:pt x="1501" y="1349"/>
                    </a:cubicBezTo>
                    <a:cubicBezTo>
                      <a:pt x="1658" y="1237"/>
                      <a:pt x="1602" y="794"/>
                      <a:pt x="1563" y="621"/>
                    </a:cubicBezTo>
                    <a:cubicBezTo>
                      <a:pt x="1513" y="384"/>
                      <a:pt x="1367" y="152"/>
                      <a:pt x="1141" y="68"/>
                    </a:cubicBezTo>
                    <a:cubicBezTo>
                      <a:pt x="1048" y="33"/>
                      <a:pt x="948" y="25"/>
                      <a:pt x="847" y="25"/>
                    </a:cubicBezTo>
                    <a:cubicBezTo>
                      <a:pt x="769" y="25"/>
                      <a:pt x="690" y="30"/>
                      <a:pt x="611" y="30"/>
                    </a:cubicBezTo>
                    <a:cubicBezTo>
                      <a:pt x="559" y="30"/>
                      <a:pt x="506" y="28"/>
                      <a:pt x="455" y="21"/>
                    </a:cubicBezTo>
                    <a:cubicBezTo>
                      <a:pt x="405" y="13"/>
                      <a:pt x="355" y="1"/>
                      <a:pt x="30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70" name="Google Shape;7463;p57"/>
              <p:cNvSpPr/>
              <p:nvPr/>
            </p:nvSpPr>
            <p:spPr>
              <a:xfrm>
                <a:off x="5784314" y="2399914"/>
                <a:ext cx="27861" cy="31765"/>
              </a:xfrm>
              <a:custGeom>
                <a:avLst/>
                <a:gdLst/>
                <a:ahLst/>
                <a:cxnLst/>
                <a:rect l="l" t="t" r="r" b="b"/>
                <a:pathLst>
                  <a:path w="578" h="659" extrusionOk="0">
                    <a:moveTo>
                      <a:pt x="41" y="0"/>
                    </a:moveTo>
                    <a:cubicBezTo>
                      <a:pt x="29" y="0"/>
                      <a:pt x="19" y="5"/>
                      <a:pt x="12" y="16"/>
                    </a:cubicBezTo>
                    <a:cubicBezTo>
                      <a:pt x="0" y="33"/>
                      <a:pt x="6" y="55"/>
                      <a:pt x="23" y="66"/>
                    </a:cubicBezTo>
                    <a:cubicBezTo>
                      <a:pt x="232" y="211"/>
                      <a:pt x="399" y="409"/>
                      <a:pt x="511" y="641"/>
                    </a:cubicBezTo>
                    <a:cubicBezTo>
                      <a:pt x="511" y="652"/>
                      <a:pt x="522" y="657"/>
                      <a:pt x="530" y="657"/>
                    </a:cubicBezTo>
                    <a:cubicBezTo>
                      <a:pt x="533" y="658"/>
                      <a:pt x="535" y="659"/>
                      <a:pt x="537" y="659"/>
                    </a:cubicBezTo>
                    <a:cubicBezTo>
                      <a:pt x="542" y="659"/>
                      <a:pt x="547" y="657"/>
                      <a:pt x="553" y="655"/>
                    </a:cubicBezTo>
                    <a:cubicBezTo>
                      <a:pt x="570" y="644"/>
                      <a:pt x="578" y="627"/>
                      <a:pt x="570" y="604"/>
                    </a:cubicBezTo>
                    <a:cubicBezTo>
                      <a:pt x="455" y="365"/>
                      <a:pt x="277" y="158"/>
                      <a:pt x="62" y="5"/>
                    </a:cubicBezTo>
                    <a:cubicBezTo>
                      <a:pt x="55" y="2"/>
                      <a:pt x="48" y="0"/>
                      <a:pt x="41"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71" name="Google Shape;7464;p57"/>
              <p:cNvSpPr/>
              <p:nvPr/>
            </p:nvSpPr>
            <p:spPr>
              <a:xfrm>
                <a:off x="5775300" y="2415628"/>
                <a:ext cx="31765" cy="19908"/>
              </a:xfrm>
              <a:custGeom>
                <a:avLst/>
                <a:gdLst/>
                <a:ahLst/>
                <a:cxnLst/>
                <a:rect l="l" t="t" r="r" b="b"/>
                <a:pathLst>
                  <a:path w="659" h="413" extrusionOk="0">
                    <a:moveTo>
                      <a:pt x="38" y="0"/>
                    </a:moveTo>
                    <a:cubicBezTo>
                      <a:pt x="30" y="0"/>
                      <a:pt x="21" y="4"/>
                      <a:pt x="14" y="11"/>
                    </a:cubicBezTo>
                    <a:cubicBezTo>
                      <a:pt x="1" y="25"/>
                      <a:pt x="1" y="47"/>
                      <a:pt x="14" y="61"/>
                    </a:cubicBezTo>
                    <a:cubicBezTo>
                      <a:pt x="179" y="223"/>
                      <a:pt x="383" y="345"/>
                      <a:pt x="606" y="412"/>
                    </a:cubicBezTo>
                    <a:lnTo>
                      <a:pt x="614" y="410"/>
                    </a:lnTo>
                    <a:cubicBezTo>
                      <a:pt x="616" y="410"/>
                      <a:pt x="618" y="410"/>
                      <a:pt x="619" y="410"/>
                    </a:cubicBezTo>
                    <a:cubicBezTo>
                      <a:pt x="634" y="410"/>
                      <a:pt x="648" y="399"/>
                      <a:pt x="653" y="384"/>
                    </a:cubicBezTo>
                    <a:cubicBezTo>
                      <a:pt x="659" y="368"/>
                      <a:pt x="645" y="345"/>
                      <a:pt x="628" y="343"/>
                    </a:cubicBezTo>
                    <a:cubicBezTo>
                      <a:pt x="416" y="278"/>
                      <a:pt x="221" y="164"/>
                      <a:pt x="62" y="11"/>
                    </a:cubicBezTo>
                    <a:cubicBezTo>
                      <a:pt x="55" y="4"/>
                      <a:pt x="47" y="0"/>
                      <a:pt x="38"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72" name="Google Shape;7465;p57"/>
              <p:cNvSpPr/>
              <p:nvPr/>
            </p:nvSpPr>
            <p:spPr>
              <a:xfrm>
                <a:off x="5751632" y="2391719"/>
                <a:ext cx="58132" cy="52734"/>
              </a:xfrm>
              <a:custGeom>
                <a:avLst/>
                <a:gdLst/>
                <a:ahLst/>
                <a:cxnLst/>
                <a:rect l="l" t="t" r="r" b="b"/>
                <a:pathLst>
                  <a:path w="1206" h="1094" extrusionOk="0">
                    <a:moveTo>
                      <a:pt x="221" y="0"/>
                    </a:moveTo>
                    <a:cubicBezTo>
                      <a:pt x="207" y="0"/>
                      <a:pt x="194" y="2"/>
                      <a:pt x="182" y="4"/>
                    </a:cubicBezTo>
                    <a:cubicBezTo>
                      <a:pt x="65" y="30"/>
                      <a:pt x="1" y="175"/>
                      <a:pt x="17" y="297"/>
                    </a:cubicBezTo>
                    <a:cubicBezTo>
                      <a:pt x="31" y="420"/>
                      <a:pt x="107" y="523"/>
                      <a:pt x="187" y="613"/>
                    </a:cubicBezTo>
                    <a:cubicBezTo>
                      <a:pt x="310" y="752"/>
                      <a:pt x="452" y="867"/>
                      <a:pt x="606" y="964"/>
                    </a:cubicBezTo>
                    <a:cubicBezTo>
                      <a:pt x="687" y="1015"/>
                      <a:pt x="835" y="1093"/>
                      <a:pt x="962" y="1093"/>
                    </a:cubicBezTo>
                    <a:cubicBezTo>
                      <a:pt x="1010" y="1093"/>
                      <a:pt x="1054" y="1082"/>
                      <a:pt x="1091" y="1053"/>
                    </a:cubicBezTo>
                    <a:cubicBezTo>
                      <a:pt x="1206" y="964"/>
                      <a:pt x="1167" y="613"/>
                      <a:pt x="1144" y="476"/>
                    </a:cubicBezTo>
                    <a:cubicBezTo>
                      <a:pt x="1108" y="286"/>
                      <a:pt x="1005" y="110"/>
                      <a:pt x="840" y="44"/>
                    </a:cubicBezTo>
                    <a:cubicBezTo>
                      <a:pt x="779" y="18"/>
                      <a:pt x="713" y="12"/>
                      <a:pt x="647" y="12"/>
                    </a:cubicBezTo>
                    <a:cubicBezTo>
                      <a:pt x="571" y="12"/>
                      <a:pt x="495" y="20"/>
                      <a:pt x="419" y="20"/>
                    </a:cubicBezTo>
                    <a:cubicBezTo>
                      <a:pt x="391" y="20"/>
                      <a:pt x="363" y="19"/>
                      <a:pt x="335" y="16"/>
                    </a:cubicBezTo>
                    <a:cubicBezTo>
                      <a:pt x="296" y="9"/>
                      <a:pt x="257" y="0"/>
                      <a:pt x="22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73" name="Google Shape;7466;p57"/>
              <p:cNvSpPr/>
              <p:nvPr/>
            </p:nvSpPr>
            <p:spPr>
              <a:xfrm>
                <a:off x="5785375" y="2447635"/>
                <a:ext cx="60446" cy="85608"/>
              </a:xfrm>
              <a:custGeom>
                <a:avLst/>
                <a:gdLst/>
                <a:ahLst/>
                <a:cxnLst/>
                <a:rect l="l" t="t" r="r" b="b"/>
                <a:pathLst>
                  <a:path w="1254" h="1776" extrusionOk="0">
                    <a:moveTo>
                      <a:pt x="647" y="1"/>
                    </a:moveTo>
                    <a:cubicBezTo>
                      <a:pt x="554" y="1"/>
                      <a:pt x="459" y="73"/>
                      <a:pt x="375" y="172"/>
                    </a:cubicBezTo>
                    <a:cubicBezTo>
                      <a:pt x="68" y="535"/>
                      <a:pt x="1" y="1085"/>
                      <a:pt x="207" y="1509"/>
                    </a:cubicBezTo>
                    <a:cubicBezTo>
                      <a:pt x="271" y="1642"/>
                      <a:pt x="397" y="1775"/>
                      <a:pt x="535" y="1775"/>
                    </a:cubicBezTo>
                    <a:cubicBezTo>
                      <a:pt x="553" y="1775"/>
                      <a:pt x="571" y="1773"/>
                      <a:pt x="589" y="1768"/>
                    </a:cubicBezTo>
                    <a:cubicBezTo>
                      <a:pt x="732" y="1729"/>
                      <a:pt x="793" y="1567"/>
                      <a:pt x="891" y="1456"/>
                    </a:cubicBezTo>
                    <a:cubicBezTo>
                      <a:pt x="1002" y="1325"/>
                      <a:pt x="1189" y="1241"/>
                      <a:pt x="1228" y="1071"/>
                    </a:cubicBezTo>
                    <a:cubicBezTo>
                      <a:pt x="1253" y="954"/>
                      <a:pt x="1203" y="842"/>
                      <a:pt x="1156" y="739"/>
                    </a:cubicBezTo>
                    <a:cubicBezTo>
                      <a:pt x="1052" y="530"/>
                      <a:pt x="960" y="298"/>
                      <a:pt x="829" y="114"/>
                    </a:cubicBezTo>
                    <a:cubicBezTo>
                      <a:pt x="772" y="34"/>
                      <a:pt x="710" y="1"/>
                      <a:pt x="64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74" name="Google Shape;7467;p57"/>
              <p:cNvSpPr/>
              <p:nvPr/>
            </p:nvSpPr>
            <p:spPr>
              <a:xfrm>
                <a:off x="5797618" y="2448262"/>
                <a:ext cx="16051" cy="57843"/>
              </a:xfrm>
              <a:custGeom>
                <a:avLst/>
                <a:gdLst/>
                <a:ahLst/>
                <a:cxnLst/>
                <a:rect l="l" t="t" r="r" b="b"/>
                <a:pathLst>
                  <a:path w="333" h="1200" extrusionOk="0">
                    <a:moveTo>
                      <a:pt x="291" y="1"/>
                    </a:moveTo>
                    <a:cubicBezTo>
                      <a:pt x="279" y="1"/>
                      <a:pt x="266" y="5"/>
                      <a:pt x="260" y="17"/>
                    </a:cubicBezTo>
                    <a:cubicBezTo>
                      <a:pt x="79" y="371"/>
                      <a:pt x="1" y="768"/>
                      <a:pt x="29" y="1164"/>
                    </a:cubicBezTo>
                    <a:cubicBezTo>
                      <a:pt x="29" y="1183"/>
                      <a:pt x="42" y="1197"/>
                      <a:pt x="56" y="1200"/>
                    </a:cubicBezTo>
                    <a:lnTo>
                      <a:pt x="62" y="1200"/>
                    </a:lnTo>
                    <a:cubicBezTo>
                      <a:pt x="82" y="1200"/>
                      <a:pt x="95" y="1186"/>
                      <a:pt x="98" y="1169"/>
                    </a:cubicBezTo>
                    <a:lnTo>
                      <a:pt x="104" y="1130"/>
                    </a:lnTo>
                    <a:cubicBezTo>
                      <a:pt x="109" y="1119"/>
                      <a:pt x="101" y="1108"/>
                      <a:pt x="95" y="1102"/>
                    </a:cubicBezTo>
                    <a:cubicBezTo>
                      <a:pt x="76" y="740"/>
                      <a:pt x="157" y="377"/>
                      <a:pt x="321" y="53"/>
                    </a:cubicBezTo>
                    <a:cubicBezTo>
                      <a:pt x="333" y="34"/>
                      <a:pt x="324" y="14"/>
                      <a:pt x="307" y="3"/>
                    </a:cubicBezTo>
                    <a:cubicBezTo>
                      <a:pt x="302" y="2"/>
                      <a:pt x="297" y="1"/>
                      <a:pt x="291"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75" name="Google Shape;7468;p57"/>
              <p:cNvSpPr/>
              <p:nvPr/>
            </p:nvSpPr>
            <p:spPr>
              <a:xfrm>
                <a:off x="5815935" y="2451154"/>
                <a:ext cx="8773" cy="44925"/>
              </a:xfrm>
              <a:custGeom>
                <a:avLst/>
                <a:gdLst/>
                <a:ahLst/>
                <a:cxnLst/>
                <a:rect l="l" t="t" r="r" b="b"/>
                <a:pathLst>
                  <a:path w="182" h="932" extrusionOk="0">
                    <a:moveTo>
                      <a:pt x="38" y="0"/>
                    </a:moveTo>
                    <a:cubicBezTo>
                      <a:pt x="35" y="0"/>
                      <a:pt x="31" y="1"/>
                      <a:pt x="28" y="2"/>
                    </a:cubicBezTo>
                    <a:cubicBezTo>
                      <a:pt x="11" y="10"/>
                      <a:pt x="0" y="27"/>
                      <a:pt x="8" y="44"/>
                    </a:cubicBezTo>
                    <a:cubicBezTo>
                      <a:pt x="98" y="317"/>
                      <a:pt x="117" y="604"/>
                      <a:pt x="61" y="889"/>
                    </a:cubicBezTo>
                    <a:cubicBezTo>
                      <a:pt x="53" y="906"/>
                      <a:pt x="64" y="928"/>
                      <a:pt x="84" y="931"/>
                    </a:cubicBezTo>
                    <a:cubicBezTo>
                      <a:pt x="85" y="931"/>
                      <a:pt x="87" y="931"/>
                      <a:pt x="89" y="931"/>
                    </a:cubicBezTo>
                    <a:cubicBezTo>
                      <a:pt x="106" y="931"/>
                      <a:pt x="120" y="918"/>
                      <a:pt x="123" y="903"/>
                    </a:cubicBezTo>
                    <a:cubicBezTo>
                      <a:pt x="181" y="610"/>
                      <a:pt x="165" y="306"/>
                      <a:pt x="70" y="24"/>
                    </a:cubicBezTo>
                    <a:cubicBezTo>
                      <a:pt x="65" y="10"/>
                      <a:pt x="53" y="0"/>
                      <a:pt x="38"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76" name="Google Shape;7469;p57"/>
              <p:cNvSpPr/>
              <p:nvPr/>
            </p:nvSpPr>
            <p:spPr>
              <a:xfrm>
                <a:off x="5795449" y="2450720"/>
                <a:ext cx="41647" cy="58614"/>
              </a:xfrm>
              <a:custGeom>
                <a:avLst/>
                <a:gdLst/>
                <a:ahLst/>
                <a:cxnLst/>
                <a:rect l="l" t="t" r="r" b="b"/>
                <a:pathLst>
                  <a:path w="864" h="1216" extrusionOk="0">
                    <a:moveTo>
                      <a:pt x="446" y="0"/>
                    </a:moveTo>
                    <a:cubicBezTo>
                      <a:pt x="382" y="0"/>
                      <a:pt x="316" y="51"/>
                      <a:pt x="258" y="120"/>
                    </a:cubicBezTo>
                    <a:cubicBezTo>
                      <a:pt x="46" y="368"/>
                      <a:pt x="1" y="742"/>
                      <a:pt x="143" y="1035"/>
                    </a:cubicBezTo>
                    <a:cubicBezTo>
                      <a:pt x="188" y="1126"/>
                      <a:pt x="271" y="1215"/>
                      <a:pt x="367" y="1215"/>
                    </a:cubicBezTo>
                    <a:cubicBezTo>
                      <a:pt x="380" y="1215"/>
                      <a:pt x="393" y="1214"/>
                      <a:pt x="405" y="1210"/>
                    </a:cubicBezTo>
                    <a:cubicBezTo>
                      <a:pt x="503" y="1188"/>
                      <a:pt x="545" y="1076"/>
                      <a:pt x="612" y="998"/>
                    </a:cubicBezTo>
                    <a:cubicBezTo>
                      <a:pt x="690" y="909"/>
                      <a:pt x="816" y="848"/>
                      <a:pt x="843" y="733"/>
                    </a:cubicBezTo>
                    <a:cubicBezTo>
                      <a:pt x="863" y="658"/>
                      <a:pt x="830" y="577"/>
                      <a:pt x="796" y="507"/>
                    </a:cubicBezTo>
                    <a:cubicBezTo>
                      <a:pt x="729" y="368"/>
                      <a:pt x="662" y="206"/>
                      <a:pt x="570" y="78"/>
                    </a:cubicBezTo>
                    <a:cubicBezTo>
                      <a:pt x="531" y="23"/>
                      <a:pt x="489" y="0"/>
                      <a:pt x="446"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77" name="Google Shape;7470;p57"/>
              <p:cNvSpPr/>
              <p:nvPr/>
            </p:nvSpPr>
            <p:spPr>
              <a:xfrm>
                <a:off x="5725699" y="2429607"/>
                <a:ext cx="85800" cy="67387"/>
              </a:xfrm>
              <a:custGeom>
                <a:avLst/>
                <a:gdLst/>
                <a:ahLst/>
                <a:cxnLst/>
                <a:rect l="l" t="t" r="r" b="b"/>
                <a:pathLst>
                  <a:path w="1780" h="1398" extrusionOk="0">
                    <a:moveTo>
                      <a:pt x="1185" y="1"/>
                    </a:moveTo>
                    <a:cubicBezTo>
                      <a:pt x="1068" y="1"/>
                      <a:pt x="950" y="14"/>
                      <a:pt x="857" y="30"/>
                    </a:cubicBezTo>
                    <a:cubicBezTo>
                      <a:pt x="647" y="67"/>
                      <a:pt x="410" y="125"/>
                      <a:pt x="326" y="318"/>
                    </a:cubicBezTo>
                    <a:cubicBezTo>
                      <a:pt x="293" y="401"/>
                      <a:pt x="290" y="499"/>
                      <a:pt x="234" y="566"/>
                    </a:cubicBezTo>
                    <a:cubicBezTo>
                      <a:pt x="181" y="627"/>
                      <a:pt x="89" y="655"/>
                      <a:pt x="42" y="722"/>
                    </a:cubicBezTo>
                    <a:cubicBezTo>
                      <a:pt x="0" y="781"/>
                      <a:pt x="3" y="873"/>
                      <a:pt x="45" y="934"/>
                    </a:cubicBezTo>
                    <a:cubicBezTo>
                      <a:pt x="87" y="998"/>
                      <a:pt x="165" y="1035"/>
                      <a:pt x="237" y="1046"/>
                    </a:cubicBezTo>
                    <a:cubicBezTo>
                      <a:pt x="293" y="1054"/>
                      <a:pt x="346" y="1049"/>
                      <a:pt x="396" y="1068"/>
                    </a:cubicBezTo>
                    <a:cubicBezTo>
                      <a:pt x="541" y="1118"/>
                      <a:pt x="569" y="1336"/>
                      <a:pt x="714" y="1389"/>
                    </a:cubicBezTo>
                    <a:cubicBezTo>
                      <a:pt x="733" y="1395"/>
                      <a:pt x="753" y="1398"/>
                      <a:pt x="772" y="1398"/>
                    </a:cubicBezTo>
                    <a:cubicBezTo>
                      <a:pt x="853" y="1398"/>
                      <a:pt x="934" y="1352"/>
                      <a:pt x="1002" y="1305"/>
                    </a:cubicBezTo>
                    <a:cubicBezTo>
                      <a:pt x="1175" y="1180"/>
                      <a:pt x="1339" y="1032"/>
                      <a:pt x="1484" y="873"/>
                    </a:cubicBezTo>
                    <a:cubicBezTo>
                      <a:pt x="1596" y="750"/>
                      <a:pt x="1699" y="611"/>
                      <a:pt x="1721" y="449"/>
                    </a:cubicBezTo>
                    <a:cubicBezTo>
                      <a:pt x="1779" y="88"/>
                      <a:pt x="1481" y="1"/>
                      <a:pt x="1185"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78" name="Google Shape;7471;p57"/>
              <p:cNvSpPr/>
              <p:nvPr/>
            </p:nvSpPr>
            <p:spPr>
              <a:xfrm>
                <a:off x="5777180" y="2438043"/>
                <a:ext cx="33260" cy="30512"/>
              </a:xfrm>
              <a:custGeom>
                <a:avLst/>
                <a:gdLst/>
                <a:ahLst/>
                <a:cxnLst/>
                <a:rect l="l" t="t" r="r" b="b"/>
                <a:pathLst>
                  <a:path w="690" h="633" extrusionOk="0">
                    <a:moveTo>
                      <a:pt x="648" y="1"/>
                    </a:moveTo>
                    <a:cubicBezTo>
                      <a:pt x="634" y="1"/>
                      <a:pt x="619" y="13"/>
                      <a:pt x="617" y="28"/>
                    </a:cubicBezTo>
                    <a:cubicBezTo>
                      <a:pt x="539" y="296"/>
                      <a:pt x="302" y="508"/>
                      <a:pt x="31" y="564"/>
                    </a:cubicBezTo>
                    <a:cubicBezTo>
                      <a:pt x="15" y="567"/>
                      <a:pt x="1" y="586"/>
                      <a:pt x="3" y="606"/>
                    </a:cubicBezTo>
                    <a:cubicBezTo>
                      <a:pt x="6" y="614"/>
                      <a:pt x="20" y="628"/>
                      <a:pt x="31" y="631"/>
                    </a:cubicBezTo>
                    <a:cubicBezTo>
                      <a:pt x="33" y="631"/>
                      <a:pt x="37" y="632"/>
                      <a:pt x="41" y="632"/>
                    </a:cubicBezTo>
                    <a:cubicBezTo>
                      <a:pt x="43" y="632"/>
                      <a:pt x="44" y="632"/>
                      <a:pt x="45" y="631"/>
                    </a:cubicBezTo>
                    <a:cubicBezTo>
                      <a:pt x="341" y="572"/>
                      <a:pt x="595" y="338"/>
                      <a:pt x="684" y="45"/>
                    </a:cubicBezTo>
                    <a:cubicBezTo>
                      <a:pt x="690" y="28"/>
                      <a:pt x="676" y="6"/>
                      <a:pt x="659" y="3"/>
                    </a:cubicBezTo>
                    <a:cubicBezTo>
                      <a:pt x="656" y="1"/>
                      <a:pt x="652" y="1"/>
                      <a:pt x="648"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79" name="Google Shape;7472;p57"/>
              <p:cNvSpPr/>
              <p:nvPr/>
            </p:nvSpPr>
            <p:spPr>
              <a:xfrm>
                <a:off x="5773034" y="2438284"/>
                <a:ext cx="32055" cy="14798"/>
              </a:xfrm>
              <a:custGeom>
                <a:avLst/>
                <a:gdLst/>
                <a:ahLst/>
                <a:cxnLst/>
                <a:rect l="l" t="t" r="r" b="b"/>
                <a:pathLst>
                  <a:path w="665" h="307" extrusionOk="0">
                    <a:moveTo>
                      <a:pt x="625" y="1"/>
                    </a:moveTo>
                    <a:cubicBezTo>
                      <a:pt x="623" y="1"/>
                      <a:pt x="621" y="1"/>
                      <a:pt x="619" y="1"/>
                    </a:cubicBezTo>
                    <a:cubicBezTo>
                      <a:pt x="410" y="54"/>
                      <a:pt x="207" y="138"/>
                      <a:pt x="22" y="241"/>
                    </a:cubicBezTo>
                    <a:cubicBezTo>
                      <a:pt x="6" y="252"/>
                      <a:pt x="0" y="274"/>
                      <a:pt x="8" y="291"/>
                    </a:cubicBezTo>
                    <a:cubicBezTo>
                      <a:pt x="11" y="297"/>
                      <a:pt x="22" y="305"/>
                      <a:pt x="31" y="305"/>
                    </a:cubicBezTo>
                    <a:cubicBezTo>
                      <a:pt x="32" y="306"/>
                      <a:pt x="35" y="306"/>
                      <a:pt x="37" y="306"/>
                    </a:cubicBezTo>
                    <a:cubicBezTo>
                      <a:pt x="42" y="306"/>
                      <a:pt x="49" y="304"/>
                      <a:pt x="53" y="302"/>
                    </a:cubicBezTo>
                    <a:cubicBezTo>
                      <a:pt x="240" y="196"/>
                      <a:pt x="430" y="121"/>
                      <a:pt x="636" y="68"/>
                    </a:cubicBezTo>
                    <a:cubicBezTo>
                      <a:pt x="653" y="60"/>
                      <a:pt x="664" y="43"/>
                      <a:pt x="661" y="26"/>
                    </a:cubicBezTo>
                    <a:cubicBezTo>
                      <a:pt x="654" y="11"/>
                      <a:pt x="640" y="1"/>
                      <a:pt x="625"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80" name="Google Shape;7473;p57"/>
              <p:cNvSpPr/>
              <p:nvPr/>
            </p:nvSpPr>
            <p:spPr>
              <a:xfrm>
                <a:off x="5748692" y="2430812"/>
                <a:ext cx="63145" cy="49504"/>
              </a:xfrm>
              <a:custGeom>
                <a:avLst/>
                <a:gdLst/>
                <a:ahLst/>
                <a:cxnLst/>
                <a:rect l="l" t="t" r="r" b="b"/>
                <a:pathLst>
                  <a:path w="1310" h="1027" extrusionOk="0">
                    <a:moveTo>
                      <a:pt x="863" y="0"/>
                    </a:moveTo>
                    <a:cubicBezTo>
                      <a:pt x="780" y="0"/>
                      <a:pt x="699" y="9"/>
                      <a:pt x="633" y="19"/>
                    </a:cubicBezTo>
                    <a:cubicBezTo>
                      <a:pt x="483" y="44"/>
                      <a:pt x="307" y="86"/>
                      <a:pt x="246" y="228"/>
                    </a:cubicBezTo>
                    <a:cubicBezTo>
                      <a:pt x="218" y="290"/>
                      <a:pt x="218" y="360"/>
                      <a:pt x="176" y="410"/>
                    </a:cubicBezTo>
                    <a:cubicBezTo>
                      <a:pt x="134" y="460"/>
                      <a:pt x="67" y="477"/>
                      <a:pt x="34" y="527"/>
                    </a:cubicBezTo>
                    <a:cubicBezTo>
                      <a:pt x="0" y="572"/>
                      <a:pt x="6" y="633"/>
                      <a:pt x="36" y="683"/>
                    </a:cubicBezTo>
                    <a:cubicBezTo>
                      <a:pt x="67" y="731"/>
                      <a:pt x="120" y="759"/>
                      <a:pt x="176" y="767"/>
                    </a:cubicBezTo>
                    <a:cubicBezTo>
                      <a:pt x="218" y="773"/>
                      <a:pt x="260" y="770"/>
                      <a:pt x="293" y="784"/>
                    </a:cubicBezTo>
                    <a:cubicBezTo>
                      <a:pt x="402" y="826"/>
                      <a:pt x="419" y="987"/>
                      <a:pt x="527" y="1021"/>
                    </a:cubicBezTo>
                    <a:cubicBezTo>
                      <a:pt x="541" y="1025"/>
                      <a:pt x="555" y="1027"/>
                      <a:pt x="568" y="1027"/>
                    </a:cubicBezTo>
                    <a:cubicBezTo>
                      <a:pt x="627" y="1027"/>
                      <a:pt x="687" y="993"/>
                      <a:pt x="737" y="959"/>
                    </a:cubicBezTo>
                    <a:cubicBezTo>
                      <a:pt x="865" y="867"/>
                      <a:pt x="985" y="759"/>
                      <a:pt x="1094" y="641"/>
                    </a:cubicBezTo>
                    <a:cubicBezTo>
                      <a:pt x="1172" y="549"/>
                      <a:pt x="1250" y="449"/>
                      <a:pt x="1267" y="332"/>
                    </a:cubicBezTo>
                    <a:cubicBezTo>
                      <a:pt x="1309" y="63"/>
                      <a:pt x="1082" y="0"/>
                      <a:pt x="86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81" name="Google Shape;7474;p57"/>
              <p:cNvSpPr/>
              <p:nvPr/>
            </p:nvSpPr>
            <p:spPr>
              <a:xfrm>
                <a:off x="5801137" y="2370269"/>
                <a:ext cx="70376" cy="72400"/>
              </a:xfrm>
              <a:custGeom>
                <a:avLst/>
                <a:gdLst/>
                <a:ahLst/>
                <a:cxnLst/>
                <a:rect l="l" t="t" r="r" b="b"/>
                <a:pathLst>
                  <a:path w="1460" h="1502" extrusionOk="0">
                    <a:moveTo>
                      <a:pt x="246" y="0"/>
                    </a:moveTo>
                    <a:cubicBezTo>
                      <a:pt x="204" y="53"/>
                      <a:pt x="165" y="109"/>
                      <a:pt x="140" y="171"/>
                    </a:cubicBezTo>
                    <a:cubicBezTo>
                      <a:pt x="95" y="279"/>
                      <a:pt x="92" y="396"/>
                      <a:pt x="87" y="519"/>
                    </a:cubicBezTo>
                    <a:cubicBezTo>
                      <a:pt x="84" y="756"/>
                      <a:pt x="0" y="1367"/>
                      <a:pt x="287" y="1476"/>
                    </a:cubicBezTo>
                    <a:cubicBezTo>
                      <a:pt x="335" y="1494"/>
                      <a:pt x="389" y="1502"/>
                      <a:pt x="447" y="1502"/>
                    </a:cubicBezTo>
                    <a:cubicBezTo>
                      <a:pt x="717" y="1502"/>
                      <a:pt x="1076" y="1334"/>
                      <a:pt x="1267" y="1231"/>
                    </a:cubicBezTo>
                    <a:cubicBezTo>
                      <a:pt x="1356" y="1178"/>
                      <a:pt x="1459" y="1102"/>
                      <a:pt x="1454" y="996"/>
                    </a:cubicBezTo>
                    <a:cubicBezTo>
                      <a:pt x="1454" y="927"/>
                      <a:pt x="1409" y="871"/>
                      <a:pt x="1376" y="809"/>
                    </a:cubicBezTo>
                    <a:cubicBezTo>
                      <a:pt x="1167" y="921"/>
                      <a:pt x="933" y="980"/>
                      <a:pt x="697" y="980"/>
                    </a:cubicBezTo>
                    <a:cubicBezTo>
                      <a:pt x="668" y="980"/>
                      <a:pt x="638" y="979"/>
                      <a:pt x="608" y="977"/>
                    </a:cubicBezTo>
                    <a:cubicBezTo>
                      <a:pt x="569" y="974"/>
                      <a:pt x="527" y="974"/>
                      <a:pt x="497" y="949"/>
                    </a:cubicBezTo>
                    <a:cubicBezTo>
                      <a:pt x="466" y="924"/>
                      <a:pt x="444" y="893"/>
                      <a:pt x="427" y="857"/>
                    </a:cubicBezTo>
                    <a:cubicBezTo>
                      <a:pt x="285" y="597"/>
                      <a:pt x="223" y="293"/>
                      <a:pt x="246"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582" name="Google Shape;7475;p57"/>
              <p:cNvSpPr/>
              <p:nvPr/>
            </p:nvSpPr>
            <p:spPr>
              <a:xfrm>
                <a:off x="5789424" y="2447442"/>
                <a:ext cx="56252" cy="56252"/>
              </a:xfrm>
              <a:custGeom>
                <a:avLst/>
                <a:gdLst/>
                <a:ahLst/>
                <a:cxnLst/>
                <a:rect l="l" t="t" r="r" b="b"/>
                <a:pathLst>
                  <a:path w="1167" h="1167" extrusionOk="0">
                    <a:moveTo>
                      <a:pt x="560" y="1"/>
                    </a:moveTo>
                    <a:cubicBezTo>
                      <a:pt x="467" y="1"/>
                      <a:pt x="372" y="74"/>
                      <a:pt x="285" y="174"/>
                    </a:cubicBezTo>
                    <a:cubicBezTo>
                      <a:pt x="98" y="394"/>
                      <a:pt x="3" y="681"/>
                      <a:pt x="0" y="972"/>
                    </a:cubicBezTo>
                    <a:cubicBezTo>
                      <a:pt x="70" y="865"/>
                      <a:pt x="146" y="768"/>
                      <a:pt x="229" y="673"/>
                    </a:cubicBezTo>
                    <a:cubicBezTo>
                      <a:pt x="291" y="606"/>
                      <a:pt x="360" y="539"/>
                      <a:pt x="438" y="503"/>
                    </a:cubicBezTo>
                    <a:cubicBezTo>
                      <a:pt x="490" y="479"/>
                      <a:pt x="546" y="464"/>
                      <a:pt x="601" y="464"/>
                    </a:cubicBezTo>
                    <a:cubicBezTo>
                      <a:pt x="636" y="464"/>
                      <a:pt x="671" y="470"/>
                      <a:pt x="703" y="483"/>
                    </a:cubicBezTo>
                    <a:cubicBezTo>
                      <a:pt x="801" y="525"/>
                      <a:pt x="862" y="628"/>
                      <a:pt x="910" y="720"/>
                    </a:cubicBezTo>
                    <a:cubicBezTo>
                      <a:pt x="982" y="868"/>
                      <a:pt x="1047" y="1013"/>
                      <a:pt x="1102" y="1167"/>
                    </a:cubicBezTo>
                    <a:cubicBezTo>
                      <a:pt x="1119" y="1139"/>
                      <a:pt x="1136" y="1108"/>
                      <a:pt x="1144" y="1075"/>
                    </a:cubicBezTo>
                    <a:cubicBezTo>
                      <a:pt x="1167" y="958"/>
                      <a:pt x="1119" y="846"/>
                      <a:pt x="1069" y="743"/>
                    </a:cubicBezTo>
                    <a:cubicBezTo>
                      <a:pt x="974" y="536"/>
                      <a:pt x="876" y="302"/>
                      <a:pt x="743" y="115"/>
                    </a:cubicBezTo>
                    <a:cubicBezTo>
                      <a:pt x="685" y="34"/>
                      <a:pt x="623" y="1"/>
                      <a:pt x="560"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583" name="Google Shape;7476;p57"/>
              <p:cNvSpPr/>
              <p:nvPr/>
            </p:nvSpPr>
            <p:spPr>
              <a:xfrm>
                <a:off x="5743823" y="2429559"/>
                <a:ext cx="67676" cy="62711"/>
              </a:xfrm>
              <a:custGeom>
                <a:avLst/>
                <a:gdLst/>
                <a:ahLst/>
                <a:cxnLst/>
                <a:rect l="l" t="t" r="r" b="b"/>
                <a:pathLst>
                  <a:path w="1404" h="1301" extrusionOk="0">
                    <a:moveTo>
                      <a:pt x="807" y="0"/>
                    </a:moveTo>
                    <a:cubicBezTo>
                      <a:pt x="691" y="0"/>
                      <a:pt x="577" y="14"/>
                      <a:pt x="486" y="29"/>
                    </a:cubicBezTo>
                    <a:cubicBezTo>
                      <a:pt x="308" y="56"/>
                      <a:pt x="107" y="107"/>
                      <a:pt x="1" y="241"/>
                    </a:cubicBezTo>
                    <a:cubicBezTo>
                      <a:pt x="129" y="254"/>
                      <a:pt x="255" y="268"/>
                      <a:pt x="380" y="291"/>
                    </a:cubicBezTo>
                    <a:cubicBezTo>
                      <a:pt x="514" y="310"/>
                      <a:pt x="659" y="344"/>
                      <a:pt x="751" y="444"/>
                    </a:cubicBezTo>
                    <a:cubicBezTo>
                      <a:pt x="877" y="584"/>
                      <a:pt x="854" y="799"/>
                      <a:pt x="793" y="971"/>
                    </a:cubicBezTo>
                    <a:cubicBezTo>
                      <a:pt x="751" y="1089"/>
                      <a:pt x="695" y="1200"/>
                      <a:pt x="626" y="1301"/>
                    </a:cubicBezTo>
                    <a:cubicBezTo>
                      <a:pt x="801" y="1175"/>
                      <a:pt x="963" y="1030"/>
                      <a:pt x="1108" y="868"/>
                    </a:cubicBezTo>
                    <a:cubicBezTo>
                      <a:pt x="1220" y="748"/>
                      <a:pt x="1323" y="609"/>
                      <a:pt x="1345" y="447"/>
                    </a:cubicBezTo>
                    <a:cubicBezTo>
                      <a:pt x="1404" y="86"/>
                      <a:pt x="1102" y="0"/>
                      <a:pt x="807"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584" name="Google Shape;7477;p57"/>
              <p:cNvSpPr/>
              <p:nvPr/>
            </p:nvSpPr>
            <p:spPr>
              <a:xfrm>
                <a:off x="5753898" y="2383043"/>
                <a:ext cx="57216" cy="60976"/>
              </a:xfrm>
              <a:custGeom>
                <a:avLst/>
                <a:gdLst/>
                <a:ahLst/>
                <a:cxnLst/>
                <a:rect l="l" t="t" r="r" b="b"/>
                <a:pathLst>
                  <a:path w="1187" h="1265" extrusionOk="0">
                    <a:moveTo>
                      <a:pt x="793" y="0"/>
                    </a:moveTo>
                    <a:lnTo>
                      <a:pt x="793" y="0"/>
                    </a:lnTo>
                    <a:cubicBezTo>
                      <a:pt x="796" y="67"/>
                      <a:pt x="799" y="129"/>
                      <a:pt x="807" y="193"/>
                    </a:cubicBezTo>
                    <a:cubicBezTo>
                      <a:pt x="818" y="324"/>
                      <a:pt x="824" y="466"/>
                      <a:pt x="754" y="583"/>
                    </a:cubicBezTo>
                    <a:cubicBezTo>
                      <a:pt x="673" y="717"/>
                      <a:pt x="506" y="770"/>
                      <a:pt x="352" y="798"/>
                    </a:cubicBezTo>
                    <a:cubicBezTo>
                      <a:pt x="238" y="821"/>
                      <a:pt x="121" y="829"/>
                      <a:pt x="1" y="829"/>
                    </a:cubicBezTo>
                    <a:cubicBezTo>
                      <a:pt x="115" y="932"/>
                      <a:pt x="238" y="1019"/>
                      <a:pt x="372" y="1094"/>
                    </a:cubicBezTo>
                    <a:cubicBezTo>
                      <a:pt x="486" y="1163"/>
                      <a:pt x="690" y="1264"/>
                      <a:pt x="861" y="1264"/>
                    </a:cubicBezTo>
                    <a:cubicBezTo>
                      <a:pt x="924" y="1264"/>
                      <a:pt x="982" y="1250"/>
                      <a:pt x="1030" y="1217"/>
                    </a:cubicBezTo>
                    <a:cubicBezTo>
                      <a:pt x="1187" y="1105"/>
                      <a:pt x="1131" y="662"/>
                      <a:pt x="1097" y="489"/>
                    </a:cubicBezTo>
                    <a:cubicBezTo>
                      <a:pt x="1055" y="293"/>
                      <a:pt x="949" y="109"/>
                      <a:pt x="793"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585" name="Google Shape;7478;p57"/>
              <p:cNvSpPr/>
              <p:nvPr/>
            </p:nvSpPr>
            <p:spPr>
              <a:xfrm>
                <a:off x="5812947" y="2431198"/>
                <a:ext cx="76160" cy="54083"/>
              </a:xfrm>
              <a:custGeom>
                <a:avLst/>
                <a:gdLst/>
                <a:ahLst/>
                <a:cxnLst/>
                <a:rect l="l" t="t" r="r" b="b"/>
                <a:pathLst>
                  <a:path w="1580" h="1122" extrusionOk="0">
                    <a:moveTo>
                      <a:pt x="995" y="0"/>
                    </a:moveTo>
                    <a:cubicBezTo>
                      <a:pt x="874" y="0"/>
                      <a:pt x="753" y="15"/>
                      <a:pt x="634" y="39"/>
                    </a:cubicBezTo>
                    <a:cubicBezTo>
                      <a:pt x="489" y="75"/>
                      <a:pt x="1" y="145"/>
                      <a:pt x="40" y="371"/>
                    </a:cubicBezTo>
                    <a:cubicBezTo>
                      <a:pt x="54" y="466"/>
                      <a:pt x="132" y="539"/>
                      <a:pt x="207" y="603"/>
                    </a:cubicBezTo>
                    <a:cubicBezTo>
                      <a:pt x="296" y="681"/>
                      <a:pt x="391" y="759"/>
                      <a:pt x="480" y="834"/>
                    </a:cubicBezTo>
                    <a:cubicBezTo>
                      <a:pt x="592" y="929"/>
                      <a:pt x="709" y="1024"/>
                      <a:pt x="821" y="1122"/>
                    </a:cubicBezTo>
                    <a:cubicBezTo>
                      <a:pt x="799" y="1066"/>
                      <a:pt x="773" y="1010"/>
                      <a:pt x="754" y="954"/>
                    </a:cubicBezTo>
                    <a:cubicBezTo>
                      <a:pt x="715" y="859"/>
                      <a:pt x="681" y="765"/>
                      <a:pt x="684" y="664"/>
                    </a:cubicBezTo>
                    <a:cubicBezTo>
                      <a:pt x="690" y="497"/>
                      <a:pt x="815" y="357"/>
                      <a:pt x="963" y="282"/>
                    </a:cubicBezTo>
                    <a:cubicBezTo>
                      <a:pt x="1108" y="204"/>
                      <a:pt x="1281" y="184"/>
                      <a:pt x="1443" y="162"/>
                    </a:cubicBezTo>
                    <a:cubicBezTo>
                      <a:pt x="1490" y="156"/>
                      <a:pt x="1535" y="151"/>
                      <a:pt x="1580" y="145"/>
                    </a:cubicBezTo>
                    <a:cubicBezTo>
                      <a:pt x="1552" y="123"/>
                      <a:pt x="1521" y="109"/>
                      <a:pt x="1490" y="95"/>
                    </a:cubicBezTo>
                    <a:cubicBezTo>
                      <a:pt x="1333" y="28"/>
                      <a:pt x="1165" y="0"/>
                      <a:pt x="995"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586" name="Google Shape;7479;p57"/>
              <p:cNvSpPr/>
              <p:nvPr/>
            </p:nvSpPr>
            <p:spPr>
              <a:xfrm>
                <a:off x="5797474" y="2424401"/>
                <a:ext cx="37164" cy="34176"/>
              </a:xfrm>
              <a:custGeom>
                <a:avLst/>
                <a:gdLst/>
                <a:ahLst/>
                <a:cxnLst/>
                <a:rect l="l" t="t" r="r" b="b"/>
                <a:pathLst>
                  <a:path w="771" h="709" extrusionOk="0">
                    <a:moveTo>
                      <a:pt x="386" y="1"/>
                    </a:moveTo>
                    <a:cubicBezTo>
                      <a:pt x="221" y="1"/>
                      <a:pt x="72" y="116"/>
                      <a:pt x="40" y="286"/>
                    </a:cubicBezTo>
                    <a:cubicBezTo>
                      <a:pt x="1" y="479"/>
                      <a:pt x="126" y="663"/>
                      <a:pt x="319" y="702"/>
                    </a:cubicBezTo>
                    <a:cubicBezTo>
                      <a:pt x="341" y="706"/>
                      <a:pt x="363" y="708"/>
                      <a:pt x="385" y="708"/>
                    </a:cubicBezTo>
                    <a:cubicBezTo>
                      <a:pt x="550" y="708"/>
                      <a:pt x="700" y="591"/>
                      <a:pt x="732" y="423"/>
                    </a:cubicBezTo>
                    <a:cubicBezTo>
                      <a:pt x="771" y="230"/>
                      <a:pt x="645" y="46"/>
                      <a:pt x="453" y="7"/>
                    </a:cubicBezTo>
                    <a:cubicBezTo>
                      <a:pt x="430" y="3"/>
                      <a:pt x="408" y="1"/>
                      <a:pt x="38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87" name="Google Shape;7480;p57"/>
              <p:cNvSpPr/>
              <p:nvPr/>
            </p:nvSpPr>
            <p:spPr>
              <a:xfrm>
                <a:off x="5805716" y="2432114"/>
                <a:ext cx="20582" cy="18895"/>
              </a:xfrm>
              <a:custGeom>
                <a:avLst/>
                <a:gdLst/>
                <a:ahLst/>
                <a:cxnLst/>
                <a:rect l="l" t="t" r="r" b="b"/>
                <a:pathLst>
                  <a:path w="427" h="392" extrusionOk="0">
                    <a:moveTo>
                      <a:pt x="216" y="0"/>
                    </a:moveTo>
                    <a:cubicBezTo>
                      <a:pt x="125" y="0"/>
                      <a:pt x="42" y="65"/>
                      <a:pt x="22" y="157"/>
                    </a:cubicBezTo>
                    <a:cubicBezTo>
                      <a:pt x="0" y="263"/>
                      <a:pt x="70" y="363"/>
                      <a:pt x="173" y="388"/>
                    </a:cubicBezTo>
                    <a:cubicBezTo>
                      <a:pt x="185" y="391"/>
                      <a:pt x="197" y="392"/>
                      <a:pt x="209" y="392"/>
                    </a:cubicBezTo>
                    <a:cubicBezTo>
                      <a:pt x="301" y="392"/>
                      <a:pt x="382" y="326"/>
                      <a:pt x="405" y="232"/>
                    </a:cubicBezTo>
                    <a:cubicBezTo>
                      <a:pt x="427" y="129"/>
                      <a:pt x="357" y="29"/>
                      <a:pt x="251" y="3"/>
                    </a:cubicBezTo>
                    <a:cubicBezTo>
                      <a:pt x="239" y="1"/>
                      <a:pt x="228" y="0"/>
                      <a:pt x="216"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88" name="Google Shape;7481;p57"/>
              <p:cNvSpPr/>
              <p:nvPr/>
            </p:nvSpPr>
            <p:spPr>
              <a:xfrm>
                <a:off x="5261308" y="2230720"/>
                <a:ext cx="308689" cy="312979"/>
              </a:xfrm>
              <a:custGeom>
                <a:avLst/>
                <a:gdLst/>
                <a:ahLst/>
                <a:cxnLst/>
                <a:rect l="l" t="t" r="r" b="b"/>
                <a:pathLst>
                  <a:path w="6404" h="6493" extrusionOk="0">
                    <a:moveTo>
                      <a:pt x="4142" y="1"/>
                    </a:moveTo>
                    <a:cubicBezTo>
                      <a:pt x="4070" y="1"/>
                      <a:pt x="3999" y="11"/>
                      <a:pt x="3929" y="33"/>
                    </a:cubicBezTo>
                    <a:cubicBezTo>
                      <a:pt x="3728" y="94"/>
                      <a:pt x="3563" y="242"/>
                      <a:pt x="3407" y="385"/>
                    </a:cubicBezTo>
                    <a:cubicBezTo>
                      <a:pt x="3273" y="507"/>
                      <a:pt x="3137" y="633"/>
                      <a:pt x="3033" y="778"/>
                    </a:cubicBezTo>
                    <a:cubicBezTo>
                      <a:pt x="3031" y="781"/>
                      <a:pt x="3025" y="786"/>
                      <a:pt x="3022" y="792"/>
                    </a:cubicBezTo>
                    <a:cubicBezTo>
                      <a:pt x="3008" y="809"/>
                      <a:pt x="2997" y="831"/>
                      <a:pt x="2983" y="848"/>
                    </a:cubicBezTo>
                    <a:cubicBezTo>
                      <a:pt x="2978" y="859"/>
                      <a:pt x="2969" y="873"/>
                      <a:pt x="2964" y="884"/>
                    </a:cubicBezTo>
                    <a:cubicBezTo>
                      <a:pt x="2955" y="898"/>
                      <a:pt x="2947" y="912"/>
                      <a:pt x="2939" y="926"/>
                    </a:cubicBezTo>
                    <a:cubicBezTo>
                      <a:pt x="2925" y="954"/>
                      <a:pt x="2911" y="982"/>
                      <a:pt x="2900" y="1009"/>
                    </a:cubicBezTo>
                    <a:cubicBezTo>
                      <a:pt x="2880" y="1054"/>
                      <a:pt x="2866" y="1101"/>
                      <a:pt x="2855" y="1152"/>
                    </a:cubicBezTo>
                    <a:cubicBezTo>
                      <a:pt x="2852" y="1177"/>
                      <a:pt x="2844" y="1199"/>
                      <a:pt x="2841" y="1224"/>
                    </a:cubicBezTo>
                    <a:cubicBezTo>
                      <a:pt x="2821" y="1347"/>
                      <a:pt x="2816" y="1473"/>
                      <a:pt x="2813" y="1598"/>
                    </a:cubicBezTo>
                    <a:cubicBezTo>
                      <a:pt x="2810" y="1654"/>
                      <a:pt x="2807" y="1726"/>
                      <a:pt x="2802" y="1807"/>
                    </a:cubicBezTo>
                    <a:cubicBezTo>
                      <a:pt x="2687" y="1473"/>
                      <a:pt x="2459" y="1177"/>
                      <a:pt x="2132" y="1054"/>
                    </a:cubicBezTo>
                    <a:cubicBezTo>
                      <a:pt x="1970" y="994"/>
                      <a:pt x="1800" y="982"/>
                      <a:pt x="1627" y="982"/>
                    </a:cubicBezTo>
                    <a:cubicBezTo>
                      <a:pt x="1495" y="982"/>
                      <a:pt x="1361" y="989"/>
                      <a:pt x="1229" y="989"/>
                    </a:cubicBezTo>
                    <a:cubicBezTo>
                      <a:pt x="1137" y="989"/>
                      <a:pt x="1045" y="985"/>
                      <a:pt x="955" y="973"/>
                    </a:cubicBezTo>
                    <a:cubicBezTo>
                      <a:pt x="863" y="962"/>
                      <a:pt x="770" y="942"/>
                      <a:pt x="678" y="942"/>
                    </a:cubicBezTo>
                    <a:cubicBezTo>
                      <a:pt x="650" y="942"/>
                      <a:pt x="623" y="944"/>
                      <a:pt x="595" y="948"/>
                    </a:cubicBezTo>
                    <a:cubicBezTo>
                      <a:pt x="330" y="1001"/>
                      <a:pt x="179" y="1311"/>
                      <a:pt x="235" y="1573"/>
                    </a:cubicBezTo>
                    <a:cubicBezTo>
                      <a:pt x="274" y="1838"/>
                      <a:pt x="456" y="2064"/>
                      <a:pt x="643" y="2256"/>
                    </a:cubicBezTo>
                    <a:cubicBezTo>
                      <a:pt x="871" y="2491"/>
                      <a:pt x="1122" y="2700"/>
                      <a:pt x="1393" y="2881"/>
                    </a:cubicBezTo>
                    <a:cubicBezTo>
                      <a:pt x="1387" y="2884"/>
                      <a:pt x="1379" y="2884"/>
                      <a:pt x="1368" y="2887"/>
                    </a:cubicBezTo>
                    <a:cubicBezTo>
                      <a:pt x="1365" y="2887"/>
                      <a:pt x="1360" y="2893"/>
                      <a:pt x="1354" y="2893"/>
                    </a:cubicBezTo>
                    <a:cubicBezTo>
                      <a:pt x="1320" y="2898"/>
                      <a:pt x="1281" y="2906"/>
                      <a:pt x="1248" y="2915"/>
                    </a:cubicBezTo>
                    <a:cubicBezTo>
                      <a:pt x="1242" y="2915"/>
                      <a:pt x="1242" y="2920"/>
                      <a:pt x="1240" y="2920"/>
                    </a:cubicBezTo>
                    <a:cubicBezTo>
                      <a:pt x="958" y="2985"/>
                      <a:pt x="682" y="3105"/>
                      <a:pt x="570" y="3358"/>
                    </a:cubicBezTo>
                    <a:cubicBezTo>
                      <a:pt x="511" y="3498"/>
                      <a:pt x="509" y="3665"/>
                      <a:pt x="411" y="3780"/>
                    </a:cubicBezTo>
                    <a:cubicBezTo>
                      <a:pt x="316" y="3888"/>
                      <a:pt x="160" y="3930"/>
                      <a:pt x="79" y="4045"/>
                    </a:cubicBezTo>
                    <a:cubicBezTo>
                      <a:pt x="1" y="4151"/>
                      <a:pt x="12" y="4301"/>
                      <a:pt x="82" y="4410"/>
                    </a:cubicBezTo>
                    <a:cubicBezTo>
                      <a:pt x="152" y="4522"/>
                      <a:pt x="277" y="4589"/>
                      <a:pt x="405" y="4605"/>
                    </a:cubicBezTo>
                    <a:cubicBezTo>
                      <a:pt x="498" y="4617"/>
                      <a:pt x="595" y="4611"/>
                      <a:pt x="679" y="4642"/>
                    </a:cubicBezTo>
                    <a:cubicBezTo>
                      <a:pt x="927" y="4731"/>
                      <a:pt x="975" y="5102"/>
                      <a:pt x="1223" y="5189"/>
                    </a:cubicBezTo>
                    <a:cubicBezTo>
                      <a:pt x="1257" y="5200"/>
                      <a:pt x="1291" y="5205"/>
                      <a:pt x="1325" y="5205"/>
                    </a:cubicBezTo>
                    <a:cubicBezTo>
                      <a:pt x="1461" y="5205"/>
                      <a:pt x="1598" y="5126"/>
                      <a:pt x="1711" y="5046"/>
                    </a:cubicBezTo>
                    <a:lnTo>
                      <a:pt x="1714" y="5046"/>
                    </a:lnTo>
                    <a:cubicBezTo>
                      <a:pt x="1717" y="5043"/>
                      <a:pt x="1725" y="5038"/>
                      <a:pt x="1728" y="5035"/>
                    </a:cubicBezTo>
                    <a:cubicBezTo>
                      <a:pt x="1876" y="4932"/>
                      <a:pt x="2015" y="4815"/>
                      <a:pt x="2149" y="4698"/>
                    </a:cubicBezTo>
                    <a:lnTo>
                      <a:pt x="2183" y="4667"/>
                    </a:lnTo>
                    <a:cubicBezTo>
                      <a:pt x="2238" y="4617"/>
                      <a:pt x="2294" y="4564"/>
                      <a:pt x="2344" y="4513"/>
                    </a:cubicBezTo>
                    <a:lnTo>
                      <a:pt x="2344" y="4513"/>
                    </a:lnTo>
                    <a:cubicBezTo>
                      <a:pt x="2325" y="4586"/>
                      <a:pt x="2308" y="4661"/>
                      <a:pt x="2294" y="4739"/>
                    </a:cubicBezTo>
                    <a:cubicBezTo>
                      <a:pt x="2294" y="4745"/>
                      <a:pt x="2289" y="4751"/>
                      <a:pt x="2289" y="4756"/>
                    </a:cubicBezTo>
                    <a:cubicBezTo>
                      <a:pt x="2283" y="4809"/>
                      <a:pt x="2275" y="4865"/>
                      <a:pt x="2269" y="4921"/>
                    </a:cubicBezTo>
                    <a:cubicBezTo>
                      <a:pt x="2269" y="4926"/>
                      <a:pt x="2266" y="4932"/>
                      <a:pt x="2266" y="4937"/>
                    </a:cubicBezTo>
                    <a:cubicBezTo>
                      <a:pt x="2233" y="5311"/>
                      <a:pt x="2297" y="5693"/>
                      <a:pt x="2462" y="6034"/>
                    </a:cubicBezTo>
                    <a:cubicBezTo>
                      <a:pt x="2573" y="6261"/>
                      <a:pt x="2782" y="6492"/>
                      <a:pt x="3022" y="6492"/>
                    </a:cubicBezTo>
                    <a:cubicBezTo>
                      <a:pt x="3053" y="6492"/>
                      <a:pt x="3085" y="6489"/>
                      <a:pt x="3117" y="6480"/>
                    </a:cubicBezTo>
                    <a:cubicBezTo>
                      <a:pt x="3357" y="6416"/>
                      <a:pt x="3466" y="6140"/>
                      <a:pt x="3628" y="5950"/>
                    </a:cubicBezTo>
                    <a:cubicBezTo>
                      <a:pt x="3815" y="5733"/>
                      <a:pt x="4110" y="5590"/>
                      <a:pt x="4197" y="5328"/>
                    </a:cubicBezTo>
                    <a:cubicBezTo>
                      <a:pt x="4205" y="5314"/>
                      <a:pt x="4208" y="5300"/>
                      <a:pt x="4211" y="5286"/>
                    </a:cubicBezTo>
                    <a:cubicBezTo>
                      <a:pt x="4222" y="5242"/>
                      <a:pt x="4225" y="5194"/>
                      <a:pt x="4222" y="5144"/>
                    </a:cubicBezTo>
                    <a:cubicBezTo>
                      <a:pt x="4219" y="5099"/>
                      <a:pt x="4211" y="5049"/>
                      <a:pt x="4197" y="5002"/>
                    </a:cubicBezTo>
                    <a:cubicBezTo>
                      <a:pt x="4169" y="4907"/>
                      <a:pt x="4127" y="4815"/>
                      <a:pt x="4085" y="4725"/>
                    </a:cubicBezTo>
                    <a:cubicBezTo>
                      <a:pt x="4032" y="4611"/>
                      <a:pt x="3979" y="4491"/>
                      <a:pt x="3923" y="4374"/>
                    </a:cubicBezTo>
                    <a:cubicBezTo>
                      <a:pt x="3904" y="4335"/>
                      <a:pt x="3887" y="4301"/>
                      <a:pt x="3870" y="4262"/>
                    </a:cubicBezTo>
                    <a:lnTo>
                      <a:pt x="3870" y="4262"/>
                    </a:lnTo>
                    <a:lnTo>
                      <a:pt x="3923" y="4304"/>
                    </a:lnTo>
                    <a:cubicBezTo>
                      <a:pt x="4032" y="4402"/>
                      <a:pt x="4149" y="4497"/>
                      <a:pt x="4261" y="4594"/>
                    </a:cubicBezTo>
                    <a:cubicBezTo>
                      <a:pt x="4342" y="4658"/>
                      <a:pt x="4420" y="4728"/>
                      <a:pt x="4501" y="4795"/>
                    </a:cubicBezTo>
                    <a:cubicBezTo>
                      <a:pt x="4643" y="4915"/>
                      <a:pt x="4791" y="5041"/>
                      <a:pt x="4970" y="5096"/>
                    </a:cubicBezTo>
                    <a:cubicBezTo>
                      <a:pt x="5041" y="5119"/>
                      <a:pt x="5114" y="5129"/>
                      <a:pt x="5186" y="5129"/>
                    </a:cubicBezTo>
                    <a:cubicBezTo>
                      <a:pt x="5534" y="5129"/>
                      <a:pt x="5876" y="4887"/>
                      <a:pt x="6102" y="4603"/>
                    </a:cubicBezTo>
                    <a:cubicBezTo>
                      <a:pt x="6231" y="4441"/>
                      <a:pt x="6345" y="4251"/>
                      <a:pt x="6367" y="4042"/>
                    </a:cubicBezTo>
                    <a:cubicBezTo>
                      <a:pt x="6403" y="3660"/>
                      <a:pt x="6136" y="3319"/>
                      <a:pt x="5798" y="3121"/>
                    </a:cubicBezTo>
                    <a:cubicBezTo>
                      <a:pt x="5773" y="3107"/>
                      <a:pt x="5745" y="3093"/>
                      <a:pt x="5723" y="3079"/>
                    </a:cubicBezTo>
                    <a:lnTo>
                      <a:pt x="5717" y="3079"/>
                    </a:lnTo>
                    <a:cubicBezTo>
                      <a:pt x="5689" y="3068"/>
                      <a:pt x="5667" y="3054"/>
                      <a:pt x="5639" y="3046"/>
                    </a:cubicBezTo>
                    <a:cubicBezTo>
                      <a:pt x="5374" y="2932"/>
                      <a:pt x="5090" y="2883"/>
                      <a:pt x="4806" y="2883"/>
                    </a:cubicBezTo>
                    <a:cubicBezTo>
                      <a:pt x="4777" y="2883"/>
                      <a:pt x="4748" y="2883"/>
                      <a:pt x="4718" y="2884"/>
                    </a:cubicBezTo>
                    <a:cubicBezTo>
                      <a:pt x="4760" y="2859"/>
                      <a:pt x="4802" y="2840"/>
                      <a:pt x="4838" y="2817"/>
                    </a:cubicBezTo>
                    <a:cubicBezTo>
                      <a:pt x="4997" y="2731"/>
                      <a:pt x="5168" y="2600"/>
                      <a:pt x="5159" y="2418"/>
                    </a:cubicBezTo>
                    <a:cubicBezTo>
                      <a:pt x="5159" y="2396"/>
                      <a:pt x="5156" y="2382"/>
                      <a:pt x="5154" y="2365"/>
                    </a:cubicBezTo>
                    <a:cubicBezTo>
                      <a:pt x="5154" y="2362"/>
                      <a:pt x="5154" y="2357"/>
                      <a:pt x="5151" y="2351"/>
                    </a:cubicBezTo>
                    <a:cubicBezTo>
                      <a:pt x="5145" y="2340"/>
                      <a:pt x="5143" y="2326"/>
                      <a:pt x="5140" y="2315"/>
                    </a:cubicBezTo>
                    <a:cubicBezTo>
                      <a:pt x="5137" y="2312"/>
                      <a:pt x="5137" y="2307"/>
                      <a:pt x="5131" y="2301"/>
                    </a:cubicBezTo>
                    <a:cubicBezTo>
                      <a:pt x="5129" y="2293"/>
                      <a:pt x="5123" y="2279"/>
                      <a:pt x="5115" y="2265"/>
                    </a:cubicBezTo>
                    <a:cubicBezTo>
                      <a:pt x="5115" y="2265"/>
                      <a:pt x="5112" y="2265"/>
                      <a:pt x="5112" y="2259"/>
                    </a:cubicBezTo>
                    <a:cubicBezTo>
                      <a:pt x="5084" y="2203"/>
                      <a:pt x="5048" y="2153"/>
                      <a:pt x="5017" y="2097"/>
                    </a:cubicBezTo>
                    <a:cubicBezTo>
                      <a:pt x="5003" y="2070"/>
                      <a:pt x="4989" y="2042"/>
                      <a:pt x="4978" y="2014"/>
                    </a:cubicBezTo>
                    <a:cubicBezTo>
                      <a:pt x="4908" y="1813"/>
                      <a:pt x="4992" y="1595"/>
                      <a:pt x="5034" y="1389"/>
                    </a:cubicBezTo>
                    <a:cubicBezTo>
                      <a:pt x="5109" y="1043"/>
                      <a:pt x="5062" y="664"/>
                      <a:pt x="4858" y="376"/>
                    </a:cubicBezTo>
                    <a:cubicBezTo>
                      <a:pt x="4692" y="151"/>
                      <a:pt x="4416" y="1"/>
                      <a:pt x="4142"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89" name="Google Shape;7482;p57"/>
              <p:cNvSpPr/>
              <p:nvPr/>
            </p:nvSpPr>
            <p:spPr>
              <a:xfrm>
                <a:off x="5393674" y="2254195"/>
                <a:ext cx="101948" cy="134051"/>
              </a:xfrm>
              <a:custGeom>
                <a:avLst/>
                <a:gdLst/>
                <a:ahLst/>
                <a:cxnLst/>
                <a:rect l="l" t="t" r="r" b="b"/>
                <a:pathLst>
                  <a:path w="2115" h="2781" extrusionOk="0">
                    <a:moveTo>
                      <a:pt x="1248" y="0"/>
                    </a:moveTo>
                    <a:cubicBezTo>
                      <a:pt x="1189" y="0"/>
                      <a:pt x="1129" y="8"/>
                      <a:pt x="1071" y="26"/>
                    </a:cubicBezTo>
                    <a:cubicBezTo>
                      <a:pt x="901" y="79"/>
                      <a:pt x="762" y="204"/>
                      <a:pt x="628" y="327"/>
                    </a:cubicBezTo>
                    <a:cubicBezTo>
                      <a:pt x="460" y="481"/>
                      <a:pt x="287" y="642"/>
                      <a:pt x="201" y="854"/>
                    </a:cubicBezTo>
                    <a:cubicBezTo>
                      <a:pt x="137" y="1013"/>
                      <a:pt x="126" y="1184"/>
                      <a:pt x="126" y="1354"/>
                    </a:cubicBezTo>
                    <a:cubicBezTo>
                      <a:pt x="123" y="1700"/>
                      <a:pt x="0" y="2590"/>
                      <a:pt x="416" y="2743"/>
                    </a:cubicBezTo>
                    <a:cubicBezTo>
                      <a:pt x="485" y="2769"/>
                      <a:pt x="564" y="2780"/>
                      <a:pt x="649" y="2780"/>
                    </a:cubicBezTo>
                    <a:cubicBezTo>
                      <a:pt x="1043" y="2780"/>
                      <a:pt x="1563" y="2539"/>
                      <a:pt x="1839" y="2383"/>
                    </a:cubicBezTo>
                    <a:cubicBezTo>
                      <a:pt x="1975" y="2311"/>
                      <a:pt x="2115" y="2199"/>
                      <a:pt x="2112" y="2046"/>
                    </a:cubicBezTo>
                    <a:cubicBezTo>
                      <a:pt x="2106" y="1920"/>
                      <a:pt x="2003" y="1822"/>
                      <a:pt x="1961" y="1703"/>
                    </a:cubicBezTo>
                    <a:cubicBezTo>
                      <a:pt x="1897" y="1535"/>
                      <a:pt x="1972" y="1348"/>
                      <a:pt x="2009" y="1172"/>
                    </a:cubicBezTo>
                    <a:cubicBezTo>
                      <a:pt x="2073" y="880"/>
                      <a:pt x="2034" y="559"/>
                      <a:pt x="1861" y="319"/>
                    </a:cubicBezTo>
                    <a:cubicBezTo>
                      <a:pt x="1721" y="128"/>
                      <a:pt x="1483" y="0"/>
                      <a:pt x="124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90" name="Google Shape;7483;p57"/>
              <p:cNvSpPr/>
              <p:nvPr/>
            </p:nvSpPr>
            <p:spPr>
              <a:xfrm>
                <a:off x="5413148" y="2326789"/>
                <a:ext cx="52493" cy="52155"/>
              </a:xfrm>
              <a:custGeom>
                <a:avLst/>
                <a:gdLst/>
                <a:ahLst/>
                <a:cxnLst/>
                <a:rect l="l" t="t" r="r" b="b"/>
                <a:pathLst>
                  <a:path w="1089" h="1082" extrusionOk="0">
                    <a:moveTo>
                      <a:pt x="1030" y="0"/>
                    </a:moveTo>
                    <a:cubicBezTo>
                      <a:pt x="1012" y="0"/>
                      <a:pt x="995" y="9"/>
                      <a:pt x="985" y="26"/>
                    </a:cubicBezTo>
                    <a:cubicBezTo>
                      <a:pt x="773" y="428"/>
                      <a:pt x="433" y="766"/>
                      <a:pt x="37" y="983"/>
                    </a:cubicBezTo>
                    <a:cubicBezTo>
                      <a:pt x="12" y="997"/>
                      <a:pt x="1" y="1025"/>
                      <a:pt x="15" y="1053"/>
                    </a:cubicBezTo>
                    <a:cubicBezTo>
                      <a:pt x="26" y="1070"/>
                      <a:pt x="37" y="1081"/>
                      <a:pt x="51" y="1081"/>
                    </a:cubicBezTo>
                    <a:cubicBezTo>
                      <a:pt x="54" y="1082"/>
                      <a:pt x="57" y="1082"/>
                      <a:pt x="60" y="1082"/>
                    </a:cubicBezTo>
                    <a:cubicBezTo>
                      <a:pt x="69" y="1082"/>
                      <a:pt x="78" y="1079"/>
                      <a:pt x="84" y="1073"/>
                    </a:cubicBezTo>
                    <a:cubicBezTo>
                      <a:pt x="503" y="847"/>
                      <a:pt x="857" y="495"/>
                      <a:pt x="1075" y="77"/>
                    </a:cubicBezTo>
                    <a:cubicBezTo>
                      <a:pt x="1089" y="51"/>
                      <a:pt x="1080" y="21"/>
                      <a:pt x="1055" y="7"/>
                    </a:cubicBezTo>
                    <a:cubicBezTo>
                      <a:pt x="1047" y="2"/>
                      <a:pt x="1038" y="0"/>
                      <a:pt x="1030"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91" name="Google Shape;7484;p57"/>
              <p:cNvSpPr/>
              <p:nvPr/>
            </p:nvSpPr>
            <p:spPr>
              <a:xfrm>
                <a:off x="5417727" y="2324283"/>
                <a:ext cx="16051" cy="53264"/>
              </a:xfrm>
              <a:custGeom>
                <a:avLst/>
                <a:gdLst/>
                <a:ahLst/>
                <a:cxnLst/>
                <a:rect l="l" t="t" r="r" b="b"/>
                <a:pathLst>
                  <a:path w="333" h="1105" extrusionOk="0">
                    <a:moveTo>
                      <a:pt x="271" y="1"/>
                    </a:moveTo>
                    <a:cubicBezTo>
                      <a:pt x="252" y="1"/>
                      <a:pt x="234" y="10"/>
                      <a:pt x="226" y="28"/>
                    </a:cubicBezTo>
                    <a:cubicBezTo>
                      <a:pt x="79" y="346"/>
                      <a:pt x="0" y="703"/>
                      <a:pt x="3" y="1052"/>
                    </a:cubicBezTo>
                    <a:cubicBezTo>
                      <a:pt x="12" y="1077"/>
                      <a:pt x="28" y="1097"/>
                      <a:pt x="51" y="1099"/>
                    </a:cubicBezTo>
                    <a:cubicBezTo>
                      <a:pt x="53" y="1099"/>
                      <a:pt x="56" y="1105"/>
                      <a:pt x="59" y="1105"/>
                    </a:cubicBezTo>
                    <a:cubicBezTo>
                      <a:pt x="87" y="1105"/>
                      <a:pt x="112" y="1080"/>
                      <a:pt x="109" y="1052"/>
                    </a:cubicBezTo>
                    <a:cubicBezTo>
                      <a:pt x="101" y="717"/>
                      <a:pt x="179" y="377"/>
                      <a:pt x="318" y="73"/>
                    </a:cubicBezTo>
                    <a:cubicBezTo>
                      <a:pt x="332" y="48"/>
                      <a:pt x="321" y="17"/>
                      <a:pt x="293" y="6"/>
                    </a:cubicBezTo>
                    <a:cubicBezTo>
                      <a:pt x="286" y="3"/>
                      <a:pt x="278" y="1"/>
                      <a:pt x="271"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92" name="Google Shape;7485;p57"/>
              <p:cNvSpPr/>
              <p:nvPr/>
            </p:nvSpPr>
            <p:spPr>
              <a:xfrm>
                <a:off x="5405484" y="2288853"/>
                <a:ext cx="68785" cy="90235"/>
              </a:xfrm>
              <a:custGeom>
                <a:avLst/>
                <a:gdLst/>
                <a:ahLst/>
                <a:cxnLst/>
                <a:rect l="l" t="t" r="r" b="b"/>
                <a:pathLst>
                  <a:path w="1427" h="1872" extrusionOk="0">
                    <a:moveTo>
                      <a:pt x="845" y="0"/>
                    </a:moveTo>
                    <a:cubicBezTo>
                      <a:pt x="804" y="0"/>
                      <a:pt x="763" y="6"/>
                      <a:pt x="723" y="18"/>
                    </a:cubicBezTo>
                    <a:cubicBezTo>
                      <a:pt x="606" y="55"/>
                      <a:pt x="514" y="138"/>
                      <a:pt x="425" y="222"/>
                    </a:cubicBezTo>
                    <a:cubicBezTo>
                      <a:pt x="310" y="325"/>
                      <a:pt x="196" y="434"/>
                      <a:pt x="137" y="576"/>
                    </a:cubicBezTo>
                    <a:cubicBezTo>
                      <a:pt x="95" y="682"/>
                      <a:pt x="87" y="799"/>
                      <a:pt x="84" y="911"/>
                    </a:cubicBezTo>
                    <a:cubicBezTo>
                      <a:pt x="81" y="1145"/>
                      <a:pt x="1" y="1742"/>
                      <a:pt x="280" y="1846"/>
                    </a:cubicBezTo>
                    <a:cubicBezTo>
                      <a:pt x="327" y="1864"/>
                      <a:pt x="382" y="1872"/>
                      <a:pt x="440" y="1872"/>
                    </a:cubicBezTo>
                    <a:cubicBezTo>
                      <a:pt x="706" y="1872"/>
                      <a:pt x="1056" y="1709"/>
                      <a:pt x="1239" y="1606"/>
                    </a:cubicBezTo>
                    <a:cubicBezTo>
                      <a:pt x="1329" y="1555"/>
                      <a:pt x="1426" y="1480"/>
                      <a:pt x="1423" y="1374"/>
                    </a:cubicBezTo>
                    <a:cubicBezTo>
                      <a:pt x="1421" y="1290"/>
                      <a:pt x="1351" y="1226"/>
                      <a:pt x="1323" y="1145"/>
                    </a:cubicBezTo>
                    <a:cubicBezTo>
                      <a:pt x="1281" y="1031"/>
                      <a:pt x="1329" y="908"/>
                      <a:pt x="1354" y="788"/>
                    </a:cubicBezTo>
                    <a:cubicBezTo>
                      <a:pt x="1395" y="593"/>
                      <a:pt x="1370" y="375"/>
                      <a:pt x="1253" y="214"/>
                    </a:cubicBezTo>
                    <a:cubicBezTo>
                      <a:pt x="1158" y="83"/>
                      <a:pt x="1001" y="0"/>
                      <a:pt x="845"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93" name="Google Shape;7486;p57"/>
              <p:cNvSpPr/>
              <p:nvPr/>
            </p:nvSpPr>
            <p:spPr>
              <a:xfrm>
                <a:off x="5410738" y="2371811"/>
                <a:ext cx="135594" cy="91874"/>
              </a:xfrm>
              <a:custGeom>
                <a:avLst/>
                <a:gdLst/>
                <a:ahLst/>
                <a:cxnLst/>
                <a:rect l="l" t="t" r="r" b="b"/>
                <a:pathLst>
                  <a:path w="2813" h="1906" extrusionOk="0">
                    <a:moveTo>
                      <a:pt x="1442" y="0"/>
                    </a:moveTo>
                    <a:cubicBezTo>
                      <a:pt x="1267" y="0"/>
                      <a:pt x="1089" y="21"/>
                      <a:pt x="915" y="58"/>
                    </a:cubicBezTo>
                    <a:cubicBezTo>
                      <a:pt x="703" y="105"/>
                      <a:pt x="0" y="208"/>
                      <a:pt x="56" y="532"/>
                    </a:cubicBezTo>
                    <a:cubicBezTo>
                      <a:pt x="76" y="669"/>
                      <a:pt x="190" y="775"/>
                      <a:pt x="299" y="864"/>
                    </a:cubicBezTo>
                    <a:cubicBezTo>
                      <a:pt x="433" y="975"/>
                      <a:pt x="564" y="1090"/>
                      <a:pt x="698" y="1201"/>
                    </a:cubicBezTo>
                    <a:lnTo>
                      <a:pt x="1189" y="1620"/>
                    </a:lnTo>
                    <a:cubicBezTo>
                      <a:pt x="1312" y="1723"/>
                      <a:pt x="1437" y="1826"/>
                      <a:pt x="1585" y="1877"/>
                    </a:cubicBezTo>
                    <a:cubicBezTo>
                      <a:pt x="1647" y="1896"/>
                      <a:pt x="1710" y="1906"/>
                      <a:pt x="1773" y="1906"/>
                    </a:cubicBezTo>
                    <a:cubicBezTo>
                      <a:pt x="2068" y="1906"/>
                      <a:pt x="2356" y="1700"/>
                      <a:pt x="2547" y="1461"/>
                    </a:cubicBezTo>
                    <a:cubicBezTo>
                      <a:pt x="2659" y="1321"/>
                      <a:pt x="2757" y="1165"/>
                      <a:pt x="2776" y="987"/>
                    </a:cubicBezTo>
                    <a:cubicBezTo>
                      <a:pt x="2812" y="613"/>
                      <a:pt x="2500" y="286"/>
                      <a:pt x="2157" y="139"/>
                    </a:cubicBezTo>
                    <a:cubicBezTo>
                      <a:pt x="1930" y="41"/>
                      <a:pt x="1687" y="0"/>
                      <a:pt x="144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94" name="Google Shape;7487;p57"/>
              <p:cNvSpPr/>
              <p:nvPr/>
            </p:nvSpPr>
            <p:spPr>
              <a:xfrm>
                <a:off x="5421487" y="2384489"/>
                <a:ext cx="72111" cy="14750"/>
              </a:xfrm>
              <a:custGeom>
                <a:avLst/>
                <a:gdLst/>
                <a:ahLst/>
                <a:cxnLst/>
                <a:rect l="l" t="t" r="r" b="b"/>
                <a:pathLst>
                  <a:path w="1496" h="306" extrusionOk="0">
                    <a:moveTo>
                      <a:pt x="529" y="1"/>
                    </a:moveTo>
                    <a:cubicBezTo>
                      <a:pt x="366" y="1"/>
                      <a:pt x="203" y="19"/>
                      <a:pt x="42" y="57"/>
                    </a:cubicBezTo>
                    <a:cubicBezTo>
                      <a:pt x="15" y="65"/>
                      <a:pt x="1" y="88"/>
                      <a:pt x="3" y="115"/>
                    </a:cubicBezTo>
                    <a:cubicBezTo>
                      <a:pt x="9" y="135"/>
                      <a:pt x="28" y="149"/>
                      <a:pt x="45" y="152"/>
                    </a:cubicBezTo>
                    <a:cubicBezTo>
                      <a:pt x="48" y="153"/>
                      <a:pt x="51" y="154"/>
                      <a:pt x="55" y="154"/>
                    </a:cubicBezTo>
                    <a:cubicBezTo>
                      <a:pt x="58" y="154"/>
                      <a:pt x="62" y="153"/>
                      <a:pt x="65" y="152"/>
                    </a:cubicBezTo>
                    <a:cubicBezTo>
                      <a:pt x="218" y="116"/>
                      <a:pt x="373" y="98"/>
                      <a:pt x="528" y="98"/>
                    </a:cubicBezTo>
                    <a:cubicBezTo>
                      <a:pt x="834" y="98"/>
                      <a:pt x="1137" y="167"/>
                      <a:pt x="1415" y="302"/>
                    </a:cubicBezTo>
                    <a:cubicBezTo>
                      <a:pt x="1422" y="305"/>
                      <a:pt x="1429" y="306"/>
                      <a:pt x="1437" y="306"/>
                    </a:cubicBezTo>
                    <a:cubicBezTo>
                      <a:pt x="1456" y="306"/>
                      <a:pt x="1474" y="297"/>
                      <a:pt x="1482" y="277"/>
                    </a:cubicBezTo>
                    <a:cubicBezTo>
                      <a:pt x="1496" y="252"/>
                      <a:pt x="1485" y="221"/>
                      <a:pt x="1457" y="210"/>
                    </a:cubicBezTo>
                    <a:cubicBezTo>
                      <a:pt x="1167" y="72"/>
                      <a:pt x="849" y="1"/>
                      <a:pt x="529"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95" name="Google Shape;7488;p57"/>
              <p:cNvSpPr/>
              <p:nvPr/>
            </p:nvSpPr>
            <p:spPr>
              <a:xfrm>
                <a:off x="5424572" y="2396491"/>
                <a:ext cx="53023" cy="36537"/>
              </a:xfrm>
              <a:custGeom>
                <a:avLst/>
                <a:gdLst/>
                <a:ahLst/>
                <a:cxnLst/>
                <a:rect l="l" t="t" r="r" b="b"/>
                <a:pathLst>
                  <a:path w="1100" h="758" extrusionOk="0">
                    <a:moveTo>
                      <a:pt x="56" y="0"/>
                    </a:moveTo>
                    <a:cubicBezTo>
                      <a:pt x="43" y="0"/>
                      <a:pt x="31" y="6"/>
                      <a:pt x="23" y="17"/>
                    </a:cubicBezTo>
                    <a:cubicBezTo>
                      <a:pt x="1" y="37"/>
                      <a:pt x="1" y="70"/>
                      <a:pt x="23" y="87"/>
                    </a:cubicBezTo>
                    <a:cubicBezTo>
                      <a:pt x="305" y="371"/>
                      <a:pt x="654" y="600"/>
                      <a:pt x="1027" y="748"/>
                    </a:cubicBezTo>
                    <a:cubicBezTo>
                      <a:pt x="1027" y="756"/>
                      <a:pt x="1030" y="756"/>
                      <a:pt x="1033" y="756"/>
                    </a:cubicBezTo>
                    <a:cubicBezTo>
                      <a:pt x="1037" y="757"/>
                      <a:pt x="1041" y="758"/>
                      <a:pt x="1046" y="758"/>
                    </a:cubicBezTo>
                    <a:cubicBezTo>
                      <a:pt x="1066" y="758"/>
                      <a:pt x="1084" y="747"/>
                      <a:pt x="1089" y="726"/>
                    </a:cubicBezTo>
                    <a:cubicBezTo>
                      <a:pt x="1100" y="701"/>
                      <a:pt x="1086" y="670"/>
                      <a:pt x="1061" y="659"/>
                    </a:cubicBezTo>
                    <a:cubicBezTo>
                      <a:pt x="698" y="516"/>
                      <a:pt x="366" y="293"/>
                      <a:pt x="93" y="17"/>
                    </a:cubicBezTo>
                    <a:cubicBezTo>
                      <a:pt x="82" y="6"/>
                      <a:pt x="68" y="0"/>
                      <a:pt x="56"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96" name="Google Shape;7489;p57"/>
              <p:cNvSpPr/>
              <p:nvPr/>
            </p:nvSpPr>
            <p:spPr>
              <a:xfrm>
                <a:off x="5422548" y="2378222"/>
                <a:ext cx="89753" cy="60735"/>
              </a:xfrm>
              <a:custGeom>
                <a:avLst/>
                <a:gdLst/>
                <a:ahLst/>
                <a:cxnLst/>
                <a:rect l="l" t="t" r="r" b="b"/>
                <a:pathLst>
                  <a:path w="1862" h="1260" extrusionOk="0">
                    <a:moveTo>
                      <a:pt x="961" y="1"/>
                    </a:moveTo>
                    <a:cubicBezTo>
                      <a:pt x="842" y="1"/>
                      <a:pt x="723" y="16"/>
                      <a:pt x="606" y="42"/>
                    </a:cubicBezTo>
                    <a:cubicBezTo>
                      <a:pt x="467" y="70"/>
                      <a:pt x="1" y="142"/>
                      <a:pt x="37" y="354"/>
                    </a:cubicBezTo>
                    <a:cubicBezTo>
                      <a:pt x="51" y="449"/>
                      <a:pt x="126" y="516"/>
                      <a:pt x="196" y="575"/>
                    </a:cubicBezTo>
                    <a:cubicBezTo>
                      <a:pt x="288" y="647"/>
                      <a:pt x="375" y="725"/>
                      <a:pt x="461" y="798"/>
                    </a:cubicBezTo>
                    <a:cubicBezTo>
                      <a:pt x="570" y="887"/>
                      <a:pt x="679" y="979"/>
                      <a:pt x="788" y="1074"/>
                    </a:cubicBezTo>
                    <a:cubicBezTo>
                      <a:pt x="866" y="1138"/>
                      <a:pt x="947" y="1208"/>
                      <a:pt x="1047" y="1241"/>
                    </a:cubicBezTo>
                    <a:cubicBezTo>
                      <a:pt x="1087" y="1254"/>
                      <a:pt x="1128" y="1259"/>
                      <a:pt x="1168" y="1259"/>
                    </a:cubicBezTo>
                    <a:cubicBezTo>
                      <a:pt x="1363" y="1259"/>
                      <a:pt x="1556" y="1125"/>
                      <a:pt x="1683" y="965"/>
                    </a:cubicBezTo>
                    <a:cubicBezTo>
                      <a:pt x="1758" y="873"/>
                      <a:pt x="1820" y="767"/>
                      <a:pt x="1834" y="650"/>
                    </a:cubicBezTo>
                    <a:cubicBezTo>
                      <a:pt x="1862" y="407"/>
                      <a:pt x="1655" y="190"/>
                      <a:pt x="1429" y="92"/>
                    </a:cubicBezTo>
                    <a:cubicBezTo>
                      <a:pt x="1280" y="28"/>
                      <a:pt x="1121" y="1"/>
                      <a:pt x="96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97" name="Google Shape;7490;p57"/>
              <p:cNvSpPr/>
              <p:nvPr/>
            </p:nvSpPr>
            <p:spPr>
              <a:xfrm>
                <a:off x="5291868" y="2292661"/>
                <a:ext cx="115927" cy="97706"/>
              </a:xfrm>
              <a:custGeom>
                <a:avLst/>
                <a:gdLst/>
                <a:ahLst/>
                <a:cxnLst/>
                <a:rect l="l" t="t" r="r" b="b"/>
                <a:pathLst>
                  <a:path w="2405" h="2027" extrusionOk="0">
                    <a:moveTo>
                      <a:pt x="434" y="0"/>
                    </a:moveTo>
                    <a:cubicBezTo>
                      <a:pt x="408" y="0"/>
                      <a:pt x="381" y="2"/>
                      <a:pt x="355" y="6"/>
                    </a:cubicBezTo>
                    <a:cubicBezTo>
                      <a:pt x="129" y="48"/>
                      <a:pt x="0" y="313"/>
                      <a:pt x="34" y="539"/>
                    </a:cubicBezTo>
                    <a:cubicBezTo>
                      <a:pt x="70" y="765"/>
                      <a:pt x="221" y="955"/>
                      <a:pt x="380" y="1122"/>
                    </a:cubicBezTo>
                    <a:cubicBezTo>
                      <a:pt x="628" y="1376"/>
                      <a:pt x="912" y="1599"/>
                      <a:pt x="1219" y="1781"/>
                    </a:cubicBezTo>
                    <a:cubicBezTo>
                      <a:pt x="1387" y="1879"/>
                      <a:pt x="1684" y="2027"/>
                      <a:pt x="1933" y="2027"/>
                    </a:cubicBezTo>
                    <a:cubicBezTo>
                      <a:pt x="2023" y="2027"/>
                      <a:pt x="2107" y="2007"/>
                      <a:pt x="2176" y="1959"/>
                    </a:cubicBezTo>
                    <a:cubicBezTo>
                      <a:pt x="2405" y="1792"/>
                      <a:pt x="2330" y="1147"/>
                      <a:pt x="2274" y="896"/>
                    </a:cubicBezTo>
                    <a:cubicBezTo>
                      <a:pt x="2201" y="553"/>
                      <a:pt x="1987" y="218"/>
                      <a:pt x="1660" y="95"/>
                    </a:cubicBezTo>
                    <a:cubicBezTo>
                      <a:pt x="1524" y="45"/>
                      <a:pt x="1380" y="34"/>
                      <a:pt x="1235" y="34"/>
                    </a:cubicBezTo>
                    <a:cubicBezTo>
                      <a:pt x="1124" y="34"/>
                      <a:pt x="1011" y="40"/>
                      <a:pt x="899" y="40"/>
                    </a:cubicBezTo>
                    <a:cubicBezTo>
                      <a:pt x="819" y="40"/>
                      <a:pt x="740" y="37"/>
                      <a:pt x="661" y="26"/>
                    </a:cubicBezTo>
                    <a:cubicBezTo>
                      <a:pt x="586" y="15"/>
                      <a:pt x="511" y="0"/>
                      <a:pt x="43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98" name="Google Shape;7491;p57"/>
              <p:cNvSpPr/>
              <p:nvPr/>
            </p:nvSpPr>
            <p:spPr>
              <a:xfrm>
                <a:off x="5369042" y="2326597"/>
                <a:ext cx="40394" cy="45937"/>
              </a:xfrm>
              <a:custGeom>
                <a:avLst/>
                <a:gdLst/>
                <a:ahLst/>
                <a:cxnLst/>
                <a:rect l="l" t="t" r="r" b="b"/>
                <a:pathLst>
                  <a:path w="838" h="953" extrusionOk="0">
                    <a:moveTo>
                      <a:pt x="57" y="0"/>
                    </a:moveTo>
                    <a:cubicBezTo>
                      <a:pt x="41" y="0"/>
                      <a:pt x="26" y="9"/>
                      <a:pt x="17" y="25"/>
                    </a:cubicBezTo>
                    <a:cubicBezTo>
                      <a:pt x="1" y="44"/>
                      <a:pt x="6" y="81"/>
                      <a:pt x="31" y="95"/>
                    </a:cubicBezTo>
                    <a:cubicBezTo>
                      <a:pt x="330" y="307"/>
                      <a:pt x="578" y="597"/>
                      <a:pt x="740" y="926"/>
                    </a:cubicBezTo>
                    <a:cubicBezTo>
                      <a:pt x="743" y="937"/>
                      <a:pt x="754" y="948"/>
                      <a:pt x="771" y="951"/>
                    </a:cubicBezTo>
                    <a:cubicBezTo>
                      <a:pt x="774" y="952"/>
                      <a:pt x="777" y="952"/>
                      <a:pt x="780" y="952"/>
                    </a:cubicBezTo>
                    <a:cubicBezTo>
                      <a:pt x="787" y="952"/>
                      <a:pt x="793" y="950"/>
                      <a:pt x="801" y="948"/>
                    </a:cubicBezTo>
                    <a:cubicBezTo>
                      <a:pt x="826" y="934"/>
                      <a:pt x="837" y="906"/>
                      <a:pt x="826" y="881"/>
                    </a:cubicBezTo>
                    <a:cubicBezTo>
                      <a:pt x="659" y="535"/>
                      <a:pt x="399" y="234"/>
                      <a:pt x="87" y="11"/>
                    </a:cubicBezTo>
                    <a:cubicBezTo>
                      <a:pt x="78" y="3"/>
                      <a:pt x="67" y="0"/>
                      <a:pt x="57"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599" name="Google Shape;7492;p57"/>
              <p:cNvSpPr/>
              <p:nvPr/>
            </p:nvSpPr>
            <p:spPr>
              <a:xfrm>
                <a:off x="5356268" y="2348867"/>
                <a:ext cx="45889" cy="28873"/>
              </a:xfrm>
              <a:custGeom>
                <a:avLst/>
                <a:gdLst/>
                <a:ahLst/>
                <a:cxnLst/>
                <a:rect l="l" t="t" r="r" b="b"/>
                <a:pathLst>
                  <a:path w="952" h="599" extrusionOk="0">
                    <a:moveTo>
                      <a:pt x="54" y="0"/>
                    </a:moveTo>
                    <a:cubicBezTo>
                      <a:pt x="41" y="0"/>
                      <a:pt x="28" y="5"/>
                      <a:pt x="20" y="15"/>
                    </a:cubicBezTo>
                    <a:cubicBezTo>
                      <a:pt x="1" y="37"/>
                      <a:pt x="1" y="68"/>
                      <a:pt x="20" y="84"/>
                    </a:cubicBezTo>
                    <a:cubicBezTo>
                      <a:pt x="260" y="322"/>
                      <a:pt x="558" y="500"/>
                      <a:pt x="882" y="595"/>
                    </a:cubicBezTo>
                    <a:cubicBezTo>
                      <a:pt x="882" y="598"/>
                      <a:pt x="885" y="598"/>
                      <a:pt x="885" y="598"/>
                    </a:cubicBezTo>
                    <a:cubicBezTo>
                      <a:pt x="888" y="598"/>
                      <a:pt x="891" y="599"/>
                      <a:pt x="895" y="599"/>
                    </a:cubicBezTo>
                    <a:cubicBezTo>
                      <a:pt x="917" y="599"/>
                      <a:pt x="939" y="583"/>
                      <a:pt x="943" y="561"/>
                    </a:cubicBezTo>
                    <a:cubicBezTo>
                      <a:pt x="952" y="534"/>
                      <a:pt x="938" y="506"/>
                      <a:pt x="910" y="500"/>
                    </a:cubicBezTo>
                    <a:cubicBezTo>
                      <a:pt x="598" y="408"/>
                      <a:pt x="316" y="241"/>
                      <a:pt x="90" y="15"/>
                    </a:cubicBezTo>
                    <a:cubicBezTo>
                      <a:pt x="80" y="5"/>
                      <a:pt x="67" y="0"/>
                      <a:pt x="54"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00" name="Google Shape;7493;p57"/>
              <p:cNvSpPr/>
              <p:nvPr/>
            </p:nvSpPr>
            <p:spPr>
              <a:xfrm>
                <a:off x="5321417" y="2314353"/>
                <a:ext cx="84403" cy="76497"/>
              </a:xfrm>
              <a:custGeom>
                <a:avLst/>
                <a:gdLst/>
                <a:ahLst/>
                <a:cxnLst/>
                <a:rect l="l" t="t" r="r" b="b"/>
                <a:pathLst>
                  <a:path w="1751" h="1587" extrusionOk="0">
                    <a:moveTo>
                      <a:pt x="326" y="0"/>
                    </a:moveTo>
                    <a:cubicBezTo>
                      <a:pt x="306" y="0"/>
                      <a:pt x="286" y="2"/>
                      <a:pt x="266" y="5"/>
                    </a:cubicBezTo>
                    <a:cubicBezTo>
                      <a:pt x="101" y="42"/>
                      <a:pt x="1" y="254"/>
                      <a:pt x="26" y="432"/>
                    </a:cubicBezTo>
                    <a:cubicBezTo>
                      <a:pt x="46" y="614"/>
                      <a:pt x="157" y="759"/>
                      <a:pt x="272" y="887"/>
                    </a:cubicBezTo>
                    <a:cubicBezTo>
                      <a:pt x="453" y="1088"/>
                      <a:pt x="657" y="1261"/>
                      <a:pt x="880" y="1400"/>
                    </a:cubicBezTo>
                    <a:cubicBezTo>
                      <a:pt x="996" y="1477"/>
                      <a:pt x="1209" y="1586"/>
                      <a:pt x="1390" y="1586"/>
                    </a:cubicBezTo>
                    <a:cubicBezTo>
                      <a:pt x="1460" y="1586"/>
                      <a:pt x="1526" y="1570"/>
                      <a:pt x="1580" y="1529"/>
                    </a:cubicBezTo>
                    <a:cubicBezTo>
                      <a:pt x="1750" y="1400"/>
                      <a:pt x="1700" y="893"/>
                      <a:pt x="1664" y="689"/>
                    </a:cubicBezTo>
                    <a:cubicBezTo>
                      <a:pt x="1616" y="418"/>
                      <a:pt x="1460" y="156"/>
                      <a:pt x="1220" y="61"/>
                    </a:cubicBezTo>
                    <a:cubicBezTo>
                      <a:pt x="1129" y="26"/>
                      <a:pt x="1034" y="17"/>
                      <a:pt x="937" y="17"/>
                    </a:cubicBezTo>
                    <a:cubicBezTo>
                      <a:pt x="834" y="17"/>
                      <a:pt x="728" y="27"/>
                      <a:pt x="625" y="27"/>
                    </a:cubicBezTo>
                    <a:cubicBezTo>
                      <a:pt x="579" y="27"/>
                      <a:pt x="534" y="25"/>
                      <a:pt x="489" y="19"/>
                    </a:cubicBezTo>
                    <a:cubicBezTo>
                      <a:pt x="436" y="11"/>
                      <a:pt x="380" y="0"/>
                      <a:pt x="326"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01" name="Google Shape;7494;p57"/>
              <p:cNvSpPr/>
              <p:nvPr/>
            </p:nvSpPr>
            <p:spPr>
              <a:xfrm>
                <a:off x="5370392" y="2395190"/>
                <a:ext cx="87873" cy="124411"/>
              </a:xfrm>
              <a:custGeom>
                <a:avLst/>
                <a:gdLst/>
                <a:ahLst/>
                <a:cxnLst/>
                <a:rect l="l" t="t" r="r" b="b"/>
                <a:pathLst>
                  <a:path w="1823" h="2581" extrusionOk="0">
                    <a:moveTo>
                      <a:pt x="937" y="0"/>
                    </a:moveTo>
                    <a:cubicBezTo>
                      <a:pt x="802" y="0"/>
                      <a:pt x="663" y="106"/>
                      <a:pt x="539" y="253"/>
                    </a:cubicBezTo>
                    <a:cubicBezTo>
                      <a:pt x="98" y="781"/>
                      <a:pt x="0" y="1573"/>
                      <a:pt x="299" y="2192"/>
                    </a:cubicBezTo>
                    <a:cubicBezTo>
                      <a:pt x="392" y="2386"/>
                      <a:pt x="568" y="2580"/>
                      <a:pt x="770" y="2580"/>
                    </a:cubicBezTo>
                    <a:cubicBezTo>
                      <a:pt x="798" y="2580"/>
                      <a:pt x="826" y="2577"/>
                      <a:pt x="854" y="2569"/>
                    </a:cubicBezTo>
                    <a:cubicBezTo>
                      <a:pt x="1061" y="2516"/>
                      <a:pt x="1150" y="2279"/>
                      <a:pt x="1289" y="2120"/>
                    </a:cubicBezTo>
                    <a:cubicBezTo>
                      <a:pt x="1457" y="1927"/>
                      <a:pt x="1730" y="1804"/>
                      <a:pt x="1786" y="1559"/>
                    </a:cubicBezTo>
                    <a:cubicBezTo>
                      <a:pt x="1822" y="1394"/>
                      <a:pt x="1750" y="1227"/>
                      <a:pt x="1680" y="1076"/>
                    </a:cubicBezTo>
                    <a:cubicBezTo>
                      <a:pt x="1535" y="778"/>
                      <a:pt x="1395" y="437"/>
                      <a:pt x="1203" y="167"/>
                    </a:cubicBezTo>
                    <a:cubicBezTo>
                      <a:pt x="1119" y="49"/>
                      <a:pt x="1029" y="0"/>
                      <a:pt x="93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02" name="Google Shape;7495;p57"/>
              <p:cNvSpPr/>
              <p:nvPr/>
            </p:nvSpPr>
            <p:spPr>
              <a:xfrm>
                <a:off x="5388275" y="2396925"/>
                <a:ext cx="23185" cy="83631"/>
              </a:xfrm>
              <a:custGeom>
                <a:avLst/>
                <a:gdLst/>
                <a:ahLst/>
                <a:cxnLst/>
                <a:rect l="l" t="t" r="r" b="b"/>
                <a:pathLst>
                  <a:path w="481" h="1735" extrusionOk="0">
                    <a:moveTo>
                      <a:pt x="421" y="0"/>
                    </a:moveTo>
                    <a:cubicBezTo>
                      <a:pt x="402" y="0"/>
                      <a:pt x="385" y="9"/>
                      <a:pt x="377" y="25"/>
                    </a:cubicBezTo>
                    <a:cubicBezTo>
                      <a:pt x="120" y="538"/>
                      <a:pt x="0" y="1118"/>
                      <a:pt x="42" y="1690"/>
                    </a:cubicBezTo>
                    <a:cubicBezTo>
                      <a:pt x="42" y="1710"/>
                      <a:pt x="62" y="1727"/>
                      <a:pt x="81" y="1732"/>
                    </a:cubicBezTo>
                    <a:cubicBezTo>
                      <a:pt x="84" y="1732"/>
                      <a:pt x="90" y="1732"/>
                      <a:pt x="93" y="1735"/>
                    </a:cubicBezTo>
                    <a:cubicBezTo>
                      <a:pt x="118" y="1735"/>
                      <a:pt x="140" y="1718"/>
                      <a:pt x="146" y="1693"/>
                    </a:cubicBezTo>
                    <a:lnTo>
                      <a:pt x="151" y="1635"/>
                    </a:lnTo>
                    <a:cubicBezTo>
                      <a:pt x="154" y="1621"/>
                      <a:pt x="148" y="1607"/>
                      <a:pt x="137" y="1595"/>
                    </a:cubicBezTo>
                    <a:cubicBezTo>
                      <a:pt x="112" y="1068"/>
                      <a:pt x="229" y="541"/>
                      <a:pt x="466" y="72"/>
                    </a:cubicBezTo>
                    <a:cubicBezTo>
                      <a:pt x="480" y="47"/>
                      <a:pt x="469" y="16"/>
                      <a:pt x="444" y="5"/>
                    </a:cubicBezTo>
                    <a:cubicBezTo>
                      <a:pt x="437" y="2"/>
                      <a:pt x="429" y="0"/>
                      <a:pt x="421"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03" name="Google Shape;7496;p57"/>
              <p:cNvSpPr/>
              <p:nvPr/>
            </p:nvSpPr>
            <p:spPr>
              <a:xfrm>
                <a:off x="5415028" y="2400589"/>
                <a:ext cx="12677" cy="65122"/>
              </a:xfrm>
              <a:custGeom>
                <a:avLst/>
                <a:gdLst/>
                <a:ahLst/>
                <a:cxnLst/>
                <a:rect l="l" t="t" r="r" b="b"/>
                <a:pathLst>
                  <a:path w="263" h="1351" extrusionOk="0">
                    <a:moveTo>
                      <a:pt x="54" y="0"/>
                    </a:moveTo>
                    <a:cubicBezTo>
                      <a:pt x="49" y="0"/>
                      <a:pt x="45" y="1"/>
                      <a:pt x="40" y="2"/>
                    </a:cubicBezTo>
                    <a:cubicBezTo>
                      <a:pt x="12" y="13"/>
                      <a:pt x="1" y="41"/>
                      <a:pt x="6" y="66"/>
                    </a:cubicBezTo>
                    <a:cubicBezTo>
                      <a:pt x="140" y="459"/>
                      <a:pt x="165" y="881"/>
                      <a:pt x="82" y="1293"/>
                    </a:cubicBezTo>
                    <a:cubicBezTo>
                      <a:pt x="70" y="1321"/>
                      <a:pt x="93" y="1344"/>
                      <a:pt x="121" y="1349"/>
                    </a:cubicBezTo>
                    <a:cubicBezTo>
                      <a:pt x="124" y="1350"/>
                      <a:pt x="127" y="1350"/>
                      <a:pt x="130" y="1350"/>
                    </a:cubicBezTo>
                    <a:cubicBezTo>
                      <a:pt x="155" y="1350"/>
                      <a:pt x="177" y="1332"/>
                      <a:pt x="179" y="1310"/>
                    </a:cubicBezTo>
                    <a:cubicBezTo>
                      <a:pt x="263" y="883"/>
                      <a:pt x="238" y="445"/>
                      <a:pt x="101" y="33"/>
                    </a:cubicBezTo>
                    <a:cubicBezTo>
                      <a:pt x="94" y="10"/>
                      <a:pt x="75" y="0"/>
                      <a:pt x="54"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04" name="Google Shape;7497;p57"/>
              <p:cNvSpPr/>
              <p:nvPr/>
            </p:nvSpPr>
            <p:spPr>
              <a:xfrm>
                <a:off x="5385576" y="2399914"/>
                <a:ext cx="60157" cy="85029"/>
              </a:xfrm>
              <a:custGeom>
                <a:avLst/>
                <a:gdLst/>
                <a:ahLst/>
                <a:cxnLst/>
                <a:rect l="l" t="t" r="r" b="b"/>
                <a:pathLst>
                  <a:path w="1248" h="1764" extrusionOk="0">
                    <a:moveTo>
                      <a:pt x="643" y="0"/>
                    </a:moveTo>
                    <a:cubicBezTo>
                      <a:pt x="551" y="0"/>
                      <a:pt x="457" y="72"/>
                      <a:pt x="372" y="172"/>
                    </a:cubicBezTo>
                    <a:cubicBezTo>
                      <a:pt x="68" y="532"/>
                      <a:pt x="1" y="1076"/>
                      <a:pt x="207" y="1497"/>
                    </a:cubicBezTo>
                    <a:cubicBezTo>
                      <a:pt x="271" y="1630"/>
                      <a:pt x="394" y="1764"/>
                      <a:pt x="532" y="1764"/>
                    </a:cubicBezTo>
                    <a:cubicBezTo>
                      <a:pt x="550" y="1764"/>
                      <a:pt x="568" y="1761"/>
                      <a:pt x="587" y="1757"/>
                    </a:cubicBezTo>
                    <a:cubicBezTo>
                      <a:pt x="726" y="1720"/>
                      <a:pt x="790" y="1561"/>
                      <a:pt x="885" y="1450"/>
                    </a:cubicBezTo>
                    <a:cubicBezTo>
                      <a:pt x="999" y="1321"/>
                      <a:pt x="1184" y="1232"/>
                      <a:pt x="1223" y="1065"/>
                    </a:cubicBezTo>
                    <a:cubicBezTo>
                      <a:pt x="1248" y="953"/>
                      <a:pt x="1198" y="842"/>
                      <a:pt x="1150" y="738"/>
                    </a:cubicBezTo>
                    <a:cubicBezTo>
                      <a:pt x="1052" y="532"/>
                      <a:pt x="955" y="303"/>
                      <a:pt x="824" y="113"/>
                    </a:cubicBezTo>
                    <a:cubicBezTo>
                      <a:pt x="767" y="33"/>
                      <a:pt x="706" y="0"/>
                      <a:pt x="64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05" name="Google Shape;7498;p57"/>
              <p:cNvSpPr/>
              <p:nvPr/>
            </p:nvSpPr>
            <p:spPr>
              <a:xfrm>
                <a:off x="5284445" y="2369353"/>
                <a:ext cx="124362" cy="97706"/>
              </a:xfrm>
              <a:custGeom>
                <a:avLst/>
                <a:gdLst/>
                <a:ahLst/>
                <a:cxnLst/>
                <a:rect l="l" t="t" r="r" b="b"/>
                <a:pathLst>
                  <a:path w="2580" h="2027" extrusionOk="0">
                    <a:moveTo>
                      <a:pt x="1702" y="1"/>
                    </a:moveTo>
                    <a:cubicBezTo>
                      <a:pt x="1537" y="1"/>
                      <a:pt x="1375" y="19"/>
                      <a:pt x="1245" y="39"/>
                    </a:cubicBezTo>
                    <a:cubicBezTo>
                      <a:pt x="947" y="89"/>
                      <a:pt x="601" y="173"/>
                      <a:pt x="478" y="452"/>
                    </a:cubicBezTo>
                    <a:cubicBezTo>
                      <a:pt x="425" y="569"/>
                      <a:pt x="425" y="714"/>
                      <a:pt x="341" y="812"/>
                    </a:cubicBezTo>
                    <a:cubicBezTo>
                      <a:pt x="266" y="904"/>
                      <a:pt x="132" y="940"/>
                      <a:pt x="62" y="1038"/>
                    </a:cubicBezTo>
                    <a:cubicBezTo>
                      <a:pt x="1" y="1127"/>
                      <a:pt x="6" y="1258"/>
                      <a:pt x="68" y="1350"/>
                    </a:cubicBezTo>
                    <a:cubicBezTo>
                      <a:pt x="126" y="1442"/>
                      <a:pt x="235" y="1498"/>
                      <a:pt x="341" y="1515"/>
                    </a:cubicBezTo>
                    <a:cubicBezTo>
                      <a:pt x="419" y="1526"/>
                      <a:pt x="500" y="1517"/>
                      <a:pt x="573" y="1545"/>
                    </a:cubicBezTo>
                    <a:cubicBezTo>
                      <a:pt x="782" y="1623"/>
                      <a:pt x="824" y="1936"/>
                      <a:pt x="1033" y="2011"/>
                    </a:cubicBezTo>
                    <a:cubicBezTo>
                      <a:pt x="1063" y="2022"/>
                      <a:pt x="1093" y="2026"/>
                      <a:pt x="1123" y="2026"/>
                    </a:cubicBezTo>
                    <a:cubicBezTo>
                      <a:pt x="1237" y="2026"/>
                      <a:pt x="1352" y="1960"/>
                      <a:pt x="1449" y="1891"/>
                    </a:cubicBezTo>
                    <a:cubicBezTo>
                      <a:pt x="1705" y="1710"/>
                      <a:pt x="1942" y="1501"/>
                      <a:pt x="2152" y="1264"/>
                    </a:cubicBezTo>
                    <a:cubicBezTo>
                      <a:pt x="2308" y="1085"/>
                      <a:pt x="2456" y="887"/>
                      <a:pt x="2495" y="653"/>
                    </a:cubicBezTo>
                    <a:cubicBezTo>
                      <a:pt x="2580" y="124"/>
                      <a:pt x="2133" y="1"/>
                      <a:pt x="1702"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06" name="Google Shape;7499;p57"/>
              <p:cNvSpPr/>
              <p:nvPr/>
            </p:nvSpPr>
            <p:spPr>
              <a:xfrm>
                <a:off x="5358678" y="2381404"/>
                <a:ext cx="48203" cy="44298"/>
              </a:xfrm>
              <a:custGeom>
                <a:avLst/>
                <a:gdLst/>
                <a:ahLst/>
                <a:cxnLst/>
                <a:rect l="l" t="t" r="r" b="b"/>
                <a:pathLst>
                  <a:path w="1000" h="919" extrusionOk="0">
                    <a:moveTo>
                      <a:pt x="941" y="0"/>
                    </a:moveTo>
                    <a:cubicBezTo>
                      <a:pt x="920" y="0"/>
                      <a:pt x="900" y="15"/>
                      <a:pt x="893" y="37"/>
                    </a:cubicBezTo>
                    <a:cubicBezTo>
                      <a:pt x="782" y="425"/>
                      <a:pt x="442" y="737"/>
                      <a:pt x="45" y="815"/>
                    </a:cubicBezTo>
                    <a:cubicBezTo>
                      <a:pt x="17" y="821"/>
                      <a:pt x="1" y="846"/>
                      <a:pt x="9" y="874"/>
                    </a:cubicBezTo>
                    <a:cubicBezTo>
                      <a:pt x="12" y="899"/>
                      <a:pt x="29" y="913"/>
                      <a:pt x="48" y="916"/>
                    </a:cubicBezTo>
                    <a:cubicBezTo>
                      <a:pt x="51" y="917"/>
                      <a:pt x="54" y="918"/>
                      <a:pt x="58" y="918"/>
                    </a:cubicBezTo>
                    <a:cubicBezTo>
                      <a:pt x="61" y="918"/>
                      <a:pt x="65" y="917"/>
                      <a:pt x="68" y="916"/>
                    </a:cubicBezTo>
                    <a:cubicBezTo>
                      <a:pt x="497" y="829"/>
                      <a:pt x="871" y="486"/>
                      <a:pt x="991" y="65"/>
                    </a:cubicBezTo>
                    <a:cubicBezTo>
                      <a:pt x="999" y="37"/>
                      <a:pt x="986" y="9"/>
                      <a:pt x="958" y="4"/>
                    </a:cubicBezTo>
                    <a:cubicBezTo>
                      <a:pt x="952" y="1"/>
                      <a:pt x="947" y="0"/>
                      <a:pt x="941"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07" name="Google Shape;7500;p57"/>
              <p:cNvSpPr/>
              <p:nvPr/>
            </p:nvSpPr>
            <p:spPr>
              <a:xfrm>
                <a:off x="5352508" y="2381886"/>
                <a:ext cx="46853" cy="21547"/>
              </a:xfrm>
              <a:custGeom>
                <a:avLst/>
                <a:gdLst/>
                <a:ahLst/>
                <a:cxnLst/>
                <a:rect l="l" t="t" r="r" b="b"/>
                <a:pathLst>
                  <a:path w="972" h="447" extrusionOk="0">
                    <a:moveTo>
                      <a:pt x="914" y="1"/>
                    </a:moveTo>
                    <a:cubicBezTo>
                      <a:pt x="910" y="1"/>
                      <a:pt x="906" y="1"/>
                      <a:pt x="902" y="2"/>
                    </a:cubicBezTo>
                    <a:cubicBezTo>
                      <a:pt x="597" y="80"/>
                      <a:pt x="304" y="197"/>
                      <a:pt x="31" y="351"/>
                    </a:cubicBezTo>
                    <a:cubicBezTo>
                      <a:pt x="9" y="365"/>
                      <a:pt x="0" y="393"/>
                      <a:pt x="12" y="421"/>
                    </a:cubicBezTo>
                    <a:cubicBezTo>
                      <a:pt x="23" y="434"/>
                      <a:pt x="37" y="446"/>
                      <a:pt x="51" y="446"/>
                    </a:cubicBezTo>
                    <a:cubicBezTo>
                      <a:pt x="53" y="446"/>
                      <a:pt x="56" y="447"/>
                      <a:pt x="58" y="447"/>
                    </a:cubicBezTo>
                    <a:cubicBezTo>
                      <a:pt x="66" y="447"/>
                      <a:pt x="76" y="444"/>
                      <a:pt x="84" y="440"/>
                    </a:cubicBezTo>
                    <a:cubicBezTo>
                      <a:pt x="349" y="289"/>
                      <a:pt x="631" y="175"/>
                      <a:pt x="929" y="100"/>
                    </a:cubicBezTo>
                    <a:cubicBezTo>
                      <a:pt x="957" y="94"/>
                      <a:pt x="971" y="66"/>
                      <a:pt x="963" y="38"/>
                    </a:cubicBezTo>
                    <a:cubicBezTo>
                      <a:pt x="958" y="14"/>
                      <a:pt x="937" y="1"/>
                      <a:pt x="914"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08" name="Google Shape;7501;p57"/>
              <p:cNvSpPr/>
              <p:nvPr/>
            </p:nvSpPr>
            <p:spPr>
              <a:xfrm>
                <a:off x="5317561" y="2371233"/>
                <a:ext cx="91392" cy="71774"/>
              </a:xfrm>
              <a:custGeom>
                <a:avLst/>
                <a:gdLst/>
                <a:ahLst/>
                <a:cxnLst/>
                <a:rect l="l" t="t" r="r" b="b"/>
                <a:pathLst>
                  <a:path w="1896" h="1489" extrusionOk="0">
                    <a:moveTo>
                      <a:pt x="1262" y="1"/>
                    </a:moveTo>
                    <a:cubicBezTo>
                      <a:pt x="1137" y="1"/>
                      <a:pt x="1013" y="16"/>
                      <a:pt x="915" y="33"/>
                    </a:cubicBezTo>
                    <a:cubicBezTo>
                      <a:pt x="695" y="67"/>
                      <a:pt x="444" y="131"/>
                      <a:pt x="352" y="335"/>
                    </a:cubicBezTo>
                    <a:cubicBezTo>
                      <a:pt x="315" y="424"/>
                      <a:pt x="310" y="527"/>
                      <a:pt x="251" y="600"/>
                    </a:cubicBezTo>
                    <a:cubicBezTo>
                      <a:pt x="195" y="667"/>
                      <a:pt x="98" y="692"/>
                      <a:pt x="45" y="764"/>
                    </a:cubicBezTo>
                    <a:cubicBezTo>
                      <a:pt x="0" y="831"/>
                      <a:pt x="8" y="929"/>
                      <a:pt x="50" y="993"/>
                    </a:cubicBezTo>
                    <a:cubicBezTo>
                      <a:pt x="95" y="1060"/>
                      <a:pt x="170" y="1102"/>
                      <a:pt x="251" y="1113"/>
                    </a:cubicBezTo>
                    <a:cubicBezTo>
                      <a:pt x="310" y="1124"/>
                      <a:pt x="366" y="1116"/>
                      <a:pt x="421" y="1138"/>
                    </a:cubicBezTo>
                    <a:cubicBezTo>
                      <a:pt x="575" y="1197"/>
                      <a:pt x="608" y="1423"/>
                      <a:pt x="762" y="1478"/>
                    </a:cubicBezTo>
                    <a:cubicBezTo>
                      <a:pt x="782" y="1486"/>
                      <a:pt x="804" y="1489"/>
                      <a:pt x="825" y="1489"/>
                    </a:cubicBezTo>
                    <a:cubicBezTo>
                      <a:pt x="909" y="1489"/>
                      <a:pt x="995" y="1438"/>
                      <a:pt x="1069" y="1389"/>
                    </a:cubicBezTo>
                    <a:cubicBezTo>
                      <a:pt x="1255" y="1255"/>
                      <a:pt x="1431" y="1099"/>
                      <a:pt x="1585" y="929"/>
                    </a:cubicBezTo>
                    <a:cubicBezTo>
                      <a:pt x="1699" y="798"/>
                      <a:pt x="1808" y="650"/>
                      <a:pt x="1836" y="480"/>
                    </a:cubicBezTo>
                    <a:cubicBezTo>
                      <a:pt x="1896" y="95"/>
                      <a:pt x="1575" y="1"/>
                      <a:pt x="1262"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09" name="Google Shape;7502;p57"/>
              <p:cNvSpPr/>
              <p:nvPr/>
            </p:nvSpPr>
            <p:spPr>
              <a:xfrm>
                <a:off x="5393385" y="2283117"/>
                <a:ext cx="102238" cy="104889"/>
              </a:xfrm>
              <a:custGeom>
                <a:avLst/>
                <a:gdLst/>
                <a:ahLst/>
                <a:cxnLst/>
                <a:rect l="l" t="t" r="r" b="b"/>
                <a:pathLst>
                  <a:path w="2121" h="2176" extrusionOk="0">
                    <a:moveTo>
                      <a:pt x="355" y="1"/>
                    </a:moveTo>
                    <a:cubicBezTo>
                      <a:pt x="293" y="79"/>
                      <a:pt x="238" y="162"/>
                      <a:pt x="201" y="252"/>
                    </a:cubicBezTo>
                    <a:cubicBezTo>
                      <a:pt x="140" y="411"/>
                      <a:pt x="132" y="584"/>
                      <a:pt x="129" y="751"/>
                    </a:cubicBezTo>
                    <a:cubicBezTo>
                      <a:pt x="126" y="1097"/>
                      <a:pt x="0" y="1981"/>
                      <a:pt x="419" y="2138"/>
                    </a:cubicBezTo>
                    <a:cubicBezTo>
                      <a:pt x="489" y="2164"/>
                      <a:pt x="569" y="2176"/>
                      <a:pt x="655" y="2176"/>
                    </a:cubicBezTo>
                    <a:cubicBezTo>
                      <a:pt x="1048" y="2176"/>
                      <a:pt x="1567" y="1934"/>
                      <a:pt x="1842" y="1783"/>
                    </a:cubicBezTo>
                    <a:cubicBezTo>
                      <a:pt x="1973" y="1711"/>
                      <a:pt x="2121" y="1599"/>
                      <a:pt x="2112" y="1446"/>
                    </a:cubicBezTo>
                    <a:cubicBezTo>
                      <a:pt x="2110" y="1345"/>
                      <a:pt x="2043" y="1264"/>
                      <a:pt x="1995" y="1172"/>
                    </a:cubicBezTo>
                    <a:cubicBezTo>
                      <a:pt x="1687" y="1335"/>
                      <a:pt x="1342" y="1421"/>
                      <a:pt x="998" y="1421"/>
                    </a:cubicBezTo>
                    <a:cubicBezTo>
                      <a:pt x="958" y="1421"/>
                      <a:pt x="919" y="1420"/>
                      <a:pt x="879" y="1418"/>
                    </a:cubicBezTo>
                    <a:cubicBezTo>
                      <a:pt x="823" y="1415"/>
                      <a:pt x="759" y="1407"/>
                      <a:pt x="715" y="1376"/>
                    </a:cubicBezTo>
                    <a:cubicBezTo>
                      <a:pt x="670" y="1345"/>
                      <a:pt x="639" y="1295"/>
                      <a:pt x="614" y="1248"/>
                    </a:cubicBezTo>
                    <a:cubicBezTo>
                      <a:pt x="416" y="865"/>
                      <a:pt x="327" y="430"/>
                      <a:pt x="355"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10" name="Google Shape;7503;p57"/>
              <p:cNvSpPr/>
              <p:nvPr/>
            </p:nvSpPr>
            <p:spPr>
              <a:xfrm>
                <a:off x="5376417" y="2395190"/>
                <a:ext cx="81848" cy="81607"/>
              </a:xfrm>
              <a:custGeom>
                <a:avLst/>
                <a:gdLst/>
                <a:ahLst/>
                <a:cxnLst/>
                <a:rect l="l" t="t" r="r" b="b"/>
                <a:pathLst>
                  <a:path w="1698" h="1693" extrusionOk="0">
                    <a:moveTo>
                      <a:pt x="812" y="0"/>
                    </a:moveTo>
                    <a:cubicBezTo>
                      <a:pt x="677" y="0"/>
                      <a:pt x="538" y="106"/>
                      <a:pt x="414" y="253"/>
                    </a:cubicBezTo>
                    <a:cubicBezTo>
                      <a:pt x="143" y="571"/>
                      <a:pt x="4" y="993"/>
                      <a:pt x="1" y="1411"/>
                    </a:cubicBezTo>
                    <a:cubicBezTo>
                      <a:pt x="101" y="1258"/>
                      <a:pt x="213" y="1115"/>
                      <a:pt x="336" y="979"/>
                    </a:cubicBezTo>
                    <a:cubicBezTo>
                      <a:pt x="425" y="881"/>
                      <a:pt x="523" y="789"/>
                      <a:pt x="643" y="730"/>
                    </a:cubicBezTo>
                    <a:cubicBezTo>
                      <a:pt x="710" y="697"/>
                      <a:pt x="788" y="677"/>
                      <a:pt x="866" y="677"/>
                    </a:cubicBezTo>
                    <a:cubicBezTo>
                      <a:pt x="919" y="677"/>
                      <a:pt x="972" y="686"/>
                      <a:pt x="1022" y="708"/>
                    </a:cubicBezTo>
                    <a:cubicBezTo>
                      <a:pt x="1164" y="769"/>
                      <a:pt x="1248" y="909"/>
                      <a:pt x="1321" y="1048"/>
                    </a:cubicBezTo>
                    <a:cubicBezTo>
                      <a:pt x="1429" y="1258"/>
                      <a:pt x="1521" y="1475"/>
                      <a:pt x="1600" y="1693"/>
                    </a:cubicBezTo>
                    <a:cubicBezTo>
                      <a:pt x="1627" y="1651"/>
                      <a:pt x="1650" y="1609"/>
                      <a:pt x="1661" y="1559"/>
                    </a:cubicBezTo>
                    <a:cubicBezTo>
                      <a:pt x="1697" y="1394"/>
                      <a:pt x="1625" y="1227"/>
                      <a:pt x="1555" y="1076"/>
                    </a:cubicBezTo>
                    <a:cubicBezTo>
                      <a:pt x="1413" y="778"/>
                      <a:pt x="1273" y="437"/>
                      <a:pt x="1078" y="167"/>
                    </a:cubicBezTo>
                    <a:cubicBezTo>
                      <a:pt x="994" y="49"/>
                      <a:pt x="904" y="0"/>
                      <a:pt x="812"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11" name="Google Shape;7504;p57"/>
              <p:cNvSpPr/>
              <p:nvPr/>
            </p:nvSpPr>
            <p:spPr>
              <a:xfrm>
                <a:off x="5310282" y="2369305"/>
                <a:ext cx="98333" cy="90958"/>
              </a:xfrm>
              <a:custGeom>
                <a:avLst/>
                <a:gdLst/>
                <a:ahLst/>
                <a:cxnLst/>
                <a:rect l="l" t="t" r="r" b="b"/>
                <a:pathLst>
                  <a:path w="2040" h="1887" extrusionOk="0">
                    <a:moveTo>
                      <a:pt x="1168" y="0"/>
                    </a:moveTo>
                    <a:cubicBezTo>
                      <a:pt x="1001" y="0"/>
                      <a:pt x="837" y="19"/>
                      <a:pt x="706" y="40"/>
                    </a:cubicBezTo>
                    <a:cubicBezTo>
                      <a:pt x="447" y="87"/>
                      <a:pt x="154" y="157"/>
                      <a:pt x="0" y="352"/>
                    </a:cubicBezTo>
                    <a:cubicBezTo>
                      <a:pt x="187" y="369"/>
                      <a:pt x="366" y="394"/>
                      <a:pt x="553" y="422"/>
                    </a:cubicBezTo>
                    <a:cubicBezTo>
                      <a:pt x="748" y="453"/>
                      <a:pt x="957" y="497"/>
                      <a:pt x="1088" y="645"/>
                    </a:cubicBezTo>
                    <a:cubicBezTo>
                      <a:pt x="1270" y="846"/>
                      <a:pt x="1239" y="1156"/>
                      <a:pt x="1150" y="1404"/>
                    </a:cubicBezTo>
                    <a:cubicBezTo>
                      <a:pt x="1088" y="1574"/>
                      <a:pt x="1010" y="1736"/>
                      <a:pt x="907" y="1887"/>
                    </a:cubicBezTo>
                    <a:cubicBezTo>
                      <a:pt x="1167" y="1705"/>
                      <a:pt x="1404" y="1491"/>
                      <a:pt x="1613" y="1259"/>
                    </a:cubicBezTo>
                    <a:cubicBezTo>
                      <a:pt x="1769" y="1080"/>
                      <a:pt x="1917" y="882"/>
                      <a:pt x="1953" y="648"/>
                    </a:cubicBezTo>
                    <a:cubicBezTo>
                      <a:pt x="2040" y="124"/>
                      <a:pt x="1597" y="0"/>
                      <a:pt x="1168"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12" name="Google Shape;7505;p57"/>
              <p:cNvSpPr/>
              <p:nvPr/>
            </p:nvSpPr>
            <p:spPr>
              <a:xfrm>
                <a:off x="5324936" y="2301675"/>
                <a:ext cx="82860" cy="88162"/>
              </a:xfrm>
              <a:custGeom>
                <a:avLst/>
                <a:gdLst/>
                <a:ahLst/>
                <a:cxnLst/>
                <a:rect l="l" t="t" r="r" b="b"/>
                <a:pathLst>
                  <a:path w="1719" h="1829" extrusionOk="0">
                    <a:moveTo>
                      <a:pt x="1147" y="1"/>
                    </a:moveTo>
                    <a:lnTo>
                      <a:pt x="1147" y="1"/>
                    </a:lnTo>
                    <a:cubicBezTo>
                      <a:pt x="1155" y="95"/>
                      <a:pt x="1161" y="185"/>
                      <a:pt x="1169" y="280"/>
                    </a:cubicBezTo>
                    <a:cubicBezTo>
                      <a:pt x="1183" y="475"/>
                      <a:pt x="1195" y="687"/>
                      <a:pt x="1091" y="851"/>
                    </a:cubicBezTo>
                    <a:cubicBezTo>
                      <a:pt x="974" y="1044"/>
                      <a:pt x="737" y="1122"/>
                      <a:pt x="511" y="1158"/>
                    </a:cubicBezTo>
                    <a:cubicBezTo>
                      <a:pt x="344" y="1189"/>
                      <a:pt x="171" y="1203"/>
                      <a:pt x="0" y="1203"/>
                    </a:cubicBezTo>
                    <a:cubicBezTo>
                      <a:pt x="168" y="1342"/>
                      <a:pt x="349" y="1471"/>
                      <a:pt x="539" y="1582"/>
                    </a:cubicBezTo>
                    <a:cubicBezTo>
                      <a:pt x="704" y="1682"/>
                      <a:pt x="1002" y="1829"/>
                      <a:pt x="1250" y="1829"/>
                    </a:cubicBezTo>
                    <a:cubicBezTo>
                      <a:pt x="1340" y="1829"/>
                      <a:pt x="1424" y="1809"/>
                      <a:pt x="1493" y="1761"/>
                    </a:cubicBezTo>
                    <a:cubicBezTo>
                      <a:pt x="1719" y="1599"/>
                      <a:pt x="1644" y="960"/>
                      <a:pt x="1588" y="704"/>
                    </a:cubicBezTo>
                    <a:cubicBezTo>
                      <a:pt x="1529" y="430"/>
                      <a:pt x="1379" y="157"/>
                      <a:pt x="1147"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13" name="Google Shape;7506;p57"/>
              <p:cNvSpPr/>
              <p:nvPr/>
            </p:nvSpPr>
            <p:spPr>
              <a:xfrm>
                <a:off x="5410738" y="2371811"/>
                <a:ext cx="110577" cy="78088"/>
              </a:xfrm>
              <a:custGeom>
                <a:avLst/>
                <a:gdLst/>
                <a:ahLst/>
                <a:cxnLst/>
                <a:rect l="l" t="t" r="r" b="b"/>
                <a:pathLst>
                  <a:path w="2294" h="1620" extrusionOk="0">
                    <a:moveTo>
                      <a:pt x="1446" y="0"/>
                    </a:moveTo>
                    <a:cubicBezTo>
                      <a:pt x="1269" y="0"/>
                      <a:pt x="1093" y="21"/>
                      <a:pt x="921" y="58"/>
                    </a:cubicBezTo>
                    <a:cubicBezTo>
                      <a:pt x="706" y="105"/>
                      <a:pt x="0" y="208"/>
                      <a:pt x="56" y="532"/>
                    </a:cubicBezTo>
                    <a:cubicBezTo>
                      <a:pt x="76" y="669"/>
                      <a:pt x="190" y="775"/>
                      <a:pt x="299" y="864"/>
                    </a:cubicBezTo>
                    <a:cubicBezTo>
                      <a:pt x="433" y="975"/>
                      <a:pt x="564" y="1090"/>
                      <a:pt x="698" y="1201"/>
                    </a:cubicBezTo>
                    <a:lnTo>
                      <a:pt x="1189" y="1620"/>
                    </a:lnTo>
                    <a:cubicBezTo>
                      <a:pt x="1158" y="1542"/>
                      <a:pt x="1122" y="1458"/>
                      <a:pt x="1091" y="1377"/>
                    </a:cubicBezTo>
                    <a:cubicBezTo>
                      <a:pt x="1038" y="1240"/>
                      <a:pt x="982" y="1104"/>
                      <a:pt x="991" y="959"/>
                    </a:cubicBezTo>
                    <a:cubicBezTo>
                      <a:pt x="999" y="719"/>
                      <a:pt x="1186" y="512"/>
                      <a:pt x="1398" y="401"/>
                    </a:cubicBezTo>
                    <a:cubicBezTo>
                      <a:pt x="1613" y="289"/>
                      <a:pt x="1858" y="258"/>
                      <a:pt x="2098" y="231"/>
                    </a:cubicBezTo>
                    <a:cubicBezTo>
                      <a:pt x="2162" y="222"/>
                      <a:pt x="2227" y="211"/>
                      <a:pt x="2294" y="205"/>
                    </a:cubicBezTo>
                    <a:cubicBezTo>
                      <a:pt x="2252" y="180"/>
                      <a:pt x="2207" y="161"/>
                      <a:pt x="2162" y="139"/>
                    </a:cubicBezTo>
                    <a:cubicBezTo>
                      <a:pt x="1935" y="41"/>
                      <a:pt x="1691" y="0"/>
                      <a:pt x="1446"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14" name="Google Shape;7507;p57"/>
              <p:cNvSpPr/>
              <p:nvPr/>
            </p:nvSpPr>
            <p:spPr>
              <a:xfrm>
                <a:off x="5388131" y="2361881"/>
                <a:ext cx="53842" cy="49408"/>
              </a:xfrm>
              <a:custGeom>
                <a:avLst/>
                <a:gdLst/>
                <a:ahLst/>
                <a:cxnLst/>
                <a:rect l="l" t="t" r="r" b="b"/>
                <a:pathLst>
                  <a:path w="1117" h="1025" extrusionOk="0">
                    <a:moveTo>
                      <a:pt x="559" y="0"/>
                    </a:moveTo>
                    <a:cubicBezTo>
                      <a:pt x="320" y="0"/>
                      <a:pt x="106" y="168"/>
                      <a:pt x="56" y="414"/>
                    </a:cubicBezTo>
                    <a:cubicBezTo>
                      <a:pt x="1" y="690"/>
                      <a:pt x="182" y="958"/>
                      <a:pt x="461" y="1014"/>
                    </a:cubicBezTo>
                    <a:cubicBezTo>
                      <a:pt x="495" y="1021"/>
                      <a:pt x="528" y="1024"/>
                      <a:pt x="561" y="1024"/>
                    </a:cubicBezTo>
                    <a:cubicBezTo>
                      <a:pt x="799" y="1024"/>
                      <a:pt x="1012" y="854"/>
                      <a:pt x="1061" y="610"/>
                    </a:cubicBezTo>
                    <a:cubicBezTo>
                      <a:pt x="1117" y="333"/>
                      <a:pt x="935" y="66"/>
                      <a:pt x="656" y="10"/>
                    </a:cubicBezTo>
                    <a:cubicBezTo>
                      <a:pt x="624" y="3"/>
                      <a:pt x="591" y="0"/>
                      <a:pt x="55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15" name="Google Shape;7508;p57"/>
              <p:cNvSpPr/>
              <p:nvPr/>
            </p:nvSpPr>
            <p:spPr>
              <a:xfrm>
                <a:off x="5400085" y="2372968"/>
                <a:ext cx="29789" cy="27331"/>
              </a:xfrm>
              <a:custGeom>
                <a:avLst/>
                <a:gdLst/>
                <a:ahLst/>
                <a:cxnLst/>
                <a:rect l="l" t="t" r="r" b="b"/>
                <a:pathLst>
                  <a:path w="618" h="567" extrusionOk="0">
                    <a:moveTo>
                      <a:pt x="309" y="0"/>
                    </a:moveTo>
                    <a:cubicBezTo>
                      <a:pt x="178" y="0"/>
                      <a:pt x="59" y="94"/>
                      <a:pt x="32" y="229"/>
                    </a:cubicBezTo>
                    <a:cubicBezTo>
                      <a:pt x="1" y="382"/>
                      <a:pt x="101" y="530"/>
                      <a:pt x="255" y="561"/>
                    </a:cubicBezTo>
                    <a:cubicBezTo>
                      <a:pt x="273" y="565"/>
                      <a:pt x="292" y="566"/>
                      <a:pt x="310" y="566"/>
                    </a:cubicBezTo>
                    <a:cubicBezTo>
                      <a:pt x="442" y="566"/>
                      <a:pt x="560" y="472"/>
                      <a:pt x="587" y="338"/>
                    </a:cubicBezTo>
                    <a:cubicBezTo>
                      <a:pt x="618" y="184"/>
                      <a:pt x="517" y="39"/>
                      <a:pt x="364" y="6"/>
                    </a:cubicBezTo>
                    <a:cubicBezTo>
                      <a:pt x="345" y="2"/>
                      <a:pt x="327" y="0"/>
                      <a:pt x="30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16" name="Google Shape;7509;p57"/>
              <p:cNvSpPr/>
              <p:nvPr/>
            </p:nvSpPr>
            <p:spPr>
              <a:xfrm>
                <a:off x="5383841" y="2556623"/>
                <a:ext cx="414204" cy="419217"/>
              </a:xfrm>
              <a:custGeom>
                <a:avLst/>
                <a:gdLst/>
                <a:ahLst/>
                <a:cxnLst/>
                <a:rect l="l" t="t" r="r" b="b"/>
                <a:pathLst>
                  <a:path w="8593" h="8697" extrusionOk="0">
                    <a:moveTo>
                      <a:pt x="5559" y="1"/>
                    </a:moveTo>
                    <a:cubicBezTo>
                      <a:pt x="5463" y="1"/>
                      <a:pt x="5368" y="14"/>
                      <a:pt x="5276" y="43"/>
                    </a:cubicBezTo>
                    <a:cubicBezTo>
                      <a:pt x="5003" y="127"/>
                      <a:pt x="4785" y="322"/>
                      <a:pt x="4576" y="514"/>
                    </a:cubicBezTo>
                    <a:cubicBezTo>
                      <a:pt x="4397" y="676"/>
                      <a:pt x="4216" y="843"/>
                      <a:pt x="4074" y="1039"/>
                    </a:cubicBezTo>
                    <a:cubicBezTo>
                      <a:pt x="4068" y="1044"/>
                      <a:pt x="4062" y="1050"/>
                      <a:pt x="4060" y="1058"/>
                    </a:cubicBezTo>
                    <a:cubicBezTo>
                      <a:pt x="4037" y="1078"/>
                      <a:pt x="4023" y="1106"/>
                      <a:pt x="4007" y="1131"/>
                    </a:cubicBezTo>
                    <a:cubicBezTo>
                      <a:pt x="3995" y="1148"/>
                      <a:pt x="3990" y="1162"/>
                      <a:pt x="3979" y="1178"/>
                    </a:cubicBezTo>
                    <a:cubicBezTo>
                      <a:pt x="3968" y="1198"/>
                      <a:pt x="3956" y="1215"/>
                      <a:pt x="3948" y="1234"/>
                    </a:cubicBezTo>
                    <a:cubicBezTo>
                      <a:pt x="3926" y="1270"/>
                      <a:pt x="3909" y="1309"/>
                      <a:pt x="3895" y="1346"/>
                    </a:cubicBezTo>
                    <a:lnTo>
                      <a:pt x="3895" y="1351"/>
                    </a:lnTo>
                    <a:cubicBezTo>
                      <a:pt x="3870" y="1413"/>
                      <a:pt x="3850" y="1477"/>
                      <a:pt x="3836" y="1541"/>
                    </a:cubicBezTo>
                    <a:cubicBezTo>
                      <a:pt x="3828" y="1574"/>
                      <a:pt x="3822" y="1608"/>
                      <a:pt x="3814" y="1639"/>
                    </a:cubicBezTo>
                    <a:cubicBezTo>
                      <a:pt x="3786" y="1803"/>
                      <a:pt x="3781" y="1971"/>
                      <a:pt x="3775" y="2138"/>
                    </a:cubicBezTo>
                    <a:cubicBezTo>
                      <a:pt x="3775" y="2219"/>
                      <a:pt x="3772" y="2314"/>
                      <a:pt x="3767" y="2423"/>
                    </a:cubicBezTo>
                    <a:cubicBezTo>
                      <a:pt x="3613" y="1973"/>
                      <a:pt x="3306" y="1577"/>
                      <a:pt x="2868" y="1413"/>
                    </a:cubicBezTo>
                    <a:cubicBezTo>
                      <a:pt x="2654" y="1333"/>
                      <a:pt x="2429" y="1316"/>
                      <a:pt x="2200" y="1316"/>
                    </a:cubicBezTo>
                    <a:cubicBezTo>
                      <a:pt x="2017" y="1316"/>
                      <a:pt x="1831" y="1327"/>
                      <a:pt x="1645" y="1327"/>
                    </a:cubicBezTo>
                    <a:cubicBezTo>
                      <a:pt x="1526" y="1327"/>
                      <a:pt x="1407" y="1322"/>
                      <a:pt x="1289" y="1307"/>
                    </a:cubicBezTo>
                    <a:cubicBezTo>
                      <a:pt x="1168" y="1290"/>
                      <a:pt x="1045" y="1261"/>
                      <a:pt x="922" y="1261"/>
                    </a:cubicBezTo>
                    <a:cubicBezTo>
                      <a:pt x="885" y="1261"/>
                      <a:pt x="847" y="1264"/>
                      <a:pt x="809" y="1270"/>
                    </a:cubicBezTo>
                    <a:cubicBezTo>
                      <a:pt x="452" y="1337"/>
                      <a:pt x="252" y="1756"/>
                      <a:pt x="307" y="2110"/>
                    </a:cubicBezTo>
                    <a:cubicBezTo>
                      <a:pt x="363" y="2470"/>
                      <a:pt x="603" y="2768"/>
                      <a:pt x="854" y="3028"/>
                    </a:cubicBezTo>
                    <a:cubicBezTo>
                      <a:pt x="1161" y="3338"/>
                      <a:pt x="1499" y="3619"/>
                      <a:pt x="1861" y="3865"/>
                    </a:cubicBezTo>
                    <a:cubicBezTo>
                      <a:pt x="1847" y="3868"/>
                      <a:pt x="1836" y="3868"/>
                      <a:pt x="1828" y="3870"/>
                    </a:cubicBezTo>
                    <a:cubicBezTo>
                      <a:pt x="1819" y="3870"/>
                      <a:pt x="1817" y="3870"/>
                      <a:pt x="1808" y="3876"/>
                    </a:cubicBezTo>
                    <a:lnTo>
                      <a:pt x="1663" y="3907"/>
                    </a:lnTo>
                    <a:cubicBezTo>
                      <a:pt x="1660" y="3907"/>
                      <a:pt x="1655" y="3909"/>
                      <a:pt x="1652" y="3909"/>
                    </a:cubicBezTo>
                    <a:cubicBezTo>
                      <a:pt x="1273" y="3996"/>
                      <a:pt x="907" y="4158"/>
                      <a:pt x="756" y="4498"/>
                    </a:cubicBezTo>
                    <a:cubicBezTo>
                      <a:pt x="676" y="4688"/>
                      <a:pt x="673" y="4911"/>
                      <a:pt x="539" y="5067"/>
                    </a:cubicBezTo>
                    <a:cubicBezTo>
                      <a:pt x="419" y="5215"/>
                      <a:pt x="210" y="5265"/>
                      <a:pt x="98" y="5424"/>
                    </a:cubicBezTo>
                    <a:cubicBezTo>
                      <a:pt x="0" y="5564"/>
                      <a:pt x="6" y="5767"/>
                      <a:pt x="104" y="5915"/>
                    </a:cubicBezTo>
                    <a:cubicBezTo>
                      <a:pt x="201" y="6058"/>
                      <a:pt x="369" y="6150"/>
                      <a:pt x="539" y="6172"/>
                    </a:cubicBezTo>
                    <a:cubicBezTo>
                      <a:pt x="662" y="6191"/>
                      <a:pt x="790" y="6180"/>
                      <a:pt x="907" y="6222"/>
                    </a:cubicBezTo>
                    <a:cubicBezTo>
                      <a:pt x="1234" y="6345"/>
                      <a:pt x="1303" y="6839"/>
                      <a:pt x="1635" y="6953"/>
                    </a:cubicBezTo>
                    <a:cubicBezTo>
                      <a:pt x="1681" y="6969"/>
                      <a:pt x="1728" y="6976"/>
                      <a:pt x="1774" y="6976"/>
                    </a:cubicBezTo>
                    <a:cubicBezTo>
                      <a:pt x="1955" y="6976"/>
                      <a:pt x="2138" y="6870"/>
                      <a:pt x="2291" y="6763"/>
                    </a:cubicBezTo>
                    <a:lnTo>
                      <a:pt x="2294" y="6763"/>
                    </a:lnTo>
                    <a:cubicBezTo>
                      <a:pt x="2302" y="6758"/>
                      <a:pt x="2305" y="6752"/>
                      <a:pt x="2310" y="6749"/>
                    </a:cubicBezTo>
                    <a:cubicBezTo>
                      <a:pt x="2506" y="6610"/>
                      <a:pt x="2695" y="6457"/>
                      <a:pt x="2877" y="6295"/>
                    </a:cubicBezTo>
                    <a:cubicBezTo>
                      <a:pt x="2893" y="6281"/>
                      <a:pt x="2907" y="6267"/>
                      <a:pt x="2921" y="6253"/>
                    </a:cubicBezTo>
                    <a:cubicBezTo>
                      <a:pt x="2994" y="6186"/>
                      <a:pt x="3072" y="6116"/>
                      <a:pt x="3142" y="6046"/>
                    </a:cubicBezTo>
                    <a:lnTo>
                      <a:pt x="3142" y="6046"/>
                    </a:lnTo>
                    <a:cubicBezTo>
                      <a:pt x="3114" y="6150"/>
                      <a:pt x="3089" y="6250"/>
                      <a:pt x="3072" y="6351"/>
                    </a:cubicBezTo>
                    <a:cubicBezTo>
                      <a:pt x="3072" y="6359"/>
                      <a:pt x="3072" y="6364"/>
                      <a:pt x="3069" y="6373"/>
                    </a:cubicBezTo>
                    <a:cubicBezTo>
                      <a:pt x="3058" y="6445"/>
                      <a:pt x="3047" y="6518"/>
                      <a:pt x="3041" y="6590"/>
                    </a:cubicBezTo>
                    <a:cubicBezTo>
                      <a:pt x="3041" y="6602"/>
                      <a:pt x="3036" y="6610"/>
                      <a:pt x="3036" y="6616"/>
                    </a:cubicBezTo>
                    <a:cubicBezTo>
                      <a:pt x="2994" y="7118"/>
                      <a:pt x="3075" y="7631"/>
                      <a:pt x="3298" y="8083"/>
                    </a:cubicBezTo>
                    <a:cubicBezTo>
                      <a:pt x="3446" y="8389"/>
                      <a:pt x="3727" y="8697"/>
                      <a:pt x="4048" y="8697"/>
                    </a:cubicBezTo>
                    <a:cubicBezTo>
                      <a:pt x="4090" y="8697"/>
                      <a:pt x="4133" y="8691"/>
                      <a:pt x="4177" y="8680"/>
                    </a:cubicBezTo>
                    <a:cubicBezTo>
                      <a:pt x="4500" y="8594"/>
                      <a:pt x="4645" y="8222"/>
                      <a:pt x="4863" y="7969"/>
                    </a:cubicBezTo>
                    <a:cubicBezTo>
                      <a:pt x="5114" y="7684"/>
                      <a:pt x="5513" y="7492"/>
                      <a:pt x="5627" y="7140"/>
                    </a:cubicBezTo>
                    <a:cubicBezTo>
                      <a:pt x="5636" y="7118"/>
                      <a:pt x="5639" y="7101"/>
                      <a:pt x="5644" y="7079"/>
                    </a:cubicBezTo>
                    <a:cubicBezTo>
                      <a:pt x="5658" y="7017"/>
                      <a:pt x="5664" y="6950"/>
                      <a:pt x="5658" y="6889"/>
                    </a:cubicBezTo>
                    <a:cubicBezTo>
                      <a:pt x="5655" y="6822"/>
                      <a:pt x="5644" y="6758"/>
                      <a:pt x="5627" y="6696"/>
                    </a:cubicBezTo>
                    <a:cubicBezTo>
                      <a:pt x="5594" y="6571"/>
                      <a:pt x="5538" y="6445"/>
                      <a:pt x="5482" y="6325"/>
                    </a:cubicBezTo>
                    <a:cubicBezTo>
                      <a:pt x="5404" y="6178"/>
                      <a:pt x="5332" y="6016"/>
                      <a:pt x="5259" y="5857"/>
                    </a:cubicBezTo>
                    <a:cubicBezTo>
                      <a:pt x="5237" y="5807"/>
                      <a:pt x="5212" y="5759"/>
                      <a:pt x="5189" y="5706"/>
                    </a:cubicBezTo>
                    <a:lnTo>
                      <a:pt x="5189" y="5706"/>
                    </a:lnTo>
                    <a:cubicBezTo>
                      <a:pt x="5209" y="5726"/>
                      <a:pt x="5234" y="5745"/>
                      <a:pt x="5254" y="5765"/>
                    </a:cubicBezTo>
                    <a:cubicBezTo>
                      <a:pt x="5407" y="5893"/>
                      <a:pt x="5558" y="6024"/>
                      <a:pt x="5711" y="6152"/>
                    </a:cubicBezTo>
                    <a:cubicBezTo>
                      <a:pt x="5820" y="6242"/>
                      <a:pt x="5923" y="6334"/>
                      <a:pt x="6032" y="6423"/>
                    </a:cubicBezTo>
                    <a:lnTo>
                      <a:pt x="6035" y="6429"/>
                    </a:lnTo>
                    <a:cubicBezTo>
                      <a:pt x="6227" y="6590"/>
                      <a:pt x="6423" y="6755"/>
                      <a:pt x="6662" y="6833"/>
                    </a:cubicBezTo>
                    <a:cubicBezTo>
                      <a:pt x="6758" y="6863"/>
                      <a:pt x="6855" y="6877"/>
                      <a:pt x="6952" y="6877"/>
                    </a:cubicBezTo>
                    <a:cubicBezTo>
                      <a:pt x="7418" y="6877"/>
                      <a:pt x="7877" y="6553"/>
                      <a:pt x="8180" y="6172"/>
                    </a:cubicBezTo>
                    <a:cubicBezTo>
                      <a:pt x="8356" y="5954"/>
                      <a:pt x="8509" y="5698"/>
                      <a:pt x="8537" y="5419"/>
                    </a:cubicBezTo>
                    <a:cubicBezTo>
                      <a:pt x="8593" y="4911"/>
                      <a:pt x="8230" y="4453"/>
                      <a:pt x="7776" y="4188"/>
                    </a:cubicBezTo>
                    <a:cubicBezTo>
                      <a:pt x="7742" y="4169"/>
                      <a:pt x="7706" y="4149"/>
                      <a:pt x="7672" y="4133"/>
                    </a:cubicBezTo>
                    <a:lnTo>
                      <a:pt x="7667" y="4133"/>
                    </a:lnTo>
                    <a:cubicBezTo>
                      <a:pt x="7633" y="4116"/>
                      <a:pt x="7597" y="4099"/>
                      <a:pt x="7564" y="4085"/>
                    </a:cubicBezTo>
                    <a:cubicBezTo>
                      <a:pt x="7207" y="3933"/>
                      <a:pt x="6826" y="3866"/>
                      <a:pt x="6440" y="3866"/>
                    </a:cubicBezTo>
                    <a:cubicBezTo>
                      <a:pt x="6402" y="3866"/>
                      <a:pt x="6365" y="3866"/>
                      <a:pt x="6328" y="3868"/>
                    </a:cubicBezTo>
                    <a:cubicBezTo>
                      <a:pt x="6389" y="3837"/>
                      <a:pt x="6445" y="3806"/>
                      <a:pt x="6495" y="3778"/>
                    </a:cubicBezTo>
                    <a:cubicBezTo>
                      <a:pt x="6704" y="3658"/>
                      <a:pt x="6933" y="3480"/>
                      <a:pt x="6925" y="3240"/>
                    </a:cubicBezTo>
                    <a:cubicBezTo>
                      <a:pt x="6922" y="3215"/>
                      <a:pt x="6919" y="3195"/>
                      <a:pt x="6914" y="3173"/>
                    </a:cubicBezTo>
                    <a:cubicBezTo>
                      <a:pt x="6911" y="3167"/>
                      <a:pt x="6911" y="3159"/>
                      <a:pt x="6908" y="3153"/>
                    </a:cubicBezTo>
                    <a:cubicBezTo>
                      <a:pt x="6905" y="3137"/>
                      <a:pt x="6900" y="3123"/>
                      <a:pt x="6894" y="3103"/>
                    </a:cubicBezTo>
                    <a:cubicBezTo>
                      <a:pt x="6894" y="3100"/>
                      <a:pt x="6891" y="3095"/>
                      <a:pt x="6886" y="3086"/>
                    </a:cubicBezTo>
                    <a:cubicBezTo>
                      <a:pt x="6880" y="3067"/>
                      <a:pt x="6872" y="3047"/>
                      <a:pt x="6863" y="3031"/>
                    </a:cubicBezTo>
                    <a:cubicBezTo>
                      <a:pt x="6863" y="3028"/>
                      <a:pt x="6863" y="3028"/>
                      <a:pt x="6858" y="3025"/>
                    </a:cubicBezTo>
                    <a:cubicBezTo>
                      <a:pt x="6824" y="2950"/>
                      <a:pt x="6771" y="2877"/>
                      <a:pt x="6732" y="2805"/>
                    </a:cubicBezTo>
                    <a:cubicBezTo>
                      <a:pt x="6713" y="2766"/>
                      <a:pt x="6696" y="2732"/>
                      <a:pt x="6682" y="2693"/>
                    </a:cubicBezTo>
                    <a:cubicBezTo>
                      <a:pt x="6584" y="2428"/>
                      <a:pt x="6696" y="2135"/>
                      <a:pt x="6755" y="1856"/>
                    </a:cubicBezTo>
                    <a:cubicBezTo>
                      <a:pt x="6852" y="1396"/>
                      <a:pt x="6794" y="883"/>
                      <a:pt x="6517" y="503"/>
                    </a:cubicBezTo>
                    <a:cubicBezTo>
                      <a:pt x="6298" y="202"/>
                      <a:pt x="5927" y="1"/>
                      <a:pt x="555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17" name="Google Shape;7510;p57"/>
              <p:cNvSpPr/>
              <p:nvPr/>
            </p:nvSpPr>
            <p:spPr>
              <a:xfrm>
                <a:off x="5561470" y="2587859"/>
                <a:ext cx="136799" cy="179699"/>
              </a:xfrm>
              <a:custGeom>
                <a:avLst/>
                <a:gdLst/>
                <a:ahLst/>
                <a:cxnLst/>
                <a:rect l="l" t="t" r="r" b="b"/>
                <a:pathLst>
                  <a:path w="2838" h="3728" extrusionOk="0">
                    <a:moveTo>
                      <a:pt x="1680" y="1"/>
                    </a:moveTo>
                    <a:cubicBezTo>
                      <a:pt x="1599" y="1"/>
                      <a:pt x="1518" y="12"/>
                      <a:pt x="1440" y="36"/>
                    </a:cubicBezTo>
                    <a:cubicBezTo>
                      <a:pt x="1212" y="106"/>
                      <a:pt x="1025" y="274"/>
                      <a:pt x="849" y="438"/>
                    </a:cubicBezTo>
                    <a:cubicBezTo>
                      <a:pt x="620" y="645"/>
                      <a:pt x="389" y="859"/>
                      <a:pt x="271" y="1147"/>
                    </a:cubicBezTo>
                    <a:cubicBezTo>
                      <a:pt x="188" y="1356"/>
                      <a:pt x="174" y="1588"/>
                      <a:pt x="171" y="1816"/>
                    </a:cubicBezTo>
                    <a:cubicBezTo>
                      <a:pt x="165" y="2279"/>
                      <a:pt x="1" y="3465"/>
                      <a:pt x="559" y="3677"/>
                    </a:cubicBezTo>
                    <a:cubicBezTo>
                      <a:pt x="652" y="3712"/>
                      <a:pt x="759" y="3727"/>
                      <a:pt x="873" y="3727"/>
                    </a:cubicBezTo>
                    <a:cubicBezTo>
                      <a:pt x="1402" y="3727"/>
                      <a:pt x="2103" y="3404"/>
                      <a:pt x="2470" y="3200"/>
                    </a:cubicBezTo>
                    <a:cubicBezTo>
                      <a:pt x="2648" y="3100"/>
                      <a:pt x="2838" y="2952"/>
                      <a:pt x="2835" y="2745"/>
                    </a:cubicBezTo>
                    <a:cubicBezTo>
                      <a:pt x="2830" y="2578"/>
                      <a:pt x="2690" y="2447"/>
                      <a:pt x="2634" y="2285"/>
                    </a:cubicBezTo>
                    <a:cubicBezTo>
                      <a:pt x="2553" y="2059"/>
                      <a:pt x="2648" y="1811"/>
                      <a:pt x="2696" y="1574"/>
                    </a:cubicBezTo>
                    <a:cubicBezTo>
                      <a:pt x="2779" y="1183"/>
                      <a:pt x="2726" y="751"/>
                      <a:pt x="2495" y="427"/>
                    </a:cubicBezTo>
                    <a:cubicBezTo>
                      <a:pt x="2309" y="170"/>
                      <a:pt x="1992" y="1"/>
                      <a:pt x="168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18" name="Google Shape;7511;p57"/>
              <p:cNvSpPr/>
              <p:nvPr/>
            </p:nvSpPr>
            <p:spPr>
              <a:xfrm>
                <a:off x="5588223" y="2685374"/>
                <a:ext cx="70135" cy="69701"/>
              </a:xfrm>
              <a:custGeom>
                <a:avLst/>
                <a:gdLst/>
                <a:ahLst/>
                <a:cxnLst/>
                <a:rect l="l" t="t" r="r" b="b"/>
                <a:pathLst>
                  <a:path w="1455" h="1446" extrusionOk="0">
                    <a:moveTo>
                      <a:pt x="1377" y="0"/>
                    </a:moveTo>
                    <a:cubicBezTo>
                      <a:pt x="1353" y="0"/>
                      <a:pt x="1329" y="13"/>
                      <a:pt x="1318" y="36"/>
                    </a:cubicBezTo>
                    <a:cubicBezTo>
                      <a:pt x="1033" y="574"/>
                      <a:pt x="581" y="1029"/>
                      <a:pt x="46" y="1319"/>
                    </a:cubicBezTo>
                    <a:cubicBezTo>
                      <a:pt x="15" y="1336"/>
                      <a:pt x="1" y="1378"/>
                      <a:pt x="18" y="1414"/>
                    </a:cubicBezTo>
                    <a:cubicBezTo>
                      <a:pt x="23" y="1431"/>
                      <a:pt x="40" y="1442"/>
                      <a:pt x="62" y="1445"/>
                    </a:cubicBezTo>
                    <a:cubicBezTo>
                      <a:pt x="66" y="1446"/>
                      <a:pt x="70" y="1446"/>
                      <a:pt x="74" y="1446"/>
                    </a:cubicBezTo>
                    <a:cubicBezTo>
                      <a:pt x="85" y="1446"/>
                      <a:pt x="97" y="1443"/>
                      <a:pt x="107" y="1439"/>
                    </a:cubicBezTo>
                    <a:cubicBezTo>
                      <a:pt x="665" y="1138"/>
                      <a:pt x="1139" y="661"/>
                      <a:pt x="1438" y="100"/>
                    </a:cubicBezTo>
                    <a:cubicBezTo>
                      <a:pt x="1454" y="67"/>
                      <a:pt x="1443" y="25"/>
                      <a:pt x="1410" y="8"/>
                    </a:cubicBezTo>
                    <a:cubicBezTo>
                      <a:pt x="1399" y="3"/>
                      <a:pt x="1388" y="0"/>
                      <a:pt x="1377"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19" name="Google Shape;7512;p57"/>
              <p:cNvSpPr/>
              <p:nvPr/>
            </p:nvSpPr>
            <p:spPr>
              <a:xfrm>
                <a:off x="5594296" y="2681759"/>
                <a:ext cx="21306" cy="71291"/>
              </a:xfrm>
              <a:custGeom>
                <a:avLst/>
                <a:gdLst/>
                <a:ahLst/>
                <a:cxnLst/>
                <a:rect l="l" t="t" r="r" b="b"/>
                <a:pathLst>
                  <a:path w="442" h="1479" extrusionOk="0">
                    <a:moveTo>
                      <a:pt x="365" y="0"/>
                    </a:moveTo>
                    <a:cubicBezTo>
                      <a:pt x="339" y="0"/>
                      <a:pt x="316" y="12"/>
                      <a:pt x="302" y="39"/>
                    </a:cubicBezTo>
                    <a:cubicBezTo>
                      <a:pt x="104" y="463"/>
                      <a:pt x="0" y="937"/>
                      <a:pt x="6" y="1408"/>
                    </a:cubicBezTo>
                    <a:cubicBezTo>
                      <a:pt x="6" y="1445"/>
                      <a:pt x="31" y="1470"/>
                      <a:pt x="62" y="1475"/>
                    </a:cubicBezTo>
                    <a:cubicBezTo>
                      <a:pt x="70" y="1478"/>
                      <a:pt x="73" y="1478"/>
                      <a:pt x="76" y="1478"/>
                    </a:cubicBezTo>
                    <a:cubicBezTo>
                      <a:pt x="115" y="1478"/>
                      <a:pt x="143" y="1447"/>
                      <a:pt x="143" y="1408"/>
                    </a:cubicBezTo>
                    <a:cubicBezTo>
                      <a:pt x="134" y="959"/>
                      <a:pt x="232" y="504"/>
                      <a:pt x="424" y="97"/>
                    </a:cubicBezTo>
                    <a:cubicBezTo>
                      <a:pt x="441" y="64"/>
                      <a:pt x="427" y="25"/>
                      <a:pt x="394" y="5"/>
                    </a:cubicBezTo>
                    <a:cubicBezTo>
                      <a:pt x="384" y="2"/>
                      <a:pt x="374" y="0"/>
                      <a:pt x="365"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20" name="Google Shape;7513;p57"/>
              <p:cNvSpPr/>
              <p:nvPr/>
            </p:nvSpPr>
            <p:spPr>
              <a:xfrm>
                <a:off x="5577473" y="2634182"/>
                <a:ext cx="92163" cy="120892"/>
              </a:xfrm>
              <a:custGeom>
                <a:avLst/>
                <a:gdLst/>
                <a:ahLst/>
                <a:cxnLst/>
                <a:rect l="l" t="t" r="r" b="b"/>
                <a:pathLst>
                  <a:path w="1912" h="2508" extrusionOk="0">
                    <a:moveTo>
                      <a:pt x="1126" y="1"/>
                    </a:moveTo>
                    <a:cubicBezTo>
                      <a:pt x="1073" y="1"/>
                      <a:pt x="1020" y="8"/>
                      <a:pt x="969" y="24"/>
                    </a:cubicBezTo>
                    <a:cubicBezTo>
                      <a:pt x="815" y="74"/>
                      <a:pt x="690" y="186"/>
                      <a:pt x="567" y="292"/>
                    </a:cubicBezTo>
                    <a:cubicBezTo>
                      <a:pt x="414" y="431"/>
                      <a:pt x="257" y="579"/>
                      <a:pt x="182" y="766"/>
                    </a:cubicBezTo>
                    <a:cubicBezTo>
                      <a:pt x="123" y="911"/>
                      <a:pt x="115" y="1065"/>
                      <a:pt x="115" y="1218"/>
                    </a:cubicBezTo>
                    <a:cubicBezTo>
                      <a:pt x="112" y="1530"/>
                      <a:pt x="1" y="2328"/>
                      <a:pt x="377" y="2468"/>
                    </a:cubicBezTo>
                    <a:cubicBezTo>
                      <a:pt x="445" y="2495"/>
                      <a:pt x="522" y="2507"/>
                      <a:pt x="604" y="2507"/>
                    </a:cubicBezTo>
                    <a:cubicBezTo>
                      <a:pt x="958" y="2507"/>
                      <a:pt x="1417" y="2291"/>
                      <a:pt x="1663" y="2155"/>
                    </a:cubicBezTo>
                    <a:cubicBezTo>
                      <a:pt x="1781" y="2088"/>
                      <a:pt x="1912" y="1988"/>
                      <a:pt x="1906" y="1849"/>
                    </a:cubicBezTo>
                    <a:cubicBezTo>
                      <a:pt x="1903" y="1731"/>
                      <a:pt x="1809" y="1645"/>
                      <a:pt x="1772" y="1539"/>
                    </a:cubicBezTo>
                    <a:cubicBezTo>
                      <a:pt x="1716" y="1385"/>
                      <a:pt x="1781" y="1218"/>
                      <a:pt x="1814" y="1059"/>
                    </a:cubicBezTo>
                    <a:cubicBezTo>
                      <a:pt x="1870" y="794"/>
                      <a:pt x="1834" y="507"/>
                      <a:pt x="1677" y="289"/>
                    </a:cubicBezTo>
                    <a:cubicBezTo>
                      <a:pt x="1553" y="117"/>
                      <a:pt x="1337" y="1"/>
                      <a:pt x="112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21" name="Google Shape;7514;p57"/>
              <p:cNvSpPr/>
              <p:nvPr/>
            </p:nvSpPr>
            <p:spPr>
              <a:xfrm>
                <a:off x="5584897" y="2745532"/>
                <a:ext cx="181723" cy="123302"/>
              </a:xfrm>
              <a:custGeom>
                <a:avLst/>
                <a:gdLst/>
                <a:ahLst/>
                <a:cxnLst/>
                <a:rect l="l" t="t" r="r" b="b"/>
                <a:pathLst>
                  <a:path w="3770" h="2558" extrusionOk="0">
                    <a:moveTo>
                      <a:pt x="1940" y="0"/>
                    </a:moveTo>
                    <a:cubicBezTo>
                      <a:pt x="1702" y="0"/>
                      <a:pt x="1462" y="30"/>
                      <a:pt x="1230" y="83"/>
                    </a:cubicBezTo>
                    <a:cubicBezTo>
                      <a:pt x="943" y="141"/>
                      <a:pt x="0" y="283"/>
                      <a:pt x="73" y="721"/>
                    </a:cubicBezTo>
                    <a:cubicBezTo>
                      <a:pt x="103" y="908"/>
                      <a:pt x="257" y="1045"/>
                      <a:pt x="399" y="1168"/>
                    </a:cubicBezTo>
                    <a:cubicBezTo>
                      <a:pt x="578" y="1321"/>
                      <a:pt x="756" y="1469"/>
                      <a:pt x="935" y="1620"/>
                    </a:cubicBezTo>
                    <a:cubicBezTo>
                      <a:pt x="1152" y="1804"/>
                      <a:pt x="1373" y="1991"/>
                      <a:pt x="1593" y="2178"/>
                    </a:cubicBezTo>
                    <a:cubicBezTo>
                      <a:pt x="1758" y="2314"/>
                      <a:pt x="1925" y="2457"/>
                      <a:pt x="2126" y="2521"/>
                    </a:cubicBezTo>
                    <a:cubicBezTo>
                      <a:pt x="2207" y="2546"/>
                      <a:pt x="2288" y="2558"/>
                      <a:pt x="2370" y="2558"/>
                    </a:cubicBezTo>
                    <a:cubicBezTo>
                      <a:pt x="2766" y="2558"/>
                      <a:pt x="3155" y="2282"/>
                      <a:pt x="3412" y="1963"/>
                    </a:cubicBezTo>
                    <a:cubicBezTo>
                      <a:pt x="3560" y="1773"/>
                      <a:pt x="3688" y="1561"/>
                      <a:pt x="3713" y="1324"/>
                    </a:cubicBezTo>
                    <a:cubicBezTo>
                      <a:pt x="3769" y="825"/>
                      <a:pt x="3351" y="387"/>
                      <a:pt x="2890" y="186"/>
                    </a:cubicBezTo>
                    <a:cubicBezTo>
                      <a:pt x="2587" y="56"/>
                      <a:pt x="2264" y="0"/>
                      <a:pt x="194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22" name="Google Shape;7515;p57"/>
              <p:cNvSpPr/>
              <p:nvPr/>
            </p:nvSpPr>
            <p:spPr>
              <a:xfrm>
                <a:off x="5599117" y="2762259"/>
                <a:ext cx="96742" cy="19811"/>
              </a:xfrm>
              <a:custGeom>
                <a:avLst/>
                <a:gdLst/>
                <a:ahLst/>
                <a:cxnLst/>
                <a:rect l="l" t="t" r="r" b="b"/>
                <a:pathLst>
                  <a:path w="2007" h="411" extrusionOk="0">
                    <a:moveTo>
                      <a:pt x="707" y="0"/>
                    </a:moveTo>
                    <a:cubicBezTo>
                      <a:pt x="490" y="0"/>
                      <a:pt x="273" y="24"/>
                      <a:pt x="59" y="73"/>
                    </a:cubicBezTo>
                    <a:cubicBezTo>
                      <a:pt x="26" y="84"/>
                      <a:pt x="1" y="118"/>
                      <a:pt x="6" y="154"/>
                    </a:cubicBezTo>
                    <a:cubicBezTo>
                      <a:pt x="15" y="182"/>
                      <a:pt x="32" y="201"/>
                      <a:pt x="59" y="207"/>
                    </a:cubicBezTo>
                    <a:cubicBezTo>
                      <a:pt x="65" y="208"/>
                      <a:pt x="69" y="209"/>
                      <a:pt x="73" y="209"/>
                    </a:cubicBezTo>
                    <a:cubicBezTo>
                      <a:pt x="78" y="209"/>
                      <a:pt x="82" y="208"/>
                      <a:pt x="87" y="207"/>
                    </a:cubicBezTo>
                    <a:cubicBezTo>
                      <a:pt x="291" y="160"/>
                      <a:pt x="499" y="137"/>
                      <a:pt x="707" y="137"/>
                    </a:cubicBezTo>
                    <a:cubicBezTo>
                      <a:pt x="1117" y="137"/>
                      <a:pt x="1526" y="227"/>
                      <a:pt x="1898" y="405"/>
                    </a:cubicBezTo>
                    <a:cubicBezTo>
                      <a:pt x="1907" y="409"/>
                      <a:pt x="1916" y="411"/>
                      <a:pt x="1926" y="411"/>
                    </a:cubicBezTo>
                    <a:cubicBezTo>
                      <a:pt x="1950" y="411"/>
                      <a:pt x="1975" y="398"/>
                      <a:pt x="1987" y="374"/>
                    </a:cubicBezTo>
                    <a:cubicBezTo>
                      <a:pt x="2007" y="338"/>
                      <a:pt x="1993" y="299"/>
                      <a:pt x="1957" y="282"/>
                    </a:cubicBezTo>
                    <a:cubicBezTo>
                      <a:pt x="1565" y="95"/>
                      <a:pt x="1137" y="0"/>
                      <a:pt x="707"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23" name="Google Shape;7516;p57"/>
              <p:cNvSpPr/>
              <p:nvPr/>
            </p:nvSpPr>
            <p:spPr>
              <a:xfrm>
                <a:off x="5602877" y="2779082"/>
                <a:ext cx="71340" cy="48685"/>
              </a:xfrm>
              <a:custGeom>
                <a:avLst/>
                <a:gdLst/>
                <a:ahLst/>
                <a:cxnLst/>
                <a:rect l="l" t="t" r="r" b="b"/>
                <a:pathLst>
                  <a:path w="1480" h="1010" extrusionOk="0">
                    <a:moveTo>
                      <a:pt x="75" y="1"/>
                    </a:moveTo>
                    <a:cubicBezTo>
                      <a:pt x="58" y="1"/>
                      <a:pt x="42" y="7"/>
                      <a:pt x="29" y="20"/>
                    </a:cubicBezTo>
                    <a:cubicBezTo>
                      <a:pt x="1" y="45"/>
                      <a:pt x="1" y="90"/>
                      <a:pt x="29" y="117"/>
                    </a:cubicBezTo>
                    <a:cubicBezTo>
                      <a:pt x="411" y="497"/>
                      <a:pt x="877" y="807"/>
                      <a:pt x="1376" y="1007"/>
                    </a:cubicBezTo>
                    <a:cubicBezTo>
                      <a:pt x="1381" y="1006"/>
                      <a:pt x="1383" y="1005"/>
                      <a:pt x="1385" y="1005"/>
                    </a:cubicBezTo>
                    <a:cubicBezTo>
                      <a:pt x="1388" y="1005"/>
                      <a:pt x="1389" y="1006"/>
                      <a:pt x="1390" y="1007"/>
                    </a:cubicBezTo>
                    <a:cubicBezTo>
                      <a:pt x="1395" y="1009"/>
                      <a:pt x="1400" y="1009"/>
                      <a:pt x="1405" y="1009"/>
                    </a:cubicBezTo>
                    <a:cubicBezTo>
                      <a:pt x="1431" y="1009"/>
                      <a:pt x="1457" y="991"/>
                      <a:pt x="1468" y="966"/>
                    </a:cubicBezTo>
                    <a:cubicBezTo>
                      <a:pt x="1480" y="932"/>
                      <a:pt x="1463" y="893"/>
                      <a:pt x="1429" y="879"/>
                    </a:cubicBezTo>
                    <a:cubicBezTo>
                      <a:pt x="944" y="687"/>
                      <a:pt x="495" y="388"/>
                      <a:pt x="127" y="20"/>
                    </a:cubicBezTo>
                    <a:cubicBezTo>
                      <a:pt x="112" y="8"/>
                      <a:pt x="93" y="1"/>
                      <a:pt x="75"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24" name="Google Shape;7517;p57"/>
              <p:cNvSpPr/>
              <p:nvPr/>
            </p:nvSpPr>
            <p:spPr>
              <a:xfrm>
                <a:off x="5600611" y="2754112"/>
                <a:ext cx="120121" cy="81318"/>
              </a:xfrm>
              <a:custGeom>
                <a:avLst/>
                <a:gdLst/>
                <a:ahLst/>
                <a:cxnLst/>
                <a:rect l="l" t="t" r="r" b="b"/>
                <a:pathLst>
                  <a:path w="2492" h="1687" extrusionOk="0">
                    <a:moveTo>
                      <a:pt x="1272" y="0"/>
                    </a:moveTo>
                    <a:cubicBezTo>
                      <a:pt x="1118" y="0"/>
                      <a:pt x="963" y="18"/>
                      <a:pt x="812" y="50"/>
                    </a:cubicBezTo>
                    <a:cubicBezTo>
                      <a:pt x="625" y="91"/>
                      <a:pt x="1" y="183"/>
                      <a:pt x="51" y="474"/>
                    </a:cubicBezTo>
                    <a:cubicBezTo>
                      <a:pt x="70" y="594"/>
                      <a:pt x="171" y="686"/>
                      <a:pt x="266" y="767"/>
                    </a:cubicBezTo>
                    <a:cubicBezTo>
                      <a:pt x="386" y="867"/>
                      <a:pt x="500" y="965"/>
                      <a:pt x="617" y="1065"/>
                    </a:cubicBezTo>
                    <a:cubicBezTo>
                      <a:pt x="765" y="1188"/>
                      <a:pt x="907" y="1313"/>
                      <a:pt x="1055" y="1436"/>
                    </a:cubicBezTo>
                    <a:cubicBezTo>
                      <a:pt x="1161" y="1525"/>
                      <a:pt x="1270" y="1620"/>
                      <a:pt x="1407" y="1662"/>
                    </a:cubicBezTo>
                    <a:cubicBezTo>
                      <a:pt x="1460" y="1679"/>
                      <a:pt x="1513" y="1686"/>
                      <a:pt x="1567" y="1686"/>
                    </a:cubicBezTo>
                    <a:cubicBezTo>
                      <a:pt x="1828" y="1686"/>
                      <a:pt x="2086" y="1504"/>
                      <a:pt x="2258" y="1291"/>
                    </a:cubicBezTo>
                    <a:cubicBezTo>
                      <a:pt x="2355" y="1171"/>
                      <a:pt x="2439" y="1032"/>
                      <a:pt x="2456" y="873"/>
                    </a:cubicBezTo>
                    <a:cubicBezTo>
                      <a:pt x="2492" y="543"/>
                      <a:pt x="2216" y="256"/>
                      <a:pt x="1912" y="125"/>
                    </a:cubicBezTo>
                    <a:cubicBezTo>
                      <a:pt x="1709" y="37"/>
                      <a:pt x="1491" y="0"/>
                      <a:pt x="127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25" name="Google Shape;7518;p57"/>
              <p:cNvSpPr/>
              <p:nvPr/>
            </p:nvSpPr>
            <p:spPr>
              <a:xfrm>
                <a:off x="5425536" y="2639195"/>
                <a:ext cx="155357" cy="130870"/>
              </a:xfrm>
              <a:custGeom>
                <a:avLst/>
                <a:gdLst/>
                <a:ahLst/>
                <a:cxnLst/>
                <a:rect l="l" t="t" r="r" b="b"/>
                <a:pathLst>
                  <a:path w="3223" h="2715" extrusionOk="0">
                    <a:moveTo>
                      <a:pt x="580" y="1"/>
                    </a:moveTo>
                    <a:cubicBezTo>
                      <a:pt x="545" y="1"/>
                      <a:pt x="509" y="4"/>
                      <a:pt x="475" y="12"/>
                    </a:cubicBezTo>
                    <a:cubicBezTo>
                      <a:pt x="173" y="68"/>
                      <a:pt x="0" y="422"/>
                      <a:pt x="45" y="726"/>
                    </a:cubicBezTo>
                    <a:cubicBezTo>
                      <a:pt x="90" y="1028"/>
                      <a:pt x="293" y="1284"/>
                      <a:pt x="508" y="1505"/>
                    </a:cubicBezTo>
                    <a:cubicBezTo>
                      <a:pt x="843" y="1845"/>
                      <a:pt x="1222" y="2141"/>
                      <a:pt x="1635" y="2386"/>
                    </a:cubicBezTo>
                    <a:cubicBezTo>
                      <a:pt x="1858" y="2517"/>
                      <a:pt x="2257" y="2714"/>
                      <a:pt x="2590" y="2714"/>
                    </a:cubicBezTo>
                    <a:cubicBezTo>
                      <a:pt x="2711" y="2714"/>
                      <a:pt x="2823" y="2688"/>
                      <a:pt x="2916" y="2623"/>
                    </a:cubicBezTo>
                    <a:cubicBezTo>
                      <a:pt x="3222" y="2403"/>
                      <a:pt x="3114" y="1541"/>
                      <a:pt x="3044" y="1203"/>
                    </a:cubicBezTo>
                    <a:cubicBezTo>
                      <a:pt x="2946" y="743"/>
                      <a:pt x="2665" y="297"/>
                      <a:pt x="2221" y="132"/>
                    </a:cubicBezTo>
                    <a:cubicBezTo>
                      <a:pt x="2038" y="64"/>
                      <a:pt x="1846" y="50"/>
                      <a:pt x="1651" y="50"/>
                    </a:cubicBezTo>
                    <a:cubicBezTo>
                      <a:pt x="1500" y="50"/>
                      <a:pt x="1347" y="58"/>
                      <a:pt x="1195" y="58"/>
                    </a:cubicBezTo>
                    <a:cubicBezTo>
                      <a:pt x="1090" y="58"/>
                      <a:pt x="985" y="54"/>
                      <a:pt x="882" y="40"/>
                    </a:cubicBezTo>
                    <a:cubicBezTo>
                      <a:pt x="781" y="26"/>
                      <a:pt x="679" y="1"/>
                      <a:pt x="58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26" name="Google Shape;7519;p57"/>
              <p:cNvSpPr/>
              <p:nvPr/>
            </p:nvSpPr>
            <p:spPr>
              <a:xfrm>
                <a:off x="5528692" y="2684651"/>
                <a:ext cx="54083" cy="61747"/>
              </a:xfrm>
              <a:custGeom>
                <a:avLst/>
                <a:gdLst/>
                <a:ahLst/>
                <a:cxnLst/>
                <a:rect l="l" t="t" r="r" b="b"/>
                <a:pathLst>
                  <a:path w="1122" h="1281" extrusionOk="0">
                    <a:moveTo>
                      <a:pt x="76" y="1"/>
                    </a:moveTo>
                    <a:cubicBezTo>
                      <a:pt x="55" y="1"/>
                      <a:pt x="33" y="11"/>
                      <a:pt x="20" y="32"/>
                    </a:cubicBezTo>
                    <a:cubicBezTo>
                      <a:pt x="0" y="62"/>
                      <a:pt x="6" y="104"/>
                      <a:pt x="39" y="124"/>
                    </a:cubicBezTo>
                    <a:cubicBezTo>
                      <a:pt x="444" y="411"/>
                      <a:pt x="770" y="793"/>
                      <a:pt x="988" y="1240"/>
                    </a:cubicBezTo>
                    <a:cubicBezTo>
                      <a:pt x="993" y="1265"/>
                      <a:pt x="1013" y="1276"/>
                      <a:pt x="1032" y="1279"/>
                    </a:cubicBezTo>
                    <a:cubicBezTo>
                      <a:pt x="1037" y="1280"/>
                      <a:pt x="1042" y="1280"/>
                      <a:pt x="1048" y="1280"/>
                    </a:cubicBezTo>
                    <a:cubicBezTo>
                      <a:pt x="1056" y="1280"/>
                      <a:pt x="1065" y="1278"/>
                      <a:pt x="1074" y="1273"/>
                    </a:cubicBezTo>
                    <a:cubicBezTo>
                      <a:pt x="1108" y="1253"/>
                      <a:pt x="1122" y="1217"/>
                      <a:pt x="1105" y="1181"/>
                    </a:cubicBezTo>
                    <a:cubicBezTo>
                      <a:pt x="879" y="715"/>
                      <a:pt x="536" y="313"/>
                      <a:pt x="114" y="12"/>
                    </a:cubicBezTo>
                    <a:cubicBezTo>
                      <a:pt x="103" y="5"/>
                      <a:pt x="89" y="1"/>
                      <a:pt x="76"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27" name="Google Shape;7520;p57"/>
              <p:cNvSpPr/>
              <p:nvPr/>
            </p:nvSpPr>
            <p:spPr>
              <a:xfrm>
                <a:off x="5511435" y="2714730"/>
                <a:ext cx="61651" cy="38755"/>
              </a:xfrm>
              <a:custGeom>
                <a:avLst/>
                <a:gdLst/>
                <a:ahLst/>
                <a:cxnLst/>
                <a:rect l="l" t="t" r="r" b="b"/>
                <a:pathLst>
                  <a:path w="1279" h="804" extrusionOk="0">
                    <a:moveTo>
                      <a:pt x="75" y="0"/>
                    </a:moveTo>
                    <a:cubicBezTo>
                      <a:pt x="57" y="0"/>
                      <a:pt x="40" y="7"/>
                      <a:pt x="26" y="21"/>
                    </a:cubicBezTo>
                    <a:cubicBezTo>
                      <a:pt x="1" y="49"/>
                      <a:pt x="1" y="91"/>
                      <a:pt x="26" y="119"/>
                    </a:cubicBezTo>
                    <a:cubicBezTo>
                      <a:pt x="347" y="440"/>
                      <a:pt x="749" y="671"/>
                      <a:pt x="1181" y="797"/>
                    </a:cubicBezTo>
                    <a:cubicBezTo>
                      <a:pt x="1189" y="802"/>
                      <a:pt x="1192" y="802"/>
                      <a:pt x="1192" y="802"/>
                    </a:cubicBezTo>
                    <a:cubicBezTo>
                      <a:pt x="1196" y="803"/>
                      <a:pt x="1200" y="803"/>
                      <a:pt x="1203" y="803"/>
                    </a:cubicBezTo>
                    <a:cubicBezTo>
                      <a:pt x="1232" y="803"/>
                      <a:pt x="1258" y="784"/>
                      <a:pt x="1268" y="752"/>
                    </a:cubicBezTo>
                    <a:cubicBezTo>
                      <a:pt x="1279" y="719"/>
                      <a:pt x="1256" y="680"/>
                      <a:pt x="1223" y="669"/>
                    </a:cubicBezTo>
                    <a:cubicBezTo>
                      <a:pt x="810" y="551"/>
                      <a:pt x="431" y="323"/>
                      <a:pt x="124" y="21"/>
                    </a:cubicBezTo>
                    <a:cubicBezTo>
                      <a:pt x="110" y="7"/>
                      <a:pt x="92" y="0"/>
                      <a:pt x="75"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28" name="Google Shape;7521;p57"/>
              <p:cNvSpPr/>
              <p:nvPr/>
            </p:nvSpPr>
            <p:spPr>
              <a:xfrm>
                <a:off x="5465208" y="2668358"/>
                <a:ext cx="112987" cy="102720"/>
              </a:xfrm>
              <a:custGeom>
                <a:avLst/>
                <a:gdLst/>
                <a:ahLst/>
                <a:cxnLst/>
                <a:rect l="l" t="t" r="r" b="b"/>
                <a:pathLst>
                  <a:path w="2344" h="2131" extrusionOk="0">
                    <a:moveTo>
                      <a:pt x="437" y="1"/>
                    </a:moveTo>
                    <a:cubicBezTo>
                      <a:pt x="409" y="1"/>
                      <a:pt x="380" y="3"/>
                      <a:pt x="352" y="10"/>
                    </a:cubicBezTo>
                    <a:cubicBezTo>
                      <a:pt x="129" y="57"/>
                      <a:pt x="0" y="342"/>
                      <a:pt x="28" y="582"/>
                    </a:cubicBezTo>
                    <a:cubicBezTo>
                      <a:pt x="56" y="821"/>
                      <a:pt x="204" y="1020"/>
                      <a:pt x="357" y="1195"/>
                    </a:cubicBezTo>
                    <a:cubicBezTo>
                      <a:pt x="600" y="1463"/>
                      <a:pt x="873" y="1695"/>
                      <a:pt x="1175" y="1882"/>
                    </a:cubicBezTo>
                    <a:cubicBezTo>
                      <a:pt x="1333" y="1982"/>
                      <a:pt x="1617" y="2130"/>
                      <a:pt x="1859" y="2130"/>
                    </a:cubicBezTo>
                    <a:cubicBezTo>
                      <a:pt x="1953" y="2130"/>
                      <a:pt x="2040" y="2108"/>
                      <a:pt x="2112" y="2052"/>
                    </a:cubicBezTo>
                    <a:cubicBezTo>
                      <a:pt x="2344" y="1879"/>
                      <a:pt x="2274" y="1195"/>
                      <a:pt x="2224" y="927"/>
                    </a:cubicBezTo>
                    <a:cubicBezTo>
                      <a:pt x="2157" y="565"/>
                      <a:pt x="1953" y="211"/>
                      <a:pt x="1635" y="85"/>
                    </a:cubicBezTo>
                    <a:cubicBezTo>
                      <a:pt x="1511" y="38"/>
                      <a:pt x="1380" y="26"/>
                      <a:pt x="1246" y="26"/>
                    </a:cubicBezTo>
                    <a:cubicBezTo>
                      <a:pt x="1114" y="26"/>
                      <a:pt x="979" y="37"/>
                      <a:pt x="845" y="37"/>
                    </a:cubicBezTo>
                    <a:cubicBezTo>
                      <a:pt x="780" y="37"/>
                      <a:pt x="715" y="35"/>
                      <a:pt x="650" y="26"/>
                    </a:cubicBezTo>
                    <a:cubicBezTo>
                      <a:pt x="579" y="16"/>
                      <a:pt x="508" y="1"/>
                      <a:pt x="43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29" name="Google Shape;7522;p57"/>
              <p:cNvSpPr/>
              <p:nvPr/>
            </p:nvSpPr>
            <p:spPr>
              <a:xfrm>
                <a:off x="5530427" y="2776816"/>
                <a:ext cx="117855" cy="166636"/>
              </a:xfrm>
              <a:custGeom>
                <a:avLst/>
                <a:gdLst/>
                <a:ahLst/>
                <a:cxnLst/>
                <a:rect l="l" t="t" r="r" b="b"/>
                <a:pathLst>
                  <a:path w="2445" h="3457" extrusionOk="0">
                    <a:moveTo>
                      <a:pt x="1261" y="1"/>
                    </a:moveTo>
                    <a:cubicBezTo>
                      <a:pt x="1080" y="1"/>
                      <a:pt x="895" y="142"/>
                      <a:pt x="728" y="340"/>
                    </a:cubicBezTo>
                    <a:cubicBezTo>
                      <a:pt x="131" y="1043"/>
                      <a:pt x="0" y="2109"/>
                      <a:pt x="405" y="2937"/>
                    </a:cubicBezTo>
                    <a:cubicBezTo>
                      <a:pt x="530" y="3196"/>
                      <a:pt x="767" y="3457"/>
                      <a:pt x="1039" y="3457"/>
                    </a:cubicBezTo>
                    <a:cubicBezTo>
                      <a:pt x="1076" y="3457"/>
                      <a:pt x="1112" y="3452"/>
                      <a:pt x="1150" y="3442"/>
                    </a:cubicBezTo>
                    <a:cubicBezTo>
                      <a:pt x="1426" y="3370"/>
                      <a:pt x="1543" y="3055"/>
                      <a:pt x="1733" y="2840"/>
                    </a:cubicBezTo>
                    <a:cubicBezTo>
                      <a:pt x="1956" y="2586"/>
                      <a:pt x="2319" y="2419"/>
                      <a:pt x="2394" y="2087"/>
                    </a:cubicBezTo>
                    <a:cubicBezTo>
                      <a:pt x="2444" y="1866"/>
                      <a:pt x="2349" y="1649"/>
                      <a:pt x="2252" y="1445"/>
                    </a:cubicBezTo>
                    <a:cubicBezTo>
                      <a:pt x="2059" y="1040"/>
                      <a:pt x="1872" y="588"/>
                      <a:pt x="1613" y="220"/>
                    </a:cubicBezTo>
                    <a:cubicBezTo>
                      <a:pt x="1503" y="65"/>
                      <a:pt x="1383" y="1"/>
                      <a:pt x="126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30" name="Google Shape;7523;p57"/>
              <p:cNvSpPr/>
              <p:nvPr/>
            </p:nvSpPr>
            <p:spPr>
              <a:xfrm>
                <a:off x="5554770" y="2778841"/>
                <a:ext cx="30946" cy="112408"/>
              </a:xfrm>
              <a:custGeom>
                <a:avLst/>
                <a:gdLst/>
                <a:ahLst/>
                <a:cxnLst/>
                <a:rect l="l" t="t" r="r" b="b"/>
                <a:pathLst>
                  <a:path w="642" h="2332" extrusionOk="0">
                    <a:moveTo>
                      <a:pt x="566" y="1"/>
                    </a:moveTo>
                    <a:cubicBezTo>
                      <a:pt x="541" y="1"/>
                      <a:pt x="517" y="14"/>
                      <a:pt x="505" y="36"/>
                    </a:cubicBezTo>
                    <a:cubicBezTo>
                      <a:pt x="156" y="722"/>
                      <a:pt x="0" y="1498"/>
                      <a:pt x="56" y="2268"/>
                    </a:cubicBezTo>
                    <a:cubicBezTo>
                      <a:pt x="56" y="2296"/>
                      <a:pt x="76" y="2324"/>
                      <a:pt x="106" y="2326"/>
                    </a:cubicBezTo>
                    <a:cubicBezTo>
                      <a:pt x="112" y="2326"/>
                      <a:pt x="115" y="2332"/>
                      <a:pt x="117" y="2332"/>
                    </a:cubicBezTo>
                    <a:cubicBezTo>
                      <a:pt x="154" y="2332"/>
                      <a:pt x="184" y="2307"/>
                      <a:pt x="187" y="2271"/>
                    </a:cubicBezTo>
                    <a:lnTo>
                      <a:pt x="198" y="2195"/>
                    </a:lnTo>
                    <a:cubicBezTo>
                      <a:pt x="201" y="2173"/>
                      <a:pt x="196" y="2156"/>
                      <a:pt x="182" y="2142"/>
                    </a:cubicBezTo>
                    <a:cubicBezTo>
                      <a:pt x="151" y="1434"/>
                      <a:pt x="304" y="731"/>
                      <a:pt x="625" y="100"/>
                    </a:cubicBezTo>
                    <a:cubicBezTo>
                      <a:pt x="642" y="67"/>
                      <a:pt x="628" y="25"/>
                      <a:pt x="594" y="8"/>
                    </a:cubicBezTo>
                    <a:cubicBezTo>
                      <a:pt x="586" y="3"/>
                      <a:pt x="576" y="1"/>
                      <a:pt x="566"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31" name="Google Shape;7524;p57"/>
              <p:cNvSpPr/>
              <p:nvPr/>
            </p:nvSpPr>
            <p:spPr>
              <a:xfrm>
                <a:off x="5590392" y="2784047"/>
                <a:ext cx="17112" cy="87391"/>
              </a:xfrm>
              <a:custGeom>
                <a:avLst/>
                <a:gdLst/>
                <a:ahLst/>
                <a:cxnLst/>
                <a:rect l="l" t="t" r="r" b="b"/>
                <a:pathLst>
                  <a:path w="355" h="1813" extrusionOk="0">
                    <a:moveTo>
                      <a:pt x="79" y="0"/>
                    </a:moveTo>
                    <a:cubicBezTo>
                      <a:pt x="71" y="0"/>
                      <a:pt x="64" y="2"/>
                      <a:pt x="56" y="6"/>
                    </a:cubicBezTo>
                    <a:cubicBezTo>
                      <a:pt x="20" y="17"/>
                      <a:pt x="1" y="56"/>
                      <a:pt x="14" y="87"/>
                    </a:cubicBezTo>
                    <a:cubicBezTo>
                      <a:pt x="187" y="617"/>
                      <a:pt x="224" y="1186"/>
                      <a:pt x="112" y="1730"/>
                    </a:cubicBezTo>
                    <a:cubicBezTo>
                      <a:pt x="98" y="1769"/>
                      <a:pt x="123" y="1805"/>
                      <a:pt x="160" y="1811"/>
                    </a:cubicBezTo>
                    <a:cubicBezTo>
                      <a:pt x="164" y="1812"/>
                      <a:pt x="169" y="1813"/>
                      <a:pt x="174" y="1813"/>
                    </a:cubicBezTo>
                    <a:cubicBezTo>
                      <a:pt x="205" y="1813"/>
                      <a:pt x="236" y="1790"/>
                      <a:pt x="240" y="1758"/>
                    </a:cubicBezTo>
                    <a:cubicBezTo>
                      <a:pt x="355" y="1192"/>
                      <a:pt x="321" y="598"/>
                      <a:pt x="140" y="45"/>
                    </a:cubicBezTo>
                    <a:cubicBezTo>
                      <a:pt x="131" y="19"/>
                      <a:pt x="105" y="0"/>
                      <a:pt x="79"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32" name="Google Shape;7525;p57"/>
              <p:cNvSpPr/>
              <p:nvPr/>
            </p:nvSpPr>
            <p:spPr>
              <a:xfrm>
                <a:off x="5550721" y="2783372"/>
                <a:ext cx="80739" cy="113854"/>
              </a:xfrm>
              <a:custGeom>
                <a:avLst/>
                <a:gdLst/>
                <a:ahLst/>
                <a:cxnLst/>
                <a:rect l="l" t="t" r="r" b="b"/>
                <a:pathLst>
                  <a:path w="1675" h="2362" extrusionOk="0">
                    <a:moveTo>
                      <a:pt x="864" y="0"/>
                    </a:moveTo>
                    <a:cubicBezTo>
                      <a:pt x="740" y="0"/>
                      <a:pt x="613" y="97"/>
                      <a:pt x="500" y="232"/>
                    </a:cubicBezTo>
                    <a:cubicBezTo>
                      <a:pt x="90" y="712"/>
                      <a:pt x="1" y="1443"/>
                      <a:pt x="277" y="2006"/>
                    </a:cubicBezTo>
                    <a:cubicBezTo>
                      <a:pt x="363" y="2182"/>
                      <a:pt x="526" y="2362"/>
                      <a:pt x="712" y="2362"/>
                    </a:cubicBezTo>
                    <a:cubicBezTo>
                      <a:pt x="736" y="2362"/>
                      <a:pt x="760" y="2359"/>
                      <a:pt x="784" y="2352"/>
                    </a:cubicBezTo>
                    <a:cubicBezTo>
                      <a:pt x="977" y="2302"/>
                      <a:pt x="1061" y="2087"/>
                      <a:pt x="1186" y="1939"/>
                    </a:cubicBezTo>
                    <a:cubicBezTo>
                      <a:pt x="1340" y="1764"/>
                      <a:pt x="1588" y="1652"/>
                      <a:pt x="1638" y="1423"/>
                    </a:cubicBezTo>
                    <a:cubicBezTo>
                      <a:pt x="1674" y="1275"/>
                      <a:pt x="1607" y="1125"/>
                      <a:pt x="1541" y="985"/>
                    </a:cubicBezTo>
                    <a:cubicBezTo>
                      <a:pt x="1412" y="709"/>
                      <a:pt x="1284" y="402"/>
                      <a:pt x="1103" y="151"/>
                    </a:cubicBezTo>
                    <a:cubicBezTo>
                      <a:pt x="1028" y="44"/>
                      <a:pt x="947" y="0"/>
                      <a:pt x="86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33" name="Google Shape;7526;p57"/>
              <p:cNvSpPr/>
              <p:nvPr/>
            </p:nvSpPr>
            <p:spPr>
              <a:xfrm>
                <a:off x="5415028" y="2742351"/>
                <a:ext cx="166877" cy="130677"/>
              </a:xfrm>
              <a:custGeom>
                <a:avLst/>
                <a:gdLst/>
                <a:ahLst/>
                <a:cxnLst/>
                <a:rect l="l" t="t" r="r" b="b"/>
                <a:pathLst>
                  <a:path w="3462" h="2711" extrusionOk="0">
                    <a:moveTo>
                      <a:pt x="2290" y="1"/>
                    </a:moveTo>
                    <a:cubicBezTo>
                      <a:pt x="2068" y="1"/>
                      <a:pt x="1847" y="26"/>
                      <a:pt x="1672" y="54"/>
                    </a:cubicBezTo>
                    <a:cubicBezTo>
                      <a:pt x="1270" y="115"/>
                      <a:pt x="804" y="232"/>
                      <a:pt x="642" y="603"/>
                    </a:cubicBezTo>
                    <a:cubicBezTo>
                      <a:pt x="573" y="765"/>
                      <a:pt x="570" y="952"/>
                      <a:pt x="458" y="1086"/>
                    </a:cubicBezTo>
                    <a:cubicBezTo>
                      <a:pt x="358" y="1209"/>
                      <a:pt x="179" y="1253"/>
                      <a:pt x="84" y="1387"/>
                    </a:cubicBezTo>
                    <a:cubicBezTo>
                      <a:pt x="1" y="1507"/>
                      <a:pt x="12" y="1683"/>
                      <a:pt x="93" y="1806"/>
                    </a:cubicBezTo>
                    <a:cubicBezTo>
                      <a:pt x="171" y="1926"/>
                      <a:pt x="316" y="2004"/>
                      <a:pt x="461" y="2023"/>
                    </a:cubicBezTo>
                    <a:cubicBezTo>
                      <a:pt x="567" y="2037"/>
                      <a:pt x="673" y="2032"/>
                      <a:pt x="771" y="2065"/>
                    </a:cubicBezTo>
                    <a:cubicBezTo>
                      <a:pt x="1050" y="2174"/>
                      <a:pt x="1105" y="2592"/>
                      <a:pt x="1390" y="2690"/>
                    </a:cubicBezTo>
                    <a:cubicBezTo>
                      <a:pt x="1429" y="2704"/>
                      <a:pt x="1469" y="2710"/>
                      <a:pt x="1509" y="2710"/>
                    </a:cubicBezTo>
                    <a:cubicBezTo>
                      <a:pt x="1660" y="2710"/>
                      <a:pt x="1814" y="2621"/>
                      <a:pt x="1942" y="2528"/>
                    </a:cubicBezTo>
                    <a:cubicBezTo>
                      <a:pt x="2288" y="2285"/>
                      <a:pt x="2606" y="2004"/>
                      <a:pt x="2888" y="1686"/>
                    </a:cubicBezTo>
                    <a:cubicBezTo>
                      <a:pt x="3100" y="1451"/>
                      <a:pt x="3295" y="1184"/>
                      <a:pt x="3348" y="871"/>
                    </a:cubicBezTo>
                    <a:cubicBezTo>
                      <a:pt x="3461" y="167"/>
                      <a:pt x="2867" y="1"/>
                      <a:pt x="229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34" name="Google Shape;7527;p57"/>
              <p:cNvSpPr/>
              <p:nvPr/>
            </p:nvSpPr>
            <p:spPr>
              <a:xfrm>
                <a:off x="5515098" y="2758306"/>
                <a:ext cx="64447" cy="59385"/>
              </a:xfrm>
              <a:custGeom>
                <a:avLst/>
                <a:gdLst/>
                <a:ahLst/>
                <a:cxnLst/>
                <a:rect l="l" t="t" r="r" b="b"/>
                <a:pathLst>
                  <a:path w="1337" h="1232" extrusionOk="0">
                    <a:moveTo>
                      <a:pt x="1260" y="1"/>
                    </a:moveTo>
                    <a:cubicBezTo>
                      <a:pt x="1231" y="1"/>
                      <a:pt x="1204" y="23"/>
                      <a:pt x="1197" y="52"/>
                    </a:cubicBezTo>
                    <a:cubicBezTo>
                      <a:pt x="1046" y="568"/>
                      <a:pt x="589" y="989"/>
                      <a:pt x="59" y="1092"/>
                    </a:cubicBezTo>
                    <a:cubicBezTo>
                      <a:pt x="25" y="1101"/>
                      <a:pt x="0" y="1134"/>
                      <a:pt x="6" y="1173"/>
                    </a:cubicBezTo>
                    <a:cubicBezTo>
                      <a:pt x="11" y="1204"/>
                      <a:pt x="31" y="1226"/>
                      <a:pt x="59" y="1229"/>
                    </a:cubicBezTo>
                    <a:cubicBezTo>
                      <a:pt x="64" y="1231"/>
                      <a:pt x="69" y="1231"/>
                      <a:pt x="73" y="1231"/>
                    </a:cubicBezTo>
                    <a:cubicBezTo>
                      <a:pt x="77" y="1231"/>
                      <a:pt x="81" y="1231"/>
                      <a:pt x="87" y="1229"/>
                    </a:cubicBezTo>
                    <a:cubicBezTo>
                      <a:pt x="667" y="1115"/>
                      <a:pt x="1161" y="654"/>
                      <a:pt x="1325" y="88"/>
                    </a:cubicBezTo>
                    <a:cubicBezTo>
                      <a:pt x="1337" y="55"/>
                      <a:pt x="1314" y="16"/>
                      <a:pt x="1281" y="4"/>
                    </a:cubicBezTo>
                    <a:cubicBezTo>
                      <a:pt x="1274" y="2"/>
                      <a:pt x="1267" y="1"/>
                      <a:pt x="1260"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35" name="Google Shape;7528;p57"/>
              <p:cNvSpPr/>
              <p:nvPr/>
            </p:nvSpPr>
            <p:spPr>
              <a:xfrm>
                <a:off x="5506614" y="2759318"/>
                <a:ext cx="62567" cy="28584"/>
              </a:xfrm>
              <a:custGeom>
                <a:avLst/>
                <a:gdLst/>
                <a:ahLst/>
                <a:cxnLst/>
                <a:rect l="l" t="t" r="r" b="b"/>
                <a:pathLst>
                  <a:path w="1298" h="593" extrusionOk="0">
                    <a:moveTo>
                      <a:pt x="1225" y="0"/>
                    </a:moveTo>
                    <a:cubicBezTo>
                      <a:pt x="1220" y="0"/>
                      <a:pt x="1214" y="1"/>
                      <a:pt x="1208" y="3"/>
                    </a:cubicBezTo>
                    <a:cubicBezTo>
                      <a:pt x="798" y="106"/>
                      <a:pt x="408" y="262"/>
                      <a:pt x="42" y="469"/>
                    </a:cubicBezTo>
                    <a:cubicBezTo>
                      <a:pt x="12" y="486"/>
                      <a:pt x="1" y="527"/>
                      <a:pt x="17" y="564"/>
                    </a:cubicBezTo>
                    <a:cubicBezTo>
                      <a:pt x="28" y="578"/>
                      <a:pt x="48" y="589"/>
                      <a:pt x="65" y="592"/>
                    </a:cubicBezTo>
                    <a:cubicBezTo>
                      <a:pt x="68" y="592"/>
                      <a:pt x="72" y="593"/>
                      <a:pt x="76" y="593"/>
                    </a:cubicBezTo>
                    <a:cubicBezTo>
                      <a:pt x="87" y="593"/>
                      <a:pt x="99" y="590"/>
                      <a:pt x="109" y="583"/>
                    </a:cubicBezTo>
                    <a:cubicBezTo>
                      <a:pt x="466" y="385"/>
                      <a:pt x="846" y="232"/>
                      <a:pt x="1239" y="131"/>
                    </a:cubicBezTo>
                    <a:cubicBezTo>
                      <a:pt x="1275" y="120"/>
                      <a:pt x="1298" y="87"/>
                      <a:pt x="1287" y="50"/>
                    </a:cubicBezTo>
                    <a:cubicBezTo>
                      <a:pt x="1280" y="22"/>
                      <a:pt x="1253" y="0"/>
                      <a:pt x="1225"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36" name="Google Shape;7529;p57"/>
              <p:cNvSpPr/>
              <p:nvPr/>
            </p:nvSpPr>
            <p:spPr>
              <a:xfrm>
                <a:off x="5459568" y="2744809"/>
                <a:ext cx="122579" cy="96164"/>
              </a:xfrm>
              <a:custGeom>
                <a:avLst/>
                <a:gdLst/>
                <a:ahLst/>
                <a:cxnLst/>
                <a:rect l="l" t="t" r="r" b="b"/>
                <a:pathLst>
                  <a:path w="2543" h="1995" extrusionOk="0">
                    <a:moveTo>
                      <a:pt x="1695" y="0"/>
                    </a:moveTo>
                    <a:cubicBezTo>
                      <a:pt x="1528" y="0"/>
                      <a:pt x="1364" y="20"/>
                      <a:pt x="1233" y="42"/>
                    </a:cubicBezTo>
                    <a:cubicBezTo>
                      <a:pt x="935" y="89"/>
                      <a:pt x="594" y="173"/>
                      <a:pt x="474" y="449"/>
                    </a:cubicBezTo>
                    <a:cubicBezTo>
                      <a:pt x="424" y="563"/>
                      <a:pt x="419" y="703"/>
                      <a:pt x="340" y="801"/>
                    </a:cubicBezTo>
                    <a:cubicBezTo>
                      <a:pt x="262" y="893"/>
                      <a:pt x="134" y="926"/>
                      <a:pt x="64" y="1024"/>
                    </a:cubicBezTo>
                    <a:cubicBezTo>
                      <a:pt x="0" y="1116"/>
                      <a:pt x="8" y="1241"/>
                      <a:pt x="67" y="1331"/>
                    </a:cubicBezTo>
                    <a:cubicBezTo>
                      <a:pt x="126" y="1423"/>
                      <a:pt x="232" y="1478"/>
                      <a:pt x="340" y="1492"/>
                    </a:cubicBezTo>
                    <a:cubicBezTo>
                      <a:pt x="413" y="1501"/>
                      <a:pt x="494" y="1495"/>
                      <a:pt x="566" y="1523"/>
                    </a:cubicBezTo>
                    <a:cubicBezTo>
                      <a:pt x="773" y="1601"/>
                      <a:pt x="815" y="1905"/>
                      <a:pt x="1018" y="1981"/>
                    </a:cubicBezTo>
                    <a:cubicBezTo>
                      <a:pt x="1046" y="1990"/>
                      <a:pt x="1075" y="1994"/>
                      <a:pt x="1104" y="1994"/>
                    </a:cubicBezTo>
                    <a:cubicBezTo>
                      <a:pt x="1217" y="1994"/>
                      <a:pt x="1333" y="1928"/>
                      <a:pt x="1428" y="1861"/>
                    </a:cubicBezTo>
                    <a:cubicBezTo>
                      <a:pt x="1682" y="1679"/>
                      <a:pt x="1917" y="1476"/>
                      <a:pt x="2120" y="1241"/>
                    </a:cubicBezTo>
                    <a:cubicBezTo>
                      <a:pt x="2279" y="1066"/>
                      <a:pt x="2424" y="870"/>
                      <a:pt x="2461" y="642"/>
                    </a:cubicBezTo>
                    <a:cubicBezTo>
                      <a:pt x="2543" y="124"/>
                      <a:pt x="2114" y="0"/>
                      <a:pt x="1695"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37" name="Google Shape;7530;p57"/>
              <p:cNvSpPr/>
              <p:nvPr/>
            </p:nvSpPr>
            <p:spPr>
              <a:xfrm>
                <a:off x="5561470" y="2627000"/>
                <a:ext cx="136799" cy="140510"/>
              </a:xfrm>
              <a:custGeom>
                <a:avLst/>
                <a:gdLst/>
                <a:ahLst/>
                <a:cxnLst/>
                <a:rect l="l" t="t" r="r" b="b"/>
                <a:pathLst>
                  <a:path w="2838" h="2915" extrusionOk="0">
                    <a:moveTo>
                      <a:pt x="478" y="0"/>
                    </a:moveTo>
                    <a:cubicBezTo>
                      <a:pt x="394" y="100"/>
                      <a:pt x="322" y="212"/>
                      <a:pt x="271" y="335"/>
                    </a:cubicBezTo>
                    <a:cubicBezTo>
                      <a:pt x="188" y="544"/>
                      <a:pt x="174" y="773"/>
                      <a:pt x="171" y="999"/>
                    </a:cubicBezTo>
                    <a:cubicBezTo>
                      <a:pt x="163" y="1462"/>
                      <a:pt x="1" y="2653"/>
                      <a:pt x="559" y="2862"/>
                    </a:cubicBezTo>
                    <a:cubicBezTo>
                      <a:pt x="654" y="2899"/>
                      <a:pt x="762" y="2915"/>
                      <a:pt x="878" y="2915"/>
                    </a:cubicBezTo>
                    <a:cubicBezTo>
                      <a:pt x="1405" y="2915"/>
                      <a:pt x="2096" y="2591"/>
                      <a:pt x="2464" y="2388"/>
                    </a:cubicBezTo>
                    <a:cubicBezTo>
                      <a:pt x="2645" y="2290"/>
                      <a:pt x="2838" y="2140"/>
                      <a:pt x="2832" y="1933"/>
                    </a:cubicBezTo>
                    <a:cubicBezTo>
                      <a:pt x="2827" y="1799"/>
                      <a:pt x="2740" y="1685"/>
                      <a:pt x="2673" y="1568"/>
                    </a:cubicBezTo>
                    <a:cubicBezTo>
                      <a:pt x="2272" y="1780"/>
                      <a:pt x="1817" y="1898"/>
                      <a:pt x="1360" y="1898"/>
                    </a:cubicBezTo>
                    <a:cubicBezTo>
                      <a:pt x="1300" y="1898"/>
                      <a:pt x="1239" y="1896"/>
                      <a:pt x="1178" y="1891"/>
                    </a:cubicBezTo>
                    <a:cubicBezTo>
                      <a:pt x="1105" y="1889"/>
                      <a:pt x="1025" y="1878"/>
                      <a:pt x="963" y="1836"/>
                    </a:cubicBezTo>
                    <a:cubicBezTo>
                      <a:pt x="899" y="1799"/>
                      <a:pt x="863" y="1732"/>
                      <a:pt x="827" y="1666"/>
                    </a:cubicBezTo>
                    <a:cubicBezTo>
                      <a:pt x="556" y="1158"/>
                      <a:pt x="439" y="575"/>
                      <a:pt x="478"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38" name="Google Shape;7531;p57"/>
              <p:cNvSpPr/>
              <p:nvPr/>
            </p:nvSpPr>
            <p:spPr>
              <a:xfrm>
                <a:off x="5538766" y="2776961"/>
                <a:ext cx="109516" cy="109323"/>
              </a:xfrm>
              <a:custGeom>
                <a:avLst/>
                <a:gdLst/>
                <a:ahLst/>
                <a:cxnLst/>
                <a:rect l="l" t="t" r="r" b="b"/>
                <a:pathLst>
                  <a:path w="2272" h="2268" extrusionOk="0">
                    <a:moveTo>
                      <a:pt x="1087" y="1"/>
                    </a:moveTo>
                    <a:cubicBezTo>
                      <a:pt x="907" y="1"/>
                      <a:pt x="722" y="142"/>
                      <a:pt x="555" y="340"/>
                    </a:cubicBezTo>
                    <a:cubicBezTo>
                      <a:pt x="193" y="770"/>
                      <a:pt x="3" y="1330"/>
                      <a:pt x="0" y="1891"/>
                    </a:cubicBezTo>
                    <a:cubicBezTo>
                      <a:pt x="134" y="1687"/>
                      <a:pt x="282" y="1489"/>
                      <a:pt x="447" y="1308"/>
                    </a:cubicBezTo>
                    <a:cubicBezTo>
                      <a:pt x="567" y="1180"/>
                      <a:pt x="698" y="1054"/>
                      <a:pt x="854" y="979"/>
                    </a:cubicBezTo>
                    <a:cubicBezTo>
                      <a:pt x="950" y="932"/>
                      <a:pt x="1059" y="903"/>
                      <a:pt x="1165" y="903"/>
                    </a:cubicBezTo>
                    <a:cubicBezTo>
                      <a:pt x="1235" y="903"/>
                      <a:pt x="1303" y="915"/>
                      <a:pt x="1367" y="943"/>
                    </a:cubicBezTo>
                    <a:cubicBezTo>
                      <a:pt x="1554" y="1023"/>
                      <a:pt x="1671" y="1219"/>
                      <a:pt x="1769" y="1403"/>
                    </a:cubicBezTo>
                    <a:cubicBezTo>
                      <a:pt x="1911" y="1682"/>
                      <a:pt x="2034" y="1972"/>
                      <a:pt x="2143" y="2268"/>
                    </a:cubicBezTo>
                    <a:cubicBezTo>
                      <a:pt x="2176" y="2212"/>
                      <a:pt x="2207" y="2153"/>
                      <a:pt x="2221" y="2086"/>
                    </a:cubicBezTo>
                    <a:cubicBezTo>
                      <a:pt x="2271" y="1869"/>
                      <a:pt x="2176" y="1648"/>
                      <a:pt x="2079" y="1445"/>
                    </a:cubicBezTo>
                    <a:cubicBezTo>
                      <a:pt x="1886" y="1037"/>
                      <a:pt x="1699" y="588"/>
                      <a:pt x="1440" y="223"/>
                    </a:cubicBezTo>
                    <a:cubicBezTo>
                      <a:pt x="1329" y="66"/>
                      <a:pt x="1209" y="1"/>
                      <a:pt x="1087"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39" name="Google Shape;7532;p57"/>
              <p:cNvSpPr/>
              <p:nvPr/>
            </p:nvSpPr>
            <p:spPr>
              <a:xfrm>
                <a:off x="5450409" y="2742447"/>
                <a:ext cx="131641" cy="122049"/>
              </a:xfrm>
              <a:custGeom>
                <a:avLst/>
                <a:gdLst/>
                <a:ahLst/>
                <a:cxnLst/>
                <a:rect l="l" t="t" r="r" b="b"/>
                <a:pathLst>
                  <a:path w="2731" h="2532" extrusionOk="0">
                    <a:moveTo>
                      <a:pt x="1563" y="0"/>
                    </a:moveTo>
                    <a:cubicBezTo>
                      <a:pt x="1338" y="0"/>
                      <a:pt x="1117" y="25"/>
                      <a:pt x="941" y="54"/>
                    </a:cubicBezTo>
                    <a:cubicBezTo>
                      <a:pt x="595" y="116"/>
                      <a:pt x="204" y="205"/>
                      <a:pt x="0" y="470"/>
                    </a:cubicBezTo>
                    <a:cubicBezTo>
                      <a:pt x="243" y="495"/>
                      <a:pt x="491" y="526"/>
                      <a:pt x="734" y="565"/>
                    </a:cubicBezTo>
                    <a:cubicBezTo>
                      <a:pt x="996" y="604"/>
                      <a:pt x="1275" y="665"/>
                      <a:pt x="1454" y="861"/>
                    </a:cubicBezTo>
                    <a:cubicBezTo>
                      <a:pt x="1694" y="1129"/>
                      <a:pt x="1655" y="1547"/>
                      <a:pt x="1538" y="1890"/>
                    </a:cubicBezTo>
                    <a:cubicBezTo>
                      <a:pt x="1457" y="2116"/>
                      <a:pt x="1348" y="2334"/>
                      <a:pt x="1214" y="2532"/>
                    </a:cubicBezTo>
                    <a:cubicBezTo>
                      <a:pt x="1554" y="2283"/>
                      <a:pt x="1872" y="2002"/>
                      <a:pt x="2154" y="1686"/>
                    </a:cubicBezTo>
                    <a:cubicBezTo>
                      <a:pt x="2366" y="1455"/>
                      <a:pt x="2561" y="1184"/>
                      <a:pt x="2614" y="872"/>
                    </a:cubicBezTo>
                    <a:cubicBezTo>
                      <a:pt x="2731" y="167"/>
                      <a:pt x="2138" y="0"/>
                      <a:pt x="1563"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40" name="Google Shape;7533;p57"/>
              <p:cNvSpPr/>
              <p:nvPr/>
            </p:nvSpPr>
            <p:spPr>
              <a:xfrm>
                <a:off x="5469884" y="2651584"/>
                <a:ext cx="111010" cy="118289"/>
              </a:xfrm>
              <a:custGeom>
                <a:avLst/>
                <a:gdLst/>
                <a:ahLst/>
                <a:cxnLst/>
                <a:rect l="l" t="t" r="r" b="b"/>
                <a:pathLst>
                  <a:path w="2303" h="2454" extrusionOk="0">
                    <a:moveTo>
                      <a:pt x="1535" y="1"/>
                    </a:moveTo>
                    <a:lnTo>
                      <a:pt x="1535" y="1"/>
                    </a:lnTo>
                    <a:cubicBezTo>
                      <a:pt x="1544" y="126"/>
                      <a:pt x="1552" y="252"/>
                      <a:pt x="1563" y="374"/>
                    </a:cubicBezTo>
                    <a:cubicBezTo>
                      <a:pt x="1583" y="637"/>
                      <a:pt x="1597" y="916"/>
                      <a:pt x="1460" y="1139"/>
                    </a:cubicBezTo>
                    <a:cubicBezTo>
                      <a:pt x="1301" y="1395"/>
                      <a:pt x="980" y="1504"/>
                      <a:pt x="682" y="1557"/>
                    </a:cubicBezTo>
                    <a:cubicBezTo>
                      <a:pt x="456" y="1596"/>
                      <a:pt x="230" y="1613"/>
                      <a:pt x="1" y="1616"/>
                    </a:cubicBezTo>
                    <a:cubicBezTo>
                      <a:pt x="224" y="1806"/>
                      <a:pt x="464" y="1976"/>
                      <a:pt x="718" y="2126"/>
                    </a:cubicBezTo>
                    <a:cubicBezTo>
                      <a:pt x="937" y="2255"/>
                      <a:pt x="1339" y="2454"/>
                      <a:pt x="1673" y="2454"/>
                    </a:cubicBezTo>
                    <a:cubicBezTo>
                      <a:pt x="1794" y="2454"/>
                      <a:pt x="1907" y="2428"/>
                      <a:pt x="1998" y="2364"/>
                    </a:cubicBezTo>
                    <a:cubicBezTo>
                      <a:pt x="2302" y="2146"/>
                      <a:pt x="2196" y="1284"/>
                      <a:pt x="2124" y="946"/>
                    </a:cubicBezTo>
                    <a:cubicBezTo>
                      <a:pt x="2043" y="578"/>
                      <a:pt x="1839" y="215"/>
                      <a:pt x="1535"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41" name="Google Shape;7534;p57"/>
              <p:cNvSpPr/>
              <p:nvPr/>
            </p:nvSpPr>
            <p:spPr>
              <a:xfrm>
                <a:off x="5584608" y="2745436"/>
                <a:ext cx="148223" cy="104840"/>
              </a:xfrm>
              <a:custGeom>
                <a:avLst/>
                <a:gdLst/>
                <a:ahLst/>
                <a:cxnLst/>
                <a:rect l="l" t="t" r="r" b="b"/>
                <a:pathLst>
                  <a:path w="3075" h="2175" extrusionOk="0">
                    <a:moveTo>
                      <a:pt x="1934" y="1"/>
                    </a:moveTo>
                    <a:cubicBezTo>
                      <a:pt x="1698" y="1"/>
                      <a:pt x="1461" y="28"/>
                      <a:pt x="1231" y="76"/>
                    </a:cubicBezTo>
                    <a:cubicBezTo>
                      <a:pt x="946" y="140"/>
                      <a:pt x="1" y="283"/>
                      <a:pt x="79" y="715"/>
                    </a:cubicBezTo>
                    <a:cubicBezTo>
                      <a:pt x="109" y="905"/>
                      <a:pt x="263" y="1039"/>
                      <a:pt x="405" y="1161"/>
                    </a:cubicBezTo>
                    <a:cubicBezTo>
                      <a:pt x="584" y="1315"/>
                      <a:pt x="762" y="1465"/>
                      <a:pt x="941" y="1616"/>
                    </a:cubicBezTo>
                    <a:cubicBezTo>
                      <a:pt x="1158" y="1800"/>
                      <a:pt x="1379" y="1984"/>
                      <a:pt x="1599" y="2174"/>
                    </a:cubicBezTo>
                    <a:cubicBezTo>
                      <a:pt x="1552" y="2062"/>
                      <a:pt x="1507" y="1954"/>
                      <a:pt x="1465" y="1845"/>
                    </a:cubicBezTo>
                    <a:cubicBezTo>
                      <a:pt x="1393" y="1664"/>
                      <a:pt x="1320" y="1479"/>
                      <a:pt x="1331" y="1284"/>
                    </a:cubicBezTo>
                    <a:cubicBezTo>
                      <a:pt x="1345" y="963"/>
                      <a:pt x="1588" y="684"/>
                      <a:pt x="1875" y="536"/>
                    </a:cubicBezTo>
                    <a:cubicBezTo>
                      <a:pt x="2163" y="389"/>
                      <a:pt x="2492" y="347"/>
                      <a:pt x="2813" y="308"/>
                    </a:cubicBezTo>
                    <a:lnTo>
                      <a:pt x="3075" y="277"/>
                    </a:lnTo>
                    <a:cubicBezTo>
                      <a:pt x="3014" y="241"/>
                      <a:pt x="2955" y="210"/>
                      <a:pt x="2896" y="185"/>
                    </a:cubicBezTo>
                    <a:cubicBezTo>
                      <a:pt x="2591" y="55"/>
                      <a:pt x="2263" y="1"/>
                      <a:pt x="1934"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42" name="Google Shape;7535;p57"/>
              <p:cNvSpPr/>
              <p:nvPr/>
            </p:nvSpPr>
            <p:spPr>
              <a:xfrm>
                <a:off x="5554625" y="2732228"/>
                <a:ext cx="72111" cy="66182"/>
              </a:xfrm>
              <a:custGeom>
                <a:avLst/>
                <a:gdLst/>
                <a:ahLst/>
                <a:cxnLst/>
                <a:rect l="l" t="t" r="r" b="b"/>
                <a:pathLst>
                  <a:path w="1496" h="1373" extrusionOk="0">
                    <a:moveTo>
                      <a:pt x="750" y="1"/>
                    </a:moveTo>
                    <a:cubicBezTo>
                      <a:pt x="425" y="1"/>
                      <a:pt x="137" y="226"/>
                      <a:pt x="73" y="554"/>
                    </a:cubicBezTo>
                    <a:cubicBezTo>
                      <a:pt x="0" y="922"/>
                      <a:pt x="240" y="1282"/>
                      <a:pt x="614" y="1360"/>
                    </a:cubicBezTo>
                    <a:cubicBezTo>
                      <a:pt x="658" y="1369"/>
                      <a:pt x="703" y="1373"/>
                      <a:pt x="746" y="1373"/>
                    </a:cubicBezTo>
                    <a:cubicBezTo>
                      <a:pt x="1065" y="1373"/>
                      <a:pt x="1351" y="1148"/>
                      <a:pt x="1418" y="819"/>
                    </a:cubicBezTo>
                    <a:cubicBezTo>
                      <a:pt x="1496" y="445"/>
                      <a:pt x="1250" y="91"/>
                      <a:pt x="879" y="13"/>
                    </a:cubicBezTo>
                    <a:cubicBezTo>
                      <a:pt x="836" y="4"/>
                      <a:pt x="792" y="1"/>
                      <a:pt x="75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43" name="Google Shape;7536;p57"/>
              <p:cNvSpPr/>
              <p:nvPr/>
            </p:nvSpPr>
            <p:spPr>
              <a:xfrm>
                <a:off x="5570629" y="2747123"/>
                <a:ext cx="39574" cy="36489"/>
              </a:xfrm>
              <a:custGeom>
                <a:avLst/>
                <a:gdLst/>
                <a:ahLst/>
                <a:cxnLst/>
                <a:rect l="l" t="t" r="r" b="b"/>
                <a:pathLst>
                  <a:path w="821" h="757" extrusionOk="0">
                    <a:moveTo>
                      <a:pt x="410" y="0"/>
                    </a:moveTo>
                    <a:cubicBezTo>
                      <a:pt x="231" y="0"/>
                      <a:pt x="76" y="127"/>
                      <a:pt x="40" y="303"/>
                    </a:cubicBezTo>
                    <a:cubicBezTo>
                      <a:pt x="0" y="510"/>
                      <a:pt x="134" y="708"/>
                      <a:pt x="335" y="750"/>
                    </a:cubicBezTo>
                    <a:cubicBezTo>
                      <a:pt x="359" y="754"/>
                      <a:pt x="383" y="757"/>
                      <a:pt x="407" y="757"/>
                    </a:cubicBezTo>
                    <a:cubicBezTo>
                      <a:pt x="587" y="757"/>
                      <a:pt x="747" y="631"/>
                      <a:pt x="784" y="454"/>
                    </a:cubicBezTo>
                    <a:cubicBezTo>
                      <a:pt x="821" y="248"/>
                      <a:pt x="690" y="50"/>
                      <a:pt x="486" y="8"/>
                    </a:cubicBezTo>
                    <a:cubicBezTo>
                      <a:pt x="460" y="3"/>
                      <a:pt x="435" y="0"/>
                      <a:pt x="4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44" name="Google Shape;7537;p57"/>
              <p:cNvSpPr/>
              <p:nvPr/>
            </p:nvSpPr>
            <p:spPr>
              <a:xfrm>
                <a:off x="5504590" y="1795974"/>
                <a:ext cx="379016" cy="383595"/>
              </a:xfrm>
              <a:custGeom>
                <a:avLst/>
                <a:gdLst/>
                <a:ahLst/>
                <a:cxnLst/>
                <a:rect l="l" t="t" r="r" b="b"/>
                <a:pathLst>
                  <a:path w="7863" h="7958" extrusionOk="0">
                    <a:moveTo>
                      <a:pt x="5094" y="1"/>
                    </a:moveTo>
                    <a:cubicBezTo>
                      <a:pt x="5006" y="1"/>
                      <a:pt x="4918" y="14"/>
                      <a:pt x="4833" y="41"/>
                    </a:cubicBezTo>
                    <a:cubicBezTo>
                      <a:pt x="4584" y="116"/>
                      <a:pt x="4381" y="298"/>
                      <a:pt x="4191" y="473"/>
                    </a:cubicBezTo>
                    <a:cubicBezTo>
                      <a:pt x="4029" y="621"/>
                      <a:pt x="3862" y="775"/>
                      <a:pt x="3733" y="953"/>
                    </a:cubicBezTo>
                    <a:cubicBezTo>
                      <a:pt x="3725" y="962"/>
                      <a:pt x="3722" y="964"/>
                      <a:pt x="3719" y="970"/>
                    </a:cubicBezTo>
                    <a:cubicBezTo>
                      <a:pt x="3706" y="995"/>
                      <a:pt x="3689" y="1017"/>
                      <a:pt x="3675" y="1040"/>
                    </a:cubicBezTo>
                    <a:cubicBezTo>
                      <a:pt x="3666" y="1054"/>
                      <a:pt x="3661" y="1068"/>
                      <a:pt x="3650" y="1082"/>
                    </a:cubicBezTo>
                    <a:cubicBezTo>
                      <a:pt x="3641" y="1101"/>
                      <a:pt x="3633" y="1118"/>
                      <a:pt x="3622" y="1135"/>
                    </a:cubicBezTo>
                    <a:cubicBezTo>
                      <a:pt x="3605" y="1165"/>
                      <a:pt x="3586" y="1202"/>
                      <a:pt x="3572" y="1235"/>
                    </a:cubicBezTo>
                    <a:lnTo>
                      <a:pt x="3572" y="1241"/>
                    </a:lnTo>
                    <a:cubicBezTo>
                      <a:pt x="3549" y="1299"/>
                      <a:pt x="3530" y="1355"/>
                      <a:pt x="3516" y="1414"/>
                    </a:cubicBezTo>
                    <a:cubicBezTo>
                      <a:pt x="3510" y="1444"/>
                      <a:pt x="3507" y="1478"/>
                      <a:pt x="3499" y="1506"/>
                    </a:cubicBezTo>
                    <a:cubicBezTo>
                      <a:pt x="3471" y="1654"/>
                      <a:pt x="3468" y="1807"/>
                      <a:pt x="3466" y="1960"/>
                    </a:cubicBezTo>
                    <a:cubicBezTo>
                      <a:pt x="3466" y="2030"/>
                      <a:pt x="3460" y="2122"/>
                      <a:pt x="3454" y="2220"/>
                    </a:cubicBezTo>
                    <a:cubicBezTo>
                      <a:pt x="3315" y="1813"/>
                      <a:pt x="3036" y="1450"/>
                      <a:pt x="2634" y="1299"/>
                    </a:cubicBezTo>
                    <a:cubicBezTo>
                      <a:pt x="2434" y="1224"/>
                      <a:pt x="2222" y="1207"/>
                      <a:pt x="2006" y="1207"/>
                    </a:cubicBezTo>
                    <a:cubicBezTo>
                      <a:pt x="1844" y="1207"/>
                      <a:pt x="1680" y="1217"/>
                      <a:pt x="1517" y="1217"/>
                    </a:cubicBezTo>
                    <a:cubicBezTo>
                      <a:pt x="1408" y="1217"/>
                      <a:pt x="1299" y="1212"/>
                      <a:pt x="1192" y="1199"/>
                    </a:cubicBezTo>
                    <a:cubicBezTo>
                      <a:pt x="1080" y="1182"/>
                      <a:pt x="971" y="1156"/>
                      <a:pt x="860" y="1156"/>
                    </a:cubicBezTo>
                    <a:cubicBezTo>
                      <a:pt x="824" y="1156"/>
                      <a:pt x="788" y="1158"/>
                      <a:pt x="751" y="1165"/>
                    </a:cubicBezTo>
                    <a:cubicBezTo>
                      <a:pt x="425" y="1227"/>
                      <a:pt x="238" y="1609"/>
                      <a:pt x="282" y="1930"/>
                    </a:cubicBezTo>
                    <a:cubicBezTo>
                      <a:pt x="333" y="2256"/>
                      <a:pt x="553" y="2532"/>
                      <a:pt x="782" y="2769"/>
                    </a:cubicBezTo>
                    <a:cubicBezTo>
                      <a:pt x="1061" y="3051"/>
                      <a:pt x="1370" y="3311"/>
                      <a:pt x="1702" y="3534"/>
                    </a:cubicBezTo>
                    <a:cubicBezTo>
                      <a:pt x="1694" y="3537"/>
                      <a:pt x="1683" y="3537"/>
                      <a:pt x="1672" y="3539"/>
                    </a:cubicBezTo>
                    <a:cubicBezTo>
                      <a:pt x="1669" y="3539"/>
                      <a:pt x="1666" y="3539"/>
                      <a:pt x="1658" y="3545"/>
                    </a:cubicBezTo>
                    <a:cubicBezTo>
                      <a:pt x="1613" y="3551"/>
                      <a:pt x="1569" y="3562"/>
                      <a:pt x="1521" y="3573"/>
                    </a:cubicBezTo>
                    <a:cubicBezTo>
                      <a:pt x="1521" y="3573"/>
                      <a:pt x="1518" y="3576"/>
                      <a:pt x="1516" y="3576"/>
                    </a:cubicBezTo>
                    <a:cubicBezTo>
                      <a:pt x="1167" y="3659"/>
                      <a:pt x="832" y="3802"/>
                      <a:pt x="695" y="4117"/>
                    </a:cubicBezTo>
                    <a:cubicBezTo>
                      <a:pt x="620" y="4287"/>
                      <a:pt x="614" y="4488"/>
                      <a:pt x="497" y="4633"/>
                    </a:cubicBezTo>
                    <a:cubicBezTo>
                      <a:pt x="386" y="4764"/>
                      <a:pt x="193" y="4814"/>
                      <a:pt x="93" y="4957"/>
                    </a:cubicBezTo>
                    <a:cubicBezTo>
                      <a:pt x="1" y="5085"/>
                      <a:pt x="12" y="5275"/>
                      <a:pt x="98" y="5406"/>
                    </a:cubicBezTo>
                    <a:cubicBezTo>
                      <a:pt x="188" y="5540"/>
                      <a:pt x="341" y="5623"/>
                      <a:pt x="497" y="5643"/>
                    </a:cubicBezTo>
                    <a:cubicBezTo>
                      <a:pt x="609" y="5662"/>
                      <a:pt x="726" y="5651"/>
                      <a:pt x="832" y="5690"/>
                    </a:cubicBezTo>
                    <a:cubicBezTo>
                      <a:pt x="1131" y="5805"/>
                      <a:pt x="1195" y="6257"/>
                      <a:pt x="1499" y="6363"/>
                    </a:cubicBezTo>
                    <a:cubicBezTo>
                      <a:pt x="1540" y="6377"/>
                      <a:pt x="1582" y="6383"/>
                      <a:pt x="1625" y="6383"/>
                    </a:cubicBezTo>
                    <a:cubicBezTo>
                      <a:pt x="1790" y="6383"/>
                      <a:pt x="1956" y="6287"/>
                      <a:pt x="2099" y="6187"/>
                    </a:cubicBezTo>
                    <a:lnTo>
                      <a:pt x="2101" y="6187"/>
                    </a:lnTo>
                    <a:cubicBezTo>
                      <a:pt x="2104" y="6184"/>
                      <a:pt x="2107" y="6181"/>
                      <a:pt x="2115" y="6179"/>
                    </a:cubicBezTo>
                    <a:cubicBezTo>
                      <a:pt x="2297" y="6047"/>
                      <a:pt x="2470" y="5908"/>
                      <a:pt x="2634" y="5763"/>
                    </a:cubicBezTo>
                    <a:cubicBezTo>
                      <a:pt x="2645" y="5749"/>
                      <a:pt x="2659" y="5738"/>
                      <a:pt x="2673" y="5724"/>
                    </a:cubicBezTo>
                    <a:cubicBezTo>
                      <a:pt x="2740" y="5662"/>
                      <a:pt x="2804" y="5601"/>
                      <a:pt x="2871" y="5537"/>
                    </a:cubicBezTo>
                    <a:lnTo>
                      <a:pt x="2871" y="5537"/>
                    </a:lnTo>
                    <a:cubicBezTo>
                      <a:pt x="2846" y="5626"/>
                      <a:pt x="2827" y="5721"/>
                      <a:pt x="2810" y="5816"/>
                    </a:cubicBezTo>
                    <a:cubicBezTo>
                      <a:pt x="2810" y="5819"/>
                      <a:pt x="2810" y="5824"/>
                      <a:pt x="2804" y="5833"/>
                    </a:cubicBezTo>
                    <a:cubicBezTo>
                      <a:pt x="2793" y="5900"/>
                      <a:pt x="2788" y="5969"/>
                      <a:pt x="2782" y="6033"/>
                    </a:cubicBezTo>
                    <a:cubicBezTo>
                      <a:pt x="2782" y="6042"/>
                      <a:pt x="2777" y="6047"/>
                      <a:pt x="2777" y="6056"/>
                    </a:cubicBezTo>
                    <a:cubicBezTo>
                      <a:pt x="2737" y="6516"/>
                      <a:pt x="2816" y="6982"/>
                      <a:pt x="3016" y="7398"/>
                    </a:cubicBezTo>
                    <a:cubicBezTo>
                      <a:pt x="3157" y="7676"/>
                      <a:pt x="3414" y="7958"/>
                      <a:pt x="3704" y="7958"/>
                    </a:cubicBezTo>
                    <a:cubicBezTo>
                      <a:pt x="3743" y="7958"/>
                      <a:pt x="3783" y="7953"/>
                      <a:pt x="3823" y="7942"/>
                    </a:cubicBezTo>
                    <a:cubicBezTo>
                      <a:pt x="4118" y="7866"/>
                      <a:pt x="4250" y="7526"/>
                      <a:pt x="4450" y="7294"/>
                    </a:cubicBezTo>
                    <a:cubicBezTo>
                      <a:pt x="4676" y="7029"/>
                      <a:pt x="5039" y="6854"/>
                      <a:pt x="5148" y="6533"/>
                    </a:cubicBezTo>
                    <a:cubicBezTo>
                      <a:pt x="5156" y="6513"/>
                      <a:pt x="5162" y="6494"/>
                      <a:pt x="5165" y="6477"/>
                    </a:cubicBezTo>
                    <a:cubicBezTo>
                      <a:pt x="5179" y="6418"/>
                      <a:pt x="5184" y="6360"/>
                      <a:pt x="5179" y="6298"/>
                    </a:cubicBezTo>
                    <a:cubicBezTo>
                      <a:pt x="5176" y="6237"/>
                      <a:pt x="5165" y="6181"/>
                      <a:pt x="5148" y="6123"/>
                    </a:cubicBezTo>
                    <a:cubicBezTo>
                      <a:pt x="5117" y="6006"/>
                      <a:pt x="5064" y="5891"/>
                      <a:pt x="5014" y="5782"/>
                    </a:cubicBezTo>
                    <a:cubicBezTo>
                      <a:pt x="4947" y="5643"/>
                      <a:pt x="4880" y="5498"/>
                      <a:pt x="4810" y="5350"/>
                    </a:cubicBezTo>
                    <a:cubicBezTo>
                      <a:pt x="4785" y="5305"/>
                      <a:pt x="4766" y="5261"/>
                      <a:pt x="4743" y="5216"/>
                    </a:cubicBezTo>
                    <a:lnTo>
                      <a:pt x="4743" y="5216"/>
                    </a:lnTo>
                    <a:lnTo>
                      <a:pt x="4807" y="5266"/>
                    </a:lnTo>
                    <a:lnTo>
                      <a:pt x="5226" y="5623"/>
                    </a:lnTo>
                    <a:cubicBezTo>
                      <a:pt x="5324" y="5707"/>
                      <a:pt x="5421" y="5788"/>
                      <a:pt x="5519" y="5872"/>
                    </a:cubicBezTo>
                    <a:lnTo>
                      <a:pt x="5522" y="5872"/>
                    </a:lnTo>
                    <a:cubicBezTo>
                      <a:pt x="5697" y="6020"/>
                      <a:pt x="5882" y="6170"/>
                      <a:pt x="6096" y="6240"/>
                    </a:cubicBezTo>
                    <a:cubicBezTo>
                      <a:pt x="6185" y="6269"/>
                      <a:pt x="6275" y="6282"/>
                      <a:pt x="6365" y="6282"/>
                    </a:cubicBezTo>
                    <a:cubicBezTo>
                      <a:pt x="6790" y="6282"/>
                      <a:pt x="7209" y="5986"/>
                      <a:pt x="7486" y="5640"/>
                    </a:cubicBezTo>
                    <a:cubicBezTo>
                      <a:pt x="7645" y="5442"/>
                      <a:pt x="7781" y="5208"/>
                      <a:pt x="7809" y="4954"/>
                    </a:cubicBezTo>
                    <a:cubicBezTo>
                      <a:pt x="7862" y="4485"/>
                      <a:pt x="7530" y="4067"/>
                      <a:pt x="7115" y="3827"/>
                    </a:cubicBezTo>
                    <a:cubicBezTo>
                      <a:pt x="7084" y="3807"/>
                      <a:pt x="7053" y="3793"/>
                      <a:pt x="7023" y="3774"/>
                    </a:cubicBezTo>
                    <a:lnTo>
                      <a:pt x="7017" y="3774"/>
                    </a:lnTo>
                    <a:cubicBezTo>
                      <a:pt x="6986" y="3757"/>
                      <a:pt x="6953" y="3743"/>
                      <a:pt x="6919" y="3729"/>
                    </a:cubicBezTo>
                    <a:cubicBezTo>
                      <a:pt x="6591" y="3588"/>
                      <a:pt x="6238" y="3530"/>
                      <a:pt x="5884" y="3530"/>
                    </a:cubicBezTo>
                    <a:cubicBezTo>
                      <a:pt x="5852" y="3530"/>
                      <a:pt x="5821" y="3530"/>
                      <a:pt x="5789" y="3531"/>
                    </a:cubicBezTo>
                    <a:cubicBezTo>
                      <a:pt x="5845" y="3503"/>
                      <a:pt x="5898" y="3475"/>
                      <a:pt x="5943" y="3450"/>
                    </a:cubicBezTo>
                    <a:cubicBezTo>
                      <a:pt x="6135" y="3347"/>
                      <a:pt x="6342" y="3182"/>
                      <a:pt x="6333" y="2962"/>
                    </a:cubicBezTo>
                    <a:cubicBezTo>
                      <a:pt x="6333" y="2937"/>
                      <a:pt x="6331" y="2920"/>
                      <a:pt x="6328" y="2898"/>
                    </a:cubicBezTo>
                    <a:cubicBezTo>
                      <a:pt x="6328" y="2892"/>
                      <a:pt x="6328" y="2889"/>
                      <a:pt x="6325" y="2881"/>
                    </a:cubicBezTo>
                    <a:cubicBezTo>
                      <a:pt x="6320" y="2867"/>
                      <a:pt x="6317" y="2853"/>
                      <a:pt x="6311" y="2839"/>
                    </a:cubicBezTo>
                    <a:cubicBezTo>
                      <a:pt x="6306" y="2834"/>
                      <a:pt x="6306" y="2828"/>
                      <a:pt x="6303" y="2822"/>
                    </a:cubicBezTo>
                    <a:cubicBezTo>
                      <a:pt x="6300" y="2806"/>
                      <a:pt x="6289" y="2792"/>
                      <a:pt x="6283" y="2775"/>
                    </a:cubicBezTo>
                    <a:cubicBezTo>
                      <a:pt x="6283" y="2769"/>
                      <a:pt x="6278" y="2769"/>
                      <a:pt x="6278" y="2767"/>
                    </a:cubicBezTo>
                    <a:cubicBezTo>
                      <a:pt x="6244" y="2700"/>
                      <a:pt x="6200" y="2636"/>
                      <a:pt x="6163" y="2569"/>
                    </a:cubicBezTo>
                    <a:cubicBezTo>
                      <a:pt x="6144" y="2538"/>
                      <a:pt x="6130" y="2502"/>
                      <a:pt x="6116" y="2468"/>
                    </a:cubicBezTo>
                    <a:cubicBezTo>
                      <a:pt x="6027" y="2220"/>
                      <a:pt x="6130" y="1955"/>
                      <a:pt x="6186" y="1701"/>
                    </a:cubicBezTo>
                    <a:cubicBezTo>
                      <a:pt x="6275" y="1277"/>
                      <a:pt x="6219" y="811"/>
                      <a:pt x="5968" y="462"/>
                    </a:cubicBezTo>
                    <a:cubicBezTo>
                      <a:pt x="5767" y="186"/>
                      <a:pt x="5429" y="1"/>
                      <a:pt x="509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45" name="Google Shape;7538;p57"/>
              <p:cNvSpPr/>
              <p:nvPr/>
            </p:nvSpPr>
            <p:spPr>
              <a:xfrm>
                <a:off x="5667469" y="1824703"/>
                <a:ext cx="125230" cy="164178"/>
              </a:xfrm>
              <a:custGeom>
                <a:avLst/>
                <a:gdLst/>
                <a:ahLst/>
                <a:cxnLst/>
                <a:rect l="l" t="t" r="r" b="b"/>
                <a:pathLst>
                  <a:path w="2598" h="3406" extrusionOk="0">
                    <a:moveTo>
                      <a:pt x="1540" y="1"/>
                    </a:moveTo>
                    <a:cubicBezTo>
                      <a:pt x="1466" y="1"/>
                      <a:pt x="1392" y="11"/>
                      <a:pt x="1320" y="34"/>
                    </a:cubicBezTo>
                    <a:cubicBezTo>
                      <a:pt x="1110" y="101"/>
                      <a:pt x="940" y="248"/>
                      <a:pt x="776" y="399"/>
                    </a:cubicBezTo>
                    <a:cubicBezTo>
                      <a:pt x="569" y="589"/>
                      <a:pt x="354" y="787"/>
                      <a:pt x="248" y="1044"/>
                    </a:cubicBezTo>
                    <a:cubicBezTo>
                      <a:pt x="173" y="1236"/>
                      <a:pt x="159" y="1448"/>
                      <a:pt x="159" y="1655"/>
                    </a:cubicBezTo>
                    <a:cubicBezTo>
                      <a:pt x="151" y="2079"/>
                      <a:pt x="0" y="3164"/>
                      <a:pt x="513" y="3359"/>
                    </a:cubicBezTo>
                    <a:cubicBezTo>
                      <a:pt x="600" y="3392"/>
                      <a:pt x="698" y="3406"/>
                      <a:pt x="804" y="3406"/>
                    </a:cubicBezTo>
                    <a:cubicBezTo>
                      <a:pt x="1287" y="3406"/>
                      <a:pt x="1920" y="3109"/>
                      <a:pt x="2257" y="2924"/>
                    </a:cubicBezTo>
                    <a:cubicBezTo>
                      <a:pt x="2422" y="2835"/>
                      <a:pt x="2597" y="2695"/>
                      <a:pt x="2592" y="2508"/>
                    </a:cubicBezTo>
                    <a:cubicBezTo>
                      <a:pt x="2586" y="2355"/>
                      <a:pt x="2461" y="2232"/>
                      <a:pt x="2408" y="2090"/>
                    </a:cubicBezTo>
                    <a:cubicBezTo>
                      <a:pt x="2335" y="1883"/>
                      <a:pt x="2422" y="1657"/>
                      <a:pt x="2466" y="1442"/>
                    </a:cubicBezTo>
                    <a:cubicBezTo>
                      <a:pt x="2544" y="1083"/>
                      <a:pt x="2500" y="689"/>
                      <a:pt x="2282" y="394"/>
                    </a:cubicBezTo>
                    <a:cubicBezTo>
                      <a:pt x="2114" y="157"/>
                      <a:pt x="1826" y="1"/>
                      <a:pt x="154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46" name="Google Shape;7539;p57"/>
              <p:cNvSpPr/>
              <p:nvPr/>
            </p:nvSpPr>
            <p:spPr>
              <a:xfrm>
                <a:off x="5691812" y="1913831"/>
                <a:ext cx="64158" cy="63868"/>
              </a:xfrm>
              <a:custGeom>
                <a:avLst/>
                <a:gdLst/>
                <a:ahLst/>
                <a:cxnLst/>
                <a:rect l="l" t="t" r="r" b="b"/>
                <a:pathLst>
                  <a:path w="1331" h="1325" extrusionOk="0">
                    <a:moveTo>
                      <a:pt x="1258" y="0"/>
                    </a:moveTo>
                    <a:cubicBezTo>
                      <a:pt x="1237" y="0"/>
                      <a:pt x="1217" y="13"/>
                      <a:pt x="1205" y="31"/>
                    </a:cubicBezTo>
                    <a:cubicBezTo>
                      <a:pt x="943" y="525"/>
                      <a:pt x="533" y="938"/>
                      <a:pt x="42" y="1203"/>
                    </a:cubicBezTo>
                    <a:cubicBezTo>
                      <a:pt x="8" y="1223"/>
                      <a:pt x="0" y="1259"/>
                      <a:pt x="17" y="1287"/>
                    </a:cubicBezTo>
                    <a:cubicBezTo>
                      <a:pt x="22" y="1309"/>
                      <a:pt x="42" y="1320"/>
                      <a:pt x="59" y="1323"/>
                    </a:cubicBezTo>
                    <a:cubicBezTo>
                      <a:pt x="62" y="1324"/>
                      <a:pt x="66" y="1324"/>
                      <a:pt x="69" y="1324"/>
                    </a:cubicBezTo>
                    <a:cubicBezTo>
                      <a:pt x="80" y="1324"/>
                      <a:pt x="90" y="1321"/>
                      <a:pt x="100" y="1315"/>
                    </a:cubicBezTo>
                    <a:cubicBezTo>
                      <a:pt x="611" y="1041"/>
                      <a:pt x="1041" y="603"/>
                      <a:pt x="1314" y="93"/>
                    </a:cubicBezTo>
                    <a:cubicBezTo>
                      <a:pt x="1331" y="59"/>
                      <a:pt x="1317" y="26"/>
                      <a:pt x="1289" y="9"/>
                    </a:cubicBezTo>
                    <a:cubicBezTo>
                      <a:pt x="1279" y="3"/>
                      <a:pt x="1269" y="0"/>
                      <a:pt x="1258"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47" name="Google Shape;7540;p57"/>
              <p:cNvSpPr/>
              <p:nvPr/>
            </p:nvSpPr>
            <p:spPr>
              <a:xfrm>
                <a:off x="5697693" y="1910698"/>
                <a:ext cx="19426" cy="65073"/>
              </a:xfrm>
              <a:custGeom>
                <a:avLst/>
                <a:gdLst/>
                <a:ahLst/>
                <a:cxnLst/>
                <a:rect l="l" t="t" r="r" b="b"/>
                <a:pathLst>
                  <a:path w="403" h="1350" extrusionOk="0">
                    <a:moveTo>
                      <a:pt x="332" y="1"/>
                    </a:moveTo>
                    <a:cubicBezTo>
                      <a:pt x="310" y="1"/>
                      <a:pt x="289" y="12"/>
                      <a:pt x="280" y="35"/>
                    </a:cubicBezTo>
                    <a:cubicBezTo>
                      <a:pt x="96" y="420"/>
                      <a:pt x="6" y="858"/>
                      <a:pt x="9" y="1285"/>
                    </a:cubicBezTo>
                    <a:cubicBezTo>
                      <a:pt x="1" y="1316"/>
                      <a:pt x="23" y="1344"/>
                      <a:pt x="54" y="1346"/>
                    </a:cubicBezTo>
                    <a:cubicBezTo>
                      <a:pt x="59" y="1346"/>
                      <a:pt x="65" y="1349"/>
                      <a:pt x="68" y="1349"/>
                    </a:cubicBezTo>
                    <a:cubicBezTo>
                      <a:pt x="104" y="1349"/>
                      <a:pt x="132" y="1321"/>
                      <a:pt x="132" y="1285"/>
                    </a:cubicBezTo>
                    <a:cubicBezTo>
                      <a:pt x="124" y="875"/>
                      <a:pt x="216" y="459"/>
                      <a:pt x="389" y="85"/>
                    </a:cubicBezTo>
                    <a:cubicBezTo>
                      <a:pt x="403" y="55"/>
                      <a:pt x="391" y="21"/>
                      <a:pt x="361" y="7"/>
                    </a:cubicBezTo>
                    <a:cubicBezTo>
                      <a:pt x="351" y="3"/>
                      <a:pt x="341" y="1"/>
                      <a:pt x="332"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48" name="Google Shape;7541;p57"/>
              <p:cNvSpPr/>
              <p:nvPr/>
            </p:nvSpPr>
            <p:spPr>
              <a:xfrm>
                <a:off x="5681978" y="1867074"/>
                <a:ext cx="84499" cy="110721"/>
              </a:xfrm>
              <a:custGeom>
                <a:avLst/>
                <a:gdLst/>
                <a:ahLst/>
                <a:cxnLst/>
                <a:rect l="l" t="t" r="r" b="b"/>
                <a:pathLst>
                  <a:path w="1753" h="2297" extrusionOk="0">
                    <a:moveTo>
                      <a:pt x="1039" y="0"/>
                    </a:moveTo>
                    <a:cubicBezTo>
                      <a:pt x="989" y="0"/>
                      <a:pt x="939" y="7"/>
                      <a:pt x="890" y="22"/>
                    </a:cubicBezTo>
                    <a:cubicBezTo>
                      <a:pt x="745" y="64"/>
                      <a:pt x="636" y="167"/>
                      <a:pt x="525" y="271"/>
                    </a:cubicBezTo>
                    <a:cubicBezTo>
                      <a:pt x="385" y="396"/>
                      <a:pt x="240" y="527"/>
                      <a:pt x="168" y="706"/>
                    </a:cubicBezTo>
                    <a:cubicBezTo>
                      <a:pt x="115" y="834"/>
                      <a:pt x="109" y="979"/>
                      <a:pt x="106" y="1119"/>
                    </a:cubicBezTo>
                    <a:cubicBezTo>
                      <a:pt x="101" y="1403"/>
                      <a:pt x="0" y="2137"/>
                      <a:pt x="346" y="2265"/>
                    </a:cubicBezTo>
                    <a:cubicBezTo>
                      <a:pt x="405" y="2287"/>
                      <a:pt x="471" y="2297"/>
                      <a:pt x="543" y="2297"/>
                    </a:cubicBezTo>
                    <a:cubicBezTo>
                      <a:pt x="869" y="2297"/>
                      <a:pt x="1299" y="2098"/>
                      <a:pt x="1521" y="1972"/>
                    </a:cubicBezTo>
                    <a:cubicBezTo>
                      <a:pt x="1632" y="1908"/>
                      <a:pt x="1752" y="1819"/>
                      <a:pt x="1747" y="1693"/>
                    </a:cubicBezTo>
                    <a:cubicBezTo>
                      <a:pt x="1744" y="1587"/>
                      <a:pt x="1658" y="1509"/>
                      <a:pt x="1621" y="1412"/>
                    </a:cubicBezTo>
                    <a:cubicBezTo>
                      <a:pt x="1571" y="1272"/>
                      <a:pt x="1630" y="1119"/>
                      <a:pt x="1660" y="971"/>
                    </a:cubicBezTo>
                    <a:cubicBezTo>
                      <a:pt x="1713" y="731"/>
                      <a:pt x="1683" y="466"/>
                      <a:pt x="1538" y="262"/>
                    </a:cubicBezTo>
                    <a:cubicBezTo>
                      <a:pt x="1422" y="105"/>
                      <a:pt x="1231" y="0"/>
                      <a:pt x="103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49" name="Google Shape;7542;p57"/>
              <p:cNvSpPr/>
              <p:nvPr/>
            </p:nvSpPr>
            <p:spPr>
              <a:xfrm>
                <a:off x="5688582" y="1968783"/>
                <a:ext cx="166395" cy="112456"/>
              </a:xfrm>
              <a:custGeom>
                <a:avLst/>
                <a:gdLst/>
                <a:ahLst/>
                <a:cxnLst/>
                <a:rect l="l" t="t" r="r" b="b"/>
                <a:pathLst>
                  <a:path w="3452" h="2333" extrusionOk="0">
                    <a:moveTo>
                      <a:pt x="1764" y="1"/>
                    </a:moveTo>
                    <a:cubicBezTo>
                      <a:pt x="1551" y="1"/>
                      <a:pt x="1336" y="26"/>
                      <a:pt x="1127" y="69"/>
                    </a:cubicBezTo>
                    <a:cubicBezTo>
                      <a:pt x="865" y="119"/>
                      <a:pt x="0" y="250"/>
                      <a:pt x="70" y="649"/>
                    </a:cubicBezTo>
                    <a:cubicBezTo>
                      <a:pt x="98" y="819"/>
                      <a:pt x="237" y="948"/>
                      <a:pt x="368" y="1056"/>
                    </a:cubicBezTo>
                    <a:cubicBezTo>
                      <a:pt x="533" y="1196"/>
                      <a:pt x="695" y="1333"/>
                      <a:pt x="857" y="1472"/>
                    </a:cubicBezTo>
                    <a:cubicBezTo>
                      <a:pt x="1060" y="1642"/>
                      <a:pt x="1258" y="1815"/>
                      <a:pt x="1462" y="1985"/>
                    </a:cubicBezTo>
                    <a:cubicBezTo>
                      <a:pt x="1610" y="2111"/>
                      <a:pt x="1763" y="2239"/>
                      <a:pt x="1950" y="2298"/>
                    </a:cubicBezTo>
                    <a:cubicBezTo>
                      <a:pt x="2025" y="2321"/>
                      <a:pt x="2101" y="2332"/>
                      <a:pt x="2177" y="2332"/>
                    </a:cubicBezTo>
                    <a:cubicBezTo>
                      <a:pt x="2539" y="2332"/>
                      <a:pt x="2894" y="2083"/>
                      <a:pt x="3127" y="1790"/>
                    </a:cubicBezTo>
                    <a:cubicBezTo>
                      <a:pt x="3264" y="1620"/>
                      <a:pt x="3379" y="1425"/>
                      <a:pt x="3404" y="1207"/>
                    </a:cubicBezTo>
                    <a:cubicBezTo>
                      <a:pt x="3451" y="755"/>
                      <a:pt x="3072" y="353"/>
                      <a:pt x="2650" y="172"/>
                    </a:cubicBezTo>
                    <a:cubicBezTo>
                      <a:pt x="2368" y="51"/>
                      <a:pt x="2067" y="1"/>
                      <a:pt x="176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50" name="Google Shape;7543;p57"/>
              <p:cNvSpPr/>
              <p:nvPr/>
            </p:nvSpPr>
            <p:spPr>
              <a:xfrm>
                <a:off x="5701597" y="1984304"/>
                <a:ext cx="88259" cy="17980"/>
              </a:xfrm>
              <a:custGeom>
                <a:avLst/>
                <a:gdLst/>
                <a:ahLst/>
                <a:cxnLst/>
                <a:rect l="l" t="t" r="r" b="b"/>
                <a:pathLst>
                  <a:path w="1831" h="373" extrusionOk="0">
                    <a:moveTo>
                      <a:pt x="640" y="0"/>
                    </a:moveTo>
                    <a:cubicBezTo>
                      <a:pt x="445" y="0"/>
                      <a:pt x="249" y="21"/>
                      <a:pt x="56" y="65"/>
                    </a:cubicBezTo>
                    <a:cubicBezTo>
                      <a:pt x="26" y="73"/>
                      <a:pt x="1" y="104"/>
                      <a:pt x="9" y="140"/>
                    </a:cubicBezTo>
                    <a:cubicBezTo>
                      <a:pt x="20" y="165"/>
                      <a:pt x="37" y="182"/>
                      <a:pt x="59" y="185"/>
                    </a:cubicBezTo>
                    <a:cubicBezTo>
                      <a:pt x="65" y="186"/>
                      <a:pt x="70" y="187"/>
                      <a:pt x="74" y="187"/>
                    </a:cubicBezTo>
                    <a:cubicBezTo>
                      <a:pt x="78" y="187"/>
                      <a:pt x="82" y="186"/>
                      <a:pt x="84" y="185"/>
                    </a:cubicBezTo>
                    <a:cubicBezTo>
                      <a:pt x="270" y="143"/>
                      <a:pt x="459" y="122"/>
                      <a:pt x="647" y="122"/>
                    </a:cubicBezTo>
                    <a:cubicBezTo>
                      <a:pt x="1023" y="122"/>
                      <a:pt x="1397" y="205"/>
                      <a:pt x="1739" y="366"/>
                    </a:cubicBezTo>
                    <a:cubicBezTo>
                      <a:pt x="1748" y="370"/>
                      <a:pt x="1757" y="372"/>
                      <a:pt x="1765" y="372"/>
                    </a:cubicBezTo>
                    <a:cubicBezTo>
                      <a:pt x="1787" y="372"/>
                      <a:pt x="1807" y="360"/>
                      <a:pt x="1817" y="338"/>
                    </a:cubicBezTo>
                    <a:cubicBezTo>
                      <a:pt x="1831" y="308"/>
                      <a:pt x="1822" y="271"/>
                      <a:pt x="1789" y="257"/>
                    </a:cubicBezTo>
                    <a:cubicBezTo>
                      <a:pt x="1431" y="87"/>
                      <a:pt x="1036" y="0"/>
                      <a:pt x="640"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51" name="Google Shape;7544;p57"/>
              <p:cNvSpPr/>
              <p:nvPr/>
            </p:nvSpPr>
            <p:spPr>
              <a:xfrm>
                <a:off x="5705502" y="1999392"/>
                <a:ext cx="65122" cy="44491"/>
              </a:xfrm>
              <a:custGeom>
                <a:avLst/>
                <a:gdLst/>
                <a:ahLst/>
                <a:cxnLst/>
                <a:rect l="l" t="t" r="r" b="b"/>
                <a:pathLst>
                  <a:path w="1351" h="923" extrusionOk="0">
                    <a:moveTo>
                      <a:pt x="68" y="1"/>
                    </a:moveTo>
                    <a:cubicBezTo>
                      <a:pt x="52" y="1"/>
                      <a:pt x="37" y="7"/>
                      <a:pt x="26" y="20"/>
                    </a:cubicBezTo>
                    <a:cubicBezTo>
                      <a:pt x="1" y="42"/>
                      <a:pt x="1" y="81"/>
                      <a:pt x="26" y="106"/>
                    </a:cubicBezTo>
                    <a:cubicBezTo>
                      <a:pt x="369" y="455"/>
                      <a:pt x="798" y="737"/>
                      <a:pt x="1256" y="918"/>
                    </a:cubicBezTo>
                    <a:cubicBezTo>
                      <a:pt x="1259" y="921"/>
                      <a:pt x="1264" y="921"/>
                      <a:pt x="1267" y="921"/>
                    </a:cubicBezTo>
                    <a:cubicBezTo>
                      <a:pt x="1272" y="922"/>
                      <a:pt x="1276" y="923"/>
                      <a:pt x="1281" y="923"/>
                    </a:cubicBezTo>
                    <a:cubicBezTo>
                      <a:pt x="1304" y="923"/>
                      <a:pt x="1328" y="906"/>
                      <a:pt x="1337" y="884"/>
                    </a:cubicBezTo>
                    <a:cubicBezTo>
                      <a:pt x="1351" y="851"/>
                      <a:pt x="1334" y="818"/>
                      <a:pt x="1301" y="804"/>
                    </a:cubicBezTo>
                    <a:cubicBezTo>
                      <a:pt x="860" y="625"/>
                      <a:pt x="447" y="357"/>
                      <a:pt x="112" y="20"/>
                    </a:cubicBezTo>
                    <a:cubicBezTo>
                      <a:pt x="100" y="7"/>
                      <a:pt x="84" y="1"/>
                      <a:pt x="68"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52" name="Google Shape;7545;p57"/>
              <p:cNvSpPr/>
              <p:nvPr/>
            </p:nvSpPr>
            <p:spPr>
              <a:xfrm>
                <a:off x="5703477" y="1976737"/>
                <a:ext cx="109661" cy="74087"/>
              </a:xfrm>
              <a:custGeom>
                <a:avLst/>
                <a:gdLst/>
                <a:ahLst/>
                <a:cxnLst/>
                <a:rect l="l" t="t" r="r" b="b"/>
                <a:pathLst>
                  <a:path w="2275" h="1537" extrusionOk="0">
                    <a:moveTo>
                      <a:pt x="1163" y="0"/>
                    </a:moveTo>
                    <a:cubicBezTo>
                      <a:pt x="1022" y="0"/>
                      <a:pt x="880" y="17"/>
                      <a:pt x="743" y="46"/>
                    </a:cubicBezTo>
                    <a:cubicBezTo>
                      <a:pt x="573" y="80"/>
                      <a:pt x="1" y="163"/>
                      <a:pt x="45" y="428"/>
                    </a:cubicBezTo>
                    <a:cubicBezTo>
                      <a:pt x="65" y="540"/>
                      <a:pt x="157" y="624"/>
                      <a:pt x="246" y="699"/>
                    </a:cubicBezTo>
                    <a:cubicBezTo>
                      <a:pt x="352" y="788"/>
                      <a:pt x="458" y="880"/>
                      <a:pt x="567" y="969"/>
                    </a:cubicBezTo>
                    <a:cubicBezTo>
                      <a:pt x="698" y="1081"/>
                      <a:pt x="832" y="1195"/>
                      <a:pt x="963" y="1307"/>
                    </a:cubicBezTo>
                    <a:cubicBezTo>
                      <a:pt x="1061" y="1391"/>
                      <a:pt x="1161" y="1474"/>
                      <a:pt x="1284" y="1513"/>
                    </a:cubicBezTo>
                    <a:cubicBezTo>
                      <a:pt x="1334" y="1530"/>
                      <a:pt x="1385" y="1537"/>
                      <a:pt x="1435" y="1537"/>
                    </a:cubicBezTo>
                    <a:cubicBezTo>
                      <a:pt x="1673" y="1537"/>
                      <a:pt x="1906" y="1372"/>
                      <a:pt x="2062" y="1179"/>
                    </a:cubicBezTo>
                    <a:cubicBezTo>
                      <a:pt x="2149" y="1067"/>
                      <a:pt x="2230" y="939"/>
                      <a:pt x="2244" y="797"/>
                    </a:cubicBezTo>
                    <a:cubicBezTo>
                      <a:pt x="2274" y="495"/>
                      <a:pt x="2023" y="230"/>
                      <a:pt x="1744" y="113"/>
                    </a:cubicBezTo>
                    <a:cubicBezTo>
                      <a:pt x="1559" y="33"/>
                      <a:pt x="1361" y="0"/>
                      <a:pt x="116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53" name="Google Shape;7546;p57"/>
              <p:cNvSpPr/>
              <p:nvPr/>
            </p:nvSpPr>
            <p:spPr>
              <a:xfrm>
                <a:off x="5543056" y="1871701"/>
                <a:ext cx="142197" cy="119687"/>
              </a:xfrm>
              <a:custGeom>
                <a:avLst/>
                <a:gdLst/>
                <a:ahLst/>
                <a:cxnLst/>
                <a:rect l="l" t="t" r="r" b="b"/>
                <a:pathLst>
                  <a:path w="2950" h="2483" extrusionOk="0">
                    <a:moveTo>
                      <a:pt x="528" y="1"/>
                    </a:moveTo>
                    <a:cubicBezTo>
                      <a:pt x="496" y="1"/>
                      <a:pt x="464" y="4"/>
                      <a:pt x="433" y="10"/>
                    </a:cubicBezTo>
                    <a:cubicBezTo>
                      <a:pt x="160" y="63"/>
                      <a:pt x="1" y="387"/>
                      <a:pt x="40" y="666"/>
                    </a:cubicBezTo>
                    <a:cubicBezTo>
                      <a:pt x="81" y="945"/>
                      <a:pt x="266" y="1176"/>
                      <a:pt x="461" y="1377"/>
                    </a:cubicBezTo>
                    <a:cubicBezTo>
                      <a:pt x="768" y="1692"/>
                      <a:pt x="1114" y="1963"/>
                      <a:pt x="1490" y="2183"/>
                    </a:cubicBezTo>
                    <a:cubicBezTo>
                      <a:pt x="1692" y="2304"/>
                      <a:pt x="2055" y="2482"/>
                      <a:pt x="2360" y="2482"/>
                    </a:cubicBezTo>
                    <a:cubicBezTo>
                      <a:pt x="2472" y="2482"/>
                      <a:pt x="2577" y="2458"/>
                      <a:pt x="2662" y="2398"/>
                    </a:cubicBezTo>
                    <a:cubicBezTo>
                      <a:pt x="2949" y="2197"/>
                      <a:pt x="2852" y="1408"/>
                      <a:pt x="2785" y="1098"/>
                    </a:cubicBezTo>
                    <a:cubicBezTo>
                      <a:pt x="2693" y="680"/>
                      <a:pt x="2436" y="269"/>
                      <a:pt x="2032" y="119"/>
                    </a:cubicBezTo>
                    <a:cubicBezTo>
                      <a:pt x="1862" y="56"/>
                      <a:pt x="1685" y="43"/>
                      <a:pt x="1504" y="43"/>
                    </a:cubicBezTo>
                    <a:cubicBezTo>
                      <a:pt x="1366" y="43"/>
                      <a:pt x="1226" y="51"/>
                      <a:pt x="1087" y="51"/>
                    </a:cubicBezTo>
                    <a:cubicBezTo>
                      <a:pt x="993" y="51"/>
                      <a:pt x="899" y="47"/>
                      <a:pt x="807" y="35"/>
                    </a:cubicBezTo>
                    <a:cubicBezTo>
                      <a:pt x="716" y="23"/>
                      <a:pt x="621" y="1"/>
                      <a:pt x="52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54" name="Google Shape;7547;p57"/>
              <p:cNvSpPr/>
              <p:nvPr/>
            </p:nvSpPr>
            <p:spPr>
              <a:xfrm>
                <a:off x="5637342" y="1913108"/>
                <a:ext cx="49504" cy="56542"/>
              </a:xfrm>
              <a:custGeom>
                <a:avLst/>
                <a:gdLst/>
                <a:ahLst/>
                <a:cxnLst/>
                <a:rect l="l" t="t" r="r" b="b"/>
                <a:pathLst>
                  <a:path w="1027" h="1173" extrusionOk="0">
                    <a:moveTo>
                      <a:pt x="71" y="0"/>
                    </a:moveTo>
                    <a:cubicBezTo>
                      <a:pt x="52" y="0"/>
                      <a:pt x="33" y="10"/>
                      <a:pt x="20" y="27"/>
                    </a:cubicBezTo>
                    <a:cubicBezTo>
                      <a:pt x="0" y="55"/>
                      <a:pt x="6" y="94"/>
                      <a:pt x="34" y="111"/>
                    </a:cubicBezTo>
                    <a:cubicBezTo>
                      <a:pt x="405" y="367"/>
                      <a:pt x="703" y="724"/>
                      <a:pt x="901" y="1132"/>
                    </a:cubicBezTo>
                    <a:cubicBezTo>
                      <a:pt x="912" y="1157"/>
                      <a:pt x="929" y="1168"/>
                      <a:pt x="949" y="1171"/>
                    </a:cubicBezTo>
                    <a:cubicBezTo>
                      <a:pt x="953" y="1172"/>
                      <a:pt x="957" y="1172"/>
                      <a:pt x="961" y="1172"/>
                    </a:cubicBezTo>
                    <a:cubicBezTo>
                      <a:pt x="969" y="1172"/>
                      <a:pt x="976" y="1170"/>
                      <a:pt x="985" y="1162"/>
                    </a:cubicBezTo>
                    <a:cubicBezTo>
                      <a:pt x="1018" y="1148"/>
                      <a:pt x="1027" y="1112"/>
                      <a:pt x="1013" y="1079"/>
                    </a:cubicBezTo>
                    <a:cubicBezTo>
                      <a:pt x="809" y="655"/>
                      <a:pt x="494" y="284"/>
                      <a:pt x="106" y="13"/>
                    </a:cubicBezTo>
                    <a:cubicBezTo>
                      <a:pt x="95" y="4"/>
                      <a:pt x="83" y="0"/>
                      <a:pt x="71"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55" name="Google Shape;7548;p57"/>
              <p:cNvSpPr/>
              <p:nvPr/>
            </p:nvSpPr>
            <p:spPr>
              <a:xfrm>
                <a:off x="5621869" y="1940729"/>
                <a:ext cx="56252" cy="35236"/>
              </a:xfrm>
              <a:custGeom>
                <a:avLst/>
                <a:gdLst/>
                <a:ahLst/>
                <a:cxnLst/>
                <a:rect l="l" t="t" r="r" b="b"/>
                <a:pathLst>
                  <a:path w="1167" h="731" extrusionOk="0">
                    <a:moveTo>
                      <a:pt x="67" y="1"/>
                    </a:moveTo>
                    <a:cubicBezTo>
                      <a:pt x="51" y="1"/>
                      <a:pt x="35" y="6"/>
                      <a:pt x="23" y="17"/>
                    </a:cubicBezTo>
                    <a:cubicBezTo>
                      <a:pt x="0" y="43"/>
                      <a:pt x="0" y="82"/>
                      <a:pt x="23" y="107"/>
                    </a:cubicBezTo>
                    <a:cubicBezTo>
                      <a:pt x="316" y="400"/>
                      <a:pt x="681" y="612"/>
                      <a:pt x="1080" y="729"/>
                    </a:cubicBezTo>
                    <a:lnTo>
                      <a:pt x="1086" y="729"/>
                    </a:lnTo>
                    <a:cubicBezTo>
                      <a:pt x="1090" y="730"/>
                      <a:pt x="1095" y="731"/>
                      <a:pt x="1100" y="731"/>
                    </a:cubicBezTo>
                    <a:cubicBezTo>
                      <a:pt x="1127" y="731"/>
                      <a:pt x="1151" y="711"/>
                      <a:pt x="1155" y="687"/>
                    </a:cubicBezTo>
                    <a:cubicBezTo>
                      <a:pt x="1166" y="656"/>
                      <a:pt x="1147" y="623"/>
                      <a:pt x="1116" y="612"/>
                    </a:cubicBezTo>
                    <a:cubicBezTo>
                      <a:pt x="737" y="500"/>
                      <a:pt x="388" y="296"/>
                      <a:pt x="109" y="17"/>
                    </a:cubicBezTo>
                    <a:cubicBezTo>
                      <a:pt x="98" y="6"/>
                      <a:pt x="83" y="1"/>
                      <a:pt x="67"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56" name="Google Shape;7549;p57"/>
              <p:cNvSpPr/>
              <p:nvPr/>
            </p:nvSpPr>
            <p:spPr>
              <a:xfrm>
                <a:off x="5579209" y="1898647"/>
                <a:ext cx="103491" cy="93657"/>
              </a:xfrm>
              <a:custGeom>
                <a:avLst/>
                <a:gdLst/>
                <a:ahLst/>
                <a:cxnLst/>
                <a:rect l="l" t="t" r="r" b="b"/>
                <a:pathLst>
                  <a:path w="2147" h="1943" extrusionOk="0">
                    <a:moveTo>
                      <a:pt x="397" y="0"/>
                    </a:moveTo>
                    <a:cubicBezTo>
                      <a:pt x="374" y="0"/>
                      <a:pt x="350" y="2"/>
                      <a:pt x="327" y="6"/>
                    </a:cubicBezTo>
                    <a:cubicBezTo>
                      <a:pt x="124" y="48"/>
                      <a:pt x="1" y="310"/>
                      <a:pt x="29" y="528"/>
                    </a:cubicBezTo>
                    <a:cubicBezTo>
                      <a:pt x="57" y="748"/>
                      <a:pt x="191" y="932"/>
                      <a:pt x="333" y="1086"/>
                    </a:cubicBezTo>
                    <a:cubicBezTo>
                      <a:pt x="553" y="1331"/>
                      <a:pt x="804" y="1543"/>
                      <a:pt x="1081" y="1713"/>
                    </a:cubicBezTo>
                    <a:cubicBezTo>
                      <a:pt x="1226" y="1804"/>
                      <a:pt x="1488" y="1942"/>
                      <a:pt x="1710" y="1942"/>
                    </a:cubicBezTo>
                    <a:cubicBezTo>
                      <a:pt x="1794" y="1942"/>
                      <a:pt x="1873" y="1922"/>
                      <a:pt x="1937" y="1873"/>
                    </a:cubicBezTo>
                    <a:cubicBezTo>
                      <a:pt x="2146" y="1711"/>
                      <a:pt x="2085" y="1086"/>
                      <a:pt x="2038" y="843"/>
                    </a:cubicBezTo>
                    <a:cubicBezTo>
                      <a:pt x="1979" y="511"/>
                      <a:pt x="1792" y="187"/>
                      <a:pt x="1499" y="76"/>
                    </a:cubicBezTo>
                    <a:cubicBezTo>
                      <a:pt x="1386" y="32"/>
                      <a:pt x="1267" y="21"/>
                      <a:pt x="1147" y="21"/>
                    </a:cubicBezTo>
                    <a:cubicBezTo>
                      <a:pt x="1024" y="21"/>
                      <a:pt x="899" y="33"/>
                      <a:pt x="775" y="33"/>
                    </a:cubicBezTo>
                    <a:cubicBezTo>
                      <a:pt x="716" y="33"/>
                      <a:pt x="658" y="30"/>
                      <a:pt x="601" y="23"/>
                    </a:cubicBezTo>
                    <a:cubicBezTo>
                      <a:pt x="534" y="15"/>
                      <a:pt x="465" y="0"/>
                      <a:pt x="397"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57" name="Google Shape;7550;p57"/>
              <p:cNvSpPr/>
              <p:nvPr/>
            </p:nvSpPr>
            <p:spPr>
              <a:xfrm>
                <a:off x="5639077" y="1997512"/>
                <a:ext cx="107636" cy="152368"/>
              </a:xfrm>
              <a:custGeom>
                <a:avLst/>
                <a:gdLst/>
                <a:ahLst/>
                <a:cxnLst/>
                <a:rect l="l" t="t" r="r" b="b"/>
                <a:pathLst>
                  <a:path w="2233" h="3161" extrusionOk="0">
                    <a:moveTo>
                      <a:pt x="1154" y="1"/>
                    </a:moveTo>
                    <a:cubicBezTo>
                      <a:pt x="988" y="1"/>
                      <a:pt x="819" y="130"/>
                      <a:pt x="667" y="310"/>
                    </a:cubicBezTo>
                    <a:cubicBezTo>
                      <a:pt x="123" y="954"/>
                      <a:pt x="0" y="1922"/>
                      <a:pt x="371" y="2684"/>
                    </a:cubicBezTo>
                    <a:cubicBezTo>
                      <a:pt x="485" y="2920"/>
                      <a:pt x="702" y="3160"/>
                      <a:pt x="949" y="3160"/>
                    </a:cubicBezTo>
                    <a:cubicBezTo>
                      <a:pt x="982" y="3160"/>
                      <a:pt x="1015" y="3156"/>
                      <a:pt x="1049" y="3147"/>
                    </a:cubicBezTo>
                    <a:cubicBezTo>
                      <a:pt x="1300" y="3080"/>
                      <a:pt x="1415" y="2795"/>
                      <a:pt x="1585" y="2597"/>
                    </a:cubicBezTo>
                    <a:cubicBezTo>
                      <a:pt x="1786" y="2360"/>
                      <a:pt x="2118" y="2210"/>
                      <a:pt x="2188" y="1905"/>
                    </a:cubicBezTo>
                    <a:cubicBezTo>
                      <a:pt x="2232" y="1707"/>
                      <a:pt x="2146" y="1504"/>
                      <a:pt x="2059" y="1320"/>
                    </a:cubicBezTo>
                    <a:cubicBezTo>
                      <a:pt x="1884" y="951"/>
                      <a:pt x="1713" y="538"/>
                      <a:pt x="1476" y="201"/>
                    </a:cubicBezTo>
                    <a:cubicBezTo>
                      <a:pt x="1375" y="59"/>
                      <a:pt x="1265" y="1"/>
                      <a:pt x="115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58" name="Google Shape;7551;p57"/>
              <p:cNvSpPr/>
              <p:nvPr/>
            </p:nvSpPr>
            <p:spPr>
              <a:xfrm>
                <a:off x="5661251" y="1999248"/>
                <a:ext cx="28295" cy="102768"/>
              </a:xfrm>
              <a:custGeom>
                <a:avLst/>
                <a:gdLst/>
                <a:ahLst/>
                <a:cxnLst/>
                <a:rect l="l" t="t" r="r" b="b"/>
                <a:pathLst>
                  <a:path w="587" h="2132" extrusionOk="0">
                    <a:moveTo>
                      <a:pt x="519" y="0"/>
                    </a:moveTo>
                    <a:cubicBezTo>
                      <a:pt x="496" y="0"/>
                      <a:pt x="475" y="13"/>
                      <a:pt x="461" y="37"/>
                    </a:cubicBezTo>
                    <a:cubicBezTo>
                      <a:pt x="140" y="667"/>
                      <a:pt x="1" y="1370"/>
                      <a:pt x="51" y="2076"/>
                    </a:cubicBezTo>
                    <a:cubicBezTo>
                      <a:pt x="51" y="2104"/>
                      <a:pt x="76" y="2123"/>
                      <a:pt x="98" y="2129"/>
                    </a:cubicBezTo>
                    <a:cubicBezTo>
                      <a:pt x="104" y="2129"/>
                      <a:pt x="107" y="2132"/>
                      <a:pt x="110" y="2132"/>
                    </a:cubicBezTo>
                    <a:cubicBezTo>
                      <a:pt x="140" y="2132"/>
                      <a:pt x="168" y="2109"/>
                      <a:pt x="174" y="2076"/>
                    </a:cubicBezTo>
                    <a:lnTo>
                      <a:pt x="182" y="2006"/>
                    </a:lnTo>
                    <a:cubicBezTo>
                      <a:pt x="188" y="1989"/>
                      <a:pt x="179" y="1970"/>
                      <a:pt x="168" y="1956"/>
                    </a:cubicBezTo>
                    <a:cubicBezTo>
                      <a:pt x="140" y="1312"/>
                      <a:pt x="280" y="667"/>
                      <a:pt x="573" y="92"/>
                    </a:cubicBezTo>
                    <a:cubicBezTo>
                      <a:pt x="587" y="59"/>
                      <a:pt x="578" y="25"/>
                      <a:pt x="545" y="6"/>
                    </a:cubicBezTo>
                    <a:cubicBezTo>
                      <a:pt x="536" y="2"/>
                      <a:pt x="527" y="0"/>
                      <a:pt x="519"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59" name="Google Shape;7552;p57"/>
              <p:cNvSpPr/>
              <p:nvPr/>
            </p:nvSpPr>
            <p:spPr>
              <a:xfrm>
                <a:off x="5693788" y="2004164"/>
                <a:ext cx="15810" cy="79775"/>
              </a:xfrm>
              <a:custGeom>
                <a:avLst/>
                <a:gdLst/>
                <a:ahLst/>
                <a:cxnLst/>
                <a:rect l="l" t="t" r="r" b="b"/>
                <a:pathLst>
                  <a:path w="328" h="1655" extrusionOk="0">
                    <a:moveTo>
                      <a:pt x="72" y="1"/>
                    </a:moveTo>
                    <a:cubicBezTo>
                      <a:pt x="65" y="1"/>
                      <a:pt x="58" y="2"/>
                      <a:pt x="51" y="4"/>
                    </a:cubicBezTo>
                    <a:cubicBezTo>
                      <a:pt x="20" y="13"/>
                      <a:pt x="1" y="49"/>
                      <a:pt x="15" y="80"/>
                    </a:cubicBezTo>
                    <a:cubicBezTo>
                      <a:pt x="174" y="565"/>
                      <a:pt x="205" y="1084"/>
                      <a:pt x="104" y="1583"/>
                    </a:cubicBezTo>
                    <a:cubicBezTo>
                      <a:pt x="93" y="1614"/>
                      <a:pt x="115" y="1650"/>
                      <a:pt x="149" y="1653"/>
                    </a:cubicBezTo>
                    <a:cubicBezTo>
                      <a:pt x="153" y="1654"/>
                      <a:pt x="156" y="1654"/>
                      <a:pt x="160" y="1654"/>
                    </a:cubicBezTo>
                    <a:cubicBezTo>
                      <a:pt x="189" y="1654"/>
                      <a:pt x="217" y="1635"/>
                      <a:pt x="224" y="1603"/>
                    </a:cubicBezTo>
                    <a:cubicBezTo>
                      <a:pt x="327" y="1084"/>
                      <a:pt x="297" y="543"/>
                      <a:pt x="129" y="41"/>
                    </a:cubicBezTo>
                    <a:cubicBezTo>
                      <a:pt x="120" y="16"/>
                      <a:pt x="98" y="1"/>
                      <a:pt x="72"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60" name="Google Shape;7553;p57"/>
              <p:cNvSpPr/>
              <p:nvPr/>
            </p:nvSpPr>
            <p:spPr>
              <a:xfrm>
                <a:off x="5657636" y="2003104"/>
                <a:ext cx="73750" cy="104358"/>
              </a:xfrm>
              <a:custGeom>
                <a:avLst/>
                <a:gdLst/>
                <a:ahLst/>
                <a:cxnLst/>
                <a:rect l="l" t="t" r="r" b="b"/>
                <a:pathLst>
                  <a:path w="1530" h="2165" extrusionOk="0">
                    <a:moveTo>
                      <a:pt x="786" y="1"/>
                    </a:moveTo>
                    <a:cubicBezTo>
                      <a:pt x="673" y="1"/>
                      <a:pt x="557" y="90"/>
                      <a:pt x="452" y="213"/>
                    </a:cubicBezTo>
                    <a:cubicBezTo>
                      <a:pt x="84" y="657"/>
                      <a:pt x="0" y="1318"/>
                      <a:pt x="252" y="1840"/>
                    </a:cubicBezTo>
                    <a:cubicBezTo>
                      <a:pt x="330" y="2002"/>
                      <a:pt x="478" y="2164"/>
                      <a:pt x="648" y="2164"/>
                    </a:cubicBezTo>
                    <a:cubicBezTo>
                      <a:pt x="671" y="2164"/>
                      <a:pt x="694" y="2161"/>
                      <a:pt x="717" y="2155"/>
                    </a:cubicBezTo>
                    <a:cubicBezTo>
                      <a:pt x="893" y="2110"/>
                      <a:pt x="968" y="1915"/>
                      <a:pt x="1086" y="1778"/>
                    </a:cubicBezTo>
                    <a:cubicBezTo>
                      <a:pt x="1225" y="1619"/>
                      <a:pt x="1451" y="1513"/>
                      <a:pt x="1499" y="1310"/>
                    </a:cubicBezTo>
                    <a:cubicBezTo>
                      <a:pt x="1529" y="1173"/>
                      <a:pt x="1471" y="1033"/>
                      <a:pt x="1412" y="908"/>
                    </a:cubicBezTo>
                    <a:cubicBezTo>
                      <a:pt x="1289" y="657"/>
                      <a:pt x="1172" y="375"/>
                      <a:pt x="1008" y="141"/>
                    </a:cubicBezTo>
                    <a:cubicBezTo>
                      <a:pt x="938" y="42"/>
                      <a:pt x="863" y="1"/>
                      <a:pt x="78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61" name="Google Shape;7554;p57"/>
              <p:cNvSpPr/>
              <p:nvPr/>
            </p:nvSpPr>
            <p:spPr>
              <a:xfrm>
                <a:off x="5533898" y="1965939"/>
                <a:ext cx="152223" cy="119687"/>
              </a:xfrm>
              <a:custGeom>
                <a:avLst/>
                <a:gdLst/>
                <a:ahLst/>
                <a:cxnLst/>
                <a:rect l="l" t="t" r="r" b="b"/>
                <a:pathLst>
                  <a:path w="3158" h="2483" extrusionOk="0">
                    <a:moveTo>
                      <a:pt x="2102" y="0"/>
                    </a:moveTo>
                    <a:cubicBezTo>
                      <a:pt x="1895" y="0"/>
                      <a:pt x="1690" y="25"/>
                      <a:pt x="1527" y="52"/>
                    </a:cubicBezTo>
                    <a:cubicBezTo>
                      <a:pt x="1161" y="111"/>
                      <a:pt x="737" y="217"/>
                      <a:pt x="587" y="557"/>
                    </a:cubicBezTo>
                    <a:cubicBezTo>
                      <a:pt x="523" y="705"/>
                      <a:pt x="520" y="875"/>
                      <a:pt x="419" y="998"/>
                    </a:cubicBezTo>
                    <a:cubicBezTo>
                      <a:pt x="324" y="1110"/>
                      <a:pt x="160" y="1154"/>
                      <a:pt x="76" y="1274"/>
                    </a:cubicBezTo>
                    <a:cubicBezTo>
                      <a:pt x="1" y="1380"/>
                      <a:pt x="6" y="1542"/>
                      <a:pt x="82" y="1654"/>
                    </a:cubicBezTo>
                    <a:cubicBezTo>
                      <a:pt x="154" y="1765"/>
                      <a:pt x="283" y="1838"/>
                      <a:pt x="419" y="1855"/>
                    </a:cubicBezTo>
                    <a:cubicBezTo>
                      <a:pt x="514" y="1869"/>
                      <a:pt x="609" y="1860"/>
                      <a:pt x="701" y="1894"/>
                    </a:cubicBezTo>
                    <a:cubicBezTo>
                      <a:pt x="955" y="1989"/>
                      <a:pt x="1008" y="2371"/>
                      <a:pt x="1267" y="2463"/>
                    </a:cubicBezTo>
                    <a:cubicBezTo>
                      <a:pt x="1304" y="2476"/>
                      <a:pt x="1341" y="2482"/>
                      <a:pt x="1378" y="2482"/>
                    </a:cubicBezTo>
                    <a:cubicBezTo>
                      <a:pt x="1517" y="2482"/>
                      <a:pt x="1656" y="2399"/>
                      <a:pt x="1775" y="2318"/>
                    </a:cubicBezTo>
                    <a:cubicBezTo>
                      <a:pt x="2090" y="2092"/>
                      <a:pt x="2378" y="1835"/>
                      <a:pt x="2637" y="1545"/>
                    </a:cubicBezTo>
                    <a:cubicBezTo>
                      <a:pt x="2830" y="1330"/>
                      <a:pt x="3011" y="1082"/>
                      <a:pt x="3056" y="797"/>
                    </a:cubicBezTo>
                    <a:cubicBezTo>
                      <a:pt x="3157" y="155"/>
                      <a:pt x="2624" y="0"/>
                      <a:pt x="210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62" name="Google Shape;7555;p57"/>
              <p:cNvSpPr/>
              <p:nvPr/>
            </p:nvSpPr>
            <p:spPr>
              <a:xfrm>
                <a:off x="5624954" y="1980737"/>
                <a:ext cx="59096" cy="54131"/>
              </a:xfrm>
              <a:custGeom>
                <a:avLst/>
                <a:gdLst/>
                <a:ahLst/>
                <a:cxnLst/>
                <a:rect l="l" t="t" r="r" b="b"/>
                <a:pathLst>
                  <a:path w="1226" h="1123" extrusionOk="0">
                    <a:moveTo>
                      <a:pt x="1154" y="1"/>
                    </a:moveTo>
                    <a:cubicBezTo>
                      <a:pt x="1129" y="1"/>
                      <a:pt x="1106" y="22"/>
                      <a:pt x="1097" y="47"/>
                    </a:cubicBezTo>
                    <a:cubicBezTo>
                      <a:pt x="957" y="521"/>
                      <a:pt x="542" y="903"/>
                      <a:pt x="56" y="998"/>
                    </a:cubicBezTo>
                    <a:cubicBezTo>
                      <a:pt x="26" y="1006"/>
                      <a:pt x="1" y="1037"/>
                      <a:pt x="9" y="1071"/>
                    </a:cubicBezTo>
                    <a:cubicBezTo>
                      <a:pt x="12" y="1096"/>
                      <a:pt x="34" y="1112"/>
                      <a:pt x="56" y="1121"/>
                    </a:cubicBezTo>
                    <a:cubicBezTo>
                      <a:pt x="61" y="1122"/>
                      <a:pt x="65" y="1123"/>
                      <a:pt x="70" y="1123"/>
                    </a:cubicBezTo>
                    <a:cubicBezTo>
                      <a:pt x="74" y="1123"/>
                      <a:pt x="79" y="1122"/>
                      <a:pt x="81" y="1121"/>
                    </a:cubicBezTo>
                    <a:cubicBezTo>
                      <a:pt x="609" y="1012"/>
                      <a:pt x="1063" y="594"/>
                      <a:pt x="1214" y="80"/>
                    </a:cubicBezTo>
                    <a:cubicBezTo>
                      <a:pt x="1225" y="50"/>
                      <a:pt x="1203" y="16"/>
                      <a:pt x="1172" y="5"/>
                    </a:cubicBezTo>
                    <a:cubicBezTo>
                      <a:pt x="1166" y="2"/>
                      <a:pt x="1160" y="1"/>
                      <a:pt x="1154" y="1"/>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63" name="Google Shape;7556;p57"/>
              <p:cNvSpPr/>
              <p:nvPr/>
            </p:nvSpPr>
            <p:spPr>
              <a:xfrm>
                <a:off x="5617434" y="1981412"/>
                <a:ext cx="57072" cy="26174"/>
              </a:xfrm>
              <a:custGeom>
                <a:avLst/>
                <a:gdLst/>
                <a:ahLst/>
                <a:cxnLst/>
                <a:rect l="l" t="t" r="r" b="b"/>
                <a:pathLst>
                  <a:path w="1184" h="543" extrusionOk="0">
                    <a:moveTo>
                      <a:pt x="1116" y="0"/>
                    </a:moveTo>
                    <a:cubicBezTo>
                      <a:pt x="1111" y="0"/>
                      <a:pt x="1107" y="1"/>
                      <a:pt x="1102" y="2"/>
                    </a:cubicBezTo>
                    <a:cubicBezTo>
                      <a:pt x="731" y="94"/>
                      <a:pt x="374" y="239"/>
                      <a:pt x="39" y="426"/>
                    </a:cubicBezTo>
                    <a:cubicBezTo>
                      <a:pt x="11" y="443"/>
                      <a:pt x="0" y="482"/>
                      <a:pt x="14" y="510"/>
                    </a:cubicBezTo>
                    <a:cubicBezTo>
                      <a:pt x="25" y="527"/>
                      <a:pt x="39" y="538"/>
                      <a:pt x="56" y="540"/>
                    </a:cubicBezTo>
                    <a:cubicBezTo>
                      <a:pt x="60" y="542"/>
                      <a:pt x="64" y="543"/>
                      <a:pt x="68" y="543"/>
                    </a:cubicBezTo>
                    <a:cubicBezTo>
                      <a:pt x="78" y="543"/>
                      <a:pt x="88" y="539"/>
                      <a:pt x="98" y="535"/>
                    </a:cubicBezTo>
                    <a:cubicBezTo>
                      <a:pt x="422" y="351"/>
                      <a:pt x="770" y="211"/>
                      <a:pt x="1130" y="119"/>
                    </a:cubicBezTo>
                    <a:cubicBezTo>
                      <a:pt x="1161" y="108"/>
                      <a:pt x="1183" y="77"/>
                      <a:pt x="1175" y="47"/>
                    </a:cubicBezTo>
                    <a:cubicBezTo>
                      <a:pt x="1168" y="20"/>
                      <a:pt x="1142" y="0"/>
                      <a:pt x="1116" y="0"/>
                    </a:cubicBezTo>
                    <a:close/>
                  </a:path>
                </a:pathLst>
              </a:custGeom>
              <a:solidFill>
                <a:srgbClr val="FADEC1"/>
              </a:solidFill>
              <a:ln>
                <a:noFill/>
              </a:ln>
            </p:spPr>
            <p:txBody>
              <a:bodyPr spcFirstLastPara="1" wrap="square" lIns="121598" tIns="121598" rIns="121598" bIns="121598" anchor="ctr" anchorCtr="0">
                <a:noAutofit/>
              </a:bodyPr>
              <a:lstStyle/>
              <a:p>
                <a:endParaRPr sz="2479"/>
              </a:p>
            </p:txBody>
          </p:sp>
          <p:sp>
            <p:nvSpPr>
              <p:cNvPr id="664" name="Google Shape;7557;p57"/>
              <p:cNvSpPr/>
              <p:nvPr/>
            </p:nvSpPr>
            <p:spPr>
              <a:xfrm>
                <a:off x="5574244" y="1968301"/>
                <a:ext cx="112167" cy="87825"/>
              </a:xfrm>
              <a:custGeom>
                <a:avLst/>
                <a:gdLst/>
                <a:ahLst/>
                <a:cxnLst/>
                <a:rect l="l" t="t" r="r" b="b"/>
                <a:pathLst>
                  <a:path w="2327" h="1822" extrusionOk="0">
                    <a:moveTo>
                      <a:pt x="1552" y="1"/>
                    </a:moveTo>
                    <a:cubicBezTo>
                      <a:pt x="1397" y="1"/>
                      <a:pt x="1243" y="19"/>
                      <a:pt x="1119" y="40"/>
                    </a:cubicBezTo>
                    <a:cubicBezTo>
                      <a:pt x="852" y="82"/>
                      <a:pt x="536" y="157"/>
                      <a:pt x="430" y="408"/>
                    </a:cubicBezTo>
                    <a:cubicBezTo>
                      <a:pt x="383" y="517"/>
                      <a:pt x="380" y="642"/>
                      <a:pt x="308" y="734"/>
                    </a:cubicBezTo>
                    <a:cubicBezTo>
                      <a:pt x="238" y="818"/>
                      <a:pt x="118" y="846"/>
                      <a:pt x="57" y="935"/>
                    </a:cubicBezTo>
                    <a:cubicBezTo>
                      <a:pt x="1" y="1016"/>
                      <a:pt x="4" y="1131"/>
                      <a:pt x="59" y="1214"/>
                    </a:cubicBezTo>
                    <a:cubicBezTo>
                      <a:pt x="112" y="1295"/>
                      <a:pt x="210" y="1345"/>
                      <a:pt x="308" y="1362"/>
                    </a:cubicBezTo>
                    <a:cubicBezTo>
                      <a:pt x="377" y="1370"/>
                      <a:pt x="450" y="1365"/>
                      <a:pt x="517" y="1390"/>
                    </a:cubicBezTo>
                    <a:cubicBezTo>
                      <a:pt x="704" y="1463"/>
                      <a:pt x="743" y="1741"/>
                      <a:pt x="933" y="1808"/>
                    </a:cubicBezTo>
                    <a:cubicBezTo>
                      <a:pt x="959" y="1817"/>
                      <a:pt x="985" y="1822"/>
                      <a:pt x="1011" y="1822"/>
                    </a:cubicBezTo>
                    <a:cubicBezTo>
                      <a:pt x="1113" y="1822"/>
                      <a:pt x="1215" y="1760"/>
                      <a:pt x="1304" y="1700"/>
                    </a:cubicBezTo>
                    <a:cubicBezTo>
                      <a:pt x="1535" y="1535"/>
                      <a:pt x="1750" y="1348"/>
                      <a:pt x="1940" y="1133"/>
                    </a:cubicBezTo>
                    <a:cubicBezTo>
                      <a:pt x="2082" y="974"/>
                      <a:pt x="2213" y="793"/>
                      <a:pt x="2249" y="584"/>
                    </a:cubicBezTo>
                    <a:cubicBezTo>
                      <a:pt x="2327" y="114"/>
                      <a:pt x="1937" y="1"/>
                      <a:pt x="1552"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65" name="Google Shape;7558;p57"/>
              <p:cNvSpPr/>
              <p:nvPr/>
            </p:nvSpPr>
            <p:spPr>
              <a:xfrm>
                <a:off x="5667325" y="1860181"/>
                <a:ext cx="125230" cy="128701"/>
              </a:xfrm>
              <a:custGeom>
                <a:avLst/>
                <a:gdLst/>
                <a:ahLst/>
                <a:cxnLst/>
                <a:rect l="l" t="t" r="r" b="b"/>
                <a:pathLst>
                  <a:path w="2598" h="2670" extrusionOk="0">
                    <a:moveTo>
                      <a:pt x="441" y="1"/>
                    </a:moveTo>
                    <a:lnTo>
                      <a:pt x="441" y="1"/>
                    </a:lnTo>
                    <a:cubicBezTo>
                      <a:pt x="363" y="96"/>
                      <a:pt x="299" y="196"/>
                      <a:pt x="251" y="308"/>
                    </a:cubicBezTo>
                    <a:cubicBezTo>
                      <a:pt x="176" y="503"/>
                      <a:pt x="165" y="712"/>
                      <a:pt x="154" y="919"/>
                    </a:cubicBezTo>
                    <a:cubicBezTo>
                      <a:pt x="148" y="1348"/>
                      <a:pt x="0" y="2433"/>
                      <a:pt x="511" y="2623"/>
                    </a:cubicBezTo>
                    <a:cubicBezTo>
                      <a:pt x="597" y="2656"/>
                      <a:pt x="696" y="2670"/>
                      <a:pt x="802" y="2670"/>
                    </a:cubicBezTo>
                    <a:cubicBezTo>
                      <a:pt x="1286" y="2670"/>
                      <a:pt x="1923" y="2373"/>
                      <a:pt x="2257" y="2188"/>
                    </a:cubicBezTo>
                    <a:cubicBezTo>
                      <a:pt x="2425" y="2099"/>
                      <a:pt x="2598" y="1962"/>
                      <a:pt x="2592" y="1772"/>
                    </a:cubicBezTo>
                    <a:cubicBezTo>
                      <a:pt x="2589" y="1647"/>
                      <a:pt x="2506" y="1546"/>
                      <a:pt x="2444" y="1437"/>
                    </a:cubicBezTo>
                    <a:cubicBezTo>
                      <a:pt x="2072" y="1633"/>
                      <a:pt x="1654" y="1741"/>
                      <a:pt x="1237" y="1741"/>
                    </a:cubicBezTo>
                    <a:cubicBezTo>
                      <a:pt x="1184" y="1741"/>
                      <a:pt x="1132" y="1739"/>
                      <a:pt x="1080" y="1736"/>
                    </a:cubicBezTo>
                    <a:cubicBezTo>
                      <a:pt x="1013" y="1730"/>
                      <a:pt x="940" y="1722"/>
                      <a:pt x="879" y="1683"/>
                    </a:cubicBezTo>
                    <a:cubicBezTo>
                      <a:pt x="823" y="1647"/>
                      <a:pt x="790" y="1585"/>
                      <a:pt x="759" y="1527"/>
                    </a:cubicBezTo>
                    <a:cubicBezTo>
                      <a:pt x="514" y="1061"/>
                      <a:pt x="405" y="528"/>
                      <a:pt x="441"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66" name="Google Shape;7559;p57"/>
              <p:cNvSpPr/>
              <p:nvPr/>
            </p:nvSpPr>
            <p:spPr>
              <a:xfrm>
                <a:off x="5646886" y="1997657"/>
                <a:ext cx="100213" cy="99683"/>
              </a:xfrm>
              <a:custGeom>
                <a:avLst/>
                <a:gdLst/>
                <a:ahLst/>
                <a:cxnLst/>
                <a:rect l="l" t="t" r="r" b="b"/>
                <a:pathLst>
                  <a:path w="2079" h="2068" extrusionOk="0">
                    <a:moveTo>
                      <a:pt x="995" y="0"/>
                    </a:moveTo>
                    <a:cubicBezTo>
                      <a:pt x="830" y="0"/>
                      <a:pt x="661" y="130"/>
                      <a:pt x="508" y="310"/>
                    </a:cubicBezTo>
                    <a:cubicBezTo>
                      <a:pt x="179" y="700"/>
                      <a:pt x="3" y="1216"/>
                      <a:pt x="0" y="1730"/>
                    </a:cubicBezTo>
                    <a:cubicBezTo>
                      <a:pt x="117" y="1537"/>
                      <a:pt x="254" y="1358"/>
                      <a:pt x="408" y="1194"/>
                    </a:cubicBezTo>
                    <a:cubicBezTo>
                      <a:pt x="516" y="1077"/>
                      <a:pt x="634" y="962"/>
                      <a:pt x="781" y="893"/>
                    </a:cubicBezTo>
                    <a:cubicBezTo>
                      <a:pt x="868" y="850"/>
                      <a:pt x="966" y="824"/>
                      <a:pt x="1063" y="824"/>
                    </a:cubicBezTo>
                    <a:cubicBezTo>
                      <a:pt x="1126" y="824"/>
                      <a:pt x="1188" y="835"/>
                      <a:pt x="1247" y="859"/>
                    </a:cubicBezTo>
                    <a:cubicBezTo>
                      <a:pt x="1423" y="937"/>
                      <a:pt x="1526" y="1110"/>
                      <a:pt x="1618" y="1275"/>
                    </a:cubicBezTo>
                    <a:cubicBezTo>
                      <a:pt x="1749" y="1534"/>
                      <a:pt x="1861" y="1794"/>
                      <a:pt x="1959" y="2067"/>
                    </a:cubicBezTo>
                    <a:cubicBezTo>
                      <a:pt x="1992" y="2017"/>
                      <a:pt x="2020" y="1967"/>
                      <a:pt x="2034" y="1902"/>
                    </a:cubicBezTo>
                    <a:cubicBezTo>
                      <a:pt x="2079" y="1704"/>
                      <a:pt x="1992" y="1501"/>
                      <a:pt x="1903" y="1317"/>
                    </a:cubicBezTo>
                    <a:cubicBezTo>
                      <a:pt x="1727" y="951"/>
                      <a:pt x="1554" y="535"/>
                      <a:pt x="1317" y="201"/>
                    </a:cubicBezTo>
                    <a:cubicBezTo>
                      <a:pt x="1216" y="59"/>
                      <a:pt x="1107" y="0"/>
                      <a:pt x="995"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67" name="Google Shape;7560;p57"/>
              <p:cNvSpPr/>
              <p:nvPr/>
            </p:nvSpPr>
            <p:spPr>
              <a:xfrm>
                <a:off x="5565664" y="1966228"/>
                <a:ext cx="120313" cy="111733"/>
              </a:xfrm>
              <a:custGeom>
                <a:avLst/>
                <a:gdLst/>
                <a:ahLst/>
                <a:cxnLst/>
                <a:rect l="l" t="t" r="r" b="b"/>
                <a:pathLst>
                  <a:path w="2496" h="2318" extrusionOk="0">
                    <a:moveTo>
                      <a:pt x="1430" y="1"/>
                    </a:moveTo>
                    <a:cubicBezTo>
                      <a:pt x="1225" y="1"/>
                      <a:pt x="1023" y="23"/>
                      <a:pt x="862" y="49"/>
                    </a:cubicBezTo>
                    <a:cubicBezTo>
                      <a:pt x="547" y="102"/>
                      <a:pt x="190" y="186"/>
                      <a:pt x="0" y="429"/>
                    </a:cubicBezTo>
                    <a:cubicBezTo>
                      <a:pt x="223" y="448"/>
                      <a:pt x="449" y="476"/>
                      <a:pt x="673" y="512"/>
                    </a:cubicBezTo>
                    <a:cubicBezTo>
                      <a:pt x="915" y="546"/>
                      <a:pt x="1172" y="602"/>
                      <a:pt x="1334" y="783"/>
                    </a:cubicBezTo>
                    <a:cubicBezTo>
                      <a:pt x="1554" y="1028"/>
                      <a:pt x="1518" y="1411"/>
                      <a:pt x="1409" y="1731"/>
                    </a:cubicBezTo>
                    <a:cubicBezTo>
                      <a:pt x="1337" y="1938"/>
                      <a:pt x="1236" y="2136"/>
                      <a:pt x="1113" y="2317"/>
                    </a:cubicBezTo>
                    <a:cubicBezTo>
                      <a:pt x="1426" y="2094"/>
                      <a:pt x="1716" y="1837"/>
                      <a:pt x="1973" y="1547"/>
                    </a:cubicBezTo>
                    <a:cubicBezTo>
                      <a:pt x="2165" y="1330"/>
                      <a:pt x="2346" y="1081"/>
                      <a:pt x="2391" y="797"/>
                    </a:cubicBezTo>
                    <a:cubicBezTo>
                      <a:pt x="2496" y="152"/>
                      <a:pt x="1955" y="1"/>
                      <a:pt x="1430" y="1"/>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68" name="Google Shape;7561;p57"/>
              <p:cNvSpPr/>
              <p:nvPr/>
            </p:nvSpPr>
            <p:spPr>
              <a:xfrm>
                <a:off x="5583692" y="1882933"/>
                <a:ext cx="101707" cy="108263"/>
              </a:xfrm>
              <a:custGeom>
                <a:avLst/>
                <a:gdLst/>
                <a:ahLst/>
                <a:cxnLst/>
                <a:rect l="l" t="t" r="r" b="b"/>
                <a:pathLst>
                  <a:path w="2110" h="2246" extrusionOk="0">
                    <a:moveTo>
                      <a:pt x="1403" y="0"/>
                    </a:moveTo>
                    <a:lnTo>
                      <a:pt x="1403" y="0"/>
                    </a:lnTo>
                    <a:cubicBezTo>
                      <a:pt x="1414" y="115"/>
                      <a:pt x="1423" y="232"/>
                      <a:pt x="1431" y="343"/>
                    </a:cubicBezTo>
                    <a:cubicBezTo>
                      <a:pt x="1451" y="580"/>
                      <a:pt x="1465" y="837"/>
                      <a:pt x="1339" y="1041"/>
                    </a:cubicBezTo>
                    <a:cubicBezTo>
                      <a:pt x="1189" y="1278"/>
                      <a:pt x="898" y="1376"/>
                      <a:pt x="622" y="1423"/>
                    </a:cubicBezTo>
                    <a:cubicBezTo>
                      <a:pt x="419" y="1462"/>
                      <a:pt x="209" y="1476"/>
                      <a:pt x="0" y="1479"/>
                    </a:cubicBezTo>
                    <a:cubicBezTo>
                      <a:pt x="204" y="1654"/>
                      <a:pt x="424" y="1811"/>
                      <a:pt x="658" y="1947"/>
                    </a:cubicBezTo>
                    <a:cubicBezTo>
                      <a:pt x="863" y="2066"/>
                      <a:pt x="1226" y="2246"/>
                      <a:pt x="1531" y="2246"/>
                    </a:cubicBezTo>
                    <a:cubicBezTo>
                      <a:pt x="1642" y="2246"/>
                      <a:pt x="1745" y="2222"/>
                      <a:pt x="1830" y="2162"/>
                    </a:cubicBezTo>
                    <a:cubicBezTo>
                      <a:pt x="2109" y="1964"/>
                      <a:pt x="2011" y="1175"/>
                      <a:pt x="1945" y="865"/>
                    </a:cubicBezTo>
                    <a:cubicBezTo>
                      <a:pt x="1872" y="527"/>
                      <a:pt x="1688" y="195"/>
                      <a:pt x="1403"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69" name="Google Shape;7562;p57"/>
              <p:cNvSpPr/>
              <p:nvPr/>
            </p:nvSpPr>
            <p:spPr>
              <a:xfrm>
                <a:off x="5688679" y="1968879"/>
                <a:ext cx="135594" cy="95778"/>
              </a:xfrm>
              <a:custGeom>
                <a:avLst/>
                <a:gdLst/>
                <a:ahLst/>
                <a:cxnLst/>
                <a:rect l="l" t="t" r="r" b="b"/>
                <a:pathLst>
                  <a:path w="2813" h="1987" extrusionOk="0">
                    <a:moveTo>
                      <a:pt x="1772" y="0"/>
                    </a:moveTo>
                    <a:cubicBezTo>
                      <a:pt x="1556" y="0"/>
                      <a:pt x="1340" y="27"/>
                      <a:pt x="1128" y="72"/>
                    </a:cubicBezTo>
                    <a:cubicBezTo>
                      <a:pt x="866" y="125"/>
                      <a:pt x="1" y="254"/>
                      <a:pt x="68" y="655"/>
                    </a:cubicBezTo>
                    <a:cubicBezTo>
                      <a:pt x="96" y="826"/>
                      <a:pt x="235" y="951"/>
                      <a:pt x="366" y="1063"/>
                    </a:cubicBezTo>
                    <a:cubicBezTo>
                      <a:pt x="531" y="1202"/>
                      <a:pt x="693" y="1339"/>
                      <a:pt x="855" y="1478"/>
                    </a:cubicBezTo>
                    <a:cubicBezTo>
                      <a:pt x="1055" y="1649"/>
                      <a:pt x="1256" y="1816"/>
                      <a:pt x="1454" y="1986"/>
                    </a:cubicBezTo>
                    <a:cubicBezTo>
                      <a:pt x="1418" y="1886"/>
                      <a:pt x="1376" y="1788"/>
                      <a:pt x="1337" y="1688"/>
                    </a:cubicBezTo>
                    <a:cubicBezTo>
                      <a:pt x="1273" y="1523"/>
                      <a:pt x="1209" y="1353"/>
                      <a:pt x="1214" y="1174"/>
                    </a:cubicBezTo>
                    <a:cubicBezTo>
                      <a:pt x="1228" y="879"/>
                      <a:pt x="1449" y="628"/>
                      <a:pt x="1714" y="491"/>
                    </a:cubicBezTo>
                    <a:cubicBezTo>
                      <a:pt x="1979" y="354"/>
                      <a:pt x="2277" y="318"/>
                      <a:pt x="2570" y="282"/>
                    </a:cubicBezTo>
                    <a:cubicBezTo>
                      <a:pt x="2651" y="276"/>
                      <a:pt x="2732" y="265"/>
                      <a:pt x="2813" y="254"/>
                    </a:cubicBezTo>
                    <a:cubicBezTo>
                      <a:pt x="2760" y="226"/>
                      <a:pt x="2704" y="198"/>
                      <a:pt x="2648" y="173"/>
                    </a:cubicBezTo>
                    <a:cubicBezTo>
                      <a:pt x="2368" y="51"/>
                      <a:pt x="2071" y="0"/>
                      <a:pt x="1772" y="0"/>
                    </a:cubicBezTo>
                    <a:close/>
                  </a:path>
                </a:pathLst>
              </a:custGeom>
              <a:solidFill>
                <a:srgbClr val="FFFFFF">
                  <a:alpha val="38550"/>
                </a:srgbClr>
              </a:solidFill>
              <a:ln>
                <a:noFill/>
              </a:ln>
            </p:spPr>
            <p:txBody>
              <a:bodyPr spcFirstLastPara="1" wrap="square" lIns="121598" tIns="121598" rIns="121598" bIns="121598" anchor="ctr" anchorCtr="0">
                <a:noAutofit/>
              </a:bodyPr>
              <a:lstStyle/>
              <a:p>
                <a:endParaRPr sz="2479"/>
              </a:p>
            </p:txBody>
          </p:sp>
          <p:sp>
            <p:nvSpPr>
              <p:cNvPr id="670" name="Google Shape;7563;p57"/>
              <p:cNvSpPr/>
              <p:nvPr/>
            </p:nvSpPr>
            <p:spPr>
              <a:xfrm>
                <a:off x="5661106" y="1956732"/>
                <a:ext cx="65845" cy="60494"/>
              </a:xfrm>
              <a:custGeom>
                <a:avLst/>
                <a:gdLst/>
                <a:ahLst/>
                <a:cxnLst/>
                <a:rect l="l" t="t" r="r" b="b"/>
                <a:pathLst>
                  <a:path w="1366" h="1255" extrusionOk="0">
                    <a:moveTo>
                      <a:pt x="686" y="1"/>
                    </a:moveTo>
                    <a:cubicBezTo>
                      <a:pt x="390" y="1"/>
                      <a:pt x="125" y="208"/>
                      <a:pt x="68" y="506"/>
                    </a:cubicBezTo>
                    <a:cubicBezTo>
                      <a:pt x="1" y="843"/>
                      <a:pt x="221" y="1175"/>
                      <a:pt x="562" y="1242"/>
                    </a:cubicBezTo>
                    <a:cubicBezTo>
                      <a:pt x="603" y="1250"/>
                      <a:pt x="644" y="1254"/>
                      <a:pt x="685" y="1254"/>
                    </a:cubicBezTo>
                    <a:cubicBezTo>
                      <a:pt x="980" y="1254"/>
                      <a:pt x="1239" y="1047"/>
                      <a:pt x="1298" y="746"/>
                    </a:cubicBezTo>
                    <a:cubicBezTo>
                      <a:pt x="1365" y="408"/>
                      <a:pt x="1145" y="76"/>
                      <a:pt x="804" y="12"/>
                    </a:cubicBezTo>
                    <a:cubicBezTo>
                      <a:pt x="765" y="4"/>
                      <a:pt x="725" y="1"/>
                      <a:pt x="68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671" name="Google Shape;7564;p57"/>
              <p:cNvSpPr/>
              <p:nvPr/>
            </p:nvSpPr>
            <p:spPr>
              <a:xfrm>
                <a:off x="5675905" y="1970374"/>
                <a:ext cx="36248" cy="33404"/>
              </a:xfrm>
              <a:custGeom>
                <a:avLst/>
                <a:gdLst/>
                <a:ahLst/>
                <a:cxnLst/>
                <a:rect l="l" t="t" r="r" b="b"/>
                <a:pathLst>
                  <a:path w="752" h="693" extrusionOk="0">
                    <a:moveTo>
                      <a:pt x="374" y="1"/>
                    </a:moveTo>
                    <a:cubicBezTo>
                      <a:pt x="211" y="1"/>
                      <a:pt x="68" y="115"/>
                      <a:pt x="34" y="278"/>
                    </a:cubicBezTo>
                    <a:cubicBezTo>
                      <a:pt x="1" y="468"/>
                      <a:pt x="118" y="650"/>
                      <a:pt x="308" y="686"/>
                    </a:cubicBezTo>
                    <a:cubicBezTo>
                      <a:pt x="330" y="690"/>
                      <a:pt x="353" y="692"/>
                      <a:pt x="375" y="692"/>
                    </a:cubicBezTo>
                    <a:cubicBezTo>
                      <a:pt x="537" y="692"/>
                      <a:pt x="683" y="580"/>
                      <a:pt x="715" y="415"/>
                    </a:cubicBezTo>
                    <a:cubicBezTo>
                      <a:pt x="751" y="225"/>
                      <a:pt x="631" y="44"/>
                      <a:pt x="444" y="8"/>
                    </a:cubicBezTo>
                    <a:cubicBezTo>
                      <a:pt x="421" y="3"/>
                      <a:pt x="397" y="1"/>
                      <a:pt x="37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pic>
        <p:nvPicPr>
          <p:cNvPr id="672" name="Picture 671">
            <a:extLst>
              <a:ext uri="{FF2B5EF4-FFF2-40B4-BE49-F238E27FC236}">
                <a16:creationId xmlns:a16="http://schemas.microsoft.com/office/drawing/2014/main" id="{152B05AF-1DF6-4FB6-9581-F0F40A562C7A}"/>
              </a:ext>
            </a:extLst>
          </p:cNvPr>
          <p:cNvPicPr>
            <a:picLocks noChangeAspect="1"/>
          </p:cNvPicPr>
          <p:nvPr/>
        </p:nvPicPr>
        <p:blipFill>
          <a:blip r:embed="rId3"/>
          <a:stretch>
            <a:fillRect/>
          </a:stretch>
        </p:blipFill>
        <p:spPr>
          <a:xfrm>
            <a:off x="10185736" y="303833"/>
            <a:ext cx="1077594" cy="612953"/>
          </a:xfrm>
          <a:prstGeom prst="rect">
            <a:avLst/>
          </a:prstGeom>
        </p:spPr>
      </p:pic>
    </p:spTree>
    <p:extLst>
      <p:ext uri="{BB962C8B-B14F-4D97-AF65-F5344CB8AC3E}">
        <p14:creationId xmlns:p14="http://schemas.microsoft.com/office/powerpoint/2010/main" val="139859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F93D87D-EA8A-919E-3DB2-4C0874D63353}"/>
              </a:ext>
            </a:extLst>
          </p:cNvPr>
          <p:cNvSpPr/>
          <p:nvPr/>
        </p:nvSpPr>
        <p:spPr>
          <a:xfrm>
            <a:off x="7422185" y="4658519"/>
            <a:ext cx="2314186" cy="551084"/>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93">
                <a:solidFill>
                  <a:srgbClr val="000000"/>
                </a:solidFill>
              </a:rPr>
              <a:t>Trang 42</a:t>
            </a:r>
          </a:p>
        </p:txBody>
      </p:sp>
      <p:sp>
        <p:nvSpPr>
          <p:cNvPr id="12" name="TextBox 11">
            <a:extLst>
              <a:ext uri="{FF2B5EF4-FFF2-40B4-BE49-F238E27FC236}">
                <a16:creationId xmlns:a16="http://schemas.microsoft.com/office/drawing/2014/main" id="{78906EF2-062C-F891-84FD-92BBB058251A}"/>
              </a:ext>
            </a:extLst>
          </p:cNvPr>
          <p:cNvSpPr txBox="1"/>
          <p:nvPr/>
        </p:nvSpPr>
        <p:spPr>
          <a:xfrm>
            <a:off x="532951" y="976213"/>
            <a:ext cx="11095936" cy="3256069"/>
          </a:xfrm>
          <a:prstGeom prst="roundRect">
            <a:avLst/>
          </a:prstGeom>
          <a:noFill/>
          <a:ln>
            <a:solidFill>
              <a:srgbClr val="00B0F0"/>
            </a:solidFill>
            <a:prstDash val="lgDash"/>
          </a:ln>
        </p:spPr>
        <p:txBody>
          <a:bodyPr wrap="square">
            <a:spAutoFit/>
          </a:bodyPr>
          <a:lstStyle/>
          <a:p>
            <a:pPr algn="ctr">
              <a:spcBef>
                <a:spcPts val="1197"/>
              </a:spcBef>
              <a:spcAft>
                <a:spcPts val="1197"/>
              </a:spcAft>
            </a:pPr>
            <a:r>
              <a:rPr lang="en-US" sz="5320" b="1">
                <a:solidFill>
                  <a:srgbClr val="C00000"/>
                </a:solidFill>
              </a:rPr>
              <a:t>LUYỆN TỪ VÀ CÂU:</a:t>
            </a:r>
            <a:endParaRPr lang="en-US" sz="5852" b="1">
              <a:solidFill>
                <a:srgbClr val="C00000"/>
              </a:solidFill>
            </a:endParaRPr>
          </a:p>
          <a:p>
            <a:pPr algn="ctr">
              <a:spcBef>
                <a:spcPts val="599"/>
              </a:spcBef>
            </a:pPr>
            <a:r>
              <a:rPr lang="en-US" sz="5852" b="1">
                <a:solidFill>
                  <a:srgbClr val="C00000"/>
                </a:solidFill>
              </a:rPr>
              <a:t>LUYỆN TẬP VỀ HAI THÀNH PHẦN CHÍNH CỦA CÂU</a:t>
            </a:r>
            <a:endParaRPr lang="en-US" sz="4256" b="1">
              <a:solidFill>
                <a:srgbClr val="C00000"/>
              </a:solidFill>
            </a:endParaRPr>
          </a:p>
        </p:txBody>
      </p:sp>
    </p:spTree>
    <p:extLst>
      <p:ext uri="{BB962C8B-B14F-4D97-AF65-F5344CB8AC3E}">
        <p14:creationId xmlns:p14="http://schemas.microsoft.com/office/powerpoint/2010/main" val="30203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A5669-D1AE-5D95-D3B6-C381C7E94E45}"/>
              </a:ext>
            </a:extLst>
          </p:cNvPr>
          <p:cNvPicPr>
            <a:picLocks noChangeAspect="1"/>
          </p:cNvPicPr>
          <p:nvPr/>
        </p:nvPicPr>
        <p:blipFill rotWithShape="1">
          <a:blip r:embed="rId2"/>
          <a:srcRect b="20000"/>
          <a:stretch/>
        </p:blipFill>
        <p:spPr>
          <a:xfrm>
            <a:off x="2697017" y="1381768"/>
            <a:ext cx="6824110" cy="5459287"/>
          </a:xfrm>
          <a:prstGeom prst="rect">
            <a:avLst/>
          </a:prstGeom>
        </p:spPr>
      </p:pic>
      <p:sp>
        <p:nvSpPr>
          <p:cNvPr id="2" name="TextBox 1">
            <a:extLst>
              <a:ext uri="{FF2B5EF4-FFF2-40B4-BE49-F238E27FC236}">
                <a16:creationId xmlns:a16="http://schemas.microsoft.com/office/drawing/2014/main" id="{9DBCD46A-1E4B-C39D-3DB2-832ABBAE2DFD}"/>
              </a:ext>
            </a:extLst>
          </p:cNvPr>
          <p:cNvSpPr txBox="1"/>
          <p:nvPr/>
        </p:nvSpPr>
        <p:spPr>
          <a:xfrm>
            <a:off x="2728357" y="1150981"/>
            <a:ext cx="6705127" cy="1220050"/>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912114">
              <a:defRPr/>
            </a:pPr>
            <a:r>
              <a:rPr lang="en-US" sz="6566" b="1">
                <a:solidFill>
                  <a:srgbClr val="000000"/>
                </a:solidFill>
                <a:latin typeface="Arial"/>
              </a:rPr>
              <a:t>KHỞI ĐỘNG</a:t>
            </a:r>
          </a:p>
        </p:txBody>
      </p:sp>
    </p:spTree>
    <p:extLst>
      <p:ext uri="{BB962C8B-B14F-4D97-AF65-F5344CB8AC3E}">
        <p14:creationId xmlns:p14="http://schemas.microsoft.com/office/powerpoint/2010/main" val="175658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1071400" y="124285"/>
            <a:ext cx="10019039" cy="583558"/>
          </a:xfrm>
          <a:prstGeom prst="rect">
            <a:avLst/>
          </a:prstGeom>
          <a:noFill/>
        </p:spPr>
        <p:txBody>
          <a:bodyPr wrap="square">
            <a:spAutoFit/>
          </a:bodyPr>
          <a:lstStyle/>
          <a:p>
            <a:pPr algn="just"/>
            <a:r>
              <a:rPr lang="en-US" sz="3192" b="1"/>
              <a:t>1. Kết hợp các từ ngữ dưới đây để tạo thành câu.</a:t>
            </a:r>
          </a:p>
        </p:txBody>
      </p:sp>
      <p:sp>
        <p:nvSpPr>
          <p:cNvPr id="3" name="Rectangle: Rounded Corners 2">
            <a:extLst>
              <a:ext uri="{FF2B5EF4-FFF2-40B4-BE49-F238E27FC236}">
                <a16:creationId xmlns:a16="http://schemas.microsoft.com/office/drawing/2014/main" id="{3286E7BD-64CC-4039-172B-5B9425748634}"/>
              </a:ext>
            </a:extLst>
          </p:cNvPr>
          <p:cNvSpPr/>
          <p:nvPr/>
        </p:nvSpPr>
        <p:spPr>
          <a:xfrm>
            <a:off x="4912996" y="1041276"/>
            <a:ext cx="3127329" cy="8687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24">
                <a:solidFill>
                  <a:srgbClr val="0070C0"/>
                </a:solidFill>
              </a:rPr>
              <a:t>Vua Hùng</a:t>
            </a:r>
          </a:p>
        </p:txBody>
      </p:sp>
      <p:sp>
        <p:nvSpPr>
          <p:cNvPr id="4" name="Rectangle: Rounded Corners 3">
            <a:extLst>
              <a:ext uri="{FF2B5EF4-FFF2-40B4-BE49-F238E27FC236}">
                <a16:creationId xmlns:a16="http://schemas.microsoft.com/office/drawing/2014/main" id="{0B760881-1E23-A08C-2976-37C02900EB4A}"/>
              </a:ext>
            </a:extLst>
          </p:cNvPr>
          <p:cNvSpPr/>
          <p:nvPr/>
        </p:nvSpPr>
        <p:spPr>
          <a:xfrm>
            <a:off x="773385" y="2256252"/>
            <a:ext cx="4902140" cy="8687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24">
                <a:solidFill>
                  <a:srgbClr val="0070C0"/>
                </a:solidFill>
              </a:rPr>
              <a:t>Lễ hội Đền Hùng</a:t>
            </a:r>
          </a:p>
        </p:txBody>
      </p:sp>
      <p:sp>
        <p:nvSpPr>
          <p:cNvPr id="5" name="Rectangle: Rounded Corners 4">
            <a:extLst>
              <a:ext uri="{FF2B5EF4-FFF2-40B4-BE49-F238E27FC236}">
                <a16:creationId xmlns:a16="http://schemas.microsoft.com/office/drawing/2014/main" id="{6E8A9E9A-8A93-BFBA-9200-F08042F057F3}"/>
              </a:ext>
            </a:extLst>
          </p:cNvPr>
          <p:cNvSpPr/>
          <p:nvPr/>
        </p:nvSpPr>
        <p:spPr>
          <a:xfrm>
            <a:off x="6584041" y="2255045"/>
            <a:ext cx="4902140" cy="8687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24">
                <a:solidFill>
                  <a:srgbClr val="0070C0"/>
                </a:solidFill>
              </a:rPr>
              <a:t>Đền thờ Vua Hùng</a:t>
            </a:r>
          </a:p>
        </p:txBody>
      </p:sp>
      <p:sp>
        <p:nvSpPr>
          <p:cNvPr id="6" name="Rectangle: Rounded Corners 5">
            <a:extLst>
              <a:ext uri="{FF2B5EF4-FFF2-40B4-BE49-F238E27FC236}">
                <a16:creationId xmlns:a16="http://schemas.microsoft.com/office/drawing/2014/main" id="{CE8F009E-371F-6B09-CE1A-E61DD3EEAC21}"/>
              </a:ext>
            </a:extLst>
          </p:cNvPr>
          <p:cNvSpPr/>
          <p:nvPr/>
        </p:nvSpPr>
        <p:spPr>
          <a:xfrm>
            <a:off x="773385" y="3488396"/>
            <a:ext cx="4902140" cy="12909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24">
                <a:solidFill>
                  <a:srgbClr val="0070C0"/>
                </a:solidFill>
              </a:rPr>
              <a:t>xây dựng trên núi Nghĩa Linh.</a:t>
            </a:r>
          </a:p>
        </p:txBody>
      </p:sp>
      <p:sp>
        <p:nvSpPr>
          <p:cNvPr id="7" name="Rectangle: Rounded Corners 6">
            <a:extLst>
              <a:ext uri="{FF2B5EF4-FFF2-40B4-BE49-F238E27FC236}">
                <a16:creationId xmlns:a16="http://schemas.microsoft.com/office/drawing/2014/main" id="{C64C99D7-1DC7-8549-AD66-5B132C347366}"/>
              </a:ext>
            </a:extLst>
          </p:cNvPr>
          <p:cNvSpPr/>
          <p:nvPr/>
        </p:nvSpPr>
        <p:spPr>
          <a:xfrm>
            <a:off x="6080919" y="3488396"/>
            <a:ext cx="5624850" cy="12909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24">
                <a:solidFill>
                  <a:srgbClr val="0070C0"/>
                </a:solidFill>
              </a:rPr>
              <a:t>là con trưởng của Lạc Long Quân và Âu cơ.</a:t>
            </a:r>
          </a:p>
        </p:txBody>
      </p:sp>
      <p:sp>
        <p:nvSpPr>
          <p:cNvPr id="8" name="Rectangle: Rounded Corners 7">
            <a:extLst>
              <a:ext uri="{FF2B5EF4-FFF2-40B4-BE49-F238E27FC236}">
                <a16:creationId xmlns:a16="http://schemas.microsoft.com/office/drawing/2014/main" id="{F177BD99-E181-8982-4EBA-92797F74FAF5}"/>
              </a:ext>
            </a:extLst>
          </p:cNvPr>
          <p:cNvSpPr/>
          <p:nvPr/>
        </p:nvSpPr>
        <p:spPr>
          <a:xfrm>
            <a:off x="1467142" y="5135712"/>
            <a:ext cx="8971769" cy="12909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724">
                <a:solidFill>
                  <a:srgbClr val="0070C0"/>
                </a:solidFill>
              </a:rPr>
              <a:t>gồm nhiều hoạt động văn hoá, văn nghệ dân gian.</a:t>
            </a:r>
          </a:p>
        </p:txBody>
      </p:sp>
    </p:spTree>
    <p:extLst>
      <p:ext uri="{BB962C8B-B14F-4D97-AF65-F5344CB8AC3E}">
        <p14:creationId xmlns:p14="http://schemas.microsoft.com/office/powerpoint/2010/main" val="64361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9A1EB-999D-E24A-1C8A-076DBCF4DF0E}"/>
              </a:ext>
            </a:extLst>
          </p:cNvPr>
          <p:cNvSpPr txBox="1"/>
          <p:nvPr/>
        </p:nvSpPr>
        <p:spPr>
          <a:xfrm>
            <a:off x="1071400" y="124285"/>
            <a:ext cx="10019039" cy="583558"/>
          </a:xfrm>
          <a:prstGeom prst="rect">
            <a:avLst/>
          </a:prstGeom>
          <a:noFill/>
        </p:spPr>
        <p:txBody>
          <a:bodyPr wrap="square">
            <a:spAutoFit/>
          </a:bodyPr>
          <a:lstStyle/>
          <a:p>
            <a:pPr algn="just"/>
            <a:r>
              <a:rPr lang="en-US" sz="3192" b="1"/>
              <a:t>1. Kết hợp các từ ngữ dưới đây để tạo thành câu.</a:t>
            </a:r>
          </a:p>
        </p:txBody>
      </p:sp>
      <p:sp>
        <p:nvSpPr>
          <p:cNvPr id="3" name="Rectangle: Rounded Corners 2">
            <a:extLst>
              <a:ext uri="{FF2B5EF4-FFF2-40B4-BE49-F238E27FC236}">
                <a16:creationId xmlns:a16="http://schemas.microsoft.com/office/drawing/2014/main" id="{3286E7BD-64CC-4039-172B-5B9425748634}"/>
              </a:ext>
            </a:extLst>
          </p:cNvPr>
          <p:cNvSpPr/>
          <p:nvPr/>
        </p:nvSpPr>
        <p:spPr>
          <a:xfrm>
            <a:off x="773386" y="1257185"/>
            <a:ext cx="2799155" cy="8687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724">
                <a:solidFill>
                  <a:srgbClr val="0070C0"/>
                </a:solidFill>
              </a:rPr>
              <a:t>Vua Hùng</a:t>
            </a:r>
          </a:p>
        </p:txBody>
      </p:sp>
      <p:sp>
        <p:nvSpPr>
          <p:cNvPr id="4" name="Rectangle: Rounded Corners 3">
            <a:extLst>
              <a:ext uri="{FF2B5EF4-FFF2-40B4-BE49-F238E27FC236}">
                <a16:creationId xmlns:a16="http://schemas.microsoft.com/office/drawing/2014/main" id="{0B760881-1E23-A08C-2976-37C02900EB4A}"/>
              </a:ext>
            </a:extLst>
          </p:cNvPr>
          <p:cNvSpPr/>
          <p:nvPr/>
        </p:nvSpPr>
        <p:spPr>
          <a:xfrm>
            <a:off x="773386" y="5170999"/>
            <a:ext cx="2799155" cy="12909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724">
                <a:solidFill>
                  <a:srgbClr val="0070C0"/>
                </a:solidFill>
              </a:rPr>
              <a:t>Lễ hội Đền Hùng</a:t>
            </a:r>
          </a:p>
        </p:txBody>
      </p:sp>
      <p:sp>
        <p:nvSpPr>
          <p:cNvPr id="5" name="Rectangle: Rounded Corners 4">
            <a:extLst>
              <a:ext uri="{FF2B5EF4-FFF2-40B4-BE49-F238E27FC236}">
                <a16:creationId xmlns:a16="http://schemas.microsoft.com/office/drawing/2014/main" id="{6E8A9E9A-8A93-BFBA-9200-F08042F057F3}"/>
              </a:ext>
            </a:extLst>
          </p:cNvPr>
          <p:cNvSpPr/>
          <p:nvPr/>
        </p:nvSpPr>
        <p:spPr>
          <a:xfrm>
            <a:off x="773386" y="3110570"/>
            <a:ext cx="2799155" cy="11534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724">
                <a:solidFill>
                  <a:srgbClr val="0070C0"/>
                </a:solidFill>
              </a:rPr>
              <a:t>Đền thờ Vua Hùng</a:t>
            </a:r>
          </a:p>
        </p:txBody>
      </p:sp>
      <p:sp>
        <p:nvSpPr>
          <p:cNvPr id="6" name="Rectangle: Rounded Corners 5">
            <a:extLst>
              <a:ext uri="{FF2B5EF4-FFF2-40B4-BE49-F238E27FC236}">
                <a16:creationId xmlns:a16="http://schemas.microsoft.com/office/drawing/2014/main" id="{CE8F009E-371F-6B09-CE1A-E61DD3EEAC21}"/>
              </a:ext>
            </a:extLst>
          </p:cNvPr>
          <p:cNvSpPr/>
          <p:nvPr/>
        </p:nvSpPr>
        <p:spPr>
          <a:xfrm>
            <a:off x="4307319" y="3110570"/>
            <a:ext cx="7081135" cy="12909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724">
                <a:solidFill>
                  <a:srgbClr val="0070C0"/>
                </a:solidFill>
              </a:rPr>
              <a:t>xây dựng trên núi Nghĩa Linh.</a:t>
            </a:r>
          </a:p>
        </p:txBody>
      </p:sp>
      <p:sp>
        <p:nvSpPr>
          <p:cNvPr id="7" name="Rectangle: Rounded Corners 6">
            <a:extLst>
              <a:ext uri="{FF2B5EF4-FFF2-40B4-BE49-F238E27FC236}">
                <a16:creationId xmlns:a16="http://schemas.microsoft.com/office/drawing/2014/main" id="{C64C99D7-1DC7-8549-AD66-5B132C347366}"/>
              </a:ext>
            </a:extLst>
          </p:cNvPr>
          <p:cNvSpPr/>
          <p:nvPr/>
        </p:nvSpPr>
        <p:spPr>
          <a:xfrm>
            <a:off x="4121518" y="1050140"/>
            <a:ext cx="7266936" cy="12909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724">
                <a:solidFill>
                  <a:srgbClr val="0070C0"/>
                </a:solidFill>
              </a:rPr>
              <a:t>là con trưởng của Lạc Long Quân và Âu cơ.</a:t>
            </a:r>
          </a:p>
        </p:txBody>
      </p:sp>
      <p:sp>
        <p:nvSpPr>
          <p:cNvPr id="8" name="Rectangle: Rounded Corners 7">
            <a:extLst>
              <a:ext uri="{FF2B5EF4-FFF2-40B4-BE49-F238E27FC236}">
                <a16:creationId xmlns:a16="http://schemas.microsoft.com/office/drawing/2014/main" id="{F177BD99-E181-8982-4EBA-92797F74FAF5}"/>
              </a:ext>
            </a:extLst>
          </p:cNvPr>
          <p:cNvSpPr/>
          <p:nvPr/>
        </p:nvSpPr>
        <p:spPr>
          <a:xfrm>
            <a:off x="4307319" y="5170999"/>
            <a:ext cx="7081135" cy="129098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724">
                <a:solidFill>
                  <a:srgbClr val="0070C0"/>
                </a:solidFill>
              </a:rPr>
              <a:t>gồm nhiều hoạt động văn hoá, văn nghệ dân gian.</a:t>
            </a:r>
          </a:p>
        </p:txBody>
      </p:sp>
    </p:spTree>
    <p:extLst>
      <p:ext uri="{BB962C8B-B14F-4D97-AF65-F5344CB8AC3E}">
        <p14:creationId xmlns:p14="http://schemas.microsoft.com/office/powerpoint/2010/main" val="426832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653C3-8F6A-0EC4-BC2F-90020FFC0BC8}"/>
              </a:ext>
            </a:extLst>
          </p:cNvPr>
          <p:cNvSpPr txBox="1"/>
          <p:nvPr/>
        </p:nvSpPr>
        <p:spPr>
          <a:xfrm>
            <a:off x="1071400" y="250971"/>
            <a:ext cx="10019039" cy="1074781"/>
          </a:xfrm>
          <a:prstGeom prst="rect">
            <a:avLst/>
          </a:prstGeom>
          <a:noFill/>
        </p:spPr>
        <p:txBody>
          <a:bodyPr wrap="square">
            <a:spAutoFit/>
          </a:bodyPr>
          <a:lstStyle/>
          <a:p>
            <a:pPr algn="just"/>
            <a:r>
              <a:rPr lang="en-US" sz="3192" b="1"/>
              <a:t>2. Xác định chủ ngữ, vị ngữ trong các đoạn văn dưới đây.</a:t>
            </a:r>
          </a:p>
        </p:txBody>
      </p:sp>
      <p:sp>
        <p:nvSpPr>
          <p:cNvPr id="4" name="TextBox 3">
            <a:extLst>
              <a:ext uri="{FF2B5EF4-FFF2-40B4-BE49-F238E27FC236}">
                <a16:creationId xmlns:a16="http://schemas.microsoft.com/office/drawing/2014/main" id="{286970DF-1352-D181-CE41-F3A06F6B78CC}"/>
              </a:ext>
            </a:extLst>
          </p:cNvPr>
          <p:cNvSpPr txBox="1"/>
          <p:nvPr/>
        </p:nvSpPr>
        <p:spPr>
          <a:xfrm>
            <a:off x="1071399" y="1595420"/>
            <a:ext cx="10380998" cy="4676793"/>
          </a:xfrm>
          <a:prstGeom prst="rect">
            <a:avLst/>
          </a:prstGeom>
          <a:noFill/>
        </p:spPr>
        <p:txBody>
          <a:bodyPr wrap="square">
            <a:spAutoFit/>
          </a:bodyPr>
          <a:lstStyle/>
          <a:p>
            <a:pPr indent="608076" algn="just"/>
            <a:r>
              <a:rPr lang="vi-VN" sz="4256"/>
              <a:t>Lý Thường Kiệt là danh tướng Việt Nam thế kỉ XI. Tên tuổi của ông gắn với chiến thắng chống quân xâm lược nhà Tống. Tương truyền, ông cũng là tác giả bài thơ </a:t>
            </a:r>
            <a:r>
              <a:rPr lang="vi-VN" sz="4256" i="1"/>
              <a:t>Sông núi nước Nam</a:t>
            </a:r>
            <a:r>
              <a:rPr lang="vi-VN" sz="4256"/>
              <a:t>. Bài thơ được xem như bản Tuyên ngôn Độc lập đầu tiên của nước ta.</a:t>
            </a:r>
            <a:endParaRPr lang="en-US" sz="4256"/>
          </a:p>
        </p:txBody>
      </p:sp>
    </p:spTree>
    <p:extLst>
      <p:ext uri="{BB962C8B-B14F-4D97-AF65-F5344CB8AC3E}">
        <p14:creationId xmlns:p14="http://schemas.microsoft.com/office/powerpoint/2010/main" val="52858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653C3-8F6A-0EC4-BC2F-90020FFC0BC8}"/>
              </a:ext>
            </a:extLst>
          </p:cNvPr>
          <p:cNvSpPr txBox="1"/>
          <p:nvPr/>
        </p:nvSpPr>
        <p:spPr>
          <a:xfrm>
            <a:off x="1071399" y="62567"/>
            <a:ext cx="10019039" cy="523220"/>
          </a:xfrm>
          <a:prstGeom prst="rect">
            <a:avLst/>
          </a:prstGeom>
          <a:noFill/>
        </p:spPr>
        <p:txBody>
          <a:bodyPr wrap="square">
            <a:spAutoFit/>
          </a:bodyPr>
          <a:lstStyle/>
          <a:p>
            <a:pPr algn="just"/>
            <a:r>
              <a:rPr lang="en-US" sz="2800" b="1"/>
              <a:t>2. Xác định chủ ngữ, vị ngữ trong các đoạn văn dưới đây.</a:t>
            </a:r>
          </a:p>
        </p:txBody>
      </p:sp>
      <p:sp>
        <p:nvSpPr>
          <p:cNvPr id="4" name="TextBox 3">
            <a:extLst>
              <a:ext uri="{FF2B5EF4-FFF2-40B4-BE49-F238E27FC236}">
                <a16:creationId xmlns:a16="http://schemas.microsoft.com/office/drawing/2014/main" id="{286970DF-1352-D181-CE41-F3A06F6B78CC}"/>
              </a:ext>
            </a:extLst>
          </p:cNvPr>
          <p:cNvSpPr txBox="1"/>
          <p:nvPr/>
        </p:nvSpPr>
        <p:spPr>
          <a:xfrm>
            <a:off x="918998" y="683510"/>
            <a:ext cx="10892001" cy="646331"/>
          </a:xfrm>
          <a:prstGeom prst="rect">
            <a:avLst/>
          </a:prstGeom>
          <a:noFill/>
        </p:spPr>
        <p:txBody>
          <a:bodyPr wrap="square">
            <a:spAutoFit/>
          </a:bodyPr>
          <a:lstStyle/>
          <a:p>
            <a:pPr marL="571500" indent="-571500" algn="just">
              <a:buFont typeface="Arial" panose="020B0604020202020204" pitchFamily="34" charset="0"/>
              <a:buChar char="•"/>
            </a:pPr>
            <a:r>
              <a:rPr lang="vi-VN" sz="3600"/>
              <a:t>Lý Thường Kiệt là danh tướng Việt Nam thế kỉ XI. </a:t>
            </a:r>
            <a:endParaRPr lang="en-US" sz="3600"/>
          </a:p>
        </p:txBody>
      </p:sp>
      <p:sp>
        <p:nvSpPr>
          <p:cNvPr id="3" name="TextBox 2">
            <a:extLst>
              <a:ext uri="{FF2B5EF4-FFF2-40B4-BE49-F238E27FC236}">
                <a16:creationId xmlns:a16="http://schemas.microsoft.com/office/drawing/2014/main" id="{D80BC5DD-9C98-8462-20D9-6489EE296EB4}"/>
              </a:ext>
            </a:extLst>
          </p:cNvPr>
          <p:cNvSpPr txBox="1"/>
          <p:nvPr/>
        </p:nvSpPr>
        <p:spPr>
          <a:xfrm>
            <a:off x="918997" y="1685978"/>
            <a:ext cx="10892001"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t>Tên tuổi của ông gắn với chiến thắng chống quân xâm lược nhà Tống. </a:t>
            </a:r>
            <a:endParaRPr lang="en-US" sz="3600"/>
          </a:p>
        </p:txBody>
      </p:sp>
      <p:sp>
        <p:nvSpPr>
          <p:cNvPr id="5" name="TextBox 4">
            <a:extLst>
              <a:ext uri="{FF2B5EF4-FFF2-40B4-BE49-F238E27FC236}">
                <a16:creationId xmlns:a16="http://schemas.microsoft.com/office/drawing/2014/main" id="{1C946BDC-BEAF-E52C-45DB-839AD67DC54C}"/>
              </a:ext>
            </a:extLst>
          </p:cNvPr>
          <p:cNvSpPr txBox="1"/>
          <p:nvPr/>
        </p:nvSpPr>
        <p:spPr>
          <a:xfrm>
            <a:off x="918996" y="3381590"/>
            <a:ext cx="10892001"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t>Tương truyền, ông cũng là tác giả bài thơ </a:t>
            </a:r>
            <a:r>
              <a:rPr lang="vi-VN" sz="3600" i="1"/>
              <a:t>Sông núi nước Nam</a:t>
            </a:r>
            <a:r>
              <a:rPr lang="vi-VN" sz="3600"/>
              <a:t>. </a:t>
            </a:r>
            <a:endParaRPr lang="en-US" sz="3600"/>
          </a:p>
        </p:txBody>
      </p:sp>
      <p:sp>
        <p:nvSpPr>
          <p:cNvPr id="6" name="TextBox 5">
            <a:extLst>
              <a:ext uri="{FF2B5EF4-FFF2-40B4-BE49-F238E27FC236}">
                <a16:creationId xmlns:a16="http://schemas.microsoft.com/office/drawing/2014/main" id="{E09EAA7B-C666-BCBF-8384-8972E2701460}"/>
              </a:ext>
            </a:extLst>
          </p:cNvPr>
          <p:cNvSpPr txBox="1"/>
          <p:nvPr/>
        </p:nvSpPr>
        <p:spPr>
          <a:xfrm>
            <a:off x="918995" y="5077202"/>
            <a:ext cx="10892001"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t>Bài thơ được xem như bản Tuyên ngôn Độc lập đầu tiên của nước ta.</a:t>
            </a:r>
            <a:endParaRPr lang="en-US" sz="3600"/>
          </a:p>
        </p:txBody>
      </p:sp>
      <p:sp>
        <p:nvSpPr>
          <p:cNvPr id="7" name="TextBox 6">
            <a:extLst>
              <a:ext uri="{FF2B5EF4-FFF2-40B4-BE49-F238E27FC236}">
                <a16:creationId xmlns:a16="http://schemas.microsoft.com/office/drawing/2014/main" id="{AF69C2A6-3680-7D85-E377-CB1441E406EC}"/>
              </a:ext>
            </a:extLst>
          </p:cNvPr>
          <p:cNvSpPr txBox="1"/>
          <p:nvPr/>
        </p:nvSpPr>
        <p:spPr>
          <a:xfrm>
            <a:off x="918994" y="683510"/>
            <a:ext cx="10892001" cy="646331"/>
          </a:xfrm>
          <a:prstGeom prst="rect">
            <a:avLst/>
          </a:prstGeom>
          <a:noFill/>
        </p:spPr>
        <p:txBody>
          <a:bodyPr wrap="square">
            <a:spAutoFit/>
          </a:bodyPr>
          <a:lstStyle/>
          <a:p>
            <a:pPr marL="571500" indent="-571500" algn="just">
              <a:buFont typeface="Arial" panose="020B0604020202020204" pitchFamily="34" charset="0"/>
              <a:buChar char="•"/>
            </a:pPr>
            <a:r>
              <a:rPr lang="vi-VN" sz="3600">
                <a:solidFill>
                  <a:srgbClr val="0070C0"/>
                </a:solidFill>
              </a:rPr>
              <a:t>Lý Thường Kiệt </a:t>
            </a:r>
            <a:r>
              <a:rPr lang="vi-VN" sz="3600">
                <a:solidFill>
                  <a:srgbClr val="C00000"/>
                </a:solidFill>
              </a:rPr>
              <a:t>là danh tướng Việt Nam thế kỉ XI. </a:t>
            </a:r>
            <a:endParaRPr lang="en-US" sz="3600">
              <a:solidFill>
                <a:srgbClr val="C00000"/>
              </a:solidFill>
            </a:endParaRPr>
          </a:p>
        </p:txBody>
      </p:sp>
      <p:cxnSp>
        <p:nvCxnSpPr>
          <p:cNvPr id="9" name="Straight Connector 8">
            <a:extLst>
              <a:ext uri="{FF2B5EF4-FFF2-40B4-BE49-F238E27FC236}">
                <a16:creationId xmlns:a16="http://schemas.microsoft.com/office/drawing/2014/main" id="{BCF9DB10-E1A1-590C-C51F-327A3B907D48}"/>
              </a:ext>
            </a:extLst>
          </p:cNvPr>
          <p:cNvCxnSpPr/>
          <p:nvPr/>
        </p:nvCxnSpPr>
        <p:spPr>
          <a:xfrm flipH="1">
            <a:off x="4750904" y="590235"/>
            <a:ext cx="159026" cy="83287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1489A6-7D79-32C3-8E2D-444A7228B05B}"/>
              </a:ext>
            </a:extLst>
          </p:cNvPr>
          <p:cNvSpPr txBox="1"/>
          <p:nvPr/>
        </p:nvSpPr>
        <p:spPr>
          <a:xfrm>
            <a:off x="2301176" y="1177942"/>
            <a:ext cx="2191311" cy="523220"/>
          </a:xfrm>
          <a:prstGeom prst="rect">
            <a:avLst/>
          </a:prstGeom>
          <a:noFill/>
        </p:spPr>
        <p:txBody>
          <a:bodyPr wrap="square">
            <a:spAutoFit/>
          </a:bodyPr>
          <a:lstStyle/>
          <a:p>
            <a:pPr algn="just"/>
            <a:r>
              <a:rPr lang="en-US" sz="2800" b="1"/>
              <a:t>Chủ ngữ</a:t>
            </a:r>
          </a:p>
        </p:txBody>
      </p:sp>
      <p:sp>
        <p:nvSpPr>
          <p:cNvPr id="11" name="TextBox 10">
            <a:extLst>
              <a:ext uri="{FF2B5EF4-FFF2-40B4-BE49-F238E27FC236}">
                <a16:creationId xmlns:a16="http://schemas.microsoft.com/office/drawing/2014/main" id="{A6C8F1EC-D2BD-FB44-E8D9-043FCA9555DF}"/>
              </a:ext>
            </a:extLst>
          </p:cNvPr>
          <p:cNvSpPr txBox="1"/>
          <p:nvPr/>
        </p:nvSpPr>
        <p:spPr>
          <a:xfrm>
            <a:off x="7228737" y="1177942"/>
            <a:ext cx="2191311" cy="523220"/>
          </a:xfrm>
          <a:prstGeom prst="rect">
            <a:avLst/>
          </a:prstGeom>
          <a:noFill/>
        </p:spPr>
        <p:txBody>
          <a:bodyPr wrap="square">
            <a:spAutoFit/>
          </a:bodyPr>
          <a:lstStyle/>
          <a:p>
            <a:pPr algn="just"/>
            <a:r>
              <a:rPr lang="en-US" sz="2800" b="1"/>
              <a:t>Vị ngữ</a:t>
            </a:r>
          </a:p>
        </p:txBody>
      </p:sp>
      <p:sp>
        <p:nvSpPr>
          <p:cNvPr id="12" name="TextBox 11">
            <a:extLst>
              <a:ext uri="{FF2B5EF4-FFF2-40B4-BE49-F238E27FC236}">
                <a16:creationId xmlns:a16="http://schemas.microsoft.com/office/drawing/2014/main" id="{623A1034-44DB-B0CE-9BD0-B8D31B72EBF0}"/>
              </a:ext>
            </a:extLst>
          </p:cNvPr>
          <p:cNvSpPr txBox="1"/>
          <p:nvPr/>
        </p:nvSpPr>
        <p:spPr>
          <a:xfrm>
            <a:off x="918993" y="1673893"/>
            <a:ext cx="10892001"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solidFill>
                  <a:srgbClr val="0070C0"/>
                </a:solidFill>
              </a:rPr>
              <a:t>Tên tuổi của ông </a:t>
            </a:r>
            <a:r>
              <a:rPr lang="vi-VN" sz="3600">
                <a:solidFill>
                  <a:srgbClr val="C00000"/>
                </a:solidFill>
              </a:rPr>
              <a:t>gắn với chiến thắng chống quân xâm lược nhà Tống. </a:t>
            </a:r>
            <a:endParaRPr lang="en-US" sz="3600">
              <a:solidFill>
                <a:srgbClr val="C00000"/>
              </a:solidFill>
            </a:endParaRPr>
          </a:p>
        </p:txBody>
      </p:sp>
      <p:cxnSp>
        <p:nvCxnSpPr>
          <p:cNvPr id="13" name="Straight Connector 12">
            <a:extLst>
              <a:ext uri="{FF2B5EF4-FFF2-40B4-BE49-F238E27FC236}">
                <a16:creationId xmlns:a16="http://schemas.microsoft.com/office/drawing/2014/main" id="{4468A892-3B64-0272-70CF-9C0B92238034}"/>
              </a:ext>
            </a:extLst>
          </p:cNvPr>
          <p:cNvCxnSpPr/>
          <p:nvPr/>
        </p:nvCxnSpPr>
        <p:spPr>
          <a:xfrm flipH="1">
            <a:off x="5002697" y="1839942"/>
            <a:ext cx="159026" cy="83287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64CFF1-5F77-A011-5321-FB60490E543A}"/>
              </a:ext>
            </a:extLst>
          </p:cNvPr>
          <p:cNvSpPr txBox="1"/>
          <p:nvPr/>
        </p:nvSpPr>
        <p:spPr>
          <a:xfrm>
            <a:off x="2301175" y="2160347"/>
            <a:ext cx="2191311" cy="658835"/>
          </a:xfrm>
          <a:prstGeom prst="rect">
            <a:avLst/>
          </a:prstGeom>
          <a:noFill/>
        </p:spPr>
        <p:txBody>
          <a:bodyPr wrap="square">
            <a:spAutoFit/>
          </a:bodyPr>
          <a:lstStyle/>
          <a:p>
            <a:pPr algn="just">
              <a:lnSpc>
                <a:spcPct val="150000"/>
              </a:lnSpc>
            </a:pPr>
            <a:r>
              <a:rPr lang="en-US" sz="2800" b="1"/>
              <a:t>Chủ ngữ</a:t>
            </a:r>
          </a:p>
        </p:txBody>
      </p:sp>
      <p:sp>
        <p:nvSpPr>
          <p:cNvPr id="15" name="TextBox 14">
            <a:extLst>
              <a:ext uri="{FF2B5EF4-FFF2-40B4-BE49-F238E27FC236}">
                <a16:creationId xmlns:a16="http://schemas.microsoft.com/office/drawing/2014/main" id="{0C81B5C1-6605-378A-13D4-A16CD3F4DA89}"/>
              </a:ext>
            </a:extLst>
          </p:cNvPr>
          <p:cNvSpPr txBox="1"/>
          <p:nvPr/>
        </p:nvSpPr>
        <p:spPr>
          <a:xfrm>
            <a:off x="7977484" y="2339607"/>
            <a:ext cx="2191311" cy="523220"/>
          </a:xfrm>
          <a:prstGeom prst="rect">
            <a:avLst/>
          </a:prstGeom>
          <a:noFill/>
        </p:spPr>
        <p:txBody>
          <a:bodyPr wrap="square">
            <a:spAutoFit/>
          </a:bodyPr>
          <a:lstStyle/>
          <a:p>
            <a:pPr algn="just"/>
            <a:r>
              <a:rPr lang="en-US" sz="2800" b="1"/>
              <a:t>Vị ngữ</a:t>
            </a:r>
          </a:p>
        </p:txBody>
      </p:sp>
      <p:sp>
        <p:nvSpPr>
          <p:cNvPr id="16" name="TextBox 15">
            <a:extLst>
              <a:ext uri="{FF2B5EF4-FFF2-40B4-BE49-F238E27FC236}">
                <a16:creationId xmlns:a16="http://schemas.microsoft.com/office/drawing/2014/main" id="{FAE2A7C3-1824-9FA0-8FFC-74F0886D8107}"/>
              </a:ext>
            </a:extLst>
          </p:cNvPr>
          <p:cNvSpPr txBox="1"/>
          <p:nvPr/>
        </p:nvSpPr>
        <p:spPr>
          <a:xfrm>
            <a:off x="918992" y="3377471"/>
            <a:ext cx="10892001"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t>Tương truyền, </a:t>
            </a:r>
            <a:r>
              <a:rPr lang="vi-VN" sz="3600">
                <a:solidFill>
                  <a:srgbClr val="0070C0"/>
                </a:solidFill>
              </a:rPr>
              <a:t>ông</a:t>
            </a:r>
            <a:r>
              <a:rPr lang="vi-VN" sz="3600"/>
              <a:t> </a:t>
            </a:r>
            <a:r>
              <a:rPr lang="vi-VN" sz="3600">
                <a:solidFill>
                  <a:srgbClr val="C00000"/>
                </a:solidFill>
              </a:rPr>
              <a:t>cũng là tác giả bài thơ </a:t>
            </a:r>
            <a:r>
              <a:rPr lang="vi-VN" sz="3600" i="1">
                <a:solidFill>
                  <a:srgbClr val="C00000"/>
                </a:solidFill>
              </a:rPr>
              <a:t>Sông núi nước Nam</a:t>
            </a:r>
            <a:r>
              <a:rPr lang="vi-VN" sz="3600">
                <a:solidFill>
                  <a:srgbClr val="C00000"/>
                </a:solidFill>
              </a:rPr>
              <a:t>. </a:t>
            </a:r>
            <a:endParaRPr lang="en-US" sz="3600">
              <a:solidFill>
                <a:srgbClr val="C00000"/>
              </a:solidFill>
            </a:endParaRPr>
          </a:p>
        </p:txBody>
      </p:sp>
      <p:cxnSp>
        <p:nvCxnSpPr>
          <p:cNvPr id="17" name="Straight Connector 16">
            <a:extLst>
              <a:ext uri="{FF2B5EF4-FFF2-40B4-BE49-F238E27FC236}">
                <a16:creationId xmlns:a16="http://schemas.microsoft.com/office/drawing/2014/main" id="{EC222BCA-030D-5779-F30A-BCCEA93A95B0}"/>
              </a:ext>
            </a:extLst>
          </p:cNvPr>
          <p:cNvCxnSpPr/>
          <p:nvPr/>
        </p:nvCxnSpPr>
        <p:spPr>
          <a:xfrm flipH="1">
            <a:off x="5532784" y="3429000"/>
            <a:ext cx="159026" cy="83287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47E6F17-108C-46C6-DA5D-19F86818C7E0}"/>
              </a:ext>
            </a:extLst>
          </p:cNvPr>
          <p:cNvSpPr txBox="1"/>
          <p:nvPr/>
        </p:nvSpPr>
        <p:spPr>
          <a:xfrm>
            <a:off x="4717775" y="3932461"/>
            <a:ext cx="2191311" cy="658835"/>
          </a:xfrm>
          <a:prstGeom prst="rect">
            <a:avLst/>
          </a:prstGeom>
          <a:noFill/>
        </p:spPr>
        <p:txBody>
          <a:bodyPr wrap="square">
            <a:spAutoFit/>
          </a:bodyPr>
          <a:lstStyle/>
          <a:p>
            <a:pPr algn="just">
              <a:lnSpc>
                <a:spcPct val="150000"/>
              </a:lnSpc>
            </a:pPr>
            <a:r>
              <a:rPr lang="en-US" sz="2800" b="1"/>
              <a:t>CN</a:t>
            </a:r>
          </a:p>
        </p:txBody>
      </p:sp>
      <p:sp>
        <p:nvSpPr>
          <p:cNvPr id="19" name="TextBox 18">
            <a:extLst>
              <a:ext uri="{FF2B5EF4-FFF2-40B4-BE49-F238E27FC236}">
                <a16:creationId xmlns:a16="http://schemas.microsoft.com/office/drawing/2014/main" id="{DCDCDC66-3ABE-C93D-122D-AE06C0EDCFFD}"/>
              </a:ext>
            </a:extLst>
          </p:cNvPr>
          <p:cNvSpPr txBox="1"/>
          <p:nvPr/>
        </p:nvSpPr>
        <p:spPr>
          <a:xfrm>
            <a:off x="8899127" y="3878008"/>
            <a:ext cx="2191311" cy="658835"/>
          </a:xfrm>
          <a:prstGeom prst="rect">
            <a:avLst/>
          </a:prstGeom>
          <a:noFill/>
        </p:spPr>
        <p:txBody>
          <a:bodyPr wrap="square">
            <a:spAutoFit/>
          </a:bodyPr>
          <a:lstStyle/>
          <a:p>
            <a:pPr algn="just">
              <a:lnSpc>
                <a:spcPct val="150000"/>
              </a:lnSpc>
            </a:pPr>
            <a:r>
              <a:rPr lang="en-US" sz="2800" b="1"/>
              <a:t>VN</a:t>
            </a:r>
          </a:p>
        </p:txBody>
      </p:sp>
      <p:sp>
        <p:nvSpPr>
          <p:cNvPr id="20" name="TextBox 19">
            <a:extLst>
              <a:ext uri="{FF2B5EF4-FFF2-40B4-BE49-F238E27FC236}">
                <a16:creationId xmlns:a16="http://schemas.microsoft.com/office/drawing/2014/main" id="{A8541321-524A-24E7-BE6E-2F8863F82094}"/>
              </a:ext>
            </a:extLst>
          </p:cNvPr>
          <p:cNvSpPr txBox="1"/>
          <p:nvPr/>
        </p:nvSpPr>
        <p:spPr>
          <a:xfrm>
            <a:off x="927970" y="5087714"/>
            <a:ext cx="10892001"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solidFill>
                  <a:srgbClr val="0070C0"/>
                </a:solidFill>
              </a:rPr>
              <a:t>Bài thơ </a:t>
            </a:r>
            <a:r>
              <a:rPr lang="vi-VN" sz="3600">
                <a:solidFill>
                  <a:srgbClr val="C00000"/>
                </a:solidFill>
              </a:rPr>
              <a:t>được xem như bản Tuyên ngôn Độc lập đầu tiên của nước ta.</a:t>
            </a:r>
            <a:endParaRPr lang="en-US" sz="3600">
              <a:solidFill>
                <a:srgbClr val="C00000"/>
              </a:solidFill>
            </a:endParaRPr>
          </a:p>
        </p:txBody>
      </p:sp>
      <p:cxnSp>
        <p:nvCxnSpPr>
          <p:cNvPr id="21" name="Straight Connector 20">
            <a:extLst>
              <a:ext uri="{FF2B5EF4-FFF2-40B4-BE49-F238E27FC236}">
                <a16:creationId xmlns:a16="http://schemas.microsoft.com/office/drawing/2014/main" id="{1501BA84-F717-787D-E4FF-5AC5E2328C2C}"/>
              </a:ext>
            </a:extLst>
          </p:cNvPr>
          <p:cNvCxnSpPr/>
          <p:nvPr/>
        </p:nvCxnSpPr>
        <p:spPr>
          <a:xfrm flipH="1">
            <a:off x="3105285" y="5108997"/>
            <a:ext cx="159026" cy="83287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4405065-BF28-454D-8165-7689BE9BA69E}"/>
              </a:ext>
            </a:extLst>
          </p:cNvPr>
          <p:cNvSpPr txBox="1"/>
          <p:nvPr/>
        </p:nvSpPr>
        <p:spPr>
          <a:xfrm>
            <a:off x="2009629" y="5573619"/>
            <a:ext cx="2191311" cy="658835"/>
          </a:xfrm>
          <a:prstGeom prst="rect">
            <a:avLst/>
          </a:prstGeom>
          <a:noFill/>
        </p:spPr>
        <p:txBody>
          <a:bodyPr wrap="square">
            <a:spAutoFit/>
          </a:bodyPr>
          <a:lstStyle/>
          <a:p>
            <a:pPr algn="just">
              <a:lnSpc>
                <a:spcPct val="150000"/>
              </a:lnSpc>
            </a:pPr>
            <a:r>
              <a:rPr lang="en-US" sz="2800" b="1"/>
              <a:t>CN</a:t>
            </a:r>
          </a:p>
        </p:txBody>
      </p:sp>
      <p:sp>
        <p:nvSpPr>
          <p:cNvPr id="23" name="TextBox 22">
            <a:extLst>
              <a:ext uri="{FF2B5EF4-FFF2-40B4-BE49-F238E27FC236}">
                <a16:creationId xmlns:a16="http://schemas.microsoft.com/office/drawing/2014/main" id="{6450D437-094A-8DDD-B484-3BC4E82C5F98}"/>
              </a:ext>
            </a:extLst>
          </p:cNvPr>
          <p:cNvSpPr txBox="1"/>
          <p:nvPr/>
        </p:nvSpPr>
        <p:spPr>
          <a:xfrm>
            <a:off x="8324392" y="5584131"/>
            <a:ext cx="2191311" cy="658835"/>
          </a:xfrm>
          <a:prstGeom prst="rect">
            <a:avLst/>
          </a:prstGeom>
          <a:noFill/>
        </p:spPr>
        <p:txBody>
          <a:bodyPr wrap="square">
            <a:spAutoFit/>
          </a:bodyPr>
          <a:lstStyle/>
          <a:p>
            <a:pPr algn="just">
              <a:lnSpc>
                <a:spcPct val="150000"/>
              </a:lnSpc>
            </a:pPr>
            <a:r>
              <a:rPr lang="en-US" sz="2800" b="1"/>
              <a:t>VN</a:t>
            </a:r>
          </a:p>
        </p:txBody>
      </p:sp>
    </p:spTree>
    <p:extLst>
      <p:ext uri="{BB962C8B-B14F-4D97-AF65-F5344CB8AC3E}">
        <p14:creationId xmlns:p14="http://schemas.microsoft.com/office/powerpoint/2010/main" val="34029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subTnLst>
                                    <p:audio>
                                      <p:cMediaNode>
                                        <p:cTn display="0" masterRel="sameClick">
                                          <p:stCondLst>
                                            <p:cond evt="begin" delay="0">
                                              <p:tn val="60"/>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5" grpId="0"/>
      <p:bldP spid="16" grpId="0"/>
      <p:bldP spid="18" grpId="0"/>
      <p:bldP spid="19" grpId="0"/>
      <p:bldP spid="20"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653C3-8F6A-0EC4-BC2F-90020FFC0BC8}"/>
              </a:ext>
            </a:extLst>
          </p:cNvPr>
          <p:cNvSpPr txBox="1"/>
          <p:nvPr/>
        </p:nvSpPr>
        <p:spPr>
          <a:xfrm>
            <a:off x="1071400" y="250971"/>
            <a:ext cx="10380997" cy="584775"/>
          </a:xfrm>
          <a:prstGeom prst="rect">
            <a:avLst/>
          </a:prstGeom>
          <a:noFill/>
        </p:spPr>
        <p:txBody>
          <a:bodyPr wrap="square">
            <a:spAutoFit/>
          </a:bodyPr>
          <a:lstStyle/>
          <a:p>
            <a:pPr algn="just"/>
            <a:r>
              <a:rPr lang="en-US" sz="3200" b="1"/>
              <a:t>3. Dựa vào tranh, đặt câu có những loại vị ngữ sau:</a:t>
            </a:r>
          </a:p>
        </p:txBody>
      </p:sp>
      <p:sp>
        <p:nvSpPr>
          <p:cNvPr id="4" name="TextBox 3">
            <a:extLst>
              <a:ext uri="{FF2B5EF4-FFF2-40B4-BE49-F238E27FC236}">
                <a16:creationId xmlns:a16="http://schemas.microsoft.com/office/drawing/2014/main" id="{286970DF-1352-D181-CE41-F3A06F6B78CC}"/>
              </a:ext>
            </a:extLst>
          </p:cNvPr>
          <p:cNvSpPr txBox="1"/>
          <p:nvPr/>
        </p:nvSpPr>
        <p:spPr>
          <a:xfrm>
            <a:off x="1488843" y="835746"/>
            <a:ext cx="10380998" cy="1754326"/>
          </a:xfrm>
          <a:prstGeom prst="rect">
            <a:avLst/>
          </a:prstGeom>
          <a:noFill/>
        </p:spPr>
        <p:txBody>
          <a:bodyPr wrap="square">
            <a:spAutoFit/>
          </a:bodyPr>
          <a:lstStyle/>
          <a:p>
            <a:pPr algn="just"/>
            <a:r>
              <a:rPr lang="en-US" sz="3600"/>
              <a:t>a. Vị ngữ nêu hoạt động, trạng thái.</a:t>
            </a:r>
          </a:p>
          <a:p>
            <a:pPr algn="just"/>
            <a:r>
              <a:rPr lang="en-US" sz="3600"/>
              <a:t>b. Vị ngữ nêu đặc điểm.</a:t>
            </a:r>
          </a:p>
          <a:p>
            <a:pPr algn="just"/>
            <a:r>
              <a:rPr lang="en-US" sz="3600"/>
              <a:t>c. Vị ngữ giới thiệu, nhận xét.</a:t>
            </a:r>
          </a:p>
        </p:txBody>
      </p:sp>
      <p:pic>
        <p:nvPicPr>
          <p:cNvPr id="5" name="Picture 4">
            <a:extLst>
              <a:ext uri="{FF2B5EF4-FFF2-40B4-BE49-F238E27FC236}">
                <a16:creationId xmlns:a16="http://schemas.microsoft.com/office/drawing/2014/main" id="{893328EF-B0A3-3E75-AD05-DF9C285E8A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769264" y="3067229"/>
            <a:ext cx="6623309" cy="3569617"/>
          </a:xfrm>
          <a:prstGeom prst="rect">
            <a:avLst/>
          </a:prstGeom>
          <a:ln>
            <a:noFill/>
          </a:ln>
          <a:effectLst>
            <a:softEdge rad="112500"/>
          </a:effectLst>
        </p:spPr>
      </p:pic>
    </p:spTree>
    <p:extLst>
      <p:ext uri="{BB962C8B-B14F-4D97-AF65-F5344CB8AC3E}">
        <p14:creationId xmlns:p14="http://schemas.microsoft.com/office/powerpoint/2010/main" val="265839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653C3-8F6A-0EC4-BC2F-90020FFC0BC8}"/>
              </a:ext>
            </a:extLst>
          </p:cNvPr>
          <p:cNvSpPr txBox="1"/>
          <p:nvPr/>
        </p:nvSpPr>
        <p:spPr>
          <a:xfrm>
            <a:off x="1071400" y="250971"/>
            <a:ext cx="10380997" cy="584775"/>
          </a:xfrm>
          <a:prstGeom prst="rect">
            <a:avLst/>
          </a:prstGeom>
          <a:noFill/>
        </p:spPr>
        <p:txBody>
          <a:bodyPr wrap="square">
            <a:spAutoFit/>
          </a:bodyPr>
          <a:lstStyle/>
          <a:p>
            <a:pPr algn="just"/>
            <a:r>
              <a:rPr lang="en-US" sz="3200" b="1"/>
              <a:t>3. Dựa vào tranh, đặt câu có những loại vị ngữ sau:</a:t>
            </a:r>
          </a:p>
        </p:txBody>
      </p:sp>
      <p:sp>
        <p:nvSpPr>
          <p:cNvPr id="4" name="TextBox 3">
            <a:extLst>
              <a:ext uri="{FF2B5EF4-FFF2-40B4-BE49-F238E27FC236}">
                <a16:creationId xmlns:a16="http://schemas.microsoft.com/office/drawing/2014/main" id="{286970DF-1352-D181-CE41-F3A06F6B78CC}"/>
              </a:ext>
            </a:extLst>
          </p:cNvPr>
          <p:cNvSpPr txBox="1"/>
          <p:nvPr/>
        </p:nvSpPr>
        <p:spPr>
          <a:xfrm>
            <a:off x="1488843" y="835746"/>
            <a:ext cx="10380998" cy="646331"/>
          </a:xfrm>
          <a:prstGeom prst="rect">
            <a:avLst/>
          </a:prstGeom>
          <a:noFill/>
        </p:spPr>
        <p:txBody>
          <a:bodyPr wrap="square">
            <a:spAutoFit/>
          </a:bodyPr>
          <a:lstStyle/>
          <a:p>
            <a:pPr algn="just"/>
            <a:r>
              <a:rPr lang="en-US" sz="3600"/>
              <a:t>a. Vị ngữ nêu hoạt động, trạng thái.</a:t>
            </a:r>
          </a:p>
        </p:txBody>
      </p:sp>
      <p:pic>
        <p:nvPicPr>
          <p:cNvPr id="5" name="Picture 4">
            <a:extLst>
              <a:ext uri="{FF2B5EF4-FFF2-40B4-BE49-F238E27FC236}">
                <a16:creationId xmlns:a16="http://schemas.microsoft.com/office/drawing/2014/main" id="{893328EF-B0A3-3E75-AD05-DF9C285E8A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769264" y="3067229"/>
            <a:ext cx="6623309" cy="3569617"/>
          </a:xfrm>
          <a:prstGeom prst="rect">
            <a:avLst/>
          </a:prstGeom>
          <a:ln>
            <a:noFill/>
          </a:ln>
          <a:effectLst>
            <a:softEdge rad="112500"/>
          </a:effectLst>
        </p:spPr>
      </p:pic>
      <p:sp>
        <p:nvSpPr>
          <p:cNvPr id="3" name="TextBox 2">
            <a:extLst>
              <a:ext uri="{FF2B5EF4-FFF2-40B4-BE49-F238E27FC236}">
                <a16:creationId xmlns:a16="http://schemas.microsoft.com/office/drawing/2014/main" id="{6C4FF052-4A19-3F01-D5F6-0E05029250CF}"/>
              </a:ext>
            </a:extLst>
          </p:cNvPr>
          <p:cNvSpPr txBox="1"/>
          <p:nvPr/>
        </p:nvSpPr>
        <p:spPr>
          <a:xfrm>
            <a:off x="1853273" y="1674488"/>
            <a:ext cx="9599124" cy="646331"/>
          </a:xfrm>
          <a:prstGeom prst="rect">
            <a:avLst/>
          </a:prstGeom>
          <a:noFill/>
        </p:spPr>
        <p:txBody>
          <a:bodyPr wrap="square">
            <a:spAutoFit/>
          </a:bodyPr>
          <a:lstStyle/>
          <a:p>
            <a:pPr marL="571500" indent="-571500" algn="just">
              <a:buFont typeface="Arial" panose="020B0604020202020204" pitchFamily="34" charset="0"/>
              <a:buChar char="•"/>
            </a:pPr>
            <a:r>
              <a:rPr lang="en-US" sz="3600">
                <a:solidFill>
                  <a:srgbClr val="0070C0"/>
                </a:solidFill>
              </a:rPr>
              <a:t>Các chú bộ đội đang lội qua suối.</a:t>
            </a:r>
            <a:endParaRPr lang="en-US" sz="3600">
              <a:solidFill>
                <a:srgbClr val="C00000"/>
              </a:solidFill>
            </a:endParaRPr>
          </a:p>
        </p:txBody>
      </p:sp>
    </p:spTree>
    <p:extLst>
      <p:ext uri="{BB962C8B-B14F-4D97-AF65-F5344CB8AC3E}">
        <p14:creationId xmlns:p14="http://schemas.microsoft.com/office/powerpoint/2010/main" val="15237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AD9C6AB1-1A01-4C7E-8C04-7452D0E87EE5}:4411"/>
</p:tagLst>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750</Words>
  <Application>Microsoft Office PowerPoint</Application>
  <PresentationFormat>Custom</PresentationFormat>
  <Paragraphs>71</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Wingdings</vt:lpstr>
      <vt:lpstr>Calibri</vt:lpstr>
      <vt:lpstr>Raleway</vt:lpstr>
      <vt:lpstr>华康少女文字W5(P)</vt:lpstr>
      <vt:lpstr>Times New Roman</vt:lpstr>
      <vt:lpstr>Yeseva One</vt:lpstr>
      <vt:lpstr>Arial</vt:lpstr>
      <vt:lpstr>Tết: Vietnamese Lunar New Year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54</cp:revision>
  <dcterms:modified xsi:type="dcterms:W3CDTF">2025-02-17T02:03:20Z</dcterms:modified>
</cp:coreProperties>
</file>