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5" r:id="rId2"/>
  </p:sldMasterIdLst>
  <p:notesMasterIdLst>
    <p:notesMasterId r:id="rId23"/>
  </p:notesMasterIdLst>
  <p:sldIdLst>
    <p:sldId id="657" r:id="rId3"/>
    <p:sldId id="809" r:id="rId4"/>
    <p:sldId id="867" r:id="rId5"/>
    <p:sldId id="687" r:id="rId6"/>
    <p:sldId id="868" r:id="rId7"/>
    <p:sldId id="869" r:id="rId8"/>
    <p:sldId id="870" r:id="rId9"/>
    <p:sldId id="871" r:id="rId10"/>
    <p:sldId id="883" r:id="rId11"/>
    <p:sldId id="884" r:id="rId12"/>
    <p:sldId id="885" r:id="rId13"/>
    <p:sldId id="886" r:id="rId14"/>
    <p:sldId id="887" r:id="rId15"/>
    <p:sldId id="888" r:id="rId16"/>
    <p:sldId id="698" r:id="rId17"/>
    <p:sldId id="713" r:id="rId18"/>
    <p:sldId id="712" r:id="rId19"/>
    <p:sldId id="743" r:id="rId20"/>
    <p:sldId id="837" r:id="rId21"/>
    <p:sldId id="746" r:id="rId22"/>
  </p:sldIdLst>
  <p:sldSz cx="12161838" cy="6858000"/>
  <p:notesSz cx="6858000" cy="9144000"/>
  <p:embeddedFontLst>
    <p:embeddedFont>
      <p:font typeface="Manrope" panose="020B0604020202020204" charset="0"/>
      <p:regular r:id="rId24"/>
      <p:bold r:id="rId25"/>
    </p:embeddedFont>
    <p:embeddedFont>
      <p:font typeface="Archivo" panose="020B0604020202020204" charset="0"/>
      <p:regular r:id="rId26"/>
      <p:bold r:id="rId27"/>
      <p:italic r:id="rId28"/>
      <p:boldItalic r:id="rId29"/>
    </p:embeddedFont>
    <p:embeddedFont>
      <p:font typeface="DM Sans" panose="020B0604020202020204" charset="0"/>
      <p:regular r:id="rId30"/>
      <p:bold r:id="rId31"/>
      <p:italic r:id="rId32"/>
      <p:boldItalic r:id="rId33"/>
    </p:embeddedFont>
    <p:embeddedFont>
      <p:font typeface="AvantGarde" panose="00000400000000000000" charset="0"/>
      <p:regular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836F6-F874-4F47-8357-3ECD2B7886F3}">
  <a:tblStyle styleId="{4A0836F6-F874-4F47-8357-3ECD2B7886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6000" autoAdjust="0"/>
  </p:normalViewPr>
  <p:slideViewPr>
    <p:cSldViewPr snapToGrid="0">
      <p:cViewPr varScale="1">
        <p:scale>
          <a:sx n="72" d="100"/>
          <a:sy n="72" d="100"/>
        </p:scale>
        <p:origin x="95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Chào mừng các em đến với tiết học TV ngày hôm nay nhé!</a:t>
            </a:r>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viết câu hoàn chỉnh vào vở</a:t>
            </a:r>
          </a:p>
        </p:txBody>
      </p:sp>
    </p:spTree>
    <p:extLst>
      <p:ext uri="{BB962C8B-B14F-4D97-AF65-F5344CB8AC3E}">
        <p14:creationId xmlns:p14="http://schemas.microsoft.com/office/powerpoint/2010/main" val="316937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403210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157086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157635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863148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18887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9094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330744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r>
            <a:br>
              <a:rPr lang="en-US" b="0" dirty="0"/>
            </a:br>
            <a:endParaRPr lang="en-US" dirty="0"/>
          </a:p>
          <a:p>
            <a:endParaRPr lang="en-US" dirty="0"/>
          </a:p>
        </p:txBody>
      </p:sp>
      <p:sp>
        <p:nvSpPr>
          <p:cNvPr id="4" name="Slide Number Placeholder 3"/>
          <p:cNvSpPr>
            <a:spLocks noGrp="1"/>
          </p:cNvSpPr>
          <p:nvPr>
            <p:ph type="sldNum" sz="quarter" idx="10"/>
          </p:nvPr>
        </p:nvSpPr>
        <p:spPr/>
        <p:txBody>
          <a:bodyPr/>
          <a:lstStyle/>
          <a:p>
            <a:fld id="{61EDDC2B-84F9-49EC-8469-3DF7D2942154}" type="slidenum">
              <a:rPr lang="en-US" smtClean="0"/>
              <a:t>18</a:t>
            </a:fld>
            <a:endParaRPr lang="en-US"/>
          </a:p>
        </p:txBody>
      </p:sp>
    </p:spTree>
    <p:extLst>
      <p:ext uri="{BB962C8B-B14F-4D97-AF65-F5344CB8AC3E}">
        <p14:creationId xmlns:p14="http://schemas.microsoft.com/office/powerpoint/2010/main" val="2036949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r>
            <a:br>
              <a:rPr lang="en-US" b="0" dirty="0"/>
            </a:br>
            <a:endParaRPr lang="en-US" dirty="0"/>
          </a:p>
        </p:txBody>
      </p:sp>
      <p:sp>
        <p:nvSpPr>
          <p:cNvPr id="4" name="Slide Number Placeholder 3"/>
          <p:cNvSpPr>
            <a:spLocks noGrp="1"/>
          </p:cNvSpPr>
          <p:nvPr>
            <p:ph type="sldNum" sz="quarter" idx="10"/>
          </p:nvPr>
        </p:nvSpPr>
        <p:spPr/>
        <p:txBody>
          <a:bodyPr/>
          <a:lstStyle/>
          <a:p>
            <a:fld id="{61EDDC2B-84F9-49EC-8469-3DF7D2942154}" type="slidenum">
              <a:rPr lang="en-US" smtClean="0"/>
              <a:t>19</a:t>
            </a:fld>
            <a:endParaRPr lang="en-US"/>
          </a:p>
        </p:txBody>
      </p:sp>
    </p:spTree>
    <p:extLst>
      <p:ext uri="{BB962C8B-B14F-4D97-AF65-F5344CB8AC3E}">
        <p14:creationId xmlns:p14="http://schemas.microsoft.com/office/powerpoint/2010/main" val="296482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37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9"/>
        <p:cNvGrpSpPr/>
        <p:nvPr/>
      </p:nvGrpSpPr>
      <p:grpSpPr>
        <a:xfrm>
          <a:off x="0" y="0"/>
          <a:ext cx="0" cy="0"/>
          <a:chOff x="0" y="0"/>
          <a:chExt cx="0" cy="0"/>
        </a:xfrm>
      </p:grpSpPr>
      <p:sp>
        <p:nvSpPr>
          <p:cNvPr id="4380" name="Google Shape;4380;g1551c9198ce_1_180:notes"/>
          <p:cNvSpPr>
            <a:spLocks noGrp="1" noRot="1" noChangeAspect="1"/>
          </p:cNvSpPr>
          <p:nvPr>
            <p:ph type="sldImg" idx="2"/>
          </p:nvPr>
        </p:nvSpPr>
        <p:spPr>
          <a:xfrm>
            <a:off x="390525" y="685800"/>
            <a:ext cx="6078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1" name="Google Shape;4381;g1551c9198ce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Từ video, gv dẫn dắt vào bài học</a:t>
            </a:r>
          </a:p>
        </p:txBody>
      </p:sp>
    </p:spTree>
    <p:extLst>
      <p:ext uri="{BB962C8B-B14F-4D97-AF65-F5344CB8AC3E}">
        <p14:creationId xmlns:p14="http://schemas.microsoft.com/office/powerpoint/2010/main" val="413007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228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8531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những đáp án khác miễn sao phù hợp</a:t>
            </a:r>
          </a:p>
        </p:txBody>
      </p:sp>
    </p:spTree>
    <p:extLst>
      <p:ext uri="{BB962C8B-B14F-4D97-AF65-F5344CB8AC3E}">
        <p14:creationId xmlns:p14="http://schemas.microsoft.com/office/powerpoint/2010/main" val="212262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những đáp án khác miễn sao phù hợp</a:t>
            </a:r>
          </a:p>
        </p:txBody>
      </p:sp>
    </p:spTree>
    <p:extLst>
      <p:ext uri="{BB962C8B-B14F-4D97-AF65-F5344CB8AC3E}">
        <p14:creationId xmlns:p14="http://schemas.microsoft.com/office/powerpoint/2010/main" val="116131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viết câu hoàn chỉnh vào vở</a:t>
            </a:r>
          </a:p>
        </p:txBody>
      </p:sp>
    </p:spTree>
    <p:extLst>
      <p:ext uri="{BB962C8B-B14F-4D97-AF65-F5344CB8AC3E}">
        <p14:creationId xmlns:p14="http://schemas.microsoft.com/office/powerpoint/2010/main" val="166370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viết câu hoàn chỉnh vào vở</a:t>
            </a:r>
          </a:p>
        </p:txBody>
      </p:sp>
    </p:spTree>
    <p:extLst>
      <p:ext uri="{BB962C8B-B14F-4D97-AF65-F5344CB8AC3E}">
        <p14:creationId xmlns:p14="http://schemas.microsoft.com/office/powerpoint/2010/main" val="79825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57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0564568" y="-1777611"/>
            <a:ext cx="1324981" cy="2914713"/>
          </a:xfrm>
          <a:prstGeom prst="rect">
            <a:avLst/>
          </a:prstGeom>
          <a:noFill/>
          <a:ln>
            <a:noFill/>
          </a:ln>
        </p:spPr>
      </p:pic>
      <p:sp>
        <p:nvSpPr>
          <p:cNvPr id="55" name="Google Shape;55;p4"/>
          <p:cNvSpPr/>
          <p:nvPr/>
        </p:nvSpPr>
        <p:spPr>
          <a:xfrm rot="5400000">
            <a:off x="9198754" y="6328552"/>
            <a:ext cx="207595" cy="92566"/>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4"/>
          <p:cNvSpPr/>
          <p:nvPr/>
        </p:nvSpPr>
        <p:spPr>
          <a:xfrm rot="5400000">
            <a:off x="11449539" y="5630129"/>
            <a:ext cx="130229" cy="187484"/>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4"/>
          <p:cNvSpPr/>
          <p:nvPr/>
        </p:nvSpPr>
        <p:spPr>
          <a:xfrm>
            <a:off x="11080836" y="3232623"/>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4"/>
          <p:cNvSpPr/>
          <p:nvPr/>
        </p:nvSpPr>
        <p:spPr>
          <a:xfrm>
            <a:off x="9767510" y="797451"/>
            <a:ext cx="186420"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59" name="Google Shape;59;p4"/>
          <p:cNvPicPr preferRelativeResize="0"/>
          <p:nvPr/>
        </p:nvPicPr>
        <p:blipFill>
          <a:blip r:embed="rId3">
            <a:alphaModFix/>
          </a:blip>
          <a:stretch>
            <a:fillRect/>
          </a:stretch>
        </p:blipFill>
        <p:spPr>
          <a:xfrm>
            <a:off x="10341144" y="354824"/>
            <a:ext cx="1666866" cy="1136733"/>
          </a:xfrm>
          <a:prstGeom prst="rect">
            <a:avLst/>
          </a:prstGeom>
          <a:noFill/>
          <a:ln>
            <a:noFill/>
          </a:ln>
        </p:spPr>
      </p:pic>
      <p:sp>
        <p:nvSpPr>
          <p:cNvPr id="61" name="Google Shape;61;p4"/>
          <p:cNvSpPr/>
          <p:nvPr/>
        </p:nvSpPr>
        <p:spPr>
          <a:xfrm rot="4058146">
            <a:off x="11495811" y="2311320"/>
            <a:ext cx="185809" cy="135801"/>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 name="Google Shape;62;p4"/>
          <p:cNvSpPr/>
          <p:nvPr/>
        </p:nvSpPr>
        <p:spPr>
          <a:xfrm rot="5400000" flipH="1">
            <a:off x="10759245" y="6072643"/>
            <a:ext cx="133192" cy="13073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3215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6"/>
        <p:cNvGrpSpPr/>
        <p:nvPr/>
      </p:nvGrpSpPr>
      <p:grpSpPr>
        <a:xfrm>
          <a:off x="0" y="0"/>
          <a:ext cx="0" cy="0"/>
          <a:chOff x="0" y="0"/>
          <a:chExt cx="0" cy="0"/>
        </a:xfrm>
      </p:grpSpPr>
      <p:grpSp>
        <p:nvGrpSpPr>
          <p:cNvPr id="2" name="Group 1">
            <a:extLst>
              <a:ext uri="{FF2B5EF4-FFF2-40B4-BE49-F238E27FC236}">
                <a16:creationId xmlns:a16="http://schemas.microsoft.com/office/drawing/2014/main" id="{04519E80-0547-5F45-ADED-5DACD944A195}"/>
              </a:ext>
            </a:extLst>
          </p:cNvPr>
          <p:cNvGrpSpPr/>
          <p:nvPr userDrawn="1"/>
        </p:nvGrpSpPr>
        <p:grpSpPr>
          <a:xfrm>
            <a:off x="-1042878" y="-31300"/>
            <a:ext cx="3527354" cy="1775200"/>
            <a:chOff x="-629923" y="-31300"/>
            <a:chExt cx="3527354" cy="1775200"/>
          </a:xfrm>
        </p:grpSpPr>
        <p:pic>
          <p:nvPicPr>
            <p:cNvPr id="167" name="Google Shape;167;p9"/>
            <p:cNvPicPr preferRelativeResize="0"/>
            <p:nvPr/>
          </p:nvPicPr>
          <p:blipFill>
            <a:blip r:embed="rId2">
              <a:alphaModFix/>
            </a:blip>
            <a:stretch>
              <a:fillRect/>
            </a:stretch>
          </p:blipFill>
          <p:spPr>
            <a:xfrm rot="5400000">
              <a:off x="-139612" y="-217280"/>
              <a:ext cx="1263949" cy="2244571"/>
            </a:xfrm>
            <a:prstGeom prst="rect">
              <a:avLst/>
            </a:prstGeom>
            <a:noFill/>
            <a:ln>
              <a:noFill/>
            </a:ln>
          </p:spPr>
        </p:pic>
        <p:pic>
          <p:nvPicPr>
            <p:cNvPr id="168" name="Google Shape;168;p9"/>
            <p:cNvPicPr preferRelativeResize="0"/>
            <p:nvPr/>
          </p:nvPicPr>
          <p:blipFill>
            <a:blip r:embed="rId3">
              <a:alphaModFix/>
            </a:blip>
            <a:stretch>
              <a:fillRect/>
            </a:stretch>
          </p:blipFill>
          <p:spPr>
            <a:xfrm>
              <a:off x="294283" y="-31300"/>
              <a:ext cx="2603148" cy="1775200"/>
            </a:xfrm>
            <a:prstGeom prst="rect">
              <a:avLst/>
            </a:prstGeom>
            <a:noFill/>
            <a:ln>
              <a:noFill/>
            </a:ln>
          </p:spPr>
        </p:pic>
      </p:grpSp>
      <p:sp>
        <p:nvSpPr>
          <p:cNvPr id="171" name="Google Shape;171;p9"/>
          <p:cNvSpPr/>
          <p:nvPr/>
        </p:nvSpPr>
        <p:spPr>
          <a:xfrm rot="198679">
            <a:off x="3534442" y="5197454"/>
            <a:ext cx="123923"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2" name="Google Shape;172;p9"/>
          <p:cNvSpPr/>
          <p:nvPr/>
        </p:nvSpPr>
        <p:spPr>
          <a:xfrm rot="-4032399">
            <a:off x="3325256" y="6363751"/>
            <a:ext cx="207588"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3" name="Google Shape;173;p9"/>
          <p:cNvSpPr/>
          <p:nvPr/>
        </p:nvSpPr>
        <p:spPr>
          <a:xfrm rot="5400000">
            <a:off x="1155048" y="4136560"/>
            <a:ext cx="126799" cy="98552"/>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4" name="Google Shape;174;p9"/>
          <p:cNvSpPr/>
          <p:nvPr/>
        </p:nvSpPr>
        <p:spPr>
          <a:xfrm rot="5400000">
            <a:off x="1313634" y="5800229"/>
            <a:ext cx="210164" cy="150144"/>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5" name="Google Shape;175;p9"/>
          <p:cNvSpPr/>
          <p:nvPr/>
        </p:nvSpPr>
        <p:spPr>
          <a:xfrm rot="5400000">
            <a:off x="9937731" y="873324"/>
            <a:ext cx="138728"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6" name="Google Shape;176;p9"/>
          <p:cNvSpPr/>
          <p:nvPr/>
        </p:nvSpPr>
        <p:spPr>
          <a:xfrm rot="684224">
            <a:off x="7995300" y="5532422"/>
            <a:ext cx="113730"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7" name="Google Shape;177;p9"/>
          <p:cNvSpPr/>
          <p:nvPr/>
        </p:nvSpPr>
        <p:spPr>
          <a:xfrm rot="1747020">
            <a:off x="1633376" y="2796081"/>
            <a:ext cx="129906"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8" name="Google Shape;178;p9"/>
          <p:cNvSpPr/>
          <p:nvPr/>
        </p:nvSpPr>
        <p:spPr>
          <a:xfrm>
            <a:off x="4178449" y="462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179" name="Google Shape;179;p9"/>
          <p:cNvPicPr preferRelativeResize="0"/>
          <p:nvPr/>
        </p:nvPicPr>
        <p:blipFill>
          <a:blip r:embed="rId2">
            <a:alphaModFix/>
          </a:blip>
          <a:stretch>
            <a:fillRect/>
          </a:stretch>
        </p:blipFill>
        <p:spPr>
          <a:xfrm rot="-5400000" flipH="1">
            <a:off x="10384734" y="4512929"/>
            <a:ext cx="869467" cy="2684742"/>
          </a:xfrm>
          <a:prstGeom prst="rect">
            <a:avLst/>
          </a:prstGeom>
          <a:noFill/>
          <a:ln>
            <a:noFill/>
          </a:ln>
        </p:spPr>
      </p:pic>
      <p:pic>
        <p:nvPicPr>
          <p:cNvPr id="180" name="Google Shape;180;p9"/>
          <p:cNvPicPr preferRelativeResize="0"/>
          <p:nvPr/>
        </p:nvPicPr>
        <p:blipFill>
          <a:blip r:embed="rId3">
            <a:alphaModFix/>
          </a:blip>
          <a:stretch>
            <a:fillRect/>
          </a:stretch>
        </p:blipFill>
        <p:spPr>
          <a:xfrm>
            <a:off x="9189179" y="5248602"/>
            <a:ext cx="1641097" cy="1119167"/>
          </a:xfrm>
          <a:prstGeom prst="rect">
            <a:avLst/>
          </a:prstGeom>
          <a:noFill/>
          <a:ln>
            <a:noFill/>
          </a:ln>
        </p:spPr>
      </p:pic>
    </p:spTree>
    <p:extLst>
      <p:ext uri="{BB962C8B-B14F-4D97-AF65-F5344CB8AC3E}">
        <p14:creationId xmlns:p14="http://schemas.microsoft.com/office/powerpoint/2010/main" val="250751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181"/>
        <p:cNvGrpSpPr/>
        <p:nvPr/>
      </p:nvGrpSpPr>
      <p:grpSpPr>
        <a:xfrm>
          <a:off x="0" y="0"/>
          <a:ext cx="0" cy="0"/>
          <a:chOff x="0" y="0"/>
          <a:chExt cx="0" cy="0"/>
        </a:xfrm>
      </p:grpSpPr>
      <p:pic>
        <p:nvPicPr>
          <p:cNvPr id="183" name="Google Shape;183;p10"/>
          <p:cNvPicPr preferRelativeResize="0"/>
          <p:nvPr/>
        </p:nvPicPr>
        <p:blipFill>
          <a:blip r:embed="rId2">
            <a:alphaModFix/>
          </a:blip>
          <a:stretch>
            <a:fillRect/>
          </a:stretch>
        </p:blipFill>
        <p:spPr>
          <a:xfrm rot="-1140812">
            <a:off x="10598458" y="-696357"/>
            <a:ext cx="3159242" cy="1495473"/>
          </a:xfrm>
          <a:prstGeom prst="rect">
            <a:avLst/>
          </a:prstGeom>
          <a:noFill/>
          <a:ln>
            <a:noFill/>
          </a:ln>
        </p:spPr>
      </p:pic>
      <p:pic>
        <p:nvPicPr>
          <p:cNvPr id="184" name="Google Shape;184;p10"/>
          <p:cNvPicPr preferRelativeResize="0"/>
          <p:nvPr/>
        </p:nvPicPr>
        <p:blipFill>
          <a:blip r:embed="rId3">
            <a:alphaModFix/>
          </a:blip>
          <a:stretch>
            <a:fillRect/>
          </a:stretch>
        </p:blipFill>
        <p:spPr>
          <a:xfrm>
            <a:off x="10482360" y="609387"/>
            <a:ext cx="1728471" cy="1178716"/>
          </a:xfrm>
          <a:prstGeom prst="rect">
            <a:avLst/>
          </a:prstGeom>
          <a:noFill/>
          <a:ln>
            <a:noFill/>
          </a:ln>
        </p:spPr>
      </p:pic>
    </p:spTree>
    <p:extLst>
      <p:ext uri="{BB962C8B-B14F-4D97-AF65-F5344CB8AC3E}">
        <p14:creationId xmlns:p14="http://schemas.microsoft.com/office/powerpoint/2010/main" val="243288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extLst>
      <p:ext uri="{BB962C8B-B14F-4D97-AF65-F5344CB8AC3E}">
        <p14:creationId xmlns:p14="http://schemas.microsoft.com/office/powerpoint/2010/main" val="392747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spTree>
      <p:nvGrpSpPr>
        <p:cNvPr id="1" name="Shape 270"/>
        <p:cNvGrpSpPr/>
        <p:nvPr/>
      </p:nvGrpSpPr>
      <p:grpSpPr>
        <a:xfrm>
          <a:off x="0" y="0"/>
          <a:ext cx="0" cy="0"/>
          <a:chOff x="0" y="0"/>
          <a:chExt cx="0" cy="0"/>
        </a:xfrm>
      </p:grpSpPr>
      <p:grpSp>
        <p:nvGrpSpPr>
          <p:cNvPr id="273" name="Google Shape;273;p15"/>
          <p:cNvGrpSpPr/>
          <p:nvPr/>
        </p:nvGrpSpPr>
        <p:grpSpPr>
          <a:xfrm rot="6215510">
            <a:off x="5803747" y="-1027623"/>
            <a:ext cx="1347535" cy="4545267"/>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1" name="Google Shape;281;p15"/>
          <p:cNvSpPr/>
          <p:nvPr/>
        </p:nvSpPr>
        <p:spPr>
          <a:xfrm rot="2871884">
            <a:off x="825662" y="47797"/>
            <a:ext cx="124236" cy="174169"/>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2" name="Google Shape;282;p15"/>
          <p:cNvSpPr/>
          <p:nvPr/>
        </p:nvSpPr>
        <p:spPr>
          <a:xfrm rot="2871884">
            <a:off x="279464" y="1975176"/>
            <a:ext cx="126808" cy="9855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3" name="Google Shape;283;p15"/>
          <p:cNvSpPr/>
          <p:nvPr/>
        </p:nvSpPr>
        <p:spPr>
          <a:xfrm rot="2871790">
            <a:off x="852533" y="2665703"/>
            <a:ext cx="210179" cy="150154"/>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4" name="Google Shape;284;p15"/>
          <p:cNvSpPr/>
          <p:nvPr/>
        </p:nvSpPr>
        <p:spPr>
          <a:xfrm rot="2871884">
            <a:off x="1190636" y="587487"/>
            <a:ext cx="138739" cy="104687"/>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5" name="Google Shape;285;p15"/>
          <p:cNvSpPr/>
          <p:nvPr/>
        </p:nvSpPr>
        <p:spPr>
          <a:xfrm rot="2871884">
            <a:off x="2079292" y="308516"/>
            <a:ext cx="114020" cy="22825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 name="Google Shape;286;p15"/>
          <p:cNvSpPr/>
          <p:nvPr/>
        </p:nvSpPr>
        <p:spPr>
          <a:xfrm rot="-4499962">
            <a:off x="6662194" y="5838867"/>
            <a:ext cx="163071" cy="128093"/>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 name="Google Shape;287;p15"/>
          <p:cNvSpPr/>
          <p:nvPr/>
        </p:nvSpPr>
        <p:spPr>
          <a:xfrm rot="-4499962">
            <a:off x="7301022" y="5006351"/>
            <a:ext cx="113913" cy="107613"/>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8" name="Google Shape;288;p15"/>
          <p:cNvSpPr/>
          <p:nvPr/>
        </p:nvSpPr>
        <p:spPr>
          <a:xfrm rot="-4499962">
            <a:off x="4912861" y="5168585"/>
            <a:ext cx="185809" cy="135801"/>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9" name="Google Shape;289;p15"/>
          <p:cNvSpPr/>
          <p:nvPr/>
        </p:nvSpPr>
        <p:spPr>
          <a:xfrm rot="-4499962">
            <a:off x="7244207" y="5608427"/>
            <a:ext cx="134077" cy="170888"/>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0" name="Google Shape;290;p15"/>
          <p:cNvSpPr/>
          <p:nvPr/>
        </p:nvSpPr>
        <p:spPr>
          <a:xfrm rot="-4499962">
            <a:off x="5261234" y="5696645"/>
            <a:ext cx="133193" cy="130736"/>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1" name="Google Shape;291;p15"/>
          <p:cNvGrpSpPr/>
          <p:nvPr/>
        </p:nvGrpSpPr>
        <p:grpSpPr>
          <a:xfrm rot="2871884">
            <a:off x="10838418" y="2689483"/>
            <a:ext cx="435577" cy="937631"/>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94" name="Google Shape;294;p15"/>
          <p:cNvSpPr/>
          <p:nvPr/>
        </p:nvSpPr>
        <p:spPr>
          <a:xfrm rot="2871790">
            <a:off x="1082971" y="3382711"/>
            <a:ext cx="207608" cy="9257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295" name="Google Shape;295;p15"/>
          <p:cNvPicPr preferRelativeResize="0"/>
          <p:nvPr/>
        </p:nvPicPr>
        <p:blipFill>
          <a:blip r:embed="rId2">
            <a:alphaModFix/>
          </a:blip>
          <a:stretch>
            <a:fillRect/>
          </a:stretch>
        </p:blipFill>
        <p:spPr>
          <a:xfrm>
            <a:off x="724505" y="4872802"/>
            <a:ext cx="1641097" cy="1119167"/>
          </a:xfrm>
          <a:prstGeom prst="rect">
            <a:avLst/>
          </a:prstGeom>
          <a:noFill/>
          <a:ln>
            <a:noFill/>
          </a:ln>
        </p:spPr>
      </p:pic>
      <p:pic>
        <p:nvPicPr>
          <p:cNvPr id="296" name="Google Shape;296;p15"/>
          <p:cNvPicPr preferRelativeResize="0"/>
          <p:nvPr/>
        </p:nvPicPr>
        <p:blipFill>
          <a:blip r:embed="rId3">
            <a:alphaModFix/>
          </a:blip>
          <a:stretch>
            <a:fillRect/>
          </a:stretch>
        </p:blipFill>
        <p:spPr>
          <a:xfrm>
            <a:off x="9447968" y="802834"/>
            <a:ext cx="3061940" cy="1468233"/>
          </a:xfrm>
          <a:prstGeom prst="rect">
            <a:avLst/>
          </a:prstGeom>
          <a:noFill/>
          <a:ln>
            <a:noFill/>
          </a:ln>
        </p:spPr>
      </p:pic>
      <p:pic>
        <p:nvPicPr>
          <p:cNvPr id="297" name="Google Shape;297;p15"/>
          <p:cNvPicPr preferRelativeResize="0"/>
          <p:nvPr/>
        </p:nvPicPr>
        <p:blipFill>
          <a:blip r:embed="rId4">
            <a:alphaModFix/>
          </a:blip>
          <a:stretch>
            <a:fillRect/>
          </a:stretch>
        </p:blipFill>
        <p:spPr>
          <a:xfrm>
            <a:off x="1206375" y="5166267"/>
            <a:ext cx="4435599" cy="3024791"/>
          </a:xfrm>
          <a:prstGeom prst="rect">
            <a:avLst/>
          </a:prstGeom>
          <a:noFill/>
          <a:ln>
            <a:noFill/>
          </a:ln>
        </p:spPr>
      </p:pic>
    </p:spTree>
    <p:extLst>
      <p:ext uri="{BB962C8B-B14F-4D97-AF65-F5344CB8AC3E}">
        <p14:creationId xmlns:p14="http://schemas.microsoft.com/office/powerpoint/2010/main" val="365789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324"/>
        <p:cNvGrpSpPr/>
        <p:nvPr/>
      </p:nvGrpSpPr>
      <p:grpSpPr>
        <a:xfrm>
          <a:off x="0" y="0"/>
          <a:ext cx="0" cy="0"/>
          <a:chOff x="0" y="0"/>
          <a:chExt cx="0" cy="0"/>
        </a:xfrm>
      </p:grpSpPr>
      <p:pic>
        <p:nvPicPr>
          <p:cNvPr id="325" name="Google Shape;325;p18"/>
          <p:cNvPicPr preferRelativeResize="0"/>
          <p:nvPr/>
        </p:nvPicPr>
        <p:blipFill>
          <a:blip r:embed="rId2">
            <a:alphaModFix/>
          </a:blip>
          <a:stretch>
            <a:fillRect/>
          </a:stretch>
        </p:blipFill>
        <p:spPr>
          <a:xfrm rot="-1030405" flipH="1">
            <a:off x="8245576" y="-345180"/>
            <a:ext cx="4305700" cy="2038167"/>
          </a:xfrm>
          <a:prstGeom prst="rect">
            <a:avLst/>
          </a:prstGeom>
          <a:noFill/>
          <a:ln>
            <a:noFill/>
          </a:ln>
        </p:spPr>
      </p:pic>
      <p:pic>
        <p:nvPicPr>
          <p:cNvPr id="326" name="Google Shape;326;p18"/>
          <p:cNvPicPr preferRelativeResize="0"/>
          <p:nvPr/>
        </p:nvPicPr>
        <p:blipFill>
          <a:blip r:embed="rId3">
            <a:alphaModFix/>
          </a:blip>
          <a:stretch>
            <a:fillRect/>
          </a:stretch>
        </p:blipFill>
        <p:spPr>
          <a:xfrm flipH="1">
            <a:off x="11006073" y="174872"/>
            <a:ext cx="1991919" cy="1358347"/>
          </a:xfrm>
          <a:prstGeom prst="rect">
            <a:avLst/>
          </a:prstGeom>
          <a:noFill/>
          <a:ln>
            <a:noFill/>
          </a:ln>
        </p:spPr>
      </p:pic>
      <p:pic>
        <p:nvPicPr>
          <p:cNvPr id="327" name="Google Shape;327;p18"/>
          <p:cNvPicPr preferRelativeResize="0"/>
          <p:nvPr/>
        </p:nvPicPr>
        <p:blipFill>
          <a:blip r:embed="rId4">
            <a:alphaModFix/>
          </a:blip>
          <a:stretch>
            <a:fillRect/>
          </a:stretch>
        </p:blipFill>
        <p:spPr>
          <a:xfrm flipH="1">
            <a:off x="7709713" y="1054300"/>
            <a:ext cx="2381555" cy="1274800"/>
          </a:xfrm>
          <a:prstGeom prst="rect">
            <a:avLst/>
          </a:prstGeom>
          <a:noFill/>
          <a:ln>
            <a:noFill/>
          </a:ln>
        </p:spPr>
      </p:pic>
      <p:sp>
        <p:nvSpPr>
          <p:cNvPr id="330" name="Google Shape;330;p18"/>
          <p:cNvSpPr/>
          <p:nvPr/>
        </p:nvSpPr>
        <p:spPr>
          <a:xfrm flipH="1">
            <a:off x="683833"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1" name="Google Shape;331;p18"/>
          <p:cNvSpPr/>
          <p:nvPr/>
        </p:nvSpPr>
        <p:spPr>
          <a:xfrm flipH="1">
            <a:off x="2907111" y="450900"/>
            <a:ext cx="247441" cy="275216"/>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2" name="Google Shape;332;p18"/>
          <p:cNvSpPr/>
          <p:nvPr/>
        </p:nvSpPr>
        <p:spPr>
          <a:xfrm flipH="1">
            <a:off x="7095710" y="462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18"/>
          <p:cNvSpPr/>
          <p:nvPr/>
        </p:nvSpPr>
        <p:spPr>
          <a:xfrm flipH="1">
            <a:off x="1950331" y="1893118"/>
            <a:ext cx="143102" cy="127765"/>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4" name="Google Shape;334;p18"/>
          <p:cNvSpPr/>
          <p:nvPr/>
        </p:nvSpPr>
        <p:spPr>
          <a:xfrm rot="4032399" flipH="1">
            <a:off x="7929100" y="6363751"/>
            <a:ext cx="207588"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5" name="Google Shape;335;p18"/>
          <p:cNvSpPr/>
          <p:nvPr/>
        </p:nvSpPr>
        <p:spPr>
          <a:xfrm rot="-5400000" flipH="1">
            <a:off x="10570660" y="5978146"/>
            <a:ext cx="210167" cy="15014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6" name="Google Shape;336;p18"/>
          <p:cNvSpPr/>
          <p:nvPr/>
        </p:nvSpPr>
        <p:spPr>
          <a:xfrm rot="-5400000" flipH="1">
            <a:off x="1385484" y="873324"/>
            <a:ext cx="138728"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7" name="Google Shape;337;p18"/>
          <p:cNvSpPr/>
          <p:nvPr/>
        </p:nvSpPr>
        <p:spPr>
          <a:xfrm rot="-684224" flipH="1">
            <a:off x="2136731" y="5938822"/>
            <a:ext cx="113730"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8" name="Google Shape;338;p18"/>
          <p:cNvSpPr/>
          <p:nvPr/>
        </p:nvSpPr>
        <p:spPr>
          <a:xfrm rot="-1747020" flipH="1">
            <a:off x="10610800" y="2186481"/>
            <a:ext cx="129906"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339" name="Google Shape;339;p18"/>
          <p:cNvPicPr preferRelativeResize="0"/>
          <p:nvPr/>
        </p:nvPicPr>
        <p:blipFill>
          <a:blip r:embed="rId5">
            <a:alphaModFix/>
          </a:blip>
          <a:stretch>
            <a:fillRect/>
          </a:stretch>
        </p:blipFill>
        <p:spPr>
          <a:xfrm flipH="1">
            <a:off x="-145755" y="5290195"/>
            <a:ext cx="1031728" cy="703600"/>
          </a:xfrm>
          <a:prstGeom prst="rect">
            <a:avLst/>
          </a:prstGeom>
          <a:noFill/>
          <a:ln>
            <a:noFill/>
          </a:ln>
        </p:spPr>
      </p:pic>
      <p:pic>
        <p:nvPicPr>
          <p:cNvPr id="340" name="Google Shape;340;p18"/>
          <p:cNvPicPr preferRelativeResize="0"/>
          <p:nvPr/>
        </p:nvPicPr>
        <p:blipFill>
          <a:blip r:embed="rId4">
            <a:alphaModFix/>
          </a:blip>
          <a:stretch>
            <a:fillRect/>
          </a:stretch>
        </p:blipFill>
        <p:spPr>
          <a:xfrm flipH="1">
            <a:off x="-145774" y="5566906"/>
            <a:ext cx="2020452" cy="1081521"/>
          </a:xfrm>
          <a:prstGeom prst="rect">
            <a:avLst/>
          </a:prstGeom>
          <a:noFill/>
          <a:ln>
            <a:noFill/>
          </a:ln>
        </p:spPr>
      </p:pic>
      <p:sp>
        <p:nvSpPr>
          <p:cNvPr id="341" name="Google Shape;341;p18"/>
          <p:cNvSpPr/>
          <p:nvPr/>
        </p:nvSpPr>
        <p:spPr>
          <a:xfrm flipH="1">
            <a:off x="4930845" y="58652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7577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userDrawn="1">
  <p:cSld name="Title and text 4">
    <p:spTree>
      <p:nvGrpSpPr>
        <p:cNvPr id="1" name="Shape 342"/>
        <p:cNvGrpSpPr/>
        <p:nvPr/>
      </p:nvGrpSpPr>
      <p:grpSpPr>
        <a:xfrm>
          <a:off x="0" y="0"/>
          <a:ext cx="0" cy="0"/>
          <a:chOff x="0" y="0"/>
          <a:chExt cx="0" cy="0"/>
        </a:xfrm>
      </p:grpSpPr>
      <p:pic>
        <p:nvPicPr>
          <p:cNvPr id="343" name="Google Shape;343;p19"/>
          <p:cNvPicPr preferRelativeResize="0"/>
          <p:nvPr/>
        </p:nvPicPr>
        <p:blipFill>
          <a:blip r:embed="rId2">
            <a:alphaModFix/>
          </a:blip>
          <a:stretch>
            <a:fillRect/>
          </a:stretch>
        </p:blipFill>
        <p:spPr>
          <a:xfrm flipH="1">
            <a:off x="0" y="4239701"/>
            <a:ext cx="2617641" cy="2618300"/>
          </a:xfrm>
          <a:prstGeom prst="rect">
            <a:avLst/>
          </a:prstGeom>
          <a:noFill/>
          <a:ln>
            <a:noFill/>
          </a:ln>
        </p:spPr>
      </p:pic>
      <p:pic>
        <p:nvPicPr>
          <p:cNvPr id="344" name="Google Shape;344;p19"/>
          <p:cNvPicPr preferRelativeResize="0"/>
          <p:nvPr/>
        </p:nvPicPr>
        <p:blipFill>
          <a:blip r:embed="rId2">
            <a:alphaModFix/>
          </a:blip>
          <a:stretch>
            <a:fillRect/>
          </a:stretch>
        </p:blipFill>
        <p:spPr>
          <a:xfrm rot="10800000" flipH="1">
            <a:off x="10040305" y="5"/>
            <a:ext cx="2121538" cy="2122064"/>
          </a:xfrm>
          <a:prstGeom prst="rect">
            <a:avLst/>
          </a:prstGeom>
          <a:noFill/>
          <a:ln>
            <a:noFill/>
          </a:ln>
        </p:spPr>
      </p:pic>
      <p:pic>
        <p:nvPicPr>
          <p:cNvPr id="345" name="Google Shape;345;p19"/>
          <p:cNvPicPr preferRelativeResize="0"/>
          <p:nvPr/>
        </p:nvPicPr>
        <p:blipFill>
          <a:blip r:embed="rId3">
            <a:alphaModFix/>
          </a:blip>
          <a:stretch>
            <a:fillRect/>
          </a:stretch>
        </p:blipFill>
        <p:spPr>
          <a:xfrm>
            <a:off x="607904" y="144261"/>
            <a:ext cx="1031728" cy="703600"/>
          </a:xfrm>
          <a:prstGeom prst="rect">
            <a:avLst/>
          </a:prstGeom>
          <a:noFill/>
          <a:ln>
            <a:noFill/>
          </a:ln>
        </p:spPr>
      </p:pic>
      <p:sp>
        <p:nvSpPr>
          <p:cNvPr id="348" name="Google Shape;348;p19"/>
          <p:cNvSpPr/>
          <p:nvPr/>
        </p:nvSpPr>
        <p:spPr>
          <a:xfrm flipH="1">
            <a:off x="683833"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0" name="Google Shape;350;p19"/>
          <p:cNvSpPr/>
          <p:nvPr/>
        </p:nvSpPr>
        <p:spPr>
          <a:xfrm flipH="1">
            <a:off x="7095710" y="462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1" name="Google Shape;351;p19"/>
          <p:cNvSpPr/>
          <p:nvPr/>
        </p:nvSpPr>
        <p:spPr>
          <a:xfrm flipH="1">
            <a:off x="1950331" y="877118"/>
            <a:ext cx="143102" cy="127765"/>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2" name="Google Shape;352;p19"/>
          <p:cNvSpPr/>
          <p:nvPr/>
        </p:nvSpPr>
        <p:spPr>
          <a:xfrm flipH="1">
            <a:off x="11578825" y="1688375"/>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3" name="Google Shape;353;p19"/>
          <p:cNvSpPr/>
          <p:nvPr/>
        </p:nvSpPr>
        <p:spPr>
          <a:xfrm rot="198679">
            <a:off x="4253118" y="5197454"/>
            <a:ext cx="123923"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4" name="Google Shape;354;p19"/>
          <p:cNvSpPr/>
          <p:nvPr/>
        </p:nvSpPr>
        <p:spPr>
          <a:xfrm rot="-4032399">
            <a:off x="4043931" y="6363751"/>
            <a:ext cx="207588"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6" name="Google Shape;356;p19"/>
          <p:cNvSpPr/>
          <p:nvPr/>
        </p:nvSpPr>
        <p:spPr>
          <a:xfrm rot="5400000">
            <a:off x="2032310" y="5800229"/>
            <a:ext cx="210164" cy="150144"/>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7" name="Google Shape;357;p19"/>
          <p:cNvSpPr/>
          <p:nvPr/>
        </p:nvSpPr>
        <p:spPr>
          <a:xfrm rot="5400000">
            <a:off x="10656406" y="873324"/>
            <a:ext cx="138728"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8" name="Google Shape;358;p19"/>
          <p:cNvSpPr/>
          <p:nvPr/>
        </p:nvSpPr>
        <p:spPr>
          <a:xfrm rot="684224">
            <a:off x="9930160" y="5938822"/>
            <a:ext cx="113730"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360" name="Google Shape;360;p19"/>
          <p:cNvPicPr preferRelativeResize="0"/>
          <p:nvPr/>
        </p:nvPicPr>
        <p:blipFill>
          <a:blip r:embed="rId4">
            <a:alphaModFix/>
          </a:blip>
          <a:stretch>
            <a:fillRect/>
          </a:stretch>
        </p:blipFill>
        <p:spPr>
          <a:xfrm>
            <a:off x="-554337" y="366873"/>
            <a:ext cx="2020452" cy="1081521"/>
          </a:xfrm>
          <a:prstGeom prst="rect">
            <a:avLst/>
          </a:prstGeom>
          <a:noFill/>
          <a:ln>
            <a:noFill/>
          </a:ln>
        </p:spPr>
      </p:pic>
    </p:spTree>
    <p:extLst>
      <p:ext uri="{BB962C8B-B14F-4D97-AF65-F5344CB8AC3E}">
        <p14:creationId xmlns:p14="http://schemas.microsoft.com/office/powerpoint/2010/main" val="270690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9853713" y="-379658"/>
            <a:ext cx="3573503" cy="1691599"/>
          </a:xfrm>
          <a:prstGeom prst="rect">
            <a:avLst/>
          </a:prstGeom>
          <a:noFill/>
          <a:ln>
            <a:noFill/>
          </a:ln>
        </p:spPr>
      </p:pic>
      <p:grpSp>
        <p:nvGrpSpPr>
          <p:cNvPr id="570" name="Google Shape;570;p27"/>
          <p:cNvGrpSpPr/>
          <p:nvPr/>
        </p:nvGrpSpPr>
        <p:grpSpPr>
          <a:xfrm rot="5400000">
            <a:off x="2890046" y="-2133420"/>
            <a:ext cx="6246891" cy="11148942"/>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78" name="Google Shape;578;p27"/>
          <p:cNvSpPr/>
          <p:nvPr/>
        </p:nvSpPr>
        <p:spPr>
          <a:xfrm rot="198691">
            <a:off x="8526794" y="6326071"/>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79" name="Google Shape;579;p27"/>
          <p:cNvGrpSpPr/>
          <p:nvPr/>
        </p:nvGrpSpPr>
        <p:grpSpPr>
          <a:xfrm>
            <a:off x="534508" y="898085"/>
            <a:ext cx="278443" cy="780567"/>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4" name="Google Shape;594;p27"/>
          <p:cNvGrpSpPr/>
          <p:nvPr/>
        </p:nvGrpSpPr>
        <p:grpSpPr>
          <a:xfrm>
            <a:off x="11204213" y="3428985"/>
            <a:ext cx="339425" cy="487100"/>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pic>
        <p:nvPicPr>
          <p:cNvPr id="606" name="Google Shape;606;p27"/>
          <p:cNvPicPr preferRelativeResize="0"/>
          <p:nvPr/>
        </p:nvPicPr>
        <p:blipFill>
          <a:blip r:embed="rId3">
            <a:alphaModFix/>
          </a:blip>
          <a:stretch>
            <a:fillRect/>
          </a:stretch>
        </p:blipFill>
        <p:spPr>
          <a:xfrm>
            <a:off x="11204214" y="4353268"/>
            <a:ext cx="1921468" cy="1012433"/>
          </a:xfrm>
          <a:prstGeom prst="rect">
            <a:avLst/>
          </a:prstGeom>
          <a:noFill/>
          <a:ln>
            <a:noFill/>
          </a:ln>
        </p:spPr>
      </p:pic>
      <p:pic>
        <p:nvPicPr>
          <p:cNvPr id="607" name="Google Shape;607;p27"/>
          <p:cNvPicPr preferRelativeResize="0"/>
          <p:nvPr/>
        </p:nvPicPr>
        <p:blipFill>
          <a:blip r:embed="rId3">
            <a:alphaModFix/>
          </a:blip>
          <a:stretch>
            <a:fillRect/>
          </a:stretch>
        </p:blipFill>
        <p:spPr>
          <a:xfrm>
            <a:off x="-383748" y="2925301"/>
            <a:ext cx="1196699" cy="816100"/>
          </a:xfrm>
          <a:prstGeom prst="rect">
            <a:avLst/>
          </a:prstGeom>
          <a:noFill/>
          <a:ln>
            <a:noFill/>
          </a:ln>
        </p:spPr>
      </p:pic>
    </p:spTree>
    <p:extLst>
      <p:ext uri="{BB962C8B-B14F-4D97-AF65-F5344CB8AC3E}">
        <p14:creationId xmlns:p14="http://schemas.microsoft.com/office/powerpoint/2010/main" val="58322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54"/>
        <p:cNvGrpSpPr/>
        <p:nvPr/>
      </p:nvGrpSpPr>
      <p:grpSpPr>
        <a:xfrm>
          <a:off x="0" y="0"/>
          <a:ext cx="0" cy="0"/>
          <a:chOff x="0" y="0"/>
          <a:chExt cx="0" cy="0"/>
        </a:xfrm>
      </p:grpSpPr>
      <p:grpSp>
        <p:nvGrpSpPr>
          <p:cNvPr id="655" name="Google Shape;655;p30"/>
          <p:cNvGrpSpPr/>
          <p:nvPr/>
        </p:nvGrpSpPr>
        <p:grpSpPr>
          <a:xfrm rot="5400000">
            <a:off x="3160327" y="-1853435"/>
            <a:ext cx="5667397" cy="11086865"/>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4" name="Google Shape;664;p30"/>
          <p:cNvSpPr/>
          <p:nvPr/>
        </p:nvSpPr>
        <p:spPr>
          <a:xfrm>
            <a:off x="11381639" y="3818557"/>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5" name="Google Shape;665;p30"/>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6" name="Google Shape;666;p30"/>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7" name="Google Shape;667;p30"/>
          <p:cNvSpPr/>
          <p:nvPr/>
        </p:nvSpPr>
        <p:spPr>
          <a:xfrm>
            <a:off x="1633793" y="30324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668" name="Google Shape;668;p30"/>
          <p:cNvPicPr preferRelativeResize="0"/>
          <p:nvPr/>
        </p:nvPicPr>
        <p:blipFill>
          <a:blip r:embed="rId2">
            <a:alphaModFix/>
          </a:blip>
          <a:stretch>
            <a:fillRect/>
          </a:stretch>
        </p:blipFill>
        <p:spPr>
          <a:xfrm>
            <a:off x="10778036" y="304983"/>
            <a:ext cx="2145147" cy="1462933"/>
          </a:xfrm>
          <a:prstGeom prst="rect">
            <a:avLst/>
          </a:prstGeom>
          <a:noFill/>
          <a:ln>
            <a:noFill/>
          </a:ln>
        </p:spPr>
      </p:pic>
      <p:pic>
        <p:nvPicPr>
          <p:cNvPr id="669" name="Google Shape;669;p30"/>
          <p:cNvPicPr preferRelativeResize="0"/>
          <p:nvPr/>
        </p:nvPicPr>
        <p:blipFill>
          <a:blip r:embed="rId2">
            <a:alphaModFix/>
          </a:blip>
          <a:stretch>
            <a:fillRect/>
          </a:stretch>
        </p:blipFill>
        <p:spPr>
          <a:xfrm>
            <a:off x="3848689" y="5974836"/>
            <a:ext cx="2611158" cy="1375833"/>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2155642" y="607593"/>
            <a:ext cx="3977238" cy="2128964"/>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7868968" y="5218073"/>
            <a:ext cx="6103903" cy="2889388"/>
          </a:xfrm>
          <a:prstGeom prst="rect">
            <a:avLst/>
          </a:prstGeom>
          <a:noFill/>
          <a:ln>
            <a:noFill/>
          </a:ln>
        </p:spPr>
      </p:pic>
      <p:pic>
        <p:nvPicPr>
          <p:cNvPr id="672" name="Google Shape;672;p30"/>
          <p:cNvPicPr preferRelativeResize="0"/>
          <p:nvPr/>
        </p:nvPicPr>
        <p:blipFill>
          <a:blip r:embed="rId2">
            <a:alphaModFix/>
          </a:blip>
          <a:stretch>
            <a:fillRect/>
          </a:stretch>
        </p:blipFill>
        <p:spPr>
          <a:xfrm>
            <a:off x="3196506" y="-208499"/>
            <a:ext cx="1196699" cy="816100"/>
          </a:xfrm>
          <a:prstGeom prst="rect">
            <a:avLst/>
          </a:prstGeom>
          <a:noFill/>
          <a:ln>
            <a:noFill/>
          </a:ln>
        </p:spPr>
      </p:pic>
    </p:spTree>
    <p:extLst>
      <p:ext uri="{BB962C8B-B14F-4D97-AF65-F5344CB8AC3E}">
        <p14:creationId xmlns:p14="http://schemas.microsoft.com/office/powerpoint/2010/main" val="2246900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90"/>
        <p:cNvGrpSpPr/>
        <p:nvPr/>
      </p:nvGrpSpPr>
      <p:grpSpPr>
        <a:xfrm>
          <a:off x="0" y="0"/>
          <a:ext cx="0" cy="0"/>
          <a:chOff x="0" y="0"/>
          <a:chExt cx="0" cy="0"/>
        </a:xfrm>
      </p:grpSpPr>
      <p:grpSp>
        <p:nvGrpSpPr>
          <p:cNvPr id="691" name="Google Shape;691;p32"/>
          <p:cNvGrpSpPr/>
          <p:nvPr/>
        </p:nvGrpSpPr>
        <p:grpSpPr>
          <a:xfrm rot="5400000">
            <a:off x="2357509" y="-959679"/>
            <a:ext cx="5286533" cy="8918488"/>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9" name="Google Shape;699;p32"/>
          <p:cNvSpPr/>
          <p:nvPr/>
        </p:nvSpPr>
        <p:spPr>
          <a:xfrm flipH="1">
            <a:off x="2092554" y="1834090"/>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0" name="Google Shape;700;p32"/>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1" name="Google Shape;701;p32"/>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2" name="Google Shape;702;p32"/>
          <p:cNvSpPr/>
          <p:nvPr/>
        </p:nvSpPr>
        <p:spPr>
          <a:xfrm>
            <a:off x="10931800" y="41903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703" name="Google Shape;703;p32"/>
          <p:cNvPicPr preferRelativeResize="0"/>
          <p:nvPr/>
        </p:nvPicPr>
        <p:blipFill>
          <a:blip r:embed="rId2">
            <a:alphaModFix/>
          </a:blip>
          <a:stretch>
            <a:fillRect/>
          </a:stretch>
        </p:blipFill>
        <p:spPr>
          <a:xfrm rot="7204250">
            <a:off x="-71783" y="-751436"/>
            <a:ext cx="869467" cy="2684742"/>
          </a:xfrm>
          <a:prstGeom prst="rect">
            <a:avLst/>
          </a:prstGeom>
          <a:noFill/>
          <a:ln>
            <a:noFill/>
          </a:ln>
        </p:spPr>
      </p:pic>
      <p:pic>
        <p:nvPicPr>
          <p:cNvPr id="704" name="Google Shape;704;p32"/>
          <p:cNvPicPr preferRelativeResize="0"/>
          <p:nvPr/>
        </p:nvPicPr>
        <p:blipFill>
          <a:blip r:embed="rId3">
            <a:alphaModFix/>
          </a:blip>
          <a:stretch>
            <a:fillRect/>
          </a:stretch>
        </p:blipFill>
        <p:spPr>
          <a:xfrm>
            <a:off x="187253" y="387784"/>
            <a:ext cx="1641097" cy="1119167"/>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10446858" y="4939902"/>
            <a:ext cx="2611158" cy="1375833"/>
          </a:xfrm>
          <a:prstGeom prst="rect">
            <a:avLst/>
          </a:prstGeom>
          <a:noFill/>
          <a:ln>
            <a:noFill/>
          </a:ln>
        </p:spPr>
      </p:pic>
    </p:spTree>
    <p:extLst>
      <p:ext uri="{BB962C8B-B14F-4D97-AF65-F5344CB8AC3E}">
        <p14:creationId xmlns:p14="http://schemas.microsoft.com/office/powerpoint/2010/main" val="182284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userDrawn="1">
  <p:cSld name="CUSTOM_10">
    <p:spTree>
      <p:nvGrpSpPr>
        <p:cNvPr id="1" name="Shape 1500"/>
        <p:cNvGrpSpPr/>
        <p:nvPr/>
      </p:nvGrpSpPr>
      <p:grpSpPr>
        <a:xfrm>
          <a:off x="0" y="0"/>
          <a:ext cx="0" cy="0"/>
          <a:chOff x="0" y="0"/>
          <a:chExt cx="0" cy="0"/>
        </a:xfrm>
      </p:grpSpPr>
      <p:sp>
        <p:nvSpPr>
          <p:cNvPr id="1501" name="Google Shape;1501;p27"/>
          <p:cNvSpPr/>
          <p:nvPr/>
        </p:nvSpPr>
        <p:spPr>
          <a:xfrm>
            <a:off x="578798" y="385800"/>
            <a:ext cx="11004309" cy="6086400"/>
          </a:xfrm>
          <a:prstGeom prst="rect">
            <a:avLst/>
          </a:prstGeom>
          <a:solidFill>
            <a:schemeClr val="tx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03" name="Google Shape;1503;p27"/>
          <p:cNvGrpSpPr/>
          <p:nvPr/>
        </p:nvGrpSpPr>
        <p:grpSpPr>
          <a:xfrm>
            <a:off x="-303325" y="-185357"/>
            <a:ext cx="12295187" cy="7325084"/>
            <a:chOff x="-228058" y="-139018"/>
            <a:chExt cx="9244260" cy="5493813"/>
          </a:xfrm>
        </p:grpSpPr>
        <p:grpSp>
          <p:nvGrpSpPr>
            <p:cNvPr id="1504" name="Google Shape;1504;p27"/>
            <p:cNvGrpSpPr/>
            <p:nvPr/>
          </p:nvGrpSpPr>
          <p:grpSpPr>
            <a:xfrm>
              <a:off x="2916542" y="-139018"/>
              <a:ext cx="360617" cy="360263"/>
              <a:chOff x="7664900" y="2436425"/>
              <a:chExt cx="203750" cy="203550"/>
            </a:xfrm>
          </p:grpSpPr>
          <p:sp>
            <p:nvSpPr>
              <p:cNvPr id="1505" name="Google Shape;1505;p27"/>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27"/>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7" name="Google Shape;1507;p27"/>
            <p:cNvGrpSpPr/>
            <p:nvPr/>
          </p:nvGrpSpPr>
          <p:grpSpPr>
            <a:xfrm>
              <a:off x="3795257" y="148967"/>
              <a:ext cx="146371" cy="139557"/>
              <a:chOff x="7789800" y="2227100"/>
              <a:chExt cx="82700" cy="78850"/>
            </a:xfrm>
          </p:grpSpPr>
          <p:sp>
            <p:nvSpPr>
              <p:cNvPr id="1508" name="Google Shape;1508;p27"/>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27"/>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0" name="Google Shape;1510;p27"/>
            <p:cNvGrpSpPr/>
            <p:nvPr/>
          </p:nvGrpSpPr>
          <p:grpSpPr>
            <a:xfrm>
              <a:off x="7205407" y="148967"/>
              <a:ext cx="146371" cy="139557"/>
              <a:chOff x="7789800" y="2227100"/>
              <a:chExt cx="82700" cy="78850"/>
            </a:xfrm>
          </p:grpSpPr>
          <p:sp>
            <p:nvSpPr>
              <p:cNvPr id="1511" name="Google Shape;1511;p27"/>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27"/>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3" name="Google Shape;1513;p27"/>
            <p:cNvGrpSpPr/>
            <p:nvPr/>
          </p:nvGrpSpPr>
          <p:grpSpPr>
            <a:xfrm>
              <a:off x="8509214" y="221245"/>
              <a:ext cx="83761" cy="83761"/>
              <a:chOff x="7896400" y="2242875"/>
              <a:chExt cx="47325" cy="47325"/>
            </a:xfrm>
          </p:grpSpPr>
          <p:sp>
            <p:nvSpPr>
              <p:cNvPr id="1514" name="Google Shape;1514;p27"/>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27"/>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6" name="Google Shape;1516;p27"/>
            <p:cNvGrpSpPr/>
            <p:nvPr/>
          </p:nvGrpSpPr>
          <p:grpSpPr>
            <a:xfrm>
              <a:off x="212882" y="722142"/>
              <a:ext cx="146371" cy="139557"/>
              <a:chOff x="7789800" y="2227100"/>
              <a:chExt cx="82700" cy="78850"/>
            </a:xfrm>
          </p:grpSpPr>
          <p:sp>
            <p:nvSpPr>
              <p:cNvPr id="1517" name="Google Shape;1517;p27"/>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27"/>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9" name="Google Shape;1519;p27"/>
            <p:cNvGrpSpPr/>
            <p:nvPr/>
          </p:nvGrpSpPr>
          <p:grpSpPr>
            <a:xfrm>
              <a:off x="8798732" y="1190892"/>
              <a:ext cx="146371" cy="139557"/>
              <a:chOff x="7789800" y="2227100"/>
              <a:chExt cx="82700" cy="78850"/>
            </a:xfrm>
          </p:grpSpPr>
          <p:sp>
            <p:nvSpPr>
              <p:cNvPr id="1520" name="Google Shape;1520;p27"/>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27"/>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22" name="Google Shape;1522;p27"/>
            <p:cNvGrpSpPr/>
            <p:nvPr/>
          </p:nvGrpSpPr>
          <p:grpSpPr>
            <a:xfrm>
              <a:off x="359239" y="1723670"/>
              <a:ext cx="83761" cy="83761"/>
              <a:chOff x="7896400" y="2242875"/>
              <a:chExt cx="47325" cy="47325"/>
            </a:xfrm>
          </p:grpSpPr>
          <p:sp>
            <p:nvSpPr>
              <p:cNvPr id="1523" name="Google Shape;1523;p27"/>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27"/>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25" name="Google Shape;1525;p27"/>
            <p:cNvGrpSpPr/>
            <p:nvPr/>
          </p:nvGrpSpPr>
          <p:grpSpPr>
            <a:xfrm>
              <a:off x="8869814" y="2338120"/>
              <a:ext cx="83761" cy="83761"/>
              <a:chOff x="7896400" y="2242875"/>
              <a:chExt cx="47325" cy="47325"/>
            </a:xfrm>
          </p:grpSpPr>
          <p:sp>
            <p:nvSpPr>
              <p:cNvPr id="1526" name="Google Shape;1526;p27"/>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27"/>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28" name="Google Shape;1528;p27"/>
            <p:cNvGrpSpPr/>
            <p:nvPr/>
          </p:nvGrpSpPr>
          <p:grpSpPr>
            <a:xfrm>
              <a:off x="132557" y="2607142"/>
              <a:ext cx="146371" cy="139557"/>
              <a:chOff x="7789800" y="2227100"/>
              <a:chExt cx="82700" cy="78850"/>
            </a:xfrm>
          </p:grpSpPr>
          <p:sp>
            <p:nvSpPr>
              <p:cNvPr id="1529" name="Google Shape;1529;p27"/>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0" name="Google Shape;1530;p27"/>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31" name="Google Shape;1531;p27"/>
            <p:cNvGrpSpPr/>
            <p:nvPr/>
          </p:nvGrpSpPr>
          <p:grpSpPr>
            <a:xfrm>
              <a:off x="8509217" y="2832782"/>
              <a:ext cx="360617" cy="360263"/>
              <a:chOff x="7664900" y="2436425"/>
              <a:chExt cx="203750" cy="203550"/>
            </a:xfrm>
          </p:grpSpPr>
          <p:sp>
            <p:nvSpPr>
              <p:cNvPr id="1532" name="Google Shape;1532;p27"/>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27"/>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34" name="Google Shape;1534;p27"/>
            <p:cNvGrpSpPr/>
            <p:nvPr/>
          </p:nvGrpSpPr>
          <p:grpSpPr>
            <a:xfrm>
              <a:off x="163852" y="3429545"/>
              <a:ext cx="83761" cy="83761"/>
              <a:chOff x="7896400" y="2242875"/>
              <a:chExt cx="47325" cy="47325"/>
            </a:xfrm>
          </p:grpSpPr>
          <p:sp>
            <p:nvSpPr>
              <p:cNvPr id="1535" name="Google Shape;1535;p27"/>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27"/>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37" name="Google Shape;1537;p27"/>
            <p:cNvGrpSpPr/>
            <p:nvPr/>
          </p:nvGrpSpPr>
          <p:grpSpPr>
            <a:xfrm>
              <a:off x="-228058" y="3880182"/>
              <a:ext cx="360617" cy="360263"/>
              <a:chOff x="7664900" y="2436425"/>
              <a:chExt cx="203750" cy="203550"/>
            </a:xfrm>
          </p:grpSpPr>
          <p:sp>
            <p:nvSpPr>
              <p:cNvPr id="1538" name="Google Shape;1538;p27"/>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27"/>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0" name="Google Shape;1540;p27"/>
            <p:cNvGrpSpPr/>
            <p:nvPr/>
          </p:nvGrpSpPr>
          <p:grpSpPr>
            <a:xfrm>
              <a:off x="8869832" y="4040142"/>
              <a:ext cx="146371" cy="139557"/>
              <a:chOff x="7789800" y="2227100"/>
              <a:chExt cx="82700" cy="78850"/>
            </a:xfrm>
          </p:grpSpPr>
          <p:sp>
            <p:nvSpPr>
              <p:cNvPr id="1541" name="Google Shape;1541;p27"/>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27"/>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3" name="Google Shape;1543;p27"/>
            <p:cNvGrpSpPr/>
            <p:nvPr/>
          </p:nvGrpSpPr>
          <p:grpSpPr>
            <a:xfrm>
              <a:off x="7351782" y="4854967"/>
              <a:ext cx="146371" cy="139557"/>
              <a:chOff x="7789800" y="2227100"/>
              <a:chExt cx="82700" cy="78850"/>
            </a:xfrm>
          </p:grpSpPr>
          <p:sp>
            <p:nvSpPr>
              <p:cNvPr id="1544" name="Google Shape;1544;p27"/>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27"/>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6" name="Google Shape;1546;p27"/>
            <p:cNvGrpSpPr/>
            <p:nvPr/>
          </p:nvGrpSpPr>
          <p:grpSpPr>
            <a:xfrm>
              <a:off x="508489" y="4882870"/>
              <a:ext cx="83761" cy="83761"/>
              <a:chOff x="7896400" y="2242875"/>
              <a:chExt cx="47325" cy="47325"/>
            </a:xfrm>
          </p:grpSpPr>
          <p:sp>
            <p:nvSpPr>
              <p:cNvPr id="1547" name="Google Shape;1547;p27"/>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27"/>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9" name="Google Shape;1549;p27"/>
            <p:cNvGrpSpPr/>
            <p:nvPr/>
          </p:nvGrpSpPr>
          <p:grpSpPr>
            <a:xfrm>
              <a:off x="4784114" y="4882870"/>
              <a:ext cx="83761" cy="83761"/>
              <a:chOff x="7896400" y="2242875"/>
              <a:chExt cx="47325" cy="47325"/>
            </a:xfrm>
          </p:grpSpPr>
          <p:sp>
            <p:nvSpPr>
              <p:cNvPr id="1550" name="Google Shape;1550;p27"/>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27"/>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52" name="Google Shape;1552;p27"/>
            <p:cNvGrpSpPr/>
            <p:nvPr/>
          </p:nvGrpSpPr>
          <p:grpSpPr>
            <a:xfrm>
              <a:off x="8647639" y="4882870"/>
              <a:ext cx="83761" cy="83761"/>
              <a:chOff x="7896400" y="2242875"/>
              <a:chExt cx="47325" cy="47325"/>
            </a:xfrm>
          </p:grpSpPr>
          <p:sp>
            <p:nvSpPr>
              <p:cNvPr id="1553" name="Google Shape;1553;p27"/>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27"/>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55" name="Google Shape;1555;p27"/>
            <p:cNvGrpSpPr/>
            <p:nvPr/>
          </p:nvGrpSpPr>
          <p:grpSpPr>
            <a:xfrm>
              <a:off x="1238907" y="4911817"/>
              <a:ext cx="146371" cy="139557"/>
              <a:chOff x="7789800" y="2227100"/>
              <a:chExt cx="82700" cy="78850"/>
            </a:xfrm>
          </p:grpSpPr>
          <p:sp>
            <p:nvSpPr>
              <p:cNvPr id="1556" name="Google Shape;1556;p27"/>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27"/>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58" name="Google Shape;1558;p27"/>
            <p:cNvGrpSpPr/>
            <p:nvPr/>
          </p:nvGrpSpPr>
          <p:grpSpPr>
            <a:xfrm>
              <a:off x="5778642" y="4994532"/>
              <a:ext cx="360617" cy="360263"/>
              <a:chOff x="7664900" y="2436425"/>
              <a:chExt cx="203750" cy="203550"/>
            </a:xfrm>
          </p:grpSpPr>
          <p:sp>
            <p:nvSpPr>
              <p:cNvPr id="1559" name="Google Shape;1559;p27"/>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27"/>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 userDrawn="1">
  <p:cSld name="Numbers and text ">
    <p:spTree>
      <p:nvGrpSpPr>
        <p:cNvPr id="1" name="Shape 2799"/>
        <p:cNvGrpSpPr/>
        <p:nvPr/>
      </p:nvGrpSpPr>
      <p:grpSpPr>
        <a:xfrm>
          <a:off x="0" y="0"/>
          <a:ext cx="0" cy="0"/>
          <a:chOff x="0" y="0"/>
          <a:chExt cx="0" cy="0"/>
        </a:xfrm>
      </p:grpSpPr>
      <p:sp>
        <p:nvSpPr>
          <p:cNvPr id="2806" name="Google Shape;2806;p24"/>
          <p:cNvSpPr/>
          <p:nvPr/>
        </p:nvSpPr>
        <p:spPr>
          <a:xfrm rot="2700000">
            <a:off x="-2030459" y="4603616"/>
            <a:ext cx="4383681" cy="2341482"/>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07" name="Google Shape;2807;p24"/>
          <p:cNvGrpSpPr/>
          <p:nvPr/>
        </p:nvGrpSpPr>
        <p:grpSpPr>
          <a:xfrm>
            <a:off x="9820989" y="-1681298"/>
            <a:ext cx="3494549" cy="3752972"/>
            <a:chOff x="7135951" y="-1661517"/>
            <a:chExt cx="3753445" cy="4021041"/>
          </a:xfrm>
        </p:grpSpPr>
        <p:sp>
          <p:nvSpPr>
            <p:cNvPr id="2808" name="Google Shape;2808;p24"/>
            <p:cNvSpPr/>
            <p:nvPr/>
          </p:nvSpPr>
          <p:spPr>
            <a:xfrm rot="-3796382">
              <a:off x="7538163" y="-1092223"/>
              <a:ext cx="2949020" cy="2717468"/>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809" name="Google Shape;2809;p24"/>
            <p:cNvGrpSpPr/>
            <p:nvPr/>
          </p:nvGrpSpPr>
          <p:grpSpPr>
            <a:xfrm>
              <a:off x="8090250" y="1355275"/>
              <a:ext cx="1404941" cy="1004250"/>
              <a:chOff x="8090250" y="1355275"/>
              <a:chExt cx="1404941" cy="1004250"/>
            </a:xfrm>
          </p:grpSpPr>
          <p:sp>
            <p:nvSpPr>
              <p:cNvPr id="2810" name="Google Shape;2810;p24"/>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1" name="Google Shape;2811;p24"/>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2" name="Google Shape;2812;p24"/>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3" name="Google Shape;2813;p24"/>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4" name="Google Shape;2814;p24"/>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5" name="Google Shape;2815;p24"/>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6" name="Google Shape;2816;p24"/>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7" name="Google Shape;2817;p24"/>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8" name="Google Shape;2818;p24"/>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9" name="Google Shape;2819;p24"/>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0" name="Google Shape;2820;p24"/>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1" name="Google Shape;2821;p24"/>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2" name="Google Shape;2822;p24"/>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3" name="Google Shape;2823;p24"/>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4" name="Google Shape;2824;p24"/>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5" name="Google Shape;2825;p24"/>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6" name="Google Shape;2826;p24"/>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7" name="Google Shape;2827;p24"/>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8" name="Google Shape;2828;p24"/>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9" name="Google Shape;2829;p24"/>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0" name="Google Shape;2830;p24"/>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831" name="Google Shape;2831;p24"/>
          <p:cNvGrpSpPr/>
          <p:nvPr/>
        </p:nvGrpSpPr>
        <p:grpSpPr>
          <a:xfrm>
            <a:off x="544256" y="5323488"/>
            <a:ext cx="932877" cy="697157"/>
            <a:chOff x="2634075" y="475000"/>
            <a:chExt cx="193200" cy="144025"/>
          </a:xfrm>
        </p:grpSpPr>
        <p:sp>
          <p:nvSpPr>
            <p:cNvPr id="2832" name="Google Shape;2832;p24"/>
            <p:cNvSpPr/>
            <p:nvPr/>
          </p:nvSpPr>
          <p:spPr>
            <a:xfrm>
              <a:off x="2681125" y="480875"/>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3" name="Google Shape;2833;p24"/>
            <p:cNvSpPr/>
            <p:nvPr/>
          </p:nvSpPr>
          <p:spPr>
            <a:xfrm>
              <a:off x="2723100" y="488975"/>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4" name="Google Shape;2834;p24"/>
            <p:cNvSpPr/>
            <p:nvPr/>
          </p:nvSpPr>
          <p:spPr>
            <a:xfrm>
              <a:off x="2709975" y="518325"/>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5" name="Google Shape;2835;p24"/>
            <p:cNvSpPr/>
            <p:nvPr/>
          </p:nvSpPr>
          <p:spPr>
            <a:xfrm>
              <a:off x="2740050" y="518600"/>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6" name="Google Shape;2836;p24"/>
            <p:cNvSpPr/>
            <p:nvPr/>
          </p:nvSpPr>
          <p:spPr>
            <a:xfrm>
              <a:off x="2744350" y="478750"/>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7" name="Google Shape;2837;p24"/>
            <p:cNvSpPr/>
            <p:nvPr/>
          </p:nvSpPr>
          <p:spPr>
            <a:xfrm>
              <a:off x="2795250" y="521700"/>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8" name="Google Shape;2838;p24"/>
            <p:cNvSpPr/>
            <p:nvPr/>
          </p:nvSpPr>
          <p:spPr>
            <a:xfrm>
              <a:off x="2758500" y="556975"/>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9" name="Google Shape;2839;p24"/>
            <p:cNvSpPr/>
            <p:nvPr/>
          </p:nvSpPr>
          <p:spPr>
            <a:xfrm>
              <a:off x="2806550" y="551750"/>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0" name="Google Shape;2840;p24"/>
            <p:cNvSpPr/>
            <p:nvPr/>
          </p:nvSpPr>
          <p:spPr>
            <a:xfrm>
              <a:off x="2682150" y="548500"/>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1" name="Google Shape;2841;p24"/>
            <p:cNvSpPr/>
            <p:nvPr/>
          </p:nvSpPr>
          <p:spPr>
            <a:xfrm>
              <a:off x="2645850" y="508450"/>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2" name="Google Shape;2842;p24"/>
            <p:cNvSpPr/>
            <p:nvPr/>
          </p:nvSpPr>
          <p:spPr>
            <a:xfrm>
              <a:off x="2720725" y="559350"/>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3" name="Google Shape;2843;p24"/>
            <p:cNvSpPr/>
            <p:nvPr/>
          </p:nvSpPr>
          <p:spPr>
            <a:xfrm>
              <a:off x="2779650" y="587325"/>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4" name="Google Shape;2844;p24"/>
            <p:cNvSpPr/>
            <p:nvPr/>
          </p:nvSpPr>
          <p:spPr>
            <a:xfrm>
              <a:off x="2741525" y="602475"/>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5" name="Google Shape;2845;p24"/>
            <p:cNvSpPr/>
            <p:nvPr/>
          </p:nvSpPr>
          <p:spPr>
            <a:xfrm>
              <a:off x="2634550" y="475000"/>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6" name="Google Shape;2846;p24"/>
            <p:cNvSpPr/>
            <p:nvPr/>
          </p:nvSpPr>
          <p:spPr>
            <a:xfrm>
              <a:off x="2677400" y="583350"/>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7" name="Google Shape;2847;p24"/>
            <p:cNvSpPr/>
            <p:nvPr/>
          </p:nvSpPr>
          <p:spPr>
            <a:xfrm>
              <a:off x="2634075" y="534850"/>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48" name="Google Shape;2848;p24"/>
          <p:cNvSpPr/>
          <p:nvPr/>
        </p:nvSpPr>
        <p:spPr>
          <a:xfrm rot="8999984">
            <a:off x="-1487325" y="-253611"/>
            <a:ext cx="4166988" cy="1719492"/>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59" name="Google Shape;2859;p24"/>
          <p:cNvSpPr/>
          <p:nvPr/>
        </p:nvSpPr>
        <p:spPr>
          <a:xfrm rot="-7617272">
            <a:off x="10573026" y="5805908"/>
            <a:ext cx="2366951" cy="1881728"/>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0" name="Google Shape;2860;p24"/>
          <p:cNvSpPr/>
          <p:nvPr/>
        </p:nvSpPr>
        <p:spPr>
          <a:xfrm rot="-7617272">
            <a:off x="11397925" y="6128363"/>
            <a:ext cx="282959" cy="76400"/>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1" name="Google Shape;2861;p24"/>
          <p:cNvSpPr/>
          <p:nvPr/>
        </p:nvSpPr>
        <p:spPr>
          <a:xfrm rot="-7617272">
            <a:off x="11204944" y="5940654"/>
            <a:ext cx="234337" cy="72753"/>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2" name="Google Shape;2862;p24"/>
          <p:cNvSpPr/>
          <p:nvPr/>
        </p:nvSpPr>
        <p:spPr>
          <a:xfrm rot="-7617272">
            <a:off x="11415398" y="5822277"/>
            <a:ext cx="213681" cy="68742"/>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3" name="Google Shape;2863;p24"/>
          <p:cNvSpPr/>
          <p:nvPr/>
        </p:nvSpPr>
        <p:spPr>
          <a:xfrm rot="-7617272">
            <a:off x="11225563" y="5706734"/>
            <a:ext cx="213681" cy="68742"/>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4" name="Google Shape;2864;p24"/>
          <p:cNvSpPr/>
          <p:nvPr/>
        </p:nvSpPr>
        <p:spPr>
          <a:xfrm rot="-7617272">
            <a:off x="11017197" y="5899872"/>
            <a:ext cx="265595" cy="91169"/>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5" name="Google Shape;2865;p24"/>
          <p:cNvSpPr/>
          <p:nvPr/>
        </p:nvSpPr>
        <p:spPr>
          <a:xfrm rot="-7617272">
            <a:off x="10920499" y="5468820"/>
            <a:ext cx="192844" cy="88070"/>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6" name="Google Shape;2866;p24"/>
          <p:cNvSpPr/>
          <p:nvPr/>
        </p:nvSpPr>
        <p:spPr>
          <a:xfrm rot="-7617272">
            <a:off x="11285934" y="5410845"/>
            <a:ext cx="179683" cy="68559"/>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7" name="Google Shape;2867;p24"/>
          <p:cNvSpPr/>
          <p:nvPr/>
        </p:nvSpPr>
        <p:spPr>
          <a:xfrm rot="-7617272">
            <a:off x="10980172" y="5259516"/>
            <a:ext cx="168899" cy="77675"/>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8" name="Google Shape;2868;p24"/>
          <p:cNvSpPr/>
          <p:nvPr/>
        </p:nvSpPr>
        <p:spPr>
          <a:xfrm rot="-7617272">
            <a:off x="11714728" y="5735876"/>
            <a:ext cx="203628" cy="76947"/>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9" name="Google Shape;2869;p24"/>
          <p:cNvSpPr/>
          <p:nvPr/>
        </p:nvSpPr>
        <p:spPr>
          <a:xfrm rot="-7617272">
            <a:off x="11776267" y="6115764"/>
            <a:ext cx="220080" cy="79317"/>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0" name="Google Shape;2870;p24"/>
          <p:cNvSpPr/>
          <p:nvPr/>
        </p:nvSpPr>
        <p:spPr>
          <a:xfrm rot="-7617272">
            <a:off x="11513270" y="5503854"/>
            <a:ext cx="216789" cy="9426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1" name="Google Shape;2871;p24"/>
          <p:cNvSpPr/>
          <p:nvPr/>
        </p:nvSpPr>
        <p:spPr>
          <a:xfrm rot="-7617272">
            <a:off x="11276727" y="5138291"/>
            <a:ext cx="175479" cy="75123"/>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2" name="Google Shape;2872;p24"/>
          <p:cNvSpPr/>
          <p:nvPr/>
        </p:nvSpPr>
        <p:spPr>
          <a:xfrm rot="-7617272">
            <a:off x="11274805" y="6324261"/>
            <a:ext cx="230864" cy="94633"/>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3" name="Google Shape;2873;p24"/>
          <p:cNvSpPr/>
          <p:nvPr/>
        </p:nvSpPr>
        <p:spPr>
          <a:xfrm rot="-7617272">
            <a:off x="11578794" y="5183859"/>
            <a:ext cx="169629" cy="8405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4" name="Google Shape;2874;p24"/>
          <p:cNvSpPr/>
          <p:nvPr/>
        </p:nvSpPr>
        <p:spPr>
          <a:xfrm rot="-7617272">
            <a:off x="11721230" y="6359807"/>
            <a:ext cx="220263" cy="87887"/>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5" name="Google Shape;2875;p24"/>
          <p:cNvSpPr/>
          <p:nvPr/>
        </p:nvSpPr>
        <p:spPr>
          <a:xfrm rot="-7617272">
            <a:off x="11884364" y="5540859"/>
            <a:ext cx="192844" cy="77675"/>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6" name="Google Shape;2876;p24"/>
          <p:cNvSpPr/>
          <p:nvPr/>
        </p:nvSpPr>
        <p:spPr>
          <a:xfrm rot="-7617272">
            <a:off x="11947129" y="5995787"/>
            <a:ext cx="216789" cy="76400"/>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965340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356"/>
        <p:cNvGrpSpPr/>
        <p:nvPr/>
      </p:nvGrpSpPr>
      <p:grpSpPr>
        <a:xfrm>
          <a:off x="0" y="0"/>
          <a:ext cx="0" cy="0"/>
          <a:chOff x="0" y="0"/>
          <a:chExt cx="0" cy="0"/>
        </a:xfrm>
      </p:grpSpPr>
      <p:sp>
        <p:nvSpPr>
          <p:cNvPr id="2358" name="Google Shape;2358;p18"/>
          <p:cNvSpPr/>
          <p:nvPr/>
        </p:nvSpPr>
        <p:spPr>
          <a:xfrm rot="-3607199" flipH="1">
            <a:off x="9590192" y="5839065"/>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59" name="Google Shape;2359;p18"/>
          <p:cNvSpPr/>
          <p:nvPr/>
        </p:nvSpPr>
        <p:spPr>
          <a:xfrm rot="900074" flipH="1">
            <a:off x="-1828361" y="5497263"/>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0" name="Google Shape;2360;p18"/>
          <p:cNvSpPr/>
          <p:nvPr/>
        </p:nvSpPr>
        <p:spPr>
          <a:xfrm rot="10800000" flipH="1">
            <a:off x="1270466" y="6198233"/>
            <a:ext cx="50801"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1" name="Google Shape;2361;p18"/>
          <p:cNvSpPr/>
          <p:nvPr/>
        </p:nvSpPr>
        <p:spPr>
          <a:xfrm rot="10800000" flipH="1">
            <a:off x="1627580" y="6078809"/>
            <a:ext cx="139942"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2" name="Google Shape;2362;p18"/>
          <p:cNvSpPr/>
          <p:nvPr/>
        </p:nvSpPr>
        <p:spPr>
          <a:xfrm rot="10800000" flipH="1">
            <a:off x="994140" y="5950460"/>
            <a:ext cx="89142"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3" name="Google Shape;2363;p18"/>
          <p:cNvSpPr/>
          <p:nvPr/>
        </p:nvSpPr>
        <p:spPr>
          <a:xfrm rot="10800000" flipH="1">
            <a:off x="1375903" y="5902966"/>
            <a:ext cx="58196"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4" name="Google Shape;2364;p18"/>
          <p:cNvSpPr/>
          <p:nvPr/>
        </p:nvSpPr>
        <p:spPr>
          <a:xfrm rot="10800000" flipH="1">
            <a:off x="1859815" y="5984917"/>
            <a:ext cx="156238"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5" name="Google Shape;2365;p18"/>
          <p:cNvSpPr/>
          <p:nvPr/>
        </p:nvSpPr>
        <p:spPr>
          <a:xfrm rot="10800000" flipH="1">
            <a:off x="663863" y="6131521"/>
            <a:ext cx="95715"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66" name="Google Shape;2366;p18"/>
          <p:cNvGrpSpPr/>
          <p:nvPr/>
        </p:nvGrpSpPr>
        <p:grpSpPr>
          <a:xfrm>
            <a:off x="11075907" y="5855657"/>
            <a:ext cx="1252270"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83" name="Google Shape;2383;p18"/>
          <p:cNvSpPr/>
          <p:nvPr/>
        </p:nvSpPr>
        <p:spPr>
          <a:xfrm rot="-7192801">
            <a:off x="9590192" y="-683202"/>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84" name="Google Shape;2384;p18"/>
          <p:cNvSpPr/>
          <p:nvPr/>
        </p:nvSpPr>
        <p:spPr>
          <a:xfrm rot="9899926">
            <a:off x="-1828361" y="-756107"/>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11247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userDrawn="1">
  <p:cSld name="CUSTOM_10_1_1">
    <p:spTree>
      <p:nvGrpSpPr>
        <p:cNvPr id="1" name="Shape 1622"/>
        <p:cNvGrpSpPr/>
        <p:nvPr/>
      </p:nvGrpSpPr>
      <p:grpSpPr>
        <a:xfrm>
          <a:off x="0" y="0"/>
          <a:ext cx="0" cy="0"/>
          <a:chOff x="0" y="0"/>
          <a:chExt cx="0" cy="0"/>
        </a:xfrm>
      </p:grpSpPr>
      <p:grpSp>
        <p:nvGrpSpPr>
          <p:cNvPr id="1623" name="Google Shape;1623;p29"/>
          <p:cNvGrpSpPr/>
          <p:nvPr/>
        </p:nvGrpSpPr>
        <p:grpSpPr>
          <a:xfrm rot="10800000" flipH="1">
            <a:off x="-303325" y="-185357"/>
            <a:ext cx="12295187" cy="7325084"/>
            <a:chOff x="-228058" y="-139018"/>
            <a:chExt cx="9244260" cy="5493813"/>
          </a:xfrm>
        </p:grpSpPr>
        <p:grpSp>
          <p:nvGrpSpPr>
            <p:cNvPr id="1624" name="Google Shape;1624;p29"/>
            <p:cNvGrpSpPr/>
            <p:nvPr/>
          </p:nvGrpSpPr>
          <p:grpSpPr>
            <a:xfrm>
              <a:off x="8509217" y="2832782"/>
              <a:ext cx="360617" cy="360263"/>
              <a:chOff x="7664900" y="2436425"/>
              <a:chExt cx="203750" cy="203550"/>
            </a:xfrm>
          </p:grpSpPr>
          <p:sp>
            <p:nvSpPr>
              <p:cNvPr id="1625" name="Google Shape;1625;p29"/>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29"/>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7" name="Google Shape;1627;p29"/>
            <p:cNvGrpSpPr/>
            <p:nvPr/>
          </p:nvGrpSpPr>
          <p:grpSpPr>
            <a:xfrm>
              <a:off x="8798732" y="1190892"/>
              <a:ext cx="146371" cy="139557"/>
              <a:chOff x="7789800" y="2227100"/>
              <a:chExt cx="82700" cy="78850"/>
            </a:xfrm>
          </p:grpSpPr>
          <p:sp>
            <p:nvSpPr>
              <p:cNvPr id="1628" name="Google Shape;1628;p29"/>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29"/>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30" name="Google Shape;1630;p29"/>
            <p:cNvGrpSpPr/>
            <p:nvPr/>
          </p:nvGrpSpPr>
          <p:grpSpPr>
            <a:xfrm>
              <a:off x="8869814" y="2338120"/>
              <a:ext cx="83761" cy="83761"/>
              <a:chOff x="7896400" y="2242875"/>
              <a:chExt cx="47325" cy="47325"/>
            </a:xfrm>
          </p:grpSpPr>
          <p:sp>
            <p:nvSpPr>
              <p:cNvPr id="1631" name="Google Shape;1631;p29"/>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29"/>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33" name="Google Shape;1633;p29"/>
            <p:cNvGrpSpPr/>
            <p:nvPr/>
          </p:nvGrpSpPr>
          <p:grpSpPr>
            <a:xfrm>
              <a:off x="5778642" y="4994532"/>
              <a:ext cx="360617" cy="360263"/>
              <a:chOff x="7664900" y="2436425"/>
              <a:chExt cx="203750" cy="203550"/>
            </a:xfrm>
          </p:grpSpPr>
          <p:sp>
            <p:nvSpPr>
              <p:cNvPr id="1634" name="Google Shape;1634;p29"/>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29"/>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36" name="Google Shape;1636;p29"/>
            <p:cNvGrpSpPr/>
            <p:nvPr/>
          </p:nvGrpSpPr>
          <p:grpSpPr>
            <a:xfrm>
              <a:off x="-228058" y="3880182"/>
              <a:ext cx="360617" cy="360263"/>
              <a:chOff x="7664900" y="2436425"/>
              <a:chExt cx="203750" cy="203550"/>
            </a:xfrm>
          </p:grpSpPr>
          <p:sp>
            <p:nvSpPr>
              <p:cNvPr id="1637" name="Google Shape;1637;p29"/>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29"/>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39" name="Google Shape;1639;p29"/>
            <p:cNvGrpSpPr/>
            <p:nvPr/>
          </p:nvGrpSpPr>
          <p:grpSpPr>
            <a:xfrm>
              <a:off x="2916542" y="-139018"/>
              <a:ext cx="360617" cy="360263"/>
              <a:chOff x="7664900" y="2436425"/>
              <a:chExt cx="203750" cy="203550"/>
            </a:xfrm>
          </p:grpSpPr>
          <p:sp>
            <p:nvSpPr>
              <p:cNvPr id="1640" name="Google Shape;1640;p29"/>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29"/>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42" name="Google Shape;1642;p29"/>
            <p:cNvGrpSpPr/>
            <p:nvPr/>
          </p:nvGrpSpPr>
          <p:grpSpPr>
            <a:xfrm>
              <a:off x="7351782" y="4854967"/>
              <a:ext cx="146371" cy="139557"/>
              <a:chOff x="7789800" y="2227100"/>
              <a:chExt cx="82700" cy="78850"/>
            </a:xfrm>
          </p:grpSpPr>
          <p:sp>
            <p:nvSpPr>
              <p:cNvPr id="1643" name="Google Shape;1643;p29"/>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29"/>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45" name="Google Shape;1645;p29"/>
            <p:cNvGrpSpPr/>
            <p:nvPr/>
          </p:nvGrpSpPr>
          <p:grpSpPr>
            <a:xfrm>
              <a:off x="8869832" y="4040142"/>
              <a:ext cx="146371" cy="139557"/>
              <a:chOff x="7789800" y="2227100"/>
              <a:chExt cx="82700" cy="78850"/>
            </a:xfrm>
          </p:grpSpPr>
          <p:sp>
            <p:nvSpPr>
              <p:cNvPr id="1646" name="Google Shape;1646;p29"/>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29"/>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48" name="Google Shape;1648;p29"/>
            <p:cNvGrpSpPr/>
            <p:nvPr/>
          </p:nvGrpSpPr>
          <p:grpSpPr>
            <a:xfrm>
              <a:off x="7205407" y="148967"/>
              <a:ext cx="146371" cy="139557"/>
              <a:chOff x="7789800" y="2227100"/>
              <a:chExt cx="82700" cy="78850"/>
            </a:xfrm>
          </p:grpSpPr>
          <p:sp>
            <p:nvSpPr>
              <p:cNvPr id="1649" name="Google Shape;1649;p29"/>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29"/>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51" name="Google Shape;1651;p29"/>
            <p:cNvGrpSpPr/>
            <p:nvPr/>
          </p:nvGrpSpPr>
          <p:grpSpPr>
            <a:xfrm>
              <a:off x="3795257" y="148967"/>
              <a:ext cx="146371" cy="139557"/>
              <a:chOff x="7789800" y="2227100"/>
              <a:chExt cx="82700" cy="78850"/>
            </a:xfrm>
          </p:grpSpPr>
          <p:sp>
            <p:nvSpPr>
              <p:cNvPr id="1652" name="Google Shape;1652;p29"/>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29"/>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54" name="Google Shape;1654;p29"/>
            <p:cNvGrpSpPr/>
            <p:nvPr/>
          </p:nvGrpSpPr>
          <p:grpSpPr>
            <a:xfrm>
              <a:off x="212882" y="722142"/>
              <a:ext cx="146371" cy="139557"/>
              <a:chOff x="7789800" y="2227100"/>
              <a:chExt cx="82700" cy="78850"/>
            </a:xfrm>
          </p:grpSpPr>
          <p:sp>
            <p:nvSpPr>
              <p:cNvPr id="1655" name="Google Shape;1655;p29"/>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29"/>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57" name="Google Shape;1657;p29"/>
            <p:cNvGrpSpPr/>
            <p:nvPr/>
          </p:nvGrpSpPr>
          <p:grpSpPr>
            <a:xfrm>
              <a:off x="1238907" y="4911817"/>
              <a:ext cx="146371" cy="139557"/>
              <a:chOff x="7789800" y="2227100"/>
              <a:chExt cx="82700" cy="78850"/>
            </a:xfrm>
          </p:grpSpPr>
          <p:sp>
            <p:nvSpPr>
              <p:cNvPr id="1658" name="Google Shape;1658;p29"/>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29"/>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60" name="Google Shape;1660;p29"/>
            <p:cNvGrpSpPr/>
            <p:nvPr/>
          </p:nvGrpSpPr>
          <p:grpSpPr>
            <a:xfrm>
              <a:off x="132557" y="2607142"/>
              <a:ext cx="146371" cy="139557"/>
              <a:chOff x="7789800" y="2227100"/>
              <a:chExt cx="82700" cy="78850"/>
            </a:xfrm>
          </p:grpSpPr>
          <p:sp>
            <p:nvSpPr>
              <p:cNvPr id="1661" name="Google Shape;1661;p29"/>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29"/>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63" name="Google Shape;1663;p29"/>
            <p:cNvGrpSpPr/>
            <p:nvPr/>
          </p:nvGrpSpPr>
          <p:grpSpPr>
            <a:xfrm>
              <a:off x="8509214" y="221245"/>
              <a:ext cx="83761" cy="83761"/>
              <a:chOff x="7896400" y="2242875"/>
              <a:chExt cx="47325" cy="47325"/>
            </a:xfrm>
          </p:grpSpPr>
          <p:sp>
            <p:nvSpPr>
              <p:cNvPr id="1664" name="Google Shape;1664;p29"/>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29"/>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66" name="Google Shape;1666;p29"/>
            <p:cNvGrpSpPr/>
            <p:nvPr/>
          </p:nvGrpSpPr>
          <p:grpSpPr>
            <a:xfrm>
              <a:off x="8647639" y="4882870"/>
              <a:ext cx="83761" cy="83761"/>
              <a:chOff x="7896400" y="2242875"/>
              <a:chExt cx="47325" cy="47325"/>
            </a:xfrm>
          </p:grpSpPr>
          <p:sp>
            <p:nvSpPr>
              <p:cNvPr id="1667" name="Google Shape;1667;p29"/>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29"/>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69" name="Google Shape;1669;p29"/>
            <p:cNvGrpSpPr/>
            <p:nvPr/>
          </p:nvGrpSpPr>
          <p:grpSpPr>
            <a:xfrm>
              <a:off x="4784114" y="4882870"/>
              <a:ext cx="83761" cy="83761"/>
              <a:chOff x="7896400" y="2242875"/>
              <a:chExt cx="47325" cy="47325"/>
            </a:xfrm>
          </p:grpSpPr>
          <p:sp>
            <p:nvSpPr>
              <p:cNvPr id="1670" name="Google Shape;1670;p29"/>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29"/>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2" name="Google Shape;1672;p29"/>
            <p:cNvGrpSpPr/>
            <p:nvPr/>
          </p:nvGrpSpPr>
          <p:grpSpPr>
            <a:xfrm>
              <a:off x="508489" y="4882870"/>
              <a:ext cx="83761" cy="83761"/>
              <a:chOff x="7896400" y="2242875"/>
              <a:chExt cx="47325" cy="47325"/>
            </a:xfrm>
          </p:grpSpPr>
          <p:sp>
            <p:nvSpPr>
              <p:cNvPr id="1673" name="Google Shape;1673;p29"/>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29"/>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5" name="Google Shape;1675;p29"/>
            <p:cNvGrpSpPr/>
            <p:nvPr/>
          </p:nvGrpSpPr>
          <p:grpSpPr>
            <a:xfrm>
              <a:off x="163852" y="3429545"/>
              <a:ext cx="83761" cy="83761"/>
              <a:chOff x="7896400" y="2242875"/>
              <a:chExt cx="47325" cy="47325"/>
            </a:xfrm>
          </p:grpSpPr>
          <p:sp>
            <p:nvSpPr>
              <p:cNvPr id="1676" name="Google Shape;1676;p29"/>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29"/>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8" name="Google Shape;1678;p29"/>
            <p:cNvGrpSpPr/>
            <p:nvPr/>
          </p:nvGrpSpPr>
          <p:grpSpPr>
            <a:xfrm>
              <a:off x="359239" y="1723670"/>
              <a:ext cx="83761" cy="83761"/>
              <a:chOff x="7896400" y="2242875"/>
              <a:chExt cx="47325" cy="47325"/>
            </a:xfrm>
          </p:grpSpPr>
          <p:sp>
            <p:nvSpPr>
              <p:cNvPr id="1679" name="Google Shape;1679;p29"/>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29"/>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681" name="Google Shape;1681;p29"/>
          <p:cNvSpPr/>
          <p:nvPr/>
        </p:nvSpPr>
        <p:spPr>
          <a:xfrm>
            <a:off x="578798" y="385800"/>
            <a:ext cx="11004309" cy="6086400"/>
          </a:xfrm>
          <a:prstGeom prst="rect">
            <a:avLst/>
          </a:prstGeom>
          <a:solidFill>
            <a:schemeClr val="tx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46"/>
        <p:cNvGrpSpPr/>
        <p:nvPr/>
      </p:nvGrpSpPr>
      <p:grpSpPr>
        <a:xfrm>
          <a:off x="0" y="0"/>
          <a:ext cx="0" cy="0"/>
          <a:chOff x="0" y="0"/>
          <a:chExt cx="0" cy="0"/>
        </a:xfrm>
      </p:grpSpPr>
      <p:grpSp>
        <p:nvGrpSpPr>
          <p:cNvPr id="1747" name="Google Shape;1747;p31"/>
          <p:cNvGrpSpPr/>
          <p:nvPr/>
        </p:nvGrpSpPr>
        <p:grpSpPr>
          <a:xfrm rot="10800000">
            <a:off x="296013" y="2696977"/>
            <a:ext cx="479633" cy="480351"/>
            <a:chOff x="7664900" y="2436425"/>
            <a:chExt cx="203750" cy="203550"/>
          </a:xfrm>
        </p:grpSpPr>
        <p:sp>
          <p:nvSpPr>
            <p:cNvPr id="1748" name="Google Shape;1748;p31"/>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9" name="Google Shape;1749;p31"/>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50" name="Google Shape;1750;p31"/>
          <p:cNvGrpSpPr/>
          <p:nvPr/>
        </p:nvGrpSpPr>
        <p:grpSpPr>
          <a:xfrm rot="10800000">
            <a:off x="2315082" y="1381421"/>
            <a:ext cx="194679" cy="186076"/>
            <a:chOff x="7789800" y="2227100"/>
            <a:chExt cx="82700" cy="78850"/>
          </a:xfrm>
        </p:grpSpPr>
        <p:sp>
          <p:nvSpPr>
            <p:cNvPr id="1751" name="Google Shape;1751;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2" name="Google Shape;1752;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53" name="Google Shape;1753;p31"/>
          <p:cNvGrpSpPr/>
          <p:nvPr/>
        </p:nvGrpSpPr>
        <p:grpSpPr>
          <a:xfrm rot="10800000">
            <a:off x="184636" y="3725194"/>
            <a:ext cx="111405" cy="111681"/>
            <a:chOff x="7896400" y="2242875"/>
            <a:chExt cx="47325" cy="47325"/>
          </a:xfrm>
        </p:grpSpPr>
        <p:sp>
          <p:nvSpPr>
            <p:cNvPr id="1754" name="Google Shape;1754;p31"/>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31"/>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56" name="Google Shape;1756;p31"/>
          <p:cNvGrpSpPr/>
          <p:nvPr/>
        </p:nvGrpSpPr>
        <p:grpSpPr>
          <a:xfrm rot="10800000">
            <a:off x="3927773" y="-185357"/>
            <a:ext cx="479633" cy="480351"/>
            <a:chOff x="7664900" y="2436425"/>
            <a:chExt cx="203750" cy="203550"/>
          </a:xfrm>
        </p:grpSpPr>
        <p:sp>
          <p:nvSpPr>
            <p:cNvPr id="1757" name="Google Shape;1757;p31"/>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31"/>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59" name="Google Shape;1759;p31"/>
          <p:cNvGrpSpPr/>
          <p:nvPr/>
        </p:nvGrpSpPr>
        <p:grpSpPr>
          <a:xfrm rot="10800000">
            <a:off x="11916893" y="1300443"/>
            <a:ext cx="479633" cy="480351"/>
            <a:chOff x="7664900" y="2436425"/>
            <a:chExt cx="203750" cy="203550"/>
          </a:xfrm>
        </p:grpSpPr>
        <p:sp>
          <p:nvSpPr>
            <p:cNvPr id="1760" name="Google Shape;1760;p31"/>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31"/>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62" name="Google Shape;1762;p31"/>
          <p:cNvGrpSpPr/>
          <p:nvPr/>
        </p:nvGrpSpPr>
        <p:grpSpPr>
          <a:xfrm rot="10800000">
            <a:off x="3927773" y="2230793"/>
            <a:ext cx="479633" cy="480351"/>
            <a:chOff x="7664900" y="2436425"/>
            <a:chExt cx="203750" cy="203550"/>
          </a:xfrm>
        </p:grpSpPr>
        <p:sp>
          <p:nvSpPr>
            <p:cNvPr id="1763" name="Google Shape;1763;p31"/>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31"/>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65" name="Google Shape;1765;p31"/>
          <p:cNvGrpSpPr/>
          <p:nvPr/>
        </p:nvGrpSpPr>
        <p:grpSpPr>
          <a:xfrm rot="10800000">
            <a:off x="2120398" y="295003"/>
            <a:ext cx="194679" cy="186076"/>
            <a:chOff x="7789800" y="2227100"/>
            <a:chExt cx="82700" cy="78850"/>
          </a:xfrm>
        </p:grpSpPr>
        <p:sp>
          <p:nvSpPr>
            <p:cNvPr id="1766" name="Google Shape;1766;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68" name="Google Shape;1768;p31"/>
          <p:cNvGrpSpPr/>
          <p:nvPr/>
        </p:nvGrpSpPr>
        <p:grpSpPr>
          <a:xfrm rot="10800000">
            <a:off x="101338" y="1381437"/>
            <a:ext cx="194679" cy="186076"/>
            <a:chOff x="7789800" y="2227100"/>
            <a:chExt cx="82700" cy="78850"/>
          </a:xfrm>
        </p:grpSpPr>
        <p:sp>
          <p:nvSpPr>
            <p:cNvPr id="1769" name="Google Shape;1769;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71" name="Google Shape;1771;p31"/>
          <p:cNvGrpSpPr/>
          <p:nvPr/>
        </p:nvGrpSpPr>
        <p:grpSpPr>
          <a:xfrm rot="10800000">
            <a:off x="1718228" y="2808954"/>
            <a:ext cx="194679" cy="186076"/>
            <a:chOff x="7789800" y="2227100"/>
            <a:chExt cx="82700" cy="78850"/>
          </a:xfrm>
        </p:grpSpPr>
        <p:sp>
          <p:nvSpPr>
            <p:cNvPr id="1772" name="Google Shape;1772;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74" name="Google Shape;1774;p31"/>
          <p:cNvGrpSpPr/>
          <p:nvPr/>
        </p:nvGrpSpPr>
        <p:grpSpPr>
          <a:xfrm rot="10800000">
            <a:off x="6253847" y="2808954"/>
            <a:ext cx="194679" cy="186076"/>
            <a:chOff x="7789800" y="2227100"/>
            <a:chExt cx="82700" cy="78850"/>
          </a:xfrm>
        </p:grpSpPr>
        <p:sp>
          <p:nvSpPr>
            <p:cNvPr id="1775" name="Google Shape;1775;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77" name="Google Shape;1777;p31"/>
          <p:cNvGrpSpPr/>
          <p:nvPr/>
        </p:nvGrpSpPr>
        <p:grpSpPr>
          <a:xfrm rot="10800000">
            <a:off x="11018530" y="2044721"/>
            <a:ext cx="194679" cy="186076"/>
            <a:chOff x="7789800" y="2227100"/>
            <a:chExt cx="82700" cy="78850"/>
          </a:xfrm>
        </p:grpSpPr>
        <p:sp>
          <p:nvSpPr>
            <p:cNvPr id="1778" name="Google Shape;1778;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0" name="Google Shape;1780;p31"/>
          <p:cNvGrpSpPr/>
          <p:nvPr/>
        </p:nvGrpSpPr>
        <p:grpSpPr>
          <a:xfrm rot="10800000">
            <a:off x="10250734" y="219203"/>
            <a:ext cx="194679" cy="186076"/>
            <a:chOff x="7789800" y="2227100"/>
            <a:chExt cx="82700" cy="78850"/>
          </a:xfrm>
        </p:grpSpPr>
        <p:sp>
          <p:nvSpPr>
            <p:cNvPr id="1781" name="Google Shape;1781;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2" name="Google Shape;1782;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3" name="Google Shape;1783;p31"/>
          <p:cNvGrpSpPr/>
          <p:nvPr/>
        </p:nvGrpSpPr>
        <p:grpSpPr>
          <a:xfrm rot="10800000">
            <a:off x="11722218" y="3292103"/>
            <a:ext cx="194679" cy="186076"/>
            <a:chOff x="7789800" y="2227100"/>
            <a:chExt cx="82700" cy="78850"/>
          </a:xfrm>
        </p:grpSpPr>
        <p:sp>
          <p:nvSpPr>
            <p:cNvPr id="1784" name="Google Shape;1784;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6" name="Google Shape;1786;p31"/>
          <p:cNvGrpSpPr/>
          <p:nvPr/>
        </p:nvGrpSpPr>
        <p:grpSpPr>
          <a:xfrm rot="10800000">
            <a:off x="1165337" y="2081928"/>
            <a:ext cx="111405" cy="111681"/>
            <a:chOff x="7896400" y="2242875"/>
            <a:chExt cx="47325" cy="47325"/>
          </a:xfrm>
        </p:grpSpPr>
        <p:sp>
          <p:nvSpPr>
            <p:cNvPr id="1787" name="Google Shape;1787;p31"/>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31"/>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9" name="Google Shape;1789;p31"/>
          <p:cNvGrpSpPr/>
          <p:nvPr/>
        </p:nvGrpSpPr>
        <p:grpSpPr>
          <a:xfrm rot="10800000">
            <a:off x="480137" y="332194"/>
            <a:ext cx="111405" cy="111681"/>
            <a:chOff x="7896400" y="2242875"/>
            <a:chExt cx="47325" cy="47325"/>
          </a:xfrm>
        </p:grpSpPr>
        <p:sp>
          <p:nvSpPr>
            <p:cNvPr id="1790" name="Google Shape;1790;p31"/>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31"/>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92" name="Google Shape;1792;p31"/>
          <p:cNvGrpSpPr/>
          <p:nvPr/>
        </p:nvGrpSpPr>
        <p:grpSpPr>
          <a:xfrm rot="10800000">
            <a:off x="5618759" y="332194"/>
            <a:ext cx="111405" cy="111681"/>
            <a:chOff x="7896400" y="2242875"/>
            <a:chExt cx="47325" cy="47325"/>
          </a:xfrm>
        </p:grpSpPr>
        <p:sp>
          <p:nvSpPr>
            <p:cNvPr id="1793" name="Google Shape;1793;p31"/>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31"/>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95" name="Google Shape;1795;p31"/>
          <p:cNvGrpSpPr/>
          <p:nvPr/>
        </p:nvGrpSpPr>
        <p:grpSpPr>
          <a:xfrm rot="10800000">
            <a:off x="11305489" y="332194"/>
            <a:ext cx="111405" cy="111681"/>
            <a:chOff x="7896400" y="2242875"/>
            <a:chExt cx="47325" cy="47325"/>
          </a:xfrm>
        </p:grpSpPr>
        <p:sp>
          <p:nvSpPr>
            <p:cNvPr id="1796" name="Google Shape;1796;p31"/>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31"/>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98" name="Google Shape;1798;p31"/>
          <p:cNvGrpSpPr/>
          <p:nvPr/>
        </p:nvGrpSpPr>
        <p:grpSpPr>
          <a:xfrm rot="10800000">
            <a:off x="11763868" y="2269961"/>
            <a:ext cx="111405" cy="111681"/>
            <a:chOff x="7896400" y="2242875"/>
            <a:chExt cx="47325" cy="47325"/>
          </a:xfrm>
        </p:grpSpPr>
        <p:sp>
          <p:nvSpPr>
            <p:cNvPr id="1799" name="Google Shape;1799;p31"/>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31"/>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31"/>
          <p:cNvGrpSpPr/>
          <p:nvPr/>
        </p:nvGrpSpPr>
        <p:grpSpPr>
          <a:xfrm rot="10800000">
            <a:off x="11503997" y="4544461"/>
            <a:ext cx="111405" cy="111681"/>
            <a:chOff x="7896400" y="2242875"/>
            <a:chExt cx="47325" cy="47325"/>
          </a:xfrm>
        </p:grpSpPr>
        <p:sp>
          <p:nvSpPr>
            <p:cNvPr id="1802" name="Google Shape;1802;p31"/>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31"/>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4" name="Google Shape;1804;p31"/>
          <p:cNvGrpSpPr/>
          <p:nvPr/>
        </p:nvGrpSpPr>
        <p:grpSpPr>
          <a:xfrm rot="10800000">
            <a:off x="10229012" y="1272577"/>
            <a:ext cx="479633" cy="480351"/>
            <a:chOff x="7664900" y="2436425"/>
            <a:chExt cx="203750" cy="203550"/>
          </a:xfrm>
        </p:grpSpPr>
        <p:sp>
          <p:nvSpPr>
            <p:cNvPr id="1805" name="Google Shape;1805;p31"/>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31"/>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7" name="Google Shape;1807;p31"/>
          <p:cNvGrpSpPr/>
          <p:nvPr/>
        </p:nvGrpSpPr>
        <p:grpSpPr>
          <a:xfrm rot="10800000">
            <a:off x="8428528" y="479159"/>
            <a:ext cx="479633" cy="480351"/>
            <a:chOff x="7664900" y="2436425"/>
            <a:chExt cx="203750" cy="203550"/>
          </a:xfrm>
        </p:grpSpPr>
        <p:sp>
          <p:nvSpPr>
            <p:cNvPr id="1808" name="Google Shape;1808;p31"/>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31"/>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10" name="Google Shape;1810;p31"/>
          <p:cNvGrpSpPr/>
          <p:nvPr/>
        </p:nvGrpSpPr>
        <p:grpSpPr>
          <a:xfrm rot="10800000">
            <a:off x="6829452" y="901087"/>
            <a:ext cx="194679" cy="186076"/>
            <a:chOff x="7789800" y="2227100"/>
            <a:chExt cx="82700" cy="78850"/>
          </a:xfrm>
        </p:grpSpPr>
        <p:sp>
          <p:nvSpPr>
            <p:cNvPr id="1811" name="Google Shape;1811;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13" name="Google Shape;1813;p31"/>
          <p:cNvGrpSpPr/>
          <p:nvPr/>
        </p:nvGrpSpPr>
        <p:grpSpPr>
          <a:xfrm rot="10800000">
            <a:off x="4695478" y="1272554"/>
            <a:ext cx="194679" cy="186076"/>
            <a:chOff x="7789800" y="2227100"/>
            <a:chExt cx="82700" cy="78850"/>
          </a:xfrm>
        </p:grpSpPr>
        <p:sp>
          <p:nvSpPr>
            <p:cNvPr id="1814" name="Google Shape;1814;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16" name="Google Shape;1816;p31"/>
          <p:cNvGrpSpPr/>
          <p:nvPr/>
        </p:nvGrpSpPr>
        <p:grpSpPr>
          <a:xfrm rot="10800000">
            <a:off x="8908164" y="2377921"/>
            <a:ext cx="194679" cy="186076"/>
            <a:chOff x="7789800" y="2227100"/>
            <a:chExt cx="82700" cy="78850"/>
          </a:xfrm>
        </p:grpSpPr>
        <p:sp>
          <p:nvSpPr>
            <p:cNvPr id="1817" name="Google Shape;1817;p31"/>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31"/>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19" name="Google Shape;1819;p31"/>
          <p:cNvSpPr/>
          <p:nvPr/>
        </p:nvSpPr>
        <p:spPr>
          <a:xfrm>
            <a:off x="0" y="2995033"/>
            <a:ext cx="12161838" cy="3829600"/>
          </a:xfrm>
          <a:prstGeom prst="rect">
            <a:avLst/>
          </a:pr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20"/>
        <p:cNvGrpSpPr/>
        <p:nvPr/>
      </p:nvGrpSpPr>
      <p:grpSpPr>
        <a:xfrm>
          <a:off x="0" y="0"/>
          <a:ext cx="0" cy="0"/>
          <a:chOff x="0" y="0"/>
          <a:chExt cx="0" cy="0"/>
        </a:xfrm>
      </p:grpSpPr>
      <p:grpSp>
        <p:nvGrpSpPr>
          <p:cNvPr id="1821" name="Google Shape;1821;p32"/>
          <p:cNvGrpSpPr/>
          <p:nvPr/>
        </p:nvGrpSpPr>
        <p:grpSpPr>
          <a:xfrm flipH="1">
            <a:off x="397362" y="3675443"/>
            <a:ext cx="479633" cy="480351"/>
            <a:chOff x="7664900" y="2436425"/>
            <a:chExt cx="203750" cy="203550"/>
          </a:xfrm>
        </p:grpSpPr>
        <p:sp>
          <p:nvSpPr>
            <p:cNvPr id="1822" name="Google Shape;1822;p32"/>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32"/>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32"/>
          <p:cNvGrpSpPr/>
          <p:nvPr/>
        </p:nvGrpSpPr>
        <p:grpSpPr>
          <a:xfrm flipH="1">
            <a:off x="297253" y="1486257"/>
            <a:ext cx="194679" cy="186076"/>
            <a:chOff x="7789800" y="2227100"/>
            <a:chExt cx="82700" cy="78850"/>
          </a:xfrm>
        </p:grpSpPr>
        <p:sp>
          <p:nvSpPr>
            <p:cNvPr id="1825" name="Google Shape;1825;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7" name="Google Shape;1827;p32"/>
          <p:cNvGrpSpPr/>
          <p:nvPr/>
        </p:nvGrpSpPr>
        <p:grpSpPr>
          <a:xfrm flipH="1">
            <a:off x="285985" y="3015894"/>
            <a:ext cx="111405" cy="111681"/>
            <a:chOff x="7896400" y="2242875"/>
            <a:chExt cx="47325" cy="47325"/>
          </a:xfrm>
        </p:grpSpPr>
        <p:sp>
          <p:nvSpPr>
            <p:cNvPr id="1828" name="Google Shape;1828;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0" name="Google Shape;1830;p32"/>
          <p:cNvGrpSpPr/>
          <p:nvPr/>
        </p:nvGrpSpPr>
        <p:grpSpPr>
          <a:xfrm flipH="1">
            <a:off x="4029122" y="6557777"/>
            <a:ext cx="479633" cy="480351"/>
            <a:chOff x="7664900" y="2436425"/>
            <a:chExt cx="203750" cy="203550"/>
          </a:xfrm>
        </p:grpSpPr>
        <p:sp>
          <p:nvSpPr>
            <p:cNvPr id="1831" name="Google Shape;1831;p32"/>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32"/>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3" name="Google Shape;1833;p32"/>
          <p:cNvGrpSpPr/>
          <p:nvPr/>
        </p:nvGrpSpPr>
        <p:grpSpPr>
          <a:xfrm flipH="1">
            <a:off x="12018242" y="5071977"/>
            <a:ext cx="479633" cy="480351"/>
            <a:chOff x="7664900" y="2436425"/>
            <a:chExt cx="203750" cy="203550"/>
          </a:xfrm>
        </p:grpSpPr>
        <p:sp>
          <p:nvSpPr>
            <p:cNvPr id="1834" name="Google Shape;1834;p32"/>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32"/>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6" name="Google Shape;1836;p32"/>
          <p:cNvGrpSpPr/>
          <p:nvPr/>
        </p:nvGrpSpPr>
        <p:grpSpPr>
          <a:xfrm flipH="1">
            <a:off x="7835814" y="-286957"/>
            <a:ext cx="479633" cy="480351"/>
            <a:chOff x="7664900" y="2436425"/>
            <a:chExt cx="203750" cy="203550"/>
          </a:xfrm>
        </p:grpSpPr>
        <p:sp>
          <p:nvSpPr>
            <p:cNvPr id="1837" name="Google Shape;1837;p32"/>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32"/>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39" name="Google Shape;1839;p32"/>
          <p:cNvGrpSpPr/>
          <p:nvPr/>
        </p:nvGrpSpPr>
        <p:grpSpPr>
          <a:xfrm flipH="1">
            <a:off x="2221746" y="6371690"/>
            <a:ext cx="194679" cy="186076"/>
            <a:chOff x="7789800" y="2227100"/>
            <a:chExt cx="82700" cy="78850"/>
          </a:xfrm>
        </p:grpSpPr>
        <p:sp>
          <p:nvSpPr>
            <p:cNvPr id="1840" name="Google Shape;1840;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2" name="Google Shape;1842;p32"/>
          <p:cNvGrpSpPr/>
          <p:nvPr/>
        </p:nvGrpSpPr>
        <p:grpSpPr>
          <a:xfrm flipH="1">
            <a:off x="202687" y="5285257"/>
            <a:ext cx="194679" cy="186076"/>
            <a:chOff x="7789800" y="2227100"/>
            <a:chExt cx="82700" cy="78850"/>
          </a:xfrm>
        </p:grpSpPr>
        <p:sp>
          <p:nvSpPr>
            <p:cNvPr id="1843" name="Google Shape;1843;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5" name="Google Shape;1845;p32"/>
          <p:cNvGrpSpPr/>
          <p:nvPr/>
        </p:nvGrpSpPr>
        <p:grpSpPr>
          <a:xfrm flipH="1">
            <a:off x="2416430" y="97023"/>
            <a:ext cx="194679" cy="186076"/>
            <a:chOff x="7789800" y="2227100"/>
            <a:chExt cx="82700" cy="78850"/>
          </a:xfrm>
        </p:grpSpPr>
        <p:sp>
          <p:nvSpPr>
            <p:cNvPr id="1846" name="Google Shape;1846;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7" name="Google Shape;1847;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8" name="Google Shape;1848;p32"/>
          <p:cNvGrpSpPr/>
          <p:nvPr/>
        </p:nvGrpSpPr>
        <p:grpSpPr>
          <a:xfrm flipH="1">
            <a:off x="6952048" y="97023"/>
            <a:ext cx="194679" cy="186076"/>
            <a:chOff x="7789800" y="2227100"/>
            <a:chExt cx="82700" cy="78850"/>
          </a:xfrm>
        </p:grpSpPr>
        <p:sp>
          <p:nvSpPr>
            <p:cNvPr id="1849" name="Google Shape;1849;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1" name="Google Shape;1851;p32"/>
          <p:cNvGrpSpPr/>
          <p:nvPr/>
        </p:nvGrpSpPr>
        <p:grpSpPr>
          <a:xfrm flipH="1">
            <a:off x="11716732" y="861257"/>
            <a:ext cx="194679" cy="186076"/>
            <a:chOff x="7789800" y="2227100"/>
            <a:chExt cx="82700" cy="78850"/>
          </a:xfrm>
        </p:grpSpPr>
        <p:sp>
          <p:nvSpPr>
            <p:cNvPr id="1852" name="Google Shape;1852;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4" name="Google Shape;1854;p32"/>
          <p:cNvGrpSpPr/>
          <p:nvPr/>
        </p:nvGrpSpPr>
        <p:grpSpPr>
          <a:xfrm flipH="1">
            <a:off x="10989269" y="5663990"/>
            <a:ext cx="194679" cy="186076"/>
            <a:chOff x="7789800" y="2227100"/>
            <a:chExt cx="82700" cy="78850"/>
          </a:xfrm>
        </p:grpSpPr>
        <p:sp>
          <p:nvSpPr>
            <p:cNvPr id="1855" name="Google Shape;1855;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7" name="Google Shape;1857;p32"/>
          <p:cNvGrpSpPr/>
          <p:nvPr/>
        </p:nvGrpSpPr>
        <p:grpSpPr>
          <a:xfrm flipH="1">
            <a:off x="11823567" y="3374590"/>
            <a:ext cx="194679" cy="186076"/>
            <a:chOff x="7789800" y="2227100"/>
            <a:chExt cx="82700" cy="78850"/>
          </a:xfrm>
        </p:grpSpPr>
        <p:sp>
          <p:nvSpPr>
            <p:cNvPr id="1858" name="Google Shape;1858;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0" name="Google Shape;1860;p32"/>
          <p:cNvGrpSpPr/>
          <p:nvPr/>
        </p:nvGrpSpPr>
        <p:grpSpPr>
          <a:xfrm flipH="1">
            <a:off x="765595" y="193394"/>
            <a:ext cx="111405" cy="111681"/>
            <a:chOff x="7896400" y="2242875"/>
            <a:chExt cx="47325" cy="47325"/>
          </a:xfrm>
        </p:grpSpPr>
        <p:sp>
          <p:nvSpPr>
            <p:cNvPr id="1861" name="Google Shape;1861;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3" name="Google Shape;1863;p32"/>
          <p:cNvGrpSpPr/>
          <p:nvPr/>
        </p:nvGrpSpPr>
        <p:grpSpPr>
          <a:xfrm flipH="1">
            <a:off x="581485" y="6408894"/>
            <a:ext cx="111405" cy="111681"/>
            <a:chOff x="7896400" y="2242875"/>
            <a:chExt cx="47325" cy="47325"/>
          </a:xfrm>
        </p:grpSpPr>
        <p:sp>
          <p:nvSpPr>
            <p:cNvPr id="1864" name="Google Shape;1864;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6" name="Google Shape;1866;p32"/>
          <p:cNvGrpSpPr/>
          <p:nvPr/>
        </p:nvGrpSpPr>
        <p:grpSpPr>
          <a:xfrm flipH="1">
            <a:off x="5720108" y="6408894"/>
            <a:ext cx="111405" cy="111681"/>
            <a:chOff x="7896400" y="2242875"/>
            <a:chExt cx="47325" cy="47325"/>
          </a:xfrm>
        </p:grpSpPr>
        <p:sp>
          <p:nvSpPr>
            <p:cNvPr id="1867" name="Google Shape;1867;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8" name="Google Shape;1868;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9" name="Google Shape;1869;p32"/>
          <p:cNvGrpSpPr/>
          <p:nvPr/>
        </p:nvGrpSpPr>
        <p:grpSpPr>
          <a:xfrm flipH="1">
            <a:off x="11406838" y="6408894"/>
            <a:ext cx="111405" cy="111681"/>
            <a:chOff x="7896400" y="2242875"/>
            <a:chExt cx="47325" cy="47325"/>
          </a:xfrm>
        </p:grpSpPr>
        <p:sp>
          <p:nvSpPr>
            <p:cNvPr id="1870" name="Google Shape;1870;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1" name="Google Shape;1871;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72" name="Google Shape;1872;p32"/>
          <p:cNvGrpSpPr/>
          <p:nvPr/>
        </p:nvGrpSpPr>
        <p:grpSpPr>
          <a:xfrm flipH="1">
            <a:off x="11865217" y="4471128"/>
            <a:ext cx="111405" cy="111681"/>
            <a:chOff x="7896400" y="2242875"/>
            <a:chExt cx="47325" cy="47325"/>
          </a:xfrm>
        </p:grpSpPr>
        <p:sp>
          <p:nvSpPr>
            <p:cNvPr id="1873" name="Google Shape;1873;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4" name="Google Shape;1874;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75" name="Google Shape;1875;p32"/>
          <p:cNvGrpSpPr/>
          <p:nvPr/>
        </p:nvGrpSpPr>
        <p:grpSpPr>
          <a:xfrm flipH="1">
            <a:off x="11605345" y="2196628"/>
            <a:ext cx="111405" cy="111681"/>
            <a:chOff x="7896400" y="2242875"/>
            <a:chExt cx="47325" cy="47325"/>
          </a:xfrm>
        </p:grpSpPr>
        <p:sp>
          <p:nvSpPr>
            <p:cNvPr id="1876" name="Google Shape;1876;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78" name="Google Shape;1878;p32"/>
          <p:cNvGrpSpPr/>
          <p:nvPr/>
        </p:nvGrpSpPr>
        <p:grpSpPr>
          <a:xfrm flipH="1">
            <a:off x="10652130" y="861259"/>
            <a:ext cx="479633" cy="480351"/>
            <a:chOff x="7664900" y="2436425"/>
            <a:chExt cx="203750" cy="203550"/>
          </a:xfrm>
        </p:grpSpPr>
        <p:sp>
          <p:nvSpPr>
            <p:cNvPr id="1879" name="Google Shape;1879;p32"/>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0" name="Google Shape;1880;p32"/>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81" name="Google Shape;1881;p32"/>
          <p:cNvGrpSpPr/>
          <p:nvPr/>
        </p:nvGrpSpPr>
        <p:grpSpPr>
          <a:xfrm flipH="1">
            <a:off x="8206362" y="5893259"/>
            <a:ext cx="479633" cy="480351"/>
            <a:chOff x="7664900" y="2436425"/>
            <a:chExt cx="203750" cy="203550"/>
          </a:xfrm>
        </p:grpSpPr>
        <p:sp>
          <p:nvSpPr>
            <p:cNvPr id="1882" name="Google Shape;1882;p32"/>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3" name="Google Shape;1883;p32"/>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84" name="Google Shape;1884;p32"/>
          <p:cNvSpPr/>
          <p:nvPr/>
        </p:nvSpPr>
        <p:spPr>
          <a:xfrm>
            <a:off x="0" y="0"/>
            <a:ext cx="9239486" cy="6858000"/>
          </a:xfrm>
          <a:prstGeom prst="rect">
            <a:avLst/>
          </a:pr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85" name="Google Shape;1885;p32"/>
          <p:cNvGrpSpPr/>
          <p:nvPr/>
        </p:nvGrpSpPr>
        <p:grpSpPr>
          <a:xfrm flipH="1">
            <a:off x="10509650" y="4230759"/>
            <a:ext cx="479633" cy="480351"/>
            <a:chOff x="7664900" y="2436425"/>
            <a:chExt cx="203750" cy="203550"/>
          </a:xfrm>
        </p:grpSpPr>
        <p:sp>
          <p:nvSpPr>
            <p:cNvPr id="1886" name="Google Shape;1886;p32"/>
            <p:cNvSpPr/>
            <p:nvPr/>
          </p:nvSpPr>
          <p:spPr>
            <a:xfrm>
              <a:off x="7669575" y="2440900"/>
              <a:ext cx="194400" cy="194425"/>
            </a:xfrm>
            <a:custGeom>
              <a:avLst/>
              <a:gdLst/>
              <a:ahLst/>
              <a:cxnLst/>
              <a:rect l="l" t="t" r="r" b="b"/>
              <a:pathLst>
                <a:path w="7776" h="7777" extrusionOk="0">
                  <a:moveTo>
                    <a:pt x="3889" y="1"/>
                  </a:moveTo>
                  <a:lnTo>
                    <a:pt x="2514" y="2513"/>
                  </a:lnTo>
                  <a:lnTo>
                    <a:pt x="1" y="3889"/>
                  </a:lnTo>
                  <a:lnTo>
                    <a:pt x="2514" y="5262"/>
                  </a:lnTo>
                  <a:lnTo>
                    <a:pt x="3889" y="7777"/>
                  </a:lnTo>
                  <a:lnTo>
                    <a:pt x="5263" y="5262"/>
                  </a:lnTo>
                  <a:lnTo>
                    <a:pt x="7775" y="3889"/>
                  </a:lnTo>
                  <a:lnTo>
                    <a:pt x="5263" y="2513"/>
                  </a:lnTo>
                  <a:lnTo>
                    <a:pt x="3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7" name="Google Shape;1887;p32"/>
            <p:cNvSpPr/>
            <p:nvPr/>
          </p:nvSpPr>
          <p:spPr>
            <a:xfrm>
              <a:off x="7664900" y="2436425"/>
              <a:ext cx="203750" cy="203550"/>
            </a:xfrm>
            <a:custGeom>
              <a:avLst/>
              <a:gdLst/>
              <a:ahLst/>
              <a:cxnLst/>
              <a:rect l="l" t="t" r="r" b="b"/>
              <a:pathLst>
                <a:path w="8150" h="8142" extrusionOk="0">
                  <a:moveTo>
                    <a:pt x="4076" y="570"/>
                  </a:moveTo>
                  <a:lnTo>
                    <a:pt x="5286" y="2782"/>
                  </a:lnTo>
                  <a:cubicBezTo>
                    <a:pt x="5303" y="2814"/>
                    <a:pt x="5328" y="2839"/>
                    <a:pt x="5360" y="2856"/>
                  </a:cubicBezTo>
                  <a:lnTo>
                    <a:pt x="7572" y="4068"/>
                  </a:lnTo>
                  <a:lnTo>
                    <a:pt x="5360" y="5277"/>
                  </a:lnTo>
                  <a:cubicBezTo>
                    <a:pt x="5328" y="5294"/>
                    <a:pt x="5303" y="5320"/>
                    <a:pt x="5286" y="5352"/>
                  </a:cubicBezTo>
                  <a:lnTo>
                    <a:pt x="4076" y="7564"/>
                  </a:lnTo>
                  <a:lnTo>
                    <a:pt x="2864" y="5352"/>
                  </a:lnTo>
                  <a:cubicBezTo>
                    <a:pt x="2848" y="5320"/>
                    <a:pt x="2822" y="5294"/>
                    <a:pt x="2790" y="5277"/>
                  </a:cubicBezTo>
                  <a:lnTo>
                    <a:pt x="578" y="4068"/>
                  </a:lnTo>
                  <a:lnTo>
                    <a:pt x="2790" y="2856"/>
                  </a:lnTo>
                  <a:cubicBezTo>
                    <a:pt x="2822" y="2839"/>
                    <a:pt x="2848" y="2814"/>
                    <a:pt x="2864" y="2782"/>
                  </a:cubicBezTo>
                  <a:lnTo>
                    <a:pt x="4076" y="570"/>
                  </a:lnTo>
                  <a:close/>
                  <a:moveTo>
                    <a:pt x="4075" y="0"/>
                  </a:moveTo>
                  <a:cubicBezTo>
                    <a:pt x="4009" y="0"/>
                    <a:pt x="3943" y="30"/>
                    <a:pt x="3910" y="90"/>
                  </a:cubicBezTo>
                  <a:lnTo>
                    <a:pt x="2562" y="2555"/>
                  </a:lnTo>
                  <a:lnTo>
                    <a:pt x="98" y="3904"/>
                  </a:lnTo>
                  <a:cubicBezTo>
                    <a:pt x="38" y="3936"/>
                    <a:pt x="0" y="3998"/>
                    <a:pt x="0" y="4068"/>
                  </a:cubicBezTo>
                  <a:cubicBezTo>
                    <a:pt x="0" y="4135"/>
                    <a:pt x="38" y="4199"/>
                    <a:pt x="98" y="4232"/>
                  </a:cubicBezTo>
                  <a:lnTo>
                    <a:pt x="2562" y="5580"/>
                  </a:lnTo>
                  <a:lnTo>
                    <a:pt x="3910" y="8045"/>
                  </a:lnTo>
                  <a:cubicBezTo>
                    <a:pt x="3944" y="8104"/>
                    <a:pt x="4007" y="8142"/>
                    <a:pt x="4076" y="8142"/>
                  </a:cubicBezTo>
                  <a:cubicBezTo>
                    <a:pt x="4144" y="8142"/>
                    <a:pt x="4208" y="8104"/>
                    <a:pt x="4240" y="8045"/>
                  </a:cubicBezTo>
                  <a:lnTo>
                    <a:pt x="5588" y="5580"/>
                  </a:lnTo>
                  <a:lnTo>
                    <a:pt x="8054" y="4232"/>
                  </a:lnTo>
                  <a:cubicBezTo>
                    <a:pt x="8113" y="4199"/>
                    <a:pt x="8150" y="4135"/>
                    <a:pt x="8150" y="4068"/>
                  </a:cubicBezTo>
                  <a:cubicBezTo>
                    <a:pt x="8150" y="3998"/>
                    <a:pt x="8113" y="3936"/>
                    <a:pt x="8054" y="3904"/>
                  </a:cubicBezTo>
                  <a:lnTo>
                    <a:pt x="5588" y="2555"/>
                  </a:lnTo>
                  <a:lnTo>
                    <a:pt x="4240" y="90"/>
                  </a:lnTo>
                  <a:cubicBezTo>
                    <a:pt x="4207" y="30"/>
                    <a:pt x="4141"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88" name="Google Shape;1888;p32"/>
          <p:cNvGrpSpPr/>
          <p:nvPr/>
        </p:nvGrpSpPr>
        <p:grpSpPr>
          <a:xfrm flipH="1">
            <a:off x="10025493" y="385790"/>
            <a:ext cx="194679" cy="186076"/>
            <a:chOff x="7789800" y="2227100"/>
            <a:chExt cx="82700" cy="78850"/>
          </a:xfrm>
        </p:grpSpPr>
        <p:sp>
          <p:nvSpPr>
            <p:cNvPr id="1889" name="Google Shape;1889;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0" name="Google Shape;1890;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91" name="Google Shape;1891;p32"/>
          <p:cNvGrpSpPr/>
          <p:nvPr/>
        </p:nvGrpSpPr>
        <p:grpSpPr>
          <a:xfrm flipH="1">
            <a:off x="10652105" y="2308290"/>
            <a:ext cx="194679" cy="186076"/>
            <a:chOff x="7789800" y="2227100"/>
            <a:chExt cx="82700" cy="78850"/>
          </a:xfrm>
        </p:grpSpPr>
        <p:sp>
          <p:nvSpPr>
            <p:cNvPr id="1892" name="Google Shape;1892;p32"/>
            <p:cNvSpPr/>
            <p:nvPr/>
          </p:nvSpPr>
          <p:spPr>
            <a:xfrm>
              <a:off x="7791125" y="2231800"/>
              <a:ext cx="76275" cy="69500"/>
            </a:xfrm>
            <a:custGeom>
              <a:avLst/>
              <a:gdLst/>
              <a:ahLst/>
              <a:cxnLst/>
              <a:rect l="l" t="t" r="r" b="b"/>
              <a:pathLst>
                <a:path w="3051" h="2780" extrusionOk="0">
                  <a:moveTo>
                    <a:pt x="1525" y="1"/>
                  </a:moveTo>
                  <a:cubicBezTo>
                    <a:pt x="1170" y="1"/>
                    <a:pt x="814" y="136"/>
                    <a:pt x="543" y="408"/>
                  </a:cubicBezTo>
                  <a:cubicBezTo>
                    <a:pt x="0" y="950"/>
                    <a:pt x="0" y="1829"/>
                    <a:pt x="543" y="2371"/>
                  </a:cubicBezTo>
                  <a:cubicBezTo>
                    <a:pt x="814" y="2643"/>
                    <a:pt x="1170" y="2779"/>
                    <a:pt x="1525" y="2779"/>
                  </a:cubicBezTo>
                  <a:cubicBezTo>
                    <a:pt x="1881" y="2779"/>
                    <a:pt x="2237" y="2643"/>
                    <a:pt x="2508" y="2371"/>
                  </a:cubicBezTo>
                  <a:cubicBezTo>
                    <a:pt x="3050" y="1829"/>
                    <a:pt x="3050" y="950"/>
                    <a:pt x="2508" y="408"/>
                  </a:cubicBezTo>
                  <a:cubicBezTo>
                    <a:pt x="2237" y="136"/>
                    <a:pt x="1881"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32"/>
            <p:cNvSpPr/>
            <p:nvPr/>
          </p:nvSpPr>
          <p:spPr>
            <a:xfrm>
              <a:off x="7789800" y="2227100"/>
              <a:ext cx="82700" cy="78850"/>
            </a:xfrm>
            <a:custGeom>
              <a:avLst/>
              <a:gdLst/>
              <a:ahLst/>
              <a:cxnLst/>
              <a:rect l="l" t="t" r="r" b="b"/>
              <a:pathLst>
                <a:path w="3308" h="3154" extrusionOk="0">
                  <a:moveTo>
                    <a:pt x="1577" y="376"/>
                  </a:moveTo>
                  <a:cubicBezTo>
                    <a:pt x="1898" y="376"/>
                    <a:pt x="2201" y="501"/>
                    <a:pt x="2427" y="727"/>
                  </a:cubicBezTo>
                  <a:cubicBezTo>
                    <a:pt x="2897" y="1197"/>
                    <a:pt x="2897" y="1959"/>
                    <a:pt x="2427" y="2427"/>
                  </a:cubicBezTo>
                  <a:cubicBezTo>
                    <a:pt x="2201" y="2655"/>
                    <a:pt x="1898" y="2780"/>
                    <a:pt x="1577" y="2780"/>
                  </a:cubicBezTo>
                  <a:cubicBezTo>
                    <a:pt x="1256" y="2780"/>
                    <a:pt x="956" y="2655"/>
                    <a:pt x="728" y="2427"/>
                  </a:cubicBezTo>
                  <a:cubicBezTo>
                    <a:pt x="501" y="2201"/>
                    <a:pt x="376" y="1898"/>
                    <a:pt x="376" y="1577"/>
                  </a:cubicBezTo>
                  <a:cubicBezTo>
                    <a:pt x="376" y="1256"/>
                    <a:pt x="501" y="954"/>
                    <a:pt x="728" y="727"/>
                  </a:cubicBezTo>
                  <a:cubicBezTo>
                    <a:pt x="956" y="501"/>
                    <a:pt x="1256" y="376"/>
                    <a:pt x="1577" y="376"/>
                  </a:cubicBezTo>
                  <a:close/>
                  <a:moveTo>
                    <a:pt x="1577" y="1"/>
                  </a:moveTo>
                  <a:cubicBezTo>
                    <a:pt x="1157" y="1"/>
                    <a:pt x="761" y="165"/>
                    <a:pt x="462" y="462"/>
                  </a:cubicBezTo>
                  <a:cubicBezTo>
                    <a:pt x="165" y="761"/>
                    <a:pt x="1" y="1157"/>
                    <a:pt x="1" y="1577"/>
                  </a:cubicBezTo>
                  <a:cubicBezTo>
                    <a:pt x="1" y="1998"/>
                    <a:pt x="165" y="2395"/>
                    <a:pt x="462" y="2693"/>
                  </a:cubicBezTo>
                  <a:cubicBezTo>
                    <a:pt x="761" y="2990"/>
                    <a:pt x="1157" y="3154"/>
                    <a:pt x="1577" y="3154"/>
                  </a:cubicBezTo>
                  <a:cubicBezTo>
                    <a:pt x="1998" y="3154"/>
                    <a:pt x="2395" y="2990"/>
                    <a:pt x="2693" y="2693"/>
                  </a:cubicBezTo>
                  <a:cubicBezTo>
                    <a:pt x="3308" y="2078"/>
                    <a:pt x="3308" y="1077"/>
                    <a:pt x="2693" y="462"/>
                  </a:cubicBezTo>
                  <a:cubicBezTo>
                    <a:pt x="2395" y="165"/>
                    <a:pt x="1998"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94" name="Google Shape;1894;p32"/>
          <p:cNvGrpSpPr/>
          <p:nvPr/>
        </p:nvGrpSpPr>
        <p:grpSpPr>
          <a:xfrm flipH="1">
            <a:off x="9761035" y="1857961"/>
            <a:ext cx="111405" cy="111681"/>
            <a:chOff x="7896400" y="2242875"/>
            <a:chExt cx="47325" cy="47325"/>
          </a:xfrm>
        </p:grpSpPr>
        <p:sp>
          <p:nvSpPr>
            <p:cNvPr id="1895" name="Google Shape;1895;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97" name="Google Shape;1897;p32"/>
          <p:cNvGrpSpPr/>
          <p:nvPr/>
        </p:nvGrpSpPr>
        <p:grpSpPr>
          <a:xfrm flipH="1">
            <a:off x="10067143" y="3560661"/>
            <a:ext cx="111405" cy="111681"/>
            <a:chOff x="7896400" y="2242875"/>
            <a:chExt cx="47325" cy="47325"/>
          </a:xfrm>
        </p:grpSpPr>
        <p:sp>
          <p:nvSpPr>
            <p:cNvPr id="1898" name="Google Shape;1898;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9" name="Google Shape;1899;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00" name="Google Shape;1900;p32"/>
          <p:cNvGrpSpPr/>
          <p:nvPr/>
        </p:nvGrpSpPr>
        <p:grpSpPr>
          <a:xfrm flipH="1">
            <a:off x="9872459" y="5552328"/>
            <a:ext cx="111405" cy="111681"/>
            <a:chOff x="7896400" y="2242875"/>
            <a:chExt cx="47325" cy="47325"/>
          </a:xfrm>
        </p:grpSpPr>
        <p:sp>
          <p:nvSpPr>
            <p:cNvPr id="1901" name="Google Shape;1901;p32"/>
            <p:cNvSpPr/>
            <p:nvPr/>
          </p:nvSpPr>
          <p:spPr>
            <a:xfrm>
              <a:off x="7899225" y="2247550"/>
              <a:ext cx="41675" cy="37975"/>
            </a:xfrm>
            <a:custGeom>
              <a:avLst/>
              <a:gdLst/>
              <a:ahLst/>
              <a:cxnLst/>
              <a:rect l="l" t="t" r="r" b="b"/>
              <a:pathLst>
                <a:path w="1667" h="1519" extrusionOk="0">
                  <a:moveTo>
                    <a:pt x="833" y="1"/>
                  </a:moveTo>
                  <a:cubicBezTo>
                    <a:pt x="639" y="1"/>
                    <a:pt x="445" y="75"/>
                    <a:pt x="296" y="224"/>
                  </a:cubicBezTo>
                  <a:cubicBezTo>
                    <a:pt x="0" y="519"/>
                    <a:pt x="0" y="999"/>
                    <a:pt x="296" y="1297"/>
                  </a:cubicBezTo>
                  <a:cubicBezTo>
                    <a:pt x="445" y="1445"/>
                    <a:pt x="639" y="1518"/>
                    <a:pt x="833" y="1518"/>
                  </a:cubicBezTo>
                  <a:cubicBezTo>
                    <a:pt x="1027" y="1518"/>
                    <a:pt x="1221" y="1445"/>
                    <a:pt x="1369" y="1297"/>
                  </a:cubicBezTo>
                  <a:cubicBezTo>
                    <a:pt x="1666" y="999"/>
                    <a:pt x="1666" y="519"/>
                    <a:pt x="1369" y="224"/>
                  </a:cubicBezTo>
                  <a:cubicBezTo>
                    <a:pt x="1221" y="75"/>
                    <a:pt x="1027"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2" name="Google Shape;1902;p32"/>
            <p:cNvSpPr/>
            <p:nvPr/>
          </p:nvSpPr>
          <p:spPr>
            <a:xfrm>
              <a:off x="7896400" y="2242875"/>
              <a:ext cx="47325" cy="47325"/>
            </a:xfrm>
            <a:custGeom>
              <a:avLst/>
              <a:gdLst/>
              <a:ahLst/>
              <a:cxnLst/>
              <a:rect l="l" t="t" r="r" b="b"/>
              <a:pathLst>
                <a:path w="1893" h="1893" extrusionOk="0">
                  <a:moveTo>
                    <a:pt x="946" y="375"/>
                  </a:moveTo>
                  <a:cubicBezTo>
                    <a:pt x="1093" y="375"/>
                    <a:pt x="1239" y="431"/>
                    <a:pt x="1350" y="543"/>
                  </a:cubicBezTo>
                  <a:cubicBezTo>
                    <a:pt x="1458" y="651"/>
                    <a:pt x="1517" y="794"/>
                    <a:pt x="1517" y="946"/>
                  </a:cubicBezTo>
                  <a:cubicBezTo>
                    <a:pt x="1517" y="1098"/>
                    <a:pt x="1458" y="1242"/>
                    <a:pt x="1350" y="1350"/>
                  </a:cubicBezTo>
                  <a:cubicBezTo>
                    <a:pt x="1239" y="1462"/>
                    <a:pt x="1093" y="1517"/>
                    <a:pt x="946" y="1517"/>
                  </a:cubicBezTo>
                  <a:cubicBezTo>
                    <a:pt x="800" y="1517"/>
                    <a:pt x="654" y="1462"/>
                    <a:pt x="543" y="1350"/>
                  </a:cubicBezTo>
                  <a:cubicBezTo>
                    <a:pt x="434" y="1242"/>
                    <a:pt x="375" y="1098"/>
                    <a:pt x="375" y="946"/>
                  </a:cubicBezTo>
                  <a:cubicBezTo>
                    <a:pt x="375" y="794"/>
                    <a:pt x="434" y="651"/>
                    <a:pt x="543" y="543"/>
                  </a:cubicBezTo>
                  <a:cubicBezTo>
                    <a:pt x="654" y="431"/>
                    <a:pt x="800" y="375"/>
                    <a:pt x="946" y="375"/>
                  </a:cubicBezTo>
                  <a:close/>
                  <a:moveTo>
                    <a:pt x="946" y="1"/>
                  </a:moveTo>
                  <a:cubicBezTo>
                    <a:pt x="703" y="1"/>
                    <a:pt x="461" y="93"/>
                    <a:pt x="277" y="277"/>
                  </a:cubicBezTo>
                  <a:cubicBezTo>
                    <a:pt x="98" y="456"/>
                    <a:pt x="0" y="695"/>
                    <a:pt x="0" y="946"/>
                  </a:cubicBezTo>
                  <a:cubicBezTo>
                    <a:pt x="0" y="1200"/>
                    <a:pt x="98" y="1436"/>
                    <a:pt x="277" y="1615"/>
                  </a:cubicBezTo>
                  <a:cubicBezTo>
                    <a:pt x="461" y="1800"/>
                    <a:pt x="703" y="1893"/>
                    <a:pt x="946" y="1893"/>
                  </a:cubicBezTo>
                  <a:cubicBezTo>
                    <a:pt x="1188" y="1893"/>
                    <a:pt x="1431" y="1800"/>
                    <a:pt x="1615" y="1615"/>
                  </a:cubicBezTo>
                  <a:cubicBezTo>
                    <a:pt x="1793" y="1436"/>
                    <a:pt x="1893" y="1200"/>
                    <a:pt x="1893" y="946"/>
                  </a:cubicBezTo>
                  <a:cubicBezTo>
                    <a:pt x="1893" y="693"/>
                    <a:pt x="1793" y="456"/>
                    <a:pt x="1615" y="277"/>
                  </a:cubicBezTo>
                  <a:cubicBezTo>
                    <a:pt x="1430" y="93"/>
                    <a:pt x="1188"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304"/>
        <p:cNvGrpSpPr/>
        <p:nvPr/>
      </p:nvGrpSpPr>
      <p:grpSpPr>
        <a:xfrm>
          <a:off x="0" y="0"/>
          <a:ext cx="0" cy="0"/>
          <a:chOff x="0" y="0"/>
          <a:chExt cx="0" cy="0"/>
        </a:xfrm>
      </p:grpSpPr>
      <p:sp>
        <p:nvSpPr>
          <p:cNvPr id="305" name="Google Shape;305;p16"/>
          <p:cNvSpPr txBox="1">
            <a:spLocks noGrp="1"/>
          </p:cNvSpPr>
          <p:nvPr>
            <p:ph type="title"/>
          </p:nvPr>
        </p:nvSpPr>
        <p:spPr>
          <a:xfrm>
            <a:off x="948614" y="719333"/>
            <a:ext cx="10264543"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306" name="Google Shape;306;p16"/>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 name="Google Shape;307;p16"/>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 name="Google Shape;308;p16"/>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02189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86"/>
        <p:cNvGrpSpPr/>
        <p:nvPr/>
      </p:nvGrpSpPr>
      <p:grpSpPr>
        <a:xfrm>
          <a:off x="0" y="0"/>
          <a:ext cx="0" cy="0"/>
          <a:chOff x="0" y="0"/>
          <a:chExt cx="0" cy="0"/>
        </a:xfrm>
      </p:grpSpPr>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43703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47"/>
        <p:cNvGrpSpPr/>
        <p:nvPr/>
      </p:nvGrpSpPr>
      <p:grpSpPr>
        <a:xfrm>
          <a:off x="0" y="0"/>
          <a:ext cx="0" cy="0"/>
          <a:chOff x="0" y="0"/>
          <a:chExt cx="0" cy="0"/>
        </a:xfrm>
      </p:grpSpPr>
      <p:grpSp>
        <p:nvGrpSpPr>
          <p:cNvPr id="48" name="Google Shape;48;p6"/>
          <p:cNvGrpSpPr/>
          <p:nvPr/>
        </p:nvGrpSpPr>
        <p:grpSpPr>
          <a:xfrm rot="-2700000">
            <a:off x="11472784" y="399490"/>
            <a:ext cx="278839" cy="259997"/>
            <a:chOff x="2803325" y="4061175"/>
            <a:chExt cx="209650" cy="195000"/>
          </a:xfrm>
        </p:grpSpPr>
        <p:sp>
          <p:nvSpPr>
            <p:cNvPr id="49" name="Google Shape;49;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med" len="med"/>
              <a:tailEnd type="none" w="med" len="med"/>
            </a:ln>
          </p:spPr>
        </p:sp>
        <p:sp>
          <p:nvSpPr>
            <p:cNvPr id="50" name="Google Shape;50;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med" len="med"/>
              <a:tailEnd type="none" w="med" len="med"/>
            </a:ln>
          </p:spPr>
        </p:sp>
        <p:sp>
          <p:nvSpPr>
            <p:cNvPr id="51" name="Google Shape;51;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med" len="med"/>
              <a:tailEnd type="none" w="med" len="med"/>
            </a:ln>
          </p:spPr>
        </p:sp>
        <p:sp>
          <p:nvSpPr>
            <p:cNvPr id="52" name="Google Shape;52;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med" len="med"/>
              <a:tailEnd type="none" w="med" len="med"/>
            </a:ln>
          </p:spPr>
        </p:sp>
      </p:grpSp>
      <p:sp>
        <p:nvSpPr>
          <p:cNvPr id="53" name="Google Shape;53;p6"/>
          <p:cNvSpPr/>
          <p:nvPr/>
        </p:nvSpPr>
        <p:spPr>
          <a:xfrm rot="5400000">
            <a:off x="11191987" y="3102436"/>
            <a:ext cx="840452" cy="117838"/>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1"/>
            </a:solidFill>
            <a:prstDash val="solid"/>
            <a:round/>
            <a:headEnd type="none" w="med" len="med"/>
            <a:tailEnd type="none" w="med" len="med"/>
          </a:ln>
        </p:spPr>
      </p:sp>
      <p:sp>
        <p:nvSpPr>
          <p:cNvPr id="54" name="Google Shape;54;p6"/>
          <p:cNvSpPr/>
          <p:nvPr/>
        </p:nvSpPr>
        <p:spPr>
          <a:xfrm>
            <a:off x="4484013" y="6303293"/>
            <a:ext cx="1182263"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med" len="med"/>
            <a:tailEnd type="none" w="med" len="med"/>
          </a:ln>
        </p:spPr>
      </p:sp>
      <p:grpSp>
        <p:nvGrpSpPr>
          <p:cNvPr id="55" name="Google Shape;55;p6"/>
          <p:cNvGrpSpPr/>
          <p:nvPr/>
        </p:nvGrpSpPr>
        <p:grpSpPr>
          <a:xfrm>
            <a:off x="325692" y="1787267"/>
            <a:ext cx="278842" cy="260000"/>
            <a:chOff x="2803325" y="4061175"/>
            <a:chExt cx="209650" cy="195000"/>
          </a:xfrm>
        </p:grpSpPr>
        <p:sp>
          <p:nvSpPr>
            <p:cNvPr id="56" name="Google Shape;56;p6"/>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med" len="med"/>
              <a:tailEnd type="none" w="med" len="med"/>
            </a:ln>
          </p:spPr>
        </p:sp>
        <p:sp>
          <p:nvSpPr>
            <p:cNvPr id="57" name="Google Shape;57;p6"/>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med" len="med"/>
              <a:tailEnd type="none" w="med" len="med"/>
            </a:ln>
          </p:spPr>
        </p:sp>
        <p:sp>
          <p:nvSpPr>
            <p:cNvPr id="58" name="Google Shape;58;p6"/>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med" len="med"/>
              <a:tailEnd type="none" w="med" len="med"/>
            </a:ln>
          </p:spPr>
        </p:sp>
        <p:sp>
          <p:nvSpPr>
            <p:cNvPr id="59" name="Google Shape;59;p6"/>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med" len="med"/>
              <a:tailEnd type="none" w="med" len="med"/>
            </a:ln>
          </p:spPr>
        </p:sp>
      </p:grpSp>
    </p:spTree>
    <p:extLst>
      <p:ext uri="{BB962C8B-B14F-4D97-AF65-F5344CB8AC3E}">
        <p14:creationId xmlns:p14="http://schemas.microsoft.com/office/powerpoint/2010/main" val="320440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57625" y="2023700"/>
            <a:ext cx="5741361" cy="19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980"/>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11" name="Google Shape;11;p2"/>
          <p:cNvSpPr txBox="1">
            <a:spLocks noGrp="1"/>
          </p:cNvSpPr>
          <p:nvPr>
            <p:ph type="subTitle" idx="1"/>
          </p:nvPr>
        </p:nvSpPr>
        <p:spPr>
          <a:xfrm>
            <a:off x="953070" y="4232300"/>
            <a:ext cx="5750538"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527">
                <a:solidFill>
                  <a:srgbClr val="9D6ED3"/>
                </a:solidFill>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12" name="Google Shape;12;p2"/>
          <p:cNvSpPr/>
          <p:nvPr/>
        </p:nvSpPr>
        <p:spPr>
          <a:xfrm>
            <a:off x="511052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2510851" y="56222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973996" y="1014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249109" y="1233975"/>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761904" y="53694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5298287" y="60116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9025045" y="5936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2"/>
          <p:cNvSpPr/>
          <p:nvPr/>
        </p:nvSpPr>
        <p:spPr>
          <a:xfrm rot="198691">
            <a:off x="3872537" y="5247920"/>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 name="Google Shape;20;p2"/>
          <p:cNvSpPr/>
          <p:nvPr/>
        </p:nvSpPr>
        <p:spPr>
          <a:xfrm rot="-4032455">
            <a:off x="2870948" y="433650"/>
            <a:ext cx="207589"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 name="Google Shape;21;p2"/>
          <p:cNvSpPr/>
          <p:nvPr/>
        </p:nvSpPr>
        <p:spPr>
          <a:xfrm rot="5400000">
            <a:off x="663166" y="4317060"/>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 name="Google Shape;22;p2"/>
          <p:cNvSpPr/>
          <p:nvPr/>
        </p:nvSpPr>
        <p:spPr>
          <a:xfrm rot="5400000">
            <a:off x="962803" y="6468229"/>
            <a:ext cx="210167" cy="15014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2"/>
          <p:cNvSpPr/>
          <p:nvPr/>
        </p:nvSpPr>
        <p:spPr>
          <a:xfrm rot="5400000">
            <a:off x="8410617" y="1872307"/>
            <a:ext cx="138731"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2"/>
          <p:cNvSpPr/>
          <p:nvPr/>
        </p:nvSpPr>
        <p:spPr>
          <a:xfrm rot="684164">
            <a:off x="4240513" y="1245955"/>
            <a:ext cx="113731"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2"/>
          <p:cNvSpPr/>
          <p:nvPr/>
        </p:nvSpPr>
        <p:spPr>
          <a:xfrm rot="1746969">
            <a:off x="2343516" y="1266381"/>
            <a:ext cx="129907"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2"/>
          <p:cNvSpPr/>
          <p:nvPr/>
        </p:nvSpPr>
        <p:spPr>
          <a:xfrm rot="684164">
            <a:off x="11302033" y="680422"/>
            <a:ext cx="113731"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0187196" y="58517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2"/>
          <p:cNvSpPr/>
          <p:nvPr/>
        </p:nvSpPr>
        <p:spPr>
          <a:xfrm rot="5400000">
            <a:off x="10744597" y="5250093"/>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rot="198691">
            <a:off x="7345058" y="2370487"/>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07897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anrope"/>
              <a:buNone/>
              <a:defRPr sz="3200" b="1">
                <a:solidFill>
                  <a:schemeClr val="dk1"/>
                </a:solidFill>
                <a:latin typeface="Manrope"/>
                <a:ea typeface="Manrope"/>
                <a:cs typeface="Manrope"/>
                <a:sym typeface="Manrope"/>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3" r:id="rId2"/>
    <p:sldLayoutId id="2147483675" r:id="rId3"/>
    <p:sldLayoutId id="2147483677" r:id="rId4"/>
    <p:sldLayoutId id="2147483678" r:id="rId5"/>
    <p:sldLayoutId id="2147483682" r:id="rId6"/>
    <p:sldLayoutId id="2147483683" r:id="rId7"/>
    <p:sldLayoutId id="214748368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6">
            <a:alphaModFix/>
          </a:blip>
          <a:stretch>
            <a:fillRect/>
          </a:stretch>
        </p:blipFill>
        <p:spPr>
          <a:xfrm rot="5400000">
            <a:off x="2848152" y="-2424301"/>
            <a:ext cx="6465535" cy="11706602"/>
          </a:xfrm>
          <a:prstGeom prst="rect">
            <a:avLst/>
          </a:prstGeom>
          <a:noFill/>
          <a:ln>
            <a:noFill/>
          </a:ln>
        </p:spPr>
      </p:pic>
    </p:spTree>
    <p:extLst>
      <p:ext uri="{BB962C8B-B14F-4D97-AF65-F5344CB8AC3E}">
        <p14:creationId xmlns:p14="http://schemas.microsoft.com/office/powerpoint/2010/main" val="3743347137"/>
      </p:ext>
    </p:extLst>
  </p:cSld>
  <p:clrMap bg1="lt1" tx1="dk1" bg2="dk2" tx2="lt2" accent1="accent1" accent2="accent2" accent3="accent3" accent4="accent4" accent5="accent5" accent6="accent6" hlink="hlink" folHlink="folHlink"/>
  <p:sldLayoutIdLst>
    <p:sldLayoutId id="2147483686" r:id="rId1"/>
    <p:sldLayoutId id="2147483688" r:id="rId2"/>
    <p:sldLayoutId id="2147483693" r:id="rId3"/>
    <p:sldLayoutId id="2147483694" r:id="rId4"/>
    <p:sldLayoutId id="2147483696" r:id="rId5"/>
    <p:sldLayoutId id="2147483699" r:id="rId6"/>
    <p:sldLayoutId id="2147483702" r:id="rId7"/>
    <p:sldLayoutId id="2147483703" r:id="rId8"/>
    <p:sldLayoutId id="2147483711" r:id="rId9"/>
    <p:sldLayoutId id="2147483714" r:id="rId10"/>
    <p:sldLayoutId id="2147483716" r:id="rId11"/>
    <p:sldLayoutId id="2147483717" r:id="rId12"/>
    <p:sldLayoutId id="214748371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9.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2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4"/>
          <a:srcRect t="42525" r="-604" b="12600"/>
          <a:stretch/>
        </p:blipFill>
        <p:spPr>
          <a:xfrm>
            <a:off x="30087" y="972363"/>
            <a:ext cx="12131751" cy="718323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15045" y="16946"/>
            <a:ext cx="12131751" cy="2277075"/>
          </a:xfrm>
          <a:prstGeom prst="rect">
            <a:avLst/>
          </a:prstGeom>
          <a:solidFill>
            <a:srgbClr val="FCD77C">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3112">
              <a:buClrTx/>
              <a:defRPr/>
            </a:pPr>
            <a:endParaRPr lang="en-US" sz="5837">
              <a:solidFill>
                <a:srgbClr val="FFFFFF"/>
              </a:solidFill>
              <a:latin typeface="AvantGarde"/>
            </a:endParaRPr>
          </a:p>
        </p:txBody>
      </p:sp>
      <p:pic>
        <p:nvPicPr>
          <p:cNvPr id="2" name="Picture 1">
            <a:extLst>
              <a:ext uri="{FF2B5EF4-FFF2-40B4-BE49-F238E27FC236}">
                <a16:creationId xmlns:a16="http://schemas.microsoft.com/office/drawing/2014/main" id="{A532DA01-7CB2-FB25-FA47-31846B3875C6}"/>
              </a:ext>
            </a:extLst>
          </p:cNvPr>
          <p:cNvPicPr>
            <a:picLocks noChangeAspect="1"/>
          </p:cNvPicPr>
          <p:nvPr/>
        </p:nvPicPr>
        <p:blipFill rotWithShape="1">
          <a:blip r:embed="rId5"/>
          <a:srcRect t="51137" b="15234"/>
          <a:stretch/>
        </p:blipFill>
        <p:spPr>
          <a:xfrm>
            <a:off x="-143180" y="9220687"/>
            <a:ext cx="12289974" cy="5474540"/>
          </a:xfrm>
          <a:prstGeom prst="rect">
            <a:avLst/>
          </a:prstGeom>
          <a:ln>
            <a:noFill/>
          </a:ln>
          <a:effectLst>
            <a:softEdge rad="112500"/>
          </a:effectLst>
        </p:spPr>
      </p:pic>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37055" y="139567"/>
            <a:ext cx="1880827" cy="1736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198530" y="649935"/>
            <a:ext cx="7764781" cy="1443152"/>
          </a:xfrm>
          <a:prstGeom prst="rect">
            <a:avLst/>
          </a:prstGeom>
          <a:noFill/>
          <a:ln>
            <a:noFill/>
          </a:ln>
        </p:spPr>
        <p:txBody>
          <a:bodyPr wrap="square">
            <a:spAutoFit/>
          </a:bodyPr>
          <a:lstStyle/>
          <a:p>
            <a:pPr algn="ctr"/>
            <a:r>
              <a:rPr lang="en-US" sz="8778"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custDataLst>
      <p:tags r:id="rId1"/>
    </p:custDataLst>
    <p:extLst>
      <p:ext uri="{BB962C8B-B14F-4D97-AF65-F5344CB8AC3E}">
        <p14:creationId xmlns:p14="http://schemas.microsoft.com/office/powerpoint/2010/main" val="1028835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200329"/>
          </a:xfrm>
          <a:prstGeom prst="rect">
            <a:avLst/>
          </a:prstGeom>
          <a:noFill/>
        </p:spPr>
        <p:txBody>
          <a:bodyPr wrap="square">
            <a:spAutoFit/>
          </a:bodyPr>
          <a:lstStyle/>
          <a:p>
            <a:pPr algn="just"/>
            <a:r>
              <a:rPr lang="en-US" sz="3600" b="1"/>
              <a:t>3. Đặt câu hỏi cho bộ phận in đậm trong mỗi câu dưới đây.</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4" y="1523612"/>
            <a:ext cx="11259135" cy="820674"/>
          </a:xfrm>
          <a:prstGeom prst="rect">
            <a:avLst/>
          </a:prstGeom>
          <a:noFill/>
        </p:spPr>
        <p:txBody>
          <a:bodyPr wrap="square">
            <a:spAutoFit/>
          </a:bodyPr>
          <a:lstStyle/>
          <a:p>
            <a:pPr algn="just">
              <a:lnSpc>
                <a:spcPct val="150000"/>
              </a:lnSpc>
            </a:pPr>
            <a:r>
              <a:rPr lang="vi-VN" sz="3600"/>
              <a:t>a. </a:t>
            </a:r>
            <a:r>
              <a:rPr lang="vi-VN" sz="3600" b="1"/>
              <a:t>Mây đen</a:t>
            </a:r>
            <a:r>
              <a:rPr lang="vi-VN" sz="3600"/>
              <a:t> che kín bầu trời.</a:t>
            </a:r>
          </a:p>
        </p:txBody>
      </p:sp>
      <p:sp>
        <p:nvSpPr>
          <p:cNvPr id="3" name="TextBox 2">
            <a:extLst>
              <a:ext uri="{FF2B5EF4-FFF2-40B4-BE49-F238E27FC236}">
                <a16:creationId xmlns:a16="http://schemas.microsoft.com/office/drawing/2014/main" id="{BB014665-F050-D5A9-3083-B46612BD24CC}"/>
              </a:ext>
            </a:extLst>
          </p:cNvPr>
          <p:cNvSpPr txBox="1"/>
          <p:nvPr/>
        </p:nvSpPr>
        <p:spPr>
          <a:xfrm>
            <a:off x="976825" y="2405357"/>
            <a:ext cx="9814620" cy="646331"/>
          </a:xfrm>
          <a:prstGeom prst="rect">
            <a:avLst/>
          </a:prstGeom>
          <a:noFill/>
        </p:spPr>
        <p:txBody>
          <a:bodyPr wrap="square">
            <a:spAutoFit/>
          </a:bodyPr>
          <a:lstStyle/>
          <a:p>
            <a:pPr algn="just"/>
            <a:r>
              <a:rPr lang="en-US" sz="3600" b="1">
                <a:solidFill>
                  <a:srgbClr val="C00000"/>
                </a:solidFill>
              </a:rPr>
              <a:t>→ Cái gì che kín trời?</a:t>
            </a:r>
          </a:p>
        </p:txBody>
      </p:sp>
      <p:sp>
        <p:nvSpPr>
          <p:cNvPr id="5" name="TextBox 4">
            <a:extLst>
              <a:ext uri="{FF2B5EF4-FFF2-40B4-BE49-F238E27FC236}">
                <a16:creationId xmlns:a16="http://schemas.microsoft.com/office/drawing/2014/main" id="{77ECD2ED-9B22-D11F-1FFF-5E3EBED13557}"/>
              </a:ext>
            </a:extLst>
          </p:cNvPr>
          <p:cNvSpPr txBox="1"/>
          <p:nvPr/>
        </p:nvSpPr>
        <p:spPr>
          <a:xfrm>
            <a:off x="628064" y="3124791"/>
            <a:ext cx="11259135" cy="820674"/>
          </a:xfrm>
          <a:prstGeom prst="rect">
            <a:avLst/>
          </a:prstGeom>
          <a:noFill/>
        </p:spPr>
        <p:txBody>
          <a:bodyPr wrap="square">
            <a:spAutoFit/>
          </a:bodyPr>
          <a:lstStyle/>
          <a:p>
            <a:pPr algn="just">
              <a:lnSpc>
                <a:spcPct val="150000"/>
              </a:lnSpc>
            </a:pPr>
            <a:r>
              <a:rPr lang="vi-VN" sz="3600"/>
              <a:t>b. </a:t>
            </a:r>
            <a:r>
              <a:rPr lang="vi-VN" sz="3600" b="1"/>
              <a:t>Cánh cổng đồn biên phòng</a:t>
            </a:r>
            <a:r>
              <a:rPr lang="vi-VN" sz="3600"/>
              <a:t> hiện ra trước mắt tôi.</a:t>
            </a:r>
          </a:p>
        </p:txBody>
      </p:sp>
      <p:sp>
        <p:nvSpPr>
          <p:cNvPr id="6" name="TextBox 5">
            <a:extLst>
              <a:ext uri="{FF2B5EF4-FFF2-40B4-BE49-F238E27FC236}">
                <a16:creationId xmlns:a16="http://schemas.microsoft.com/office/drawing/2014/main" id="{CD1E373B-D97E-4E37-9FAC-2FD6174FAD52}"/>
              </a:ext>
            </a:extLst>
          </p:cNvPr>
          <p:cNvSpPr txBox="1"/>
          <p:nvPr/>
        </p:nvSpPr>
        <p:spPr>
          <a:xfrm>
            <a:off x="976825" y="3945465"/>
            <a:ext cx="9814620" cy="646331"/>
          </a:xfrm>
          <a:prstGeom prst="rect">
            <a:avLst/>
          </a:prstGeom>
          <a:noFill/>
        </p:spPr>
        <p:txBody>
          <a:bodyPr wrap="square">
            <a:spAutoFit/>
          </a:bodyPr>
          <a:lstStyle/>
          <a:p>
            <a:pPr algn="just"/>
            <a:r>
              <a:rPr lang="en-US" sz="3600" b="1">
                <a:solidFill>
                  <a:srgbClr val="C00000"/>
                </a:solidFill>
              </a:rPr>
              <a:t>→ Cái gì hiện ra trước mắt tôi?</a:t>
            </a:r>
          </a:p>
        </p:txBody>
      </p:sp>
      <p:sp>
        <p:nvSpPr>
          <p:cNvPr id="7" name="TextBox 6">
            <a:extLst>
              <a:ext uri="{FF2B5EF4-FFF2-40B4-BE49-F238E27FC236}">
                <a16:creationId xmlns:a16="http://schemas.microsoft.com/office/drawing/2014/main" id="{4EAC38F9-2E65-365C-92B1-89191875B86F}"/>
              </a:ext>
            </a:extLst>
          </p:cNvPr>
          <p:cNvSpPr txBox="1"/>
          <p:nvPr/>
        </p:nvSpPr>
        <p:spPr>
          <a:xfrm>
            <a:off x="628064" y="4636809"/>
            <a:ext cx="10905708" cy="820674"/>
          </a:xfrm>
          <a:prstGeom prst="rect">
            <a:avLst/>
          </a:prstGeom>
          <a:noFill/>
        </p:spPr>
        <p:txBody>
          <a:bodyPr wrap="square">
            <a:spAutoFit/>
          </a:bodyPr>
          <a:lstStyle/>
          <a:p>
            <a:pPr algn="just">
              <a:lnSpc>
                <a:spcPct val="150000"/>
              </a:lnSpc>
            </a:pPr>
            <a:r>
              <a:rPr lang="vi-VN" sz="3600"/>
              <a:t>c. </a:t>
            </a:r>
            <a:r>
              <a:rPr lang="vi-VN" sz="3600" b="1"/>
              <a:t>Một chú bộ đội</a:t>
            </a:r>
            <a:r>
              <a:rPr lang="vi-VN" sz="3600"/>
              <a:t> đang đứng gác trước cổng.</a:t>
            </a:r>
          </a:p>
        </p:txBody>
      </p:sp>
      <p:sp>
        <p:nvSpPr>
          <p:cNvPr id="8" name="TextBox 7">
            <a:extLst>
              <a:ext uri="{FF2B5EF4-FFF2-40B4-BE49-F238E27FC236}">
                <a16:creationId xmlns:a16="http://schemas.microsoft.com/office/drawing/2014/main" id="{B67D5C26-DD25-D57F-E80C-E45B6074F52B}"/>
              </a:ext>
            </a:extLst>
          </p:cNvPr>
          <p:cNvSpPr txBox="1"/>
          <p:nvPr/>
        </p:nvSpPr>
        <p:spPr>
          <a:xfrm>
            <a:off x="976824" y="5463230"/>
            <a:ext cx="9506537" cy="646331"/>
          </a:xfrm>
          <a:prstGeom prst="rect">
            <a:avLst/>
          </a:prstGeom>
          <a:noFill/>
        </p:spPr>
        <p:txBody>
          <a:bodyPr wrap="square">
            <a:spAutoFit/>
          </a:bodyPr>
          <a:lstStyle/>
          <a:p>
            <a:pPr algn="just"/>
            <a:r>
              <a:rPr lang="en-US" sz="3600" b="1">
                <a:solidFill>
                  <a:srgbClr val="C00000"/>
                </a:solidFill>
              </a:rPr>
              <a:t>→ Ai đang đứng gác trước cổng?</a:t>
            </a:r>
          </a:p>
        </p:txBody>
      </p:sp>
    </p:spTree>
    <p:custDataLst>
      <p:tags r:id="rId1"/>
    </p:custDataLst>
    <p:extLst>
      <p:ext uri="{BB962C8B-B14F-4D97-AF65-F5344CB8AC3E}">
        <p14:creationId xmlns:p14="http://schemas.microsoft.com/office/powerpoint/2010/main" val="26003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646331"/>
          </a:xfrm>
          <a:prstGeom prst="rect">
            <a:avLst/>
          </a:prstGeom>
          <a:noFill/>
        </p:spPr>
        <p:txBody>
          <a:bodyPr wrap="square">
            <a:spAutoFit/>
          </a:bodyPr>
          <a:lstStyle/>
          <a:p>
            <a:pPr algn="just"/>
            <a:r>
              <a:rPr lang="en-US" sz="3600" b="1"/>
              <a:t>4. Dựa vào tranh, đặt câu theo yêu cầu.</a:t>
            </a:r>
          </a:p>
        </p:txBody>
      </p:sp>
      <p:sp>
        <p:nvSpPr>
          <p:cNvPr id="4" name="TextBox 3">
            <a:extLst>
              <a:ext uri="{FF2B5EF4-FFF2-40B4-BE49-F238E27FC236}">
                <a16:creationId xmlns:a16="http://schemas.microsoft.com/office/drawing/2014/main" id="{10A0E5B0-ADF4-0136-A6D7-DBE2686C1042}"/>
              </a:ext>
            </a:extLst>
          </p:cNvPr>
          <p:cNvSpPr txBox="1"/>
          <p:nvPr/>
        </p:nvSpPr>
        <p:spPr>
          <a:xfrm>
            <a:off x="927003" y="1066412"/>
            <a:ext cx="10905708" cy="1754326"/>
          </a:xfrm>
          <a:prstGeom prst="rect">
            <a:avLst/>
          </a:prstGeom>
          <a:noFill/>
        </p:spPr>
        <p:txBody>
          <a:bodyPr wrap="square">
            <a:spAutoFit/>
          </a:bodyPr>
          <a:lstStyle/>
          <a:p>
            <a:r>
              <a:rPr lang="vi-VN" sz="3600"/>
              <a:t>a. Chủ ngữ là danh từ chỉ người.</a:t>
            </a:r>
          </a:p>
          <a:p>
            <a:r>
              <a:rPr lang="vi-VN" sz="3600"/>
              <a:t>b. Chủ ngữ là danh từ chỉ vật.</a:t>
            </a:r>
          </a:p>
          <a:p>
            <a:r>
              <a:rPr lang="vi-VN" sz="3600"/>
              <a:t>c. Chủ ngữ là danh từ chỉ hiện tượng tự nhiên.</a:t>
            </a:r>
          </a:p>
        </p:txBody>
      </p:sp>
      <p:pic>
        <p:nvPicPr>
          <p:cNvPr id="1026" name="Picture 2" descr="Bài 5: Tờ báo tường của tôi Tiếng Việt lớp 4 Kết nối tri thức">
            <a:extLst>
              <a:ext uri="{FF2B5EF4-FFF2-40B4-BE49-F238E27FC236}">
                <a16:creationId xmlns:a16="http://schemas.microsoft.com/office/drawing/2014/main" id="{C4C86F33-8D99-F7B2-9706-D7D8E898D1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63034" y="3244562"/>
            <a:ext cx="5412211" cy="3139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00886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646331"/>
          </a:xfrm>
          <a:prstGeom prst="rect">
            <a:avLst/>
          </a:prstGeom>
          <a:noFill/>
        </p:spPr>
        <p:txBody>
          <a:bodyPr wrap="square">
            <a:spAutoFit/>
          </a:bodyPr>
          <a:lstStyle/>
          <a:p>
            <a:pPr algn="just"/>
            <a:r>
              <a:rPr lang="en-US" sz="3600" b="1"/>
              <a:t>4. Dựa vào tranh, đặt câu theo yêu cầu.</a:t>
            </a:r>
          </a:p>
        </p:txBody>
      </p:sp>
      <p:sp>
        <p:nvSpPr>
          <p:cNvPr id="4" name="TextBox 3">
            <a:extLst>
              <a:ext uri="{FF2B5EF4-FFF2-40B4-BE49-F238E27FC236}">
                <a16:creationId xmlns:a16="http://schemas.microsoft.com/office/drawing/2014/main" id="{10A0E5B0-ADF4-0136-A6D7-DBE2686C1042}"/>
              </a:ext>
            </a:extLst>
          </p:cNvPr>
          <p:cNvSpPr txBox="1"/>
          <p:nvPr/>
        </p:nvSpPr>
        <p:spPr>
          <a:xfrm>
            <a:off x="1014901" y="4221147"/>
            <a:ext cx="11146937" cy="646331"/>
          </a:xfrm>
          <a:prstGeom prst="rect">
            <a:avLst/>
          </a:prstGeom>
          <a:noFill/>
        </p:spPr>
        <p:txBody>
          <a:bodyPr wrap="square">
            <a:spAutoFit/>
          </a:bodyPr>
          <a:lstStyle/>
          <a:p>
            <a:pPr algn="just"/>
            <a:r>
              <a:rPr lang="vi-VN" sz="3600"/>
              <a:t>a. Chủ ngữ là danh từ chỉ người.</a:t>
            </a:r>
          </a:p>
        </p:txBody>
      </p:sp>
      <p:pic>
        <p:nvPicPr>
          <p:cNvPr id="1026" name="Picture 2" descr="Bài 5: Tờ báo tường của tôi Tiếng Việt lớp 4 Kết nối tri thức">
            <a:extLst>
              <a:ext uri="{FF2B5EF4-FFF2-40B4-BE49-F238E27FC236}">
                <a16:creationId xmlns:a16="http://schemas.microsoft.com/office/drawing/2014/main" id="{C4C86F33-8D99-F7B2-9706-D7D8E898D19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05444" y="1058985"/>
            <a:ext cx="5412211" cy="3139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683DD-01F8-9737-D376-94F68382B6FD}"/>
              </a:ext>
            </a:extLst>
          </p:cNvPr>
          <p:cNvSpPr txBox="1"/>
          <p:nvPr/>
        </p:nvSpPr>
        <p:spPr>
          <a:xfrm>
            <a:off x="1458280" y="5082344"/>
            <a:ext cx="9506537" cy="646331"/>
          </a:xfrm>
          <a:prstGeom prst="rect">
            <a:avLst/>
          </a:prstGeom>
          <a:noFill/>
        </p:spPr>
        <p:txBody>
          <a:bodyPr wrap="square">
            <a:spAutoFit/>
          </a:bodyPr>
          <a:lstStyle/>
          <a:p>
            <a:pPr algn="just"/>
            <a:r>
              <a:rPr lang="en-US" sz="3600" b="1">
                <a:solidFill>
                  <a:srgbClr val="C00000"/>
                </a:solidFill>
              </a:rPr>
              <a:t>Bé Thảo cho gà ăn.</a:t>
            </a:r>
          </a:p>
        </p:txBody>
      </p:sp>
    </p:spTree>
    <p:custDataLst>
      <p:tags r:id="rId1"/>
    </p:custDataLst>
    <p:extLst>
      <p:ext uri="{BB962C8B-B14F-4D97-AF65-F5344CB8AC3E}">
        <p14:creationId xmlns:p14="http://schemas.microsoft.com/office/powerpoint/2010/main" val="15189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646331"/>
          </a:xfrm>
          <a:prstGeom prst="rect">
            <a:avLst/>
          </a:prstGeom>
          <a:noFill/>
        </p:spPr>
        <p:txBody>
          <a:bodyPr wrap="square">
            <a:spAutoFit/>
          </a:bodyPr>
          <a:lstStyle/>
          <a:p>
            <a:pPr algn="just"/>
            <a:r>
              <a:rPr lang="en-US" sz="3600" b="1"/>
              <a:t>4. Dựa vào tranh, đặt câu theo yêu cầu.</a:t>
            </a:r>
          </a:p>
        </p:txBody>
      </p:sp>
      <p:sp>
        <p:nvSpPr>
          <p:cNvPr id="4" name="TextBox 3">
            <a:extLst>
              <a:ext uri="{FF2B5EF4-FFF2-40B4-BE49-F238E27FC236}">
                <a16:creationId xmlns:a16="http://schemas.microsoft.com/office/drawing/2014/main" id="{10A0E5B0-ADF4-0136-A6D7-DBE2686C1042}"/>
              </a:ext>
            </a:extLst>
          </p:cNvPr>
          <p:cNvSpPr txBox="1"/>
          <p:nvPr/>
        </p:nvSpPr>
        <p:spPr>
          <a:xfrm>
            <a:off x="1014901" y="4221147"/>
            <a:ext cx="11146937" cy="646331"/>
          </a:xfrm>
          <a:prstGeom prst="rect">
            <a:avLst/>
          </a:prstGeom>
          <a:noFill/>
        </p:spPr>
        <p:txBody>
          <a:bodyPr wrap="square">
            <a:spAutoFit/>
          </a:bodyPr>
          <a:lstStyle/>
          <a:p>
            <a:r>
              <a:rPr lang="vi-VN" sz="3600"/>
              <a:t>c. Chủ ngữ là danh từ chỉ hiện tượng tự nhiên.</a:t>
            </a:r>
          </a:p>
        </p:txBody>
      </p:sp>
      <p:pic>
        <p:nvPicPr>
          <p:cNvPr id="1026" name="Picture 2" descr="Bài 5: Tờ báo tường của tôi Tiếng Việt lớp 4 Kết nối tri thức">
            <a:extLst>
              <a:ext uri="{FF2B5EF4-FFF2-40B4-BE49-F238E27FC236}">
                <a16:creationId xmlns:a16="http://schemas.microsoft.com/office/drawing/2014/main" id="{C4C86F33-8D99-F7B2-9706-D7D8E898D19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05444" y="1058985"/>
            <a:ext cx="5412211" cy="3139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683DD-01F8-9737-D376-94F68382B6FD}"/>
              </a:ext>
            </a:extLst>
          </p:cNvPr>
          <p:cNvSpPr txBox="1"/>
          <p:nvPr/>
        </p:nvSpPr>
        <p:spPr>
          <a:xfrm>
            <a:off x="1581373" y="4889864"/>
            <a:ext cx="9506537" cy="646331"/>
          </a:xfrm>
          <a:prstGeom prst="rect">
            <a:avLst/>
          </a:prstGeom>
          <a:noFill/>
        </p:spPr>
        <p:txBody>
          <a:bodyPr wrap="square">
            <a:spAutoFit/>
          </a:bodyPr>
          <a:lstStyle/>
          <a:p>
            <a:pPr algn="just"/>
            <a:r>
              <a:rPr lang="en-US" sz="3600" b="1">
                <a:solidFill>
                  <a:srgbClr val="C00000"/>
                </a:solidFill>
              </a:rPr>
              <a:t>Mặt trời toả nắng xuống sân nhà Thảo.</a:t>
            </a:r>
          </a:p>
        </p:txBody>
      </p:sp>
    </p:spTree>
    <p:custDataLst>
      <p:tags r:id="rId1"/>
    </p:custDataLst>
    <p:extLst>
      <p:ext uri="{BB962C8B-B14F-4D97-AF65-F5344CB8AC3E}">
        <p14:creationId xmlns:p14="http://schemas.microsoft.com/office/powerpoint/2010/main" val="31361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646331"/>
          </a:xfrm>
          <a:prstGeom prst="rect">
            <a:avLst/>
          </a:prstGeom>
          <a:noFill/>
        </p:spPr>
        <p:txBody>
          <a:bodyPr wrap="square">
            <a:spAutoFit/>
          </a:bodyPr>
          <a:lstStyle/>
          <a:p>
            <a:pPr algn="just"/>
            <a:r>
              <a:rPr lang="en-US" sz="3600" b="1"/>
              <a:t>4. Dựa vào tranh, đặt câu theo yêu cầu.</a:t>
            </a:r>
          </a:p>
        </p:txBody>
      </p:sp>
      <p:sp>
        <p:nvSpPr>
          <p:cNvPr id="4" name="TextBox 3">
            <a:extLst>
              <a:ext uri="{FF2B5EF4-FFF2-40B4-BE49-F238E27FC236}">
                <a16:creationId xmlns:a16="http://schemas.microsoft.com/office/drawing/2014/main" id="{10A0E5B0-ADF4-0136-A6D7-DBE2686C1042}"/>
              </a:ext>
            </a:extLst>
          </p:cNvPr>
          <p:cNvSpPr txBox="1"/>
          <p:nvPr/>
        </p:nvSpPr>
        <p:spPr>
          <a:xfrm>
            <a:off x="1014901" y="4221147"/>
            <a:ext cx="11146937" cy="646331"/>
          </a:xfrm>
          <a:prstGeom prst="rect">
            <a:avLst/>
          </a:prstGeom>
          <a:noFill/>
        </p:spPr>
        <p:txBody>
          <a:bodyPr wrap="square">
            <a:spAutoFit/>
          </a:bodyPr>
          <a:lstStyle/>
          <a:p>
            <a:r>
              <a:rPr lang="vi-VN" sz="3600"/>
              <a:t>b. Chủ ngữ là danh từ chỉ vật.</a:t>
            </a:r>
          </a:p>
        </p:txBody>
      </p:sp>
      <p:pic>
        <p:nvPicPr>
          <p:cNvPr id="1026" name="Picture 2" descr="Bài 5: Tờ báo tường của tôi Tiếng Việt lớp 4 Kết nối tri thức">
            <a:extLst>
              <a:ext uri="{FF2B5EF4-FFF2-40B4-BE49-F238E27FC236}">
                <a16:creationId xmlns:a16="http://schemas.microsoft.com/office/drawing/2014/main" id="{C4C86F33-8D99-F7B2-9706-D7D8E898D19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05444" y="1058985"/>
            <a:ext cx="5412211" cy="3139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683DD-01F8-9737-D376-94F68382B6FD}"/>
              </a:ext>
            </a:extLst>
          </p:cNvPr>
          <p:cNvSpPr txBox="1"/>
          <p:nvPr/>
        </p:nvSpPr>
        <p:spPr>
          <a:xfrm>
            <a:off x="1458280" y="5082344"/>
            <a:ext cx="9506537" cy="646331"/>
          </a:xfrm>
          <a:prstGeom prst="rect">
            <a:avLst/>
          </a:prstGeom>
          <a:noFill/>
        </p:spPr>
        <p:txBody>
          <a:bodyPr wrap="square">
            <a:spAutoFit/>
          </a:bodyPr>
          <a:lstStyle/>
          <a:p>
            <a:pPr algn="just"/>
            <a:r>
              <a:rPr lang="en-US" sz="3600" b="1">
                <a:solidFill>
                  <a:srgbClr val="C00000"/>
                </a:solidFill>
              </a:rPr>
              <a:t>Đàn gà chăm chỉ nhặt thóc.</a:t>
            </a:r>
          </a:p>
        </p:txBody>
      </p:sp>
    </p:spTree>
    <p:custDataLst>
      <p:tags r:id="rId1"/>
    </p:custDataLst>
    <p:extLst>
      <p:ext uri="{BB962C8B-B14F-4D97-AF65-F5344CB8AC3E}">
        <p14:creationId xmlns:p14="http://schemas.microsoft.com/office/powerpoint/2010/main" val="32024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ẩm nang cho mentee - Vietnam Alumni Mentoring">
            <a:extLst>
              <a:ext uri="{FF2B5EF4-FFF2-40B4-BE49-F238E27FC236}">
                <a16:creationId xmlns:a16="http://schemas.microsoft.com/office/drawing/2014/main" id="{903461B4-AE7E-FADC-FF2B-E8FFDFA71D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569" r="32391" b="16311"/>
          <a:stretch/>
        </p:blipFill>
        <p:spPr bwMode="auto">
          <a:xfrm>
            <a:off x="278147" y="3017632"/>
            <a:ext cx="3550904" cy="38403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179A0BB-009B-3263-8574-69D2F4E06F52}"/>
              </a:ext>
            </a:extLst>
          </p:cNvPr>
          <p:cNvGrpSpPr/>
          <p:nvPr/>
        </p:nvGrpSpPr>
        <p:grpSpPr>
          <a:xfrm>
            <a:off x="4826447" y="685800"/>
            <a:ext cx="5841553" cy="2743200"/>
            <a:chOff x="6426647" y="1074601"/>
            <a:chExt cx="5163541" cy="2493662"/>
          </a:xfrm>
        </p:grpSpPr>
        <p:sp>
          <p:nvSpPr>
            <p:cNvPr id="3" name="Thought Bubble: Cloud 2">
              <a:extLst>
                <a:ext uri="{FF2B5EF4-FFF2-40B4-BE49-F238E27FC236}">
                  <a16:creationId xmlns:a16="http://schemas.microsoft.com/office/drawing/2014/main" id="{37E1FCCB-C964-8B61-DA11-FA1148149333}"/>
                </a:ext>
              </a:extLst>
            </p:cNvPr>
            <p:cNvSpPr/>
            <p:nvPr/>
          </p:nvSpPr>
          <p:spPr>
            <a:xfrm>
              <a:off x="6426647" y="1074601"/>
              <a:ext cx="5163541" cy="2493662"/>
            </a:xfrm>
            <a:prstGeom prst="cloudCallout">
              <a:avLst>
                <a:gd name="adj1" fmla="val -68651"/>
                <a:gd name="adj2" fmla="val 36279"/>
              </a:avLst>
            </a:prstGeom>
            <a:solidFill>
              <a:srgbClr val="FDF8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0000"/>
                </a:solidFill>
                <a:latin typeface="+mj-lt"/>
                <a:ea typeface="AvantGarde" panose="00000400000000000000" pitchFamily="2" charset="0"/>
                <a:cs typeface="AvantGarde" panose="00000400000000000000" pitchFamily="2" charset="0"/>
              </a:endParaRPr>
            </a:p>
          </p:txBody>
        </p:sp>
        <p:sp>
          <p:nvSpPr>
            <p:cNvPr id="7" name="TextBox 6">
              <a:extLst>
                <a:ext uri="{FF2B5EF4-FFF2-40B4-BE49-F238E27FC236}">
                  <a16:creationId xmlns:a16="http://schemas.microsoft.com/office/drawing/2014/main" id="{C76C822D-5BF6-6B99-7E01-5F7F065F9CDD}"/>
                </a:ext>
              </a:extLst>
            </p:cNvPr>
            <p:cNvSpPr txBox="1"/>
            <p:nvPr/>
          </p:nvSpPr>
          <p:spPr>
            <a:xfrm>
              <a:off x="7055307" y="1599574"/>
              <a:ext cx="3529027" cy="1594742"/>
            </a:xfrm>
            <a:prstGeom prst="rect">
              <a:avLst/>
            </a:prstGeom>
            <a:noFill/>
          </p:spPr>
          <p:txBody>
            <a:bodyPr wrap="square">
              <a:spAutoFit/>
            </a:bodyPr>
            <a:lstStyle/>
            <a:p>
              <a:pPr algn="ctr"/>
              <a:r>
                <a:rPr lang="en-US" sz="3600">
                  <a:solidFill>
                    <a:srgbClr val="000000"/>
                  </a:solidFill>
                  <a:latin typeface="+mj-lt"/>
                  <a:ea typeface="AvantGarde" panose="00000400000000000000" pitchFamily="2" charset="0"/>
                  <a:cs typeface="AvantGarde" panose="00000400000000000000" pitchFamily="2" charset="0"/>
                </a:rPr>
                <a:t>N</a:t>
              </a:r>
              <a:r>
                <a:rPr lang="en-US" sz="3600">
                  <a:latin typeface="+mj-lt"/>
                  <a:ea typeface="AvantGarde" panose="00000400000000000000" pitchFamily="2" charset="0"/>
                  <a:cs typeface="AvantGarde" panose="00000400000000000000" pitchFamily="2" charset="0"/>
                </a:rPr>
                <a:t>êu những hiểu biết của em về chủ ngữ?</a:t>
              </a:r>
              <a:endParaRPr lang="en-US" sz="3600">
                <a:solidFill>
                  <a:srgbClr val="000000"/>
                </a:solidFill>
                <a:latin typeface="+mj-lt"/>
                <a:ea typeface="AvantGarde" panose="00000400000000000000" pitchFamily="2" charset="0"/>
                <a:cs typeface="AvantGarde" panose="00000400000000000000" pitchFamily="2" charset="0"/>
              </a:endParaRPr>
            </a:p>
          </p:txBody>
        </p:sp>
      </p:grpSp>
    </p:spTree>
    <p:custDataLst>
      <p:tags r:id="rId1"/>
    </p:custDataLst>
    <p:extLst>
      <p:ext uri="{BB962C8B-B14F-4D97-AF65-F5344CB8AC3E}">
        <p14:creationId xmlns:p14="http://schemas.microsoft.com/office/powerpoint/2010/main" val="1246140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B6B61FF-A473-5FEF-1BA3-2C7DC4AAF74F}"/>
              </a:ext>
            </a:extLst>
          </p:cNvPr>
          <p:cNvSpPr/>
          <p:nvPr/>
        </p:nvSpPr>
        <p:spPr>
          <a:xfrm>
            <a:off x="947110" y="873526"/>
            <a:ext cx="10267617" cy="5059725"/>
          </a:xfrm>
          <a:custGeom>
            <a:avLst/>
            <a:gdLst>
              <a:gd name="connsiteX0" fmla="*/ 0 w 10267617"/>
              <a:gd name="connsiteY0" fmla="*/ 843304 h 5059725"/>
              <a:gd name="connsiteX1" fmla="*/ 843304 w 10267617"/>
              <a:gd name="connsiteY1" fmla="*/ 0 h 5059725"/>
              <a:gd name="connsiteX2" fmla="*/ 1589192 w 10267617"/>
              <a:gd name="connsiteY2" fmla="*/ 0 h 5059725"/>
              <a:gd name="connsiteX3" fmla="*/ 2420890 w 10267617"/>
              <a:gd name="connsiteY3" fmla="*/ 0 h 5059725"/>
              <a:gd name="connsiteX4" fmla="*/ 3080967 w 10267617"/>
              <a:gd name="connsiteY4" fmla="*/ 0 h 5059725"/>
              <a:gd name="connsiteX5" fmla="*/ 3483614 w 10267617"/>
              <a:gd name="connsiteY5" fmla="*/ 0 h 5059725"/>
              <a:gd name="connsiteX6" fmla="*/ 3972072 w 10267617"/>
              <a:gd name="connsiteY6" fmla="*/ 0 h 5059725"/>
              <a:gd name="connsiteX7" fmla="*/ 4803770 w 10267617"/>
              <a:gd name="connsiteY7" fmla="*/ 0 h 5059725"/>
              <a:gd name="connsiteX8" fmla="*/ 5635467 w 10267617"/>
              <a:gd name="connsiteY8" fmla="*/ 0 h 5059725"/>
              <a:gd name="connsiteX9" fmla="*/ 6381355 w 10267617"/>
              <a:gd name="connsiteY9" fmla="*/ 0 h 5059725"/>
              <a:gd name="connsiteX10" fmla="*/ 6784003 w 10267617"/>
              <a:gd name="connsiteY10" fmla="*/ 0 h 5059725"/>
              <a:gd name="connsiteX11" fmla="*/ 7272460 w 10267617"/>
              <a:gd name="connsiteY11" fmla="*/ 0 h 5059725"/>
              <a:gd name="connsiteX12" fmla="*/ 7932538 w 10267617"/>
              <a:gd name="connsiteY12" fmla="*/ 0 h 5059725"/>
              <a:gd name="connsiteX13" fmla="*/ 8420995 w 10267617"/>
              <a:gd name="connsiteY13" fmla="*/ 0 h 5059725"/>
              <a:gd name="connsiteX14" fmla="*/ 9424313 w 10267617"/>
              <a:gd name="connsiteY14" fmla="*/ 0 h 5059725"/>
              <a:gd name="connsiteX15" fmla="*/ 10267617 w 10267617"/>
              <a:gd name="connsiteY15" fmla="*/ 843304 h 5059725"/>
              <a:gd name="connsiteX16" fmla="*/ 10267617 w 10267617"/>
              <a:gd name="connsiteY16" fmla="*/ 1484196 h 5059725"/>
              <a:gd name="connsiteX17" fmla="*/ 10267617 w 10267617"/>
              <a:gd name="connsiteY17" fmla="*/ 2226282 h 5059725"/>
              <a:gd name="connsiteX18" fmla="*/ 10267617 w 10267617"/>
              <a:gd name="connsiteY18" fmla="*/ 2867174 h 5059725"/>
              <a:gd name="connsiteX19" fmla="*/ 10267617 w 10267617"/>
              <a:gd name="connsiteY19" fmla="*/ 3609260 h 5059725"/>
              <a:gd name="connsiteX20" fmla="*/ 10267617 w 10267617"/>
              <a:gd name="connsiteY20" fmla="*/ 4216421 h 5059725"/>
              <a:gd name="connsiteX21" fmla="*/ 9424313 w 10267617"/>
              <a:gd name="connsiteY21" fmla="*/ 5059725 h 5059725"/>
              <a:gd name="connsiteX22" fmla="*/ 8678425 w 10267617"/>
              <a:gd name="connsiteY22" fmla="*/ 5059725 h 5059725"/>
              <a:gd name="connsiteX23" fmla="*/ 7846727 w 10267617"/>
              <a:gd name="connsiteY23" fmla="*/ 5059725 h 5059725"/>
              <a:gd name="connsiteX24" fmla="*/ 7015030 w 10267617"/>
              <a:gd name="connsiteY24" fmla="*/ 5059725 h 5059725"/>
              <a:gd name="connsiteX25" fmla="*/ 6612382 w 10267617"/>
              <a:gd name="connsiteY25" fmla="*/ 5059725 h 5059725"/>
              <a:gd name="connsiteX26" fmla="*/ 6038115 w 10267617"/>
              <a:gd name="connsiteY26" fmla="*/ 5059725 h 5059725"/>
              <a:gd name="connsiteX27" fmla="*/ 5635467 w 10267617"/>
              <a:gd name="connsiteY27" fmla="*/ 5059725 h 5059725"/>
              <a:gd name="connsiteX28" fmla="*/ 4889580 w 10267617"/>
              <a:gd name="connsiteY28" fmla="*/ 5059725 h 5059725"/>
              <a:gd name="connsiteX29" fmla="*/ 4486932 w 10267617"/>
              <a:gd name="connsiteY29" fmla="*/ 5059725 h 5059725"/>
              <a:gd name="connsiteX30" fmla="*/ 3826855 w 10267617"/>
              <a:gd name="connsiteY30" fmla="*/ 5059725 h 5059725"/>
              <a:gd name="connsiteX31" fmla="*/ 2995157 w 10267617"/>
              <a:gd name="connsiteY31" fmla="*/ 5059725 h 5059725"/>
              <a:gd name="connsiteX32" fmla="*/ 2506700 w 10267617"/>
              <a:gd name="connsiteY32" fmla="*/ 5059725 h 5059725"/>
              <a:gd name="connsiteX33" fmla="*/ 2104052 w 10267617"/>
              <a:gd name="connsiteY33" fmla="*/ 5059725 h 5059725"/>
              <a:gd name="connsiteX34" fmla="*/ 1529785 w 10267617"/>
              <a:gd name="connsiteY34" fmla="*/ 5059725 h 5059725"/>
              <a:gd name="connsiteX35" fmla="*/ 843304 w 10267617"/>
              <a:gd name="connsiteY35" fmla="*/ 5059725 h 5059725"/>
              <a:gd name="connsiteX36" fmla="*/ 0 w 10267617"/>
              <a:gd name="connsiteY36" fmla="*/ 4216421 h 5059725"/>
              <a:gd name="connsiteX37" fmla="*/ 0 w 10267617"/>
              <a:gd name="connsiteY37" fmla="*/ 3609260 h 5059725"/>
              <a:gd name="connsiteX38" fmla="*/ 0 w 10267617"/>
              <a:gd name="connsiteY38" fmla="*/ 2968368 h 5059725"/>
              <a:gd name="connsiteX39" fmla="*/ 0 w 10267617"/>
              <a:gd name="connsiteY39" fmla="*/ 2361207 h 5059725"/>
              <a:gd name="connsiteX40" fmla="*/ 0 w 10267617"/>
              <a:gd name="connsiteY40" fmla="*/ 1754046 h 5059725"/>
              <a:gd name="connsiteX41" fmla="*/ 0 w 10267617"/>
              <a:gd name="connsiteY41" fmla="*/ 843304 h 50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67617" h="5059725" fill="none" extrusionOk="0">
                <a:moveTo>
                  <a:pt x="0" y="843304"/>
                </a:moveTo>
                <a:cubicBezTo>
                  <a:pt x="36059" y="359169"/>
                  <a:pt x="338611" y="-34974"/>
                  <a:pt x="843304" y="0"/>
                </a:cubicBezTo>
                <a:cubicBezTo>
                  <a:pt x="995519" y="4299"/>
                  <a:pt x="1422230" y="-23304"/>
                  <a:pt x="1589192" y="0"/>
                </a:cubicBezTo>
                <a:cubicBezTo>
                  <a:pt x="1756154" y="23304"/>
                  <a:pt x="2184535" y="19448"/>
                  <a:pt x="2420890" y="0"/>
                </a:cubicBezTo>
                <a:cubicBezTo>
                  <a:pt x="2657245" y="-19448"/>
                  <a:pt x="2869699" y="22387"/>
                  <a:pt x="3080967" y="0"/>
                </a:cubicBezTo>
                <a:cubicBezTo>
                  <a:pt x="3292235" y="-22387"/>
                  <a:pt x="3303699" y="-4525"/>
                  <a:pt x="3483614" y="0"/>
                </a:cubicBezTo>
                <a:cubicBezTo>
                  <a:pt x="3663529" y="4525"/>
                  <a:pt x="3776373" y="-24179"/>
                  <a:pt x="3972072" y="0"/>
                </a:cubicBezTo>
                <a:cubicBezTo>
                  <a:pt x="4167771" y="24179"/>
                  <a:pt x="4610255" y="4489"/>
                  <a:pt x="4803770" y="0"/>
                </a:cubicBezTo>
                <a:cubicBezTo>
                  <a:pt x="4997285" y="-4489"/>
                  <a:pt x="5242686" y="27610"/>
                  <a:pt x="5635467" y="0"/>
                </a:cubicBezTo>
                <a:cubicBezTo>
                  <a:pt x="6028248" y="-27610"/>
                  <a:pt x="6036541" y="-37049"/>
                  <a:pt x="6381355" y="0"/>
                </a:cubicBezTo>
                <a:cubicBezTo>
                  <a:pt x="6726169" y="37049"/>
                  <a:pt x="6690427" y="12811"/>
                  <a:pt x="6784003" y="0"/>
                </a:cubicBezTo>
                <a:cubicBezTo>
                  <a:pt x="6877579" y="-12811"/>
                  <a:pt x="7081043" y="2043"/>
                  <a:pt x="7272460" y="0"/>
                </a:cubicBezTo>
                <a:cubicBezTo>
                  <a:pt x="7463877" y="-2043"/>
                  <a:pt x="7682351" y="20756"/>
                  <a:pt x="7932538" y="0"/>
                </a:cubicBezTo>
                <a:cubicBezTo>
                  <a:pt x="8182725" y="-20756"/>
                  <a:pt x="8272174" y="-23072"/>
                  <a:pt x="8420995" y="0"/>
                </a:cubicBezTo>
                <a:cubicBezTo>
                  <a:pt x="8569816" y="23072"/>
                  <a:pt x="9097146" y="5601"/>
                  <a:pt x="9424313" y="0"/>
                </a:cubicBezTo>
                <a:cubicBezTo>
                  <a:pt x="9835752" y="50879"/>
                  <a:pt x="10315633" y="469809"/>
                  <a:pt x="10267617" y="843304"/>
                </a:cubicBezTo>
                <a:cubicBezTo>
                  <a:pt x="10242756" y="1028912"/>
                  <a:pt x="10271691" y="1262277"/>
                  <a:pt x="10267617" y="1484196"/>
                </a:cubicBezTo>
                <a:cubicBezTo>
                  <a:pt x="10263543" y="1706115"/>
                  <a:pt x="10276867" y="1963418"/>
                  <a:pt x="10267617" y="2226282"/>
                </a:cubicBezTo>
                <a:cubicBezTo>
                  <a:pt x="10258367" y="2489146"/>
                  <a:pt x="10251507" y="2589965"/>
                  <a:pt x="10267617" y="2867174"/>
                </a:cubicBezTo>
                <a:cubicBezTo>
                  <a:pt x="10283727" y="3144383"/>
                  <a:pt x="10270634" y="3243103"/>
                  <a:pt x="10267617" y="3609260"/>
                </a:cubicBezTo>
                <a:cubicBezTo>
                  <a:pt x="10264600" y="3975417"/>
                  <a:pt x="10278166" y="3978707"/>
                  <a:pt x="10267617" y="4216421"/>
                </a:cubicBezTo>
                <a:cubicBezTo>
                  <a:pt x="10254300" y="4642915"/>
                  <a:pt x="9795875" y="5030531"/>
                  <a:pt x="9424313" y="5059725"/>
                </a:cubicBezTo>
                <a:cubicBezTo>
                  <a:pt x="9190826" y="5079668"/>
                  <a:pt x="9002668" y="5061599"/>
                  <a:pt x="8678425" y="5059725"/>
                </a:cubicBezTo>
                <a:cubicBezTo>
                  <a:pt x="8354182" y="5057851"/>
                  <a:pt x="8024548" y="5044267"/>
                  <a:pt x="7846727" y="5059725"/>
                </a:cubicBezTo>
                <a:cubicBezTo>
                  <a:pt x="7668906" y="5075183"/>
                  <a:pt x="7376212" y="5054186"/>
                  <a:pt x="7015030" y="5059725"/>
                </a:cubicBezTo>
                <a:cubicBezTo>
                  <a:pt x="6653848" y="5065264"/>
                  <a:pt x="6753414" y="5063391"/>
                  <a:pt x="6612382" y="5059725"/>
                </a:cubicBezTo>
                <a:cubicBezTo>
                  <a:pt x="6471350" y="5056059"/>
                  <a:pt x="6183822" y="5050985"/>
                  <a:pt x="6038115" y="5059725"/>
                </a:cubicBezTo>
                <a:cubicBezTo>
                  <a:pt x="5892408" y="5068465"/>
                  <a:pt x="5741811" y="5066478"/>
                  <a:pt x="5635467" y="5059725"/>
                </a:cubicBezTo>
                <a:cubicBezTo>
                  <a:pt x="5529123" y="5052972"/>
                  <a:pt x="5089174" y="5042497"/>
                  <a:pt x="4889580" y="5059725"/>
                </a:cubicBezTo>
                <a:cubicBezTo>
                  <a:pt x="4689986" y="5076953"/>
                  <a:pt x="4600045" y="5078229"/>
                  <a:pt x="4486932" y="5059725"/>
                </a:cubicBezTo>
                <a:cubicBezTo>
                  <a:pt x="4373819" y="5041221"/>
                  <a:pt x="4021312" y="5087083"/>
                  <a:pt x="3826855" y="5059725"/>
                </a:cubicBezTo>
                <a:cubicBezTo>
                  <a:pt x="3632398" y="5032367"/>
                  <a:pt x="3256249" y="5024432"/>
                  <a:pt x="2995157" y="5059725"/>
                </a:cubicBezTo>
                <a:cubicBezTo>
                  <a:pt x="2734065" y="5095018"/>
                  <a:pt x="2668288" y="5061166"/>
                  <a:pt x="2506700" y="5059725"/>
                </a:cubicBezTo>
                <a:cubicBezTo>
                  <a:pt x="2345112" y="5058284"/>
                  <a:pt x="2235451" y="5066440"/>
                  <a:pt x="2104052" y="5059725"/>
                </a:cubicBezTo>
                <a:cubicBezTo>
                  <a:pt x="1972653" y="5053010"/>
                  <a:pt x="1788044" y="5059483"/>
                  <a:pt x="1529785" y="5059725"/>
                </a:cubicBezTo>
                <a:cubicBezTo>
                  <a:pt x="1271526" y="5059967"/>
                  <a:pt x="1153169" y="5083584"/>
                  <a:pt x="843304" y="5059725"/>
                </a:cubicBezTo>
                <a:cubicBezTo>
                  <a:pt x="329996" y="5049170"/>
                  <a:pt x="-45781" y="4697875"/>
                  <a:pt x="0" y="4216421"/>
                </a:cubicBezTo>
                <a:cubicBezTo>
                  <a:pt x="-24696" y="4024548"/>
                  <a:pt x="1383" y="3844864"/>
                  <a:pt x="0" y="3609260"/>
                </a:cubicBezTo>
                <a:cubicBezTo>
                  <a:pt x="-1383" y="3373656"/>
                  <a:pt x="14414" y="3192693"/>
                  <a:pt x="0" y="2968368"/>
                </a:cubicBezTo>
                <a:cubicBezTo>
                  <a:pt x="-14414" y="2744043"/>
                  <a:pt x="-614" y="2493565"/>
                  <a:pt x="0" y="2361207"/>
                </a:cubicBezTo>
                <a:cubicBezTo>
                  <a:pt x="614" y="2228849"/>
                  <a:pt x="14335" y="2030750"/>
                  <a:pt x="0" y="1754046"/>
                </a:cubicBezTo>
                <a:cubicBezTo>
                  <a:pt x="-14335" y="1477342"/>
                  <a:pt x="-28276" y="1142132"/>
                  <a:pt x="0" y="843304"/>
                </a:cubicBezTo>
                <a:close/>
              </a:path>
              <a:path w="10267617" h="5059725" stroke="0" extrusionOk="0">
                <a:moveTo>
                  <a:pt x="0" y="843304"/>
                </a:moveTo>
                <a:cubicBezTo>
                  <a:pt x="-58010" y="405463"/>
                  <a:pt x="384534" y="41988"/>
                  <a:pt x="843304" y="0"/>
                </a:cubicBezTo>
                <a:cubicBezTo>
                  <a:pt x="1082203" y="-29285"/>
                  <a:pt x="1204965" y="-24859"/>
                  <a:pt x="1503382" y="0"/>
                </a:cubicBezTo>
                <a:cubicBezTo>
                  <a:pt x="1801799" y="24859"/>
                  <a:pt x="2164282" y="36069"/>
                  <a:pt x="2335079" y="0"/>
                </a:cubicBezTo>
                <a:cubicBezTo>
                  <a:pt x="2505876" y="-36069"/>
                  <a:pt x="2886506" y="24849"/>
                  <a:pt x="3166777" y="0"/>
                </a:cubicBezTo>
                <a:cubicBezTo>
                  <a:pt x="3447048" y="-24849"/>
                  <a:pt x="3555584" y="15603"/>
                  <a:pt x="3741045" y="0"/>
                </a:cubicBezTo>
                <a:cubicBezTo>
                  <a:pt x="3926506" y="-15603"/>
                  <a:pt x="4271784" y="-24943"/>
                  <a:pt x="4486932" y="0"/>
                </a:cubicBezTo>
                <a:cubicBezTo>
                  <a:pt x="4702080" y="24943"/>
                  <a:pt x="5104175" y="-13844"/>
                  <a:pt x="5318630" y="0"/>
                </a:cubicBezTo>
                <a:cubicBezTo>
                  <a:pt x="5533085" y="13844"/>
                  <a:pt x="5755347" y="363"/>
                  <a:pt x="5978708" y="0"/>
                </a:cubicBezTo>
                <a:cubicBezTo>
                  <a:pt x="6202069" y="-363"/>
                  <a:pt x="6403655" y="-26300"/>
                  <a:pt x="6638785" y="0"/>
                </a:cubicBezTo>
                <a:cubicBezTo>
                  <a:pt x="6873915" y="26300"/>
                  <a:pt x="7121425" y="12535"/>
                  <a:pt x="7384673" y="0"/>
                </a:cubicBezTo>
                <a:cubicBezTo>
                  <a:pt x="7647921" y="-12535"/>
                  <a:pt x="7907927" y="29796"/>
                  <a:pt x="8130561" y="0"/>
                </a:cubicBezTo>
                <a:cubicBezTo>
                  <a:pt x="8353195" y="-29796"/>
                  <a:pt x="8531219" y="9445"/>
                  <a:pt x="8704828" y="0"/>
                </a:cubicBezTo>
                <a:cubicBezTo>
                  <a:pt x="8878437" y="-9445"/>
                  <a:pt x="9084116" y="26765"/>
                  <a:pt x="9424313" y="0"/>
                </a:cubicBezTo>
                <a:cubicBezTo>
                  <a:pt x="9843649" y="-39408"/>
                  <a:pt x="10256350" y="332861"/>
                  <a:pt x="10267617" y="843304"/>
                </a:cubicBezTo>
                <a:cubicBezTo>
                  <a:pt x="10244667" y="1057064"/>
                  <a:pt x="10243538" y="1228473"/>
                  <a:pt x="10267617" y="1450465"/>
                </a:cubicBezTo>
                <a:cubicBezTo>
                  <a:pt x="10291696" y="1672457"/>
                  <a:pt x="10276686" y="1966958"/>
                  <a:pt x="10267617" y="2192551"/>
                </a:cubicBezTo>
                <a:cubicBezTo>
                  <a:pt x="10258548" y="2418144"/>
                  <a:pt x="10244146" y="2708210"/>
                  <a:pt x="10267617" y="2900905"/>
                </a:cubicBezTo>
                <a:cubicBezTo>
                  <a:pt x="10291088" y="3093600"/>
                  <a:pt x="10270188" y="3258667"/>
                  <a:pt x="10267617" y="3474335"/>
                </a:cubicBezTo>
                <a:cubicBezTo>
                  <a:pt x="10265047" y="3690003"/>
                  <a:pt x="10292192" y="4036669"/>
                  <a:pt x="10267617" y="4216421"/>
                </a:cubicBezTo>
                <a:cubicBezTo>
                  <a:pt x="10312508" y="4694833"/>
                  <a:pt x="9889755" y="5027109"/>
                  <a:pt x="9424313" y="5059725"/>
                </a:cubicBezTo>
                <a:cubicBezTo>
                  <a:pt x="9305899" y="5065666"/>
                  <a:pt x="9137480" y="5048802"/>
                  <a:pt x="8935856" y="5059725"/>
                </a:cubicBezTo>
                <a:cubicBezTo>
                  <a:pt x="8734232" y="5070648"/>
                  <a:pt x="8302160" y="5060350"/>
                  <a:pt x="8104158" y="5059725"/>
                </a:cubicBezTo>
                <a:cubicBezTo>
                  <a:pt x="7906156" y="5059100"/>
                  <a:pt x="7661205" y="5059072"/>
                  <a:pt x="7444080" y="5059725"/>
                </a:cubicBezTo>
                <a:cubicBezTo>
                  <a:pt x="7226955" y="5060378"/>
                  <a:pt x="6788409" y="5071257"/>
                  <a:pt x="6612382" y="5059725"/>
                </a:cubicBezTo>
                <a:cubicBezTo>
                  <a:pt x="6436355" y="5048193"/>
                  <a:pt x="6088503" y="5087405"/>
                  <a:pt x="5866495" y="5059725"/>
                </a:cubicBezTo>
                <a:cubicBezTo>
                  <a:pt x="5644487" y="5032045"/>
                  <a:pt x="5588886" y="5079614"/>
                  <a:pt x="5463847" y="5059725"/>
                </a:cubicBezTo>
                <a:cubicBezTo>
                  <a:pt x="5338808" y="5039836"/>
                  <a:pt x="5120545" y="5053098"/>
                  <a:pt x="4975390" y="5059725"/>
                </a:cubicBezTo>
                <a:cubicBezTo>
                  <a:pt x="4830235" y="5066352"/>
                  <a:pt x="4542852" y="5038010"/>
                  <a:pt x="4229502" y="5059725"/>
                </a:cubicBezTo>
                <a:cubicBezTo>
                  <a:pt x="3916152" y="5081440"/>
                  <a:pt x="3893038" y="5063293"/>
                  <a:pt x="3655235" y="5059725"/>
                </a:cubicBezTo>
                <a:cubicBezTo>
                  <a:pt x="3417432" y="5056157"/>
                  <a:pt x="3085256" y="5046341"/>
                  <a:pt x="2823537" y="5059725"/>
                </a:cubicBezTo>
                <a:cubicBezTo>
                  <a:pt x="2561818" y="5073109"/>
                  <a:pt x="2301522" y="5023712"/>
                  <a:pt x="1991839" y="5059725"/>
                </a:cubicBezTo>
                <a:cubicBezTo>
                  <a:pt x="1682156" y="5095738"/>
                  <a:pt x="1537391" y="5037438"/>
                  <a:pt x="1417572" y="5059725"/>
                </a:cubicBezTo>
                <a:cubicBezTo>
                  <a:pt x="1297753" y="5082012"/>
                  <a:pt x="999318" y="5040474"/>
                  <a:pt x="843304" y="5059725"/>
                </a:cubicBezTo>
                <a:cubicBezTo>
                  <a:pt x="378507" y="5029772"/>
                  <a:pt x="-13960" y="4659663"/>
                  <a:pt x="0" y="4216421"/>
                </a:cubicBezTo>
                <a:cubicBezTo>
                  <a:pt x="-12734" y="3889126"/>
                  <a:pt x="2621" y="3813175"/>
                  <a:pt x="0" y="3508066"/>
                </a:cubicBezTo>
                <a:cubicBezTo>
                  <a:pt x="-2621" y="3202957"/>
                  <a:pt x="-19182" y="3033382"/>
                  <a:pt x="0" y="2867174"/>
                </a:cubicBezTo>
                <a:cubicBezTo>
                  <a:pt x="19182" y="2700966"/>
                  <a:pt x="27390" y="2470496"/>
                  <a:pt x="0" y="2293744"/>
                </a:cubicBezTo>
                <a:cubicBezTo>
                  <a:pt x="-27390" y="2116992"/>
                  <a:pt x="30292" y="1850980"/>
                  <a:pt x="0" y="1652852"/>
                </a:cubicBezTo>
                <a:cubicBezTo>
                  <a:pt x="-30292" y="1454724"/>
                  <a:pt x="16023" y="1122287"/>
                  <a:pt x="0" y="843304"/>
                </a:cubicBezTo>
                <a:close/>
              </a:path>
            </a:pathLst>
          </a:custGeom>
          <a:solidFill>
            <a:srgbClr val="FFFFFF"/>
          </a:solidFill>
          <a:ln>
            <a:solidFill>
              <a:srgbClr val="C00000"/>
            </a:solidFill>
            <a:prstDash val="solid"/>
            <a:extLst>
              <a:ext uri="{C807C97D-BFC1-408E-A445-0C87EB9F89A2}">
                <ask:lineSketchStyleProps xmlns:ask="http://schemas.microsoft.com/office/drawing/2018/sketchyshapes" xmlns="" sd="2553678120">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5400">
                <a:solidFill>
                  <a:srgbClr val="000000"/>
                </a:solidFill>
              </a:rPr>
              <a:t>    	</a:t>
            </a:r>
            <a:r>
              <a:rPr lang="en-US" sz="5400">
                <a:solidFill>
                  <a:srgbClr val="C00000"/>
                </a:solidFill>
              </a:rPr>
              <a:t> Chủ ngữ nêu người, vật, hiện tượng tự nhiên,… được nói đến trong câu. Chủ ngữ trả lời cho câu hỏi có từ ngữ để hỏi: </a:t>
            </a:r>
            <a:r>
              <a:rPr lang="en-US" sz="5400" i="1">
                <a:solidFill>
                  <a:srgbClr val="C00000"/>
                </a:solidFill>
              </a:rPr>
              <a:t>ai, cái gì, con gì,…</a:t>
            </a:r>
            <a:endParaRPr lang="en-US" sz="5400">
              <a:solidFill>
                <a:srgbClr val="000000"/>
              </a:solidFill>
            </a:endParaRPr>
          </a:p>
        </p:txBody>
      </p:sp>
    </p:spTree>
    <p:custDataLst>
      <p:tags r:id="rId1"/>
    </p:custDataLst>
    <p:extLst>
      <p:ext uri="{BB962C8B-B14F-4D97-AF65-F5344CB8AC3E}">
        <p14:creationId xmlns:p14="http://schemas.microsoft.com/office/powerpoint/2010/main" val="29108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07C9B0-40C8-D078-A794-F0CB739FDC1A}"/>
              </a:ext>
            </a:extLst>
          </p:cNvPr>
          <p:cNvGrpSpPr/>
          <p:nvPr/>
        </p:nvGrpSpPr>
        <p:grpSpPr>
          <a:xfrm>
            <a:off x="2627524" y="995494"/>
            <a:ext cx="6906789" cy="1671505"/>
            <a:chOff x="1469318" y="600821"/>
            <a:chExt cx="9192937" cy="1521598"/>
          </a:xfrm>
          <a:solidFill>
            <a:srgbClr val="92D050"/>
          </a:solidFill>
        </p:grpSpPr>
        <p:grpSp>
          <p:nvGrpSpPr>
            <p:cNvPr id="3" name="Google Shape;1177;p37">
              <a:extLst>
                <a:ext uri="{FF2B5EF4-FFF2-40B4-BE49-F238E27FC236}">
                  <a16:creationId xmlns:a16="http://schemas.microsoft.com/office/drawing/2014/main" id="{613A191D-294D-02F9-07CD-5E318D442D11}"/>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id="{73A99A70-7A5D-56CF-46EC-80286540238E}"/>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id="{96A671A5-6C98-D0F2-A9A2-7427AF99991A}"/>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id="{04D25203-7C75-EA30-5F99-4DC93B33A83B}"/>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id="{31A312D6-4631-860E-F3DB-3FF80FF4D91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id="{46A5FEE0-96AA-44EA-CD35-04A49127AEEA}"/>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id="{7FD8A034-A3CE-E26B-F8D0-31652B4ACB92}"/>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id="{A69016C8-B4F8-0968-8168-DDDEBDEE3E28}"/>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id="{E7CBA5FA-96EC-07A7-D9D0-D135751BCA96}"/>
                </a:ext>
              </a:extLst>
            </p:cNvPr>
            <p:cNvSpPr txBox="1"/>
            <p:nvPr/>
          </p:nvSpPr>
          <p:spPr>
            <a:xfrm>
              <a:off x="1469318" y="759245"/>
              <a:ext cx="9192937" cy="1204748"/>
            </a:xfrm>
            <a:prstGeom prst="rect">
              <a:avLst/>
            </a:prstGeom>
            <a:noFill/>
          </p:spPr>
          <p:txBody>
            <a:bodyPr wrap="square">
              <a:spAutoFit/>
            </a:bodyPr>
            <a:lstStyle/>
            <a:p>
              <a:pPr algn="ctr"/>
              <a:r>
                <a:rPr lang="en-US" sz="4000" b="1"/>
                <a:t>MỞ RỘNG</a:t>
              </a:r>
            </a:p>
            <a:p>
              <a:pPr algn="ctr"/>
              <a:r>
                <a:rPr lang="en-US" sz="4000" b="1"/>
                <a:t>VẬN DỤNG</a:t>
              </a:r>
            </a:p>
          </p:txBody>
        </p:sp>
      </p:grpSp>
      <p:pic>
        <p:nvPicPr>
          <p:cNvPr id="20" name="Picture 19">
            <a:extLst>
              <a:ext uri="{FF2B5EF4-FFF2-40B4-BE49-F238E27FC236}">
                <a16:creationId xmlns:a16="http://schemas.microsoft.com/office/drawing/2014/main" id="{487EF831-6E59-406B-C18D-30FCD4152091}"/>
              </a:ext>
            </a:extLst>
          </p:cNvPr>
          <p:cNvPicPr>
            <a:picLocks noChangeAspect="1"/>
          </p:cNvPicPr>
          <p:nvPr/>
        </p:nvPicPr>
        <p:blipFill>
          <a:blip r:embed="rId4"/>
          <a:stretch>
            <a:fillRect/>
          </a:stretch>
        </p:blipFill>
        <p:spPr>
          <a:xfrm>
            <a:off x="4223544" y="2948755"/>
            <a:ext cx="3714750" cy="3714750"/>
          </a:xfrm>
          <a:prstGeom prst="rect">
            <a:avLst/>
          </a:prstGeom>
        </p:spPr>
      </p:pic>
    </p:spTree>
    <p:custDataLst>
      <p:tags r:id="rId1"/>
    </p:custDataLst>
    <p:extLst>
      <p:ext uri="{BB962C8B-B14F-4D97-AF65-F5344CB8AC3E}">
        <p14:creationId xmlns:p14="http://schemas.microsoft.com/office/powerpoint/2010/main" val="1239186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550" y="3770108"/>
            <a:ext cx="8694738" cy="1225216"/>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pPr lvl="0" algn="just">
              <a:buClrTx/>
              <a:defRPr/>
            </a:pPr>
            <a:r>
              <a:rPr lang="en-US" sz="3600">
                <a:latin typeface="+mj-lt"/>
                <a:ea typeface="Arial-Rounded" pitchFamily="34" charset="0"/>
                <a:cs typeface="Arial-Rounded" pitchFamily="34" charset="0"/>
              </a:rPr>
              <a:t>B. </a:t>
            </a:r>
            <a:r>
              <a:rPr lang="en-US" sz="3600">
                <a:ea typeface="Arial-Rounded" pitchFamily="34" charset="0"/>
              </a:rPr>
              <a:t>Ướt từ đầu đến chân.</a:t>
            </a:r>
            <a:endParaRPr lang="vi-VN" sz="3600" dirty="0">
              <a:latin typeface="+mj-lt"/>
              <a:ea typeface="Arial-Rounded" pitchFamily="34" charset="0"/>
              <a:cs typeface="Arial-Rounded" pitchFamily="34" charset="0"/>
            </a:endParaRPr>
          </a:p>
        </p:txBody>
      </p:sp>
      <p:sp>
        <p:nvSpPr>
          <p:cNvPr id="3" name="Rectangle 2"/>
          <p:cNvSpPr/>
          <p:nvPr/>
        </p:nvSpPr>
        <p:spPr>
          <a:xfrm>
            <a:off x="1733550" y="2571755"/>
            <a:ext cx="8694738" cy="945122"/>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3600">
                <a:latin typeface="+mj-lt"/>
                <a:ea typeface="Arial-Rounded" pitchFamily="34" charset="0"/>
                <a:cs typeface="Arial-Rounded" pitchFamily="34" charset="0"/>
              </a:rPr>
              <a:t>A. Cậu bé gặp thú dữ.</a:t>
            </a:r>
            <a:endParaRPr lang="en-US" sz="3600"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8825" y="4016732"/>
            <a:ext cx="798097" cy="782741"/>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8288" y="2571755"/>
            <a:ext cx="807556" cy="778352"/>
          </a:xfrm>
          <a:prstGeom prst="rect">
            <a:avLst/>
          </a:prstGeom>
          <a:noFill/>
        </p:spPr>
      </p:pic>
      <p:sp>
        <p:nvSpPr>
          <p:cNvPr id="8" name="Rectangle: Rounded Corners 7"/>
          <p:cNvSpPr/>
          <p:nvPr/>
        </p:nvSpPr>
        <p:spPr>
          <a:xfrm>
            <a:off x="871045" y="721817"/>
            <a:ext cx="10419747" cy="885130"/>
          </a:xfrm>
          <a:prstGeom prst="roundRect">
            <a:avLst/>
          </a:prstGeom>
          <a:solidFill>
            <a:schemeClr val="bg2">
              <a:lumMod val="40000"/>
              <a:lumOff val="60000"/>
            </a:schemeClr>
          </a:solidFill>
        </p:spPr>
        <p:txBody>
          <a:bodyPr wrap="square" lIns="121725" tIns="60862" rIns="121725" bIns="60862">
            <a:spAutoFit/>
          </a:bodyPr>
          <a:lstStyle/>
          <a:p>
            <a:pPr algn="ctr"/>
            <a:r>
              <a:rPr lang="en-US" sz="4400" b="1">
                <a:latin typeface="+mn-lt"/>
                <a:ea typeface="Arial-Rounded" pitchFamily="34" charset="0"/>
                <a:cs typeface="Arial-Rounded" pitchFamily="34" charset="0"/>
              </a:rPr>
              <a:t>Câu nào khuyết chủ ngữ?</a:t>
            </a:r>
            <a:endParaRPr lang="en-US" sz="4400" b="1" dirty="0">
              <a:latin typeface="+mn-lt"/>
              <a:ea typeface="Arial-Rounded" pitchFamily="34" charset="0"/>
              <a:cs typeface="Arial-Rounded" pitchFamily="34" charset="0"/>
            </a:endParaRPr>
          </a:p>
        </p:txBody>
      </p:sp>
      <p:sp>
        <p:nvSpPr>
          <p:cNvPr id="6" name="Rectangle 5">
            <a:extLst>
              <a:ext uri="{FF2B5EF4-FFF2-40B4-BE49-F238E27FC236}">
                <a16:creationId xmlns:a16="http://schemas.microsoft.com/office/drawing/2014/main" id="{DC5195E2-38CB-5ECC-626B-5A75346C6419}"/>
              </a:ext>
            </a:extLst>
          </p:cNvPr>
          <p:cNvSpPr/>
          <p:nvPr/>
        </p:nvSpPr>
        <p:spPr>
          <a:xfrm>
            <a:off x="1733550" y="5279724"/>
            <a:ext cx="8694738" cy="945122"/>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3600">
                <a:latin typeface="+mj-lt"/>
                <a:ea typeface="Arial-Rounded" pitchFamily="34" charset="0"/>
                <a:cs typeface="Arial-Rounded" pitchFamily="34" charset="0"/>
              </a:rPr>
              <a:t>C. Lan giúp bạn làm bài tập.</a:t>
            </a:r>
            <a:endParaRPr lang="en-US" sz="3600" dirty="0">
              <a:latin typeface="+mj-lt"/>
              <a:ea typeface="Arial-Rounded" pitchFamily="34" charset="0"/>
              <a:cs typeface="Arial-Rounded" pitchFamily="34" charset="0"/>
            </a:endParaRPr>
          </a:p>
        </p:txBody>
      </p:sp>
      <p:pic>
        <p:nvPicPr>
          <p:cNvPr id="7" name="Picture 6">
            <a:extLst>
              <a:ext uri="{FF2B5EF4-FFF2-40B4-BE49-F238E27FC236}">
                <a16:creationId xmlns:a16="http://schemas.microsoft.com/office/drawing/2014/main" id="{69AC6E1D-B1A7-B718-3897-0892296406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8288" y="5279724"/>
            <a:ext cx="807556" cy="778352"/>
          </a:xfrm>
          <a:prstGeom prst="rect">
            <a:avLst/>
          </a:prstGeom>
          <a:noFill/>
        </p:spPr>
      </p:pic>
    </p:spTree>
    <p:custDataLst>
      <p:tags r:id="rId1"/>
    </p:custDataLst>
    <p:extLst>
      <p:ext uri="{BB962C8B-B14F-4D97-AF65-F5344CB8AC3E}">
        <p14:creationId xmlns:p14="http://schemas.microsoft.com/office/powerpoint/2010/main" val="347499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6"/>
                                        </p:tgtEl>
                                        <p:attrNameLst>
                                          <p:attrName>fillcolor</p:attrName>
                                        </p:attrNameLst>
                                      </p:cBhvr>
                                      <p:to>
                                        <a:schemeClr val="accent1"/>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61" presetID="1" presetClass="emph" presetSubtype="2" fill="hold" nodeType="withEffect">
                                  <p:stCondLst>
                                    <p:cond delay="500"/>
                                  </p:stCondLst>
                                  <p:childTnLst>
                                    <p:animClr clrSpc="rgb" dir="cw">
                                      <p:cBhvr>
                                        <p:cTn id="62" dur="250" fill="hold"/>
                                        <p:tgtEl>
                                          <p:spTgt spid="6"/>
                                        </p:tgtEl>
                                        <p:attrNameLst>
                                          <p:attrName>fillcolor</p:attrName>
                                        </p:attrNameLst>
                                      </p:cBhvr>
                                      <p:to>
                                        <a:schemeClr val="accent1"/>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strVal val="4*#ppt_w"/>
                                          </p:val>
                                        </p:tav>
                                        <p:tav tm="100000">
                                          <p:val>
                                            <p:strVal val="#ppt_w"/>
                                          </p:val>
                                        </p:tav>
                                      </p:tavLst>
                                    </p:anim>
                                    <p:anim calcmode="lin" valueType="num">
                                      <p:cBhvr>
                                        <p:cTn id="6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637" y="5191787"/>
            <a:ext cx="9052562" cy="1013706"/>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pPr lvl="0" algn="just">
              <a:buClrTx/>
              <a:defRPr/>
            </a:pPr>
            <a:r>
              <a:rPr lang="en-US" sz="4000">
                <a:latin typeface="+mj-lt"/>
                <a:ea typeface="Arial-Rounded" pitchFamily="34" charset="0"/>
                <a:cs typeface="Arial-Rounded" pitchFamily="34" charset="0"/>
              </a:rPr>
              <a:t>C. Cậu bé tìm đến đồn biên phòng.</a:t>
            </a:r>
            <a:endParaRPr lang="vi-VN" sz="4000" dirty="0">
              <a:latin typeface="+mj-lt"/>
              <a:ea typeface="Arial-Rounded" pitchFamily="34" charset="0"/>
              <a:cs typeface="Arial-Rounded" pitchFamily="34" charset="0"/>
            </a:endParaRPr>
          </a:p>
        </p:txBody>
      </p:sp>
      <p:sp>
        <p:nvSpPr>
          <p:cNvPr id="3" name="Rectangle 2"/>
          <p:cNvSpPr/>
          <p:nvPr/>
        </p:nvSpPr>
        <p:spPr>
          <a:xfrm>
            <a:off x="1554637" y="2561466"/>
            <a:ext cx="9052562" cy="1039634"/>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4000">
                <a:latin typeface="+mj-lt"/>
                <a:ea typeface="Arial-Rounded" pitchFamily="34" charset="0"/>
                <a:cs typeface="Arial-Rounded" pitchFamily="34" charset="0"/>
              </a:rPr>
              <a:t>A. </a:t>
            </a:r>
            <a:r>
              <a:rPr lang="en-US" sz="4000">
                <a:ea typeface="Arial-Rounded" pitchFamily="34" charset="0"/>
                <a:cs typeface="Arial-Rounded" pitchFamily="34" charset="0"/>
              </a:rPr>
              <a:t>Mây đen ùn ùn kéo đến.</a:t>
            </a:r>
            <a:endParaRPr lang="en-US" sz="4000"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5424" y="5137326"/>
            <a:ext cx="798097" cy="782741"/>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03421" y="2641699"/>
            <a:ext cx="807556" cy="778352"/>
          </a:xfrm>
          <a:prstGeom prst="rect">
            <a:avLst/>
          </a:prstGeom>
          <a:noFill/>
        </p:spPr>
      </p:pic>
      <p:sp>
        <p:nvSpPr>
          <p:cNvPr id="8" name="Rectangle: Rounded Corners 7"/>
          <p:cNvSpPr/>
          <p:nvPr/>
        </p:nvSpPr>
        <p:spPr>
          <a:xfrm>
            <a:off x="871044" y="478623"/>
            <a:ext cx="10419747" cy="1634271"/>
          </a:xfrm>
          <a:prstGeom prst="roundRect">
            <a:avLst/>
          </a:prstGeom>
          <a:solidFill>
            <a:schemeClr val="bg2">
              <a:lumMod val="40000"/>
              <a:lumOff val="60000"/>
            </a:schemeClr>
          </a:solidFill>
        </p:spPr>
        <p:txBody>
          <a:bodyPr wrap="square" lIns="121725" tIns="60862" rIns="121725" bIns="60862">
            <a:spAutoFit/>
          </a:bodyPr>
          <a:lstStyle/>
          <a:p>
            <a:pPr algn="ctr"/>
            <a:r>
              <a:rPr lang="en-US" sz="4400" b="1">
                <a:latin typeface="+mn-lt"/>
                <a:ea typeface="Arial-Rounded" pitchFamily="34" charset="0"/>
                <a:cs typeface="Arial-Rounded" pitchFamily="34" charset="0"/>
              </a:rPr>
              <a:t>Câu nào có chủ ngữ là </a:t>
            </a:r>
          </a:p>
          <a:p>
            <a:pPr algn="ctr"/>
            <a:r>
              <a:rPr lang="en-US" sz="4400" b="1">
                <a:latin typeface="+mn-lt"/>
                <a:ea typeface="Arial-Rounded" pitchFamily="34" charset="0"/>
                <a:cs typeface="Arial-Rounded" pitchFamily="34" charset="0"/>
              </a:rPr>
              <a:t>danh từ chỉ người?  </a:t>
            </a:r>
            <a:endParaRPr lang="en-US" sz="4400" b="1" dirty="0">
              <a:latin typeface="+mn-lt"/>
              <a:ea typeface="Arial-Rounded" pitchFamily="34" charset="0"/>
              <a:cs typeface="Arial-Rounded" pitchFamily="34" charset="0"/>
            </a:endParaRPr>
          </a:p>
        </p:txBody>
      </p:sp>
      <p:sp>
        <p:nvSpPr>
          <p:cNvPr id="7" name="Rectangle 6">
            <a:extLst>
              <a:ext uri="{FF2B5EF4-FFF2-40B4-BE49-F238E27FC236}">
                <a16:creationId xmlns:a16="http://schemas.microsoft.com/office/drawing/2014/main" id="{1607A3CB-2064-4331-BC1E-CCFC3BEEF8B0}"/>
              </a:ext>
            </a:extLst>
          </p:cNvPr>
          <p:cNvSpPr/>
          <p:nvPr/>
        </p:nvSpPr>
        <p:spPr>
          <a:xfrm>
            <a:off x="1554637" y="3895736"/>
            <a:ext cx="9052562" cy="1039634"/>
          </a:xfrm>
          <a:prstGeom prst="rect">
            <a:avLst/>
          </a:prstGeom>
          <a:solidFill>
            <a:schemeClr val="accent3">
              <a:lumMod val="20000"/>
              <a:lumOff val="80000"/>
            </a:schemeClr>
          </a:solidFill>
          <a:ln w="28575" cap="flat" cmpd="sng" algn="ctr">
            <a:noFill/>
            <a:prstDash val="solid"/>
            <a:miter lim="800000"/>
          </a:ln>
          <a:effectLst/>
        </p:spPr>
        <p:txBody>
          <a:bodyPr lIns="121725" tIns="60862" rIns="121725" bIns="60862" rtlCol="0" anchor="ctr"/>
          <a:lstStyle/>
          <a:p>
            <a:r>
              <a:rPr lang="en-US" sz="4000">
                <a:latin typeface="+mj-lt"/>
                <a:ea typeface="Arial-Rounded" pitchFamily="34" charset="0"/>
                <a:cs typeface="Arial-Rounded" pitchFamily="34" charset="0"/>
              </a:rPr>
              <a:t>B. </a:t>
            </a:r>
            <a:r>
              <a:rPr lang="en-US" sz="4000">
                <a:ea typeface="Arial-Rounded" pitchFamily="34" charset="0"/>
                <a:cs typeface="Arial-Rounded" pitchFamily="34" charset="0"/>
              </a:rPr>
              <a:t>Cây cối đâm chồi nảy lộc.</a:t>
            </a:r>
            <a:endParaRPr lang="en-US" sz="4000" dirty="0">
              <a:latin typeface="+mj-lt"/>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4D79E51F-E740-4E82-87A1-1CBC40178F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03421" y="3984105"/>
            <a:ext cx="807556" cy="778352"/>
          </a:xfrm>
          <a:prstGeom prst="rect">
            <a:avLst/>
          </a:prstGeom>
          <a:noFill/>
        </p:spPr>
      </p:pic>
    </p:spTree>
    <p:custDataLst>
      <p:tags r:id="rId1"/>
    </p:custDataLst>
    <p:extLst>
      <p:ext uri="{BB962C8B-B14F-4D97-AF65-F5344CB8AC3E}">
        <p14:creationId xmlns:p14="http://schemas.microsoft.com/office/powerpoint/2010/main" val="15469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7"/>
                                        </p:tgtEl>
                                        <p:attrNameLst>
                                          <p:attrName>fillcolor</p:attrName>
                                        </p:attrNameLst>
                                      </p:cBhvr>
                                      <p:to>
                                        <a:schemeClr val="accent1"/>
                                      </p:to>
                                    </p:animClr>
                                    <p:set>
                                      <p:cBhvr>
                                        <p:cTn id="59" dur="250" fill="hold"/>
                                        <p:tgtEl>
                                          <p:spTgt spid="7"/>
                                        </p:tgtEl>
                                        <p:attrNameLst>
                                          <p:attrName>fill.type</p:attrName>
                                        </p:attrNameLst>
                                      </p:cBhvr>
                                      <p:to>
                                        <p:strVal val="solid"/>
                                      </p:to>
                                    </p:set>
                                    <p:set>
                                      <p:cBhvr>
                                        <p:cTn id="60" dur="250" fill="hold"/>
                                        <p:tgtEl>
                                          <p:spTgt spid="7"/>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61" presetID="1" presetClass="emph" presetSubtype="2" fill="hold" nodeType="withEffect">
                                  <p:stCondLst>
                                    <p:cond delay="500"/>
                                  </p:stCondLst>
                                  <p:childTnLst>
                                    <p:animClr clrSpc="rgb" dir="cw">
                                      <p:cBhvr>
                                        <p:cTn id="62" dur="250" fill="hold"/>
                                        <p:tgtEl>
                                          <p:spTgt spid="7"/>
                                        </p:tgtEl>
                                        <p:attrNameLst>
                                          <p:attrName>fillcolor</p:attrName>
                                        </p:attrNameLst>
                                      </p:cBhvr>
                                      <p:to>
                                        <a:schemeClr val="accent1"/>
                                      </p:to>
                                    </p:animClr>
                                    <p:set>
                                      <p:cBhvr>
                                        <p:cTn id="63" dur="250" fill="hold"/>
                                        <p:tgtEl>
                                          <p:spTgt spid="7"/>
                                        </p:tgtEl>
                                        <p:attrNameLst>
                                          <p:attrName>fill.type</p:attrName>
                                        </p:attrNameLst>
                                      </p:cBhvr>
                                      <p:to>
                                        <p:strVal val="solid"/>
                                      </p:to>
                                    </p:set>
                                    <p:set>
                                      <p:cBhvr>
                                        <p:cTn id="64" dur="250" fill="hold"/>
                                        <p:tgtEl>
                                          <p:spTgt spid="7"/>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9"/>
                                        </p:tgtEl>
                                        <p:attrNameLst>
                                          <p:attrName>style.visibility</p:attrName>
                                        </p:attrNameLst>
                                      </p:cBhvr>
                                      <p:to>
                                        <p:strVal val="visible"/>
                                      </p:to>
                                    </p:set>
                                    <p:anim calcmode="lin" valueType="num">
                                      <p:cBhvr>
                                        <p:cTn id="67" dur="250" fill="hold"/>
                                        <p:tgtEl>
                                          <p:spTgt spid="9"/>
                                        </p:tgtEl>
                                        <p:attrNameLst>
                                          <p:attrName>ppt_w</p:attrName>
                                        </p:attrNameLst>
                                      </p:cBhvr>
                                      <p:tavLst>
                                        <p:tav tm="0">
                                          <p:val>
                                            <p:strVal val="4*#ppt_w"/>
                                          </p:val>
                                        </p:tav>
                                        <p:tav tm="100000">
                                          <p:val>
                                            <p:strVal val="#ppt_w"/>
                                          </p:val>
                                        </p:tav>
                                      </p:tavLst>
                                    </p:anim>
                                    <p:anim calcmode="lin" valueType="num">
                                      <p:cBhvr>
                                        <p:cTn id="6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7"/>
                  </p:tgtEl>
                </p:cond>
              </p:nextCondLst>
            </p:seq>
          </p:childTnLst>
        </p:cTn>
      </p:par>
    </p:tnLst>
    <p:bldLst>
      <p:bldP spid="2" grpId="0" animBg="1"/>
      <p:bldP spid="3" grpId="0" animBg="1"/>
      <p:bldP spid="8"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A5669-D1AE-5D95-D3B6-C381C7E94E45}"/>
              </a:ext>
            </a:extLst>
          </p:cNvPr>
          <p:cNvPicPr>
            <a:picLocks noChangeAspect="1"/>
          </p:cNvPicPr>
          <p:nvPr/>
        </p:nvPicPr>
        <p:blipFill rotWithShape="1">
          <a:blip r:embed="rId4"/>
          <a:srcRect b="20000"/>
          <a:stretch/>
        </p:blipFill>
        <p:spPr>
          <a:xfrm>
            <a:off x="2688625" y="1376690"/>
            <a:ext cx="6841034" cy="5472827"/>
          </a:xfrm>
          <a:prstGeom prst="rect">
            <a:avLst/>
          </a:prstGeom>
        </p:spPr>
      </p:pic>
      <p:sp>
        <p:nvSpPr>
          <p:cNvPr id="2" name="TextBox 1">
            <a:extLst>
              <a:ext uri="{FF2B5EF4-FFF2-40B4-BE49-F238E27FC236}">
                <a16:creationId xmlns:a16="http://schemas.microsoft.com/office/drawing/2014/main" id="{9DBCD46A-1E4B-C39D-3DB2-832ABBAE2DFD}"/>
              </a:ext>
            </a:extLst>
          </p:cNvPr>
          <p:cNvSpPr txBox="1"/>
          <p:nvPr/>
        </p:nvSpPr>
        <p:spPr>
          <a:xfrm>
            <a:off x="2720041" y="1145330"/>
            <a:ext cx="6721756" cy="122295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83" b="1" i="0" u="none" strike="noStrike" kern="0" cap="none" spc="0" normalizeH="0" baseline="0" noProof="0">
                <a:ln>
                  <a:noFill/>
                </a:ln>
                <a:solidFill>
                  <a:srgbClr val="000000"/>
                </a:solidFill>
                <a:effectLst/>
                <a:uLnTx/>
                <a:uFillTx/>
                <a:latin typeface="Arial"/>
                <a:ea typeface="+mn-ea"/>
                <a:cs typeface="+mn-cs"/>
                <a:sym typeface="Arial"/>
              </a:rPr>
              <a:t>KHỞI ĐỘNG</a:t>
            </a:r>
          </a:p>
        </p:txBody>
      </p:sp>
    </p:spTree>
    <p:custDataLst>
      <p:tags r:id="rId1"/>
    </p:custDataLst>
    <p:extLst>
      <p:ext uri="{BB962C8B-B14F-4D97-AF65-F5344CB8AC3E}">
        <p14:creationId xmlns:p14="http://schemas.microsoft.com/office/powerpoint/2010/main" val="175658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2"/>
        <p:cNvGrpSpPr/>
        <p:nvPr/>
      </p:nvGrpSpPr>
      <p:grpSpPr>
        <a:xfrm>
          <a:off x="0" y="0"/>
          <a:ext cx="0" cy="0"/>
          <a:chOff x="0" y="0"/>
          <a:chExt cx="0" cy="0"/>
        </a:xfrm>
      </p:grpSpPr>
      <p:sp>
        <p:nvSpPr>
          <p:cNvPr id="4383" name="Google Shape;4383;p45"/>
          <p:cNvSpPr/>
          <p:nvPr/>
        </p:nvSpPr>
        <p:spPr>
          <a:xfrm>
            <a:off x="2131345" y="928030"/>
            <a:ext cx="7899148" cy="3751762"/>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11500"/>
              <a:t>DẶN DÒ</a:t>
            </a:r>
            <a:endParaRPr sz="11500"/>
          </a:p>
        </p:txBody>
      </p:sp>
      <p:grpSp>
        <p:nvGrpSpPr>
          <p:cNvPr id="4554" name="Google Shape;4554;p45"/>
          <p:cNvGrpSpPr/>
          <p:nvPr/>
        </p:nvGrpSpPr>
        <p:grpSpPr>
          <a:xfrm>
            <a:off x="1252828" y="276209"/>
            <a:ext cx="9873963" cy="5956701"/>
            <a:chOff x="1101069" y="1010541"/>
            <a:chExt cx="8677900" cy="5235148"/>
          </a:xfrm>
        </p:grpSpPr>
        <p:sp>
          <p:nvSpPr>
            <p:cNvPr id="4555" name="Google Shape;4555;p45"/>
            <p:cNvSpPr/>
            <p:nvPr/>
          </p:nvSpPr>
          <p:spPr>
            <a:xfrm rot="696579">
              <a:off x="1128175" y="3075237"/>
              <a:ext cx="318366" cy="301755"/>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6" name="Google Shape;4556;p45"/>
            <p:cNvSpPr/>
            <p:nvPr/>
          </p:nvSpPr>
          <p:spPr>
            <a:xfrm>
              <a:off x="6913376" y="1010541"/>
              <a:ext cx="314213" cy="29033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7" name="Google Shape;4557;p45"/>
            <p:cNvSpPr/>
            <p:nvPr/>
          </p:nvSpPr>
          <p:spPr>
            <a:xfrm rot="-2546038">
              <a:off x="9407963" y="4877729"/>
              <a:ext cx="314208" cy="29033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endParaRPr sz="1593"/>
            </a:p>
          </p:txBody>
        </p:sp>
        <p:sp>
          <p:nvSpPr>
            <p:cNvPr id="4558" name="Google Shape;4558;p45"/>
            <p:cNvSpPr/>
            <p:nvPr/>
          </p:nvSpPr>
          <p:spPr>
            <a:xfrm rot="-2546038">
              <a:off x="4550213" y="5887379"/>
              <a:ext cx="314208" cy="29033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endParaRPr sz="1593"/>
            </a:p>
          </p:txBody>
        </p:sp>
      </p:grpSp>
      <p:pic>
        <p:nvPicPr>
          <p:cNvPr id="3" name="Picture 2">
            <a:extLst>
              <a:ext uri="{FF2B5EF4-FFF2-40B4-BE49-F238E27FC236}">
                <a16:creationId xmlns:a16="http://schemas.microsoft.com/office/drawing/2014/main" id="{679ABE2D-035D-63A8-3E35-4BA39A61000E}"/>
              </a:ext>
            </a:extLst>
          </p:cNvPr>
          <p:cNvPicPr>
            <a:picLocks noChangeAspect="1"/>
          </p:cNvPicPr>
          <p:nvPr/>
        </p:nvPicPr>
        <p:blipFill>
          <a:blip r:embed="rId4"/>
          <a:stretch>
            <a:fillRect/>
          </a:stretch>
        </p:blipFill>
        <p:spPr>
          <a:xfrm>
            <a:off x="4408606" y="4345910"/>
            <a:ext cx="3344626" cy="2803911"/>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DDF1E7-18A2-2539-434E-D19144564C27}"/>
              </a:ext>
            </a:extLst>
          </p:cNvPr>
          <p:cNvSpPr txBox="1"/>
          <p:nvPr/>
        </p:nvSpPr>
        <p:spPr>
          <a:xfrm>
            <a:off x="1429423" y="851931"/>
            <a:ext cx="10905708" cy="646331"/>
          </a:xfrm>
          <a:prstGeom prst="rect">
            <a:avLst/>
          </a:prstGeom>
          <a:noFill/>
        </p:spPr>
        <p:txBody>
          <a:bodyPr wrap="square">
            <a:spAutoFit/>
          </a:bodyPr>
          <a:lstStyle/>
          <a:p>
            <a:pPr algn="just"/>
            <a:r>
              <a:rPr lang="en-US" sz="3600" b="1"/>
              <a:t>Thử tài tìm chủ ngữ, vị ngữ trong câu sau:</a:t>
            </a:r>
          </a:p>
        </p:txBody>
      </p:sp>
      <p:sp>
        <p:nvSpPr>
          <p:cNvPr id="4" name="TextBox 3">
            <a:extLst>
              <a:ext uri="{FF2B5EF4-FFF2-40B4-BE49-F238E27FC236}">
                <a16:creationId xmlns:a16="http://schemas.microsoft.com/office/drawing/2014/main" id="{23B7AD28-12EE-DB1E-31B9-7CFE8AE72269}"/>
              </a:ext>
            </a:extLst>
          </p:cNvPr>
          <p:cNvSpPr txBox="1"/>
          <p:nvPr/>
        </p:nvSpPr>
        <p:spPr>
          <a:xfrm>
            <a:off x="909419" y="2389166"/>
            <a:ext cx="10905708" cy="1015663"/>
          </a:xfrm>
          <a:prstGeom prst="rect">
            <a:avLst/>
          </a:prstGeom>
          <a:noFill/>
        </p:spPr>
        <p:txBody>
          <a:bodyPr wrap="square">
            <a:spAutoFit/>
          </a:bodyPr>
          <a:lstStyle/>
          <a:p>
            <a:pPr algn="just"/>
            <a:r>
              <a:rPr lang="en-US" sz="6000" b="1"/>
              <a:t>Mai thích mấy chậu hoa lắm.</a:t>
            </a:r>
          </a:p>
        </p:txBody>
      </p:sp>
      <p:sp>
        <p:nvSpPr>
          <p:cNvPr id="8" name="TextBox 7">
            <a:extLst>
              <a:ext uri="{FF2B5EF4-FFF2-40B4-BE49-F238E27FC236}">
                <a16:creationId xmlns:a16="http://schemas.microsoft.com/office/drawing/2014/main" id="{7E823C67-7B34-3FAD-F242-3B4F1FD1CFAF}"/>
              </a:ext>
            </a:extLst>
          </p:cNvPr>
          <p:cNvSpPr txBox="1"/>
          <p:nvPr/>
        </p:nvSpPr>
        <p:spPr>
          <a:xfrm>
            <a:off x="909419" y="2389165"/>
            <a:ext cx="2255812" cy="1015663"/>
          </a:xfrm>
          <a:prstGeom prst="rect">
            <a:avLst/>
          </a:prstGeom>
          <a:noFill/>
        </p:spPr>
        <p:txBody>
          <a:bodyPr wrap="square">
            <a:spAutoFit/>
          </a:bodyPr>
          <a:lstStyle/>
          <a:p>
            <a:pPr algn="just"/>
            <a:r>
              <a:rPr lang="en-US" sz="6000" b="1">
                <a:solidFill>
                  <a:srgbClr val="C00000"/>
                </a:solidFill>
              </a:rPr>
              <a:t>Mai</a:t>
            </a:r>
          </a:p>
        </p:txBody>
      </p:sp>
      <p:sp>
        <p:nvSpPr>
          <p:cNvPr id="9" name="TextBox 8">
            <a:extLst>
              <a:ext uri="{FF2B5EF4-FFF2-40B4-BE49-F238E27FC236}">
                <a16:creationId xmlns:a16="http://schemas.microsoft.com/office/drawing/2014/main" id="{47389CD5-1BEA-744E-4339-44D1F1D47E0E}"/>
              </a:ext>
            </a:extLst>
          </p:cNvPr>
          <p:cNvSpPr txBox="1"/>
          <p:nvPr/>
        </p:nvSpPr>
        <p:spPr>
          <a:xfrm>
            <a:off x="2384791" y="2379009"/>
            <a:ext cx="8850043" cy="1015663"/>
          </a:xfrm>
          <a:prstGeom prst="rect">
            <a:avLst/>
          </a:prstGeom>
          <a:noFill/>
        </p:spPr>
        <p:txBody>
          <a:bodyPr wrap="square">
            <a:spAutoFit/>
          </a:bodyPr>
          <a:lstStyle/>
          <a:p>
            <a:pPr algn="just"/>
            <a:r>
              <a:rPr lang="en-US" sz="6000" b="1">
                <a:solidFill>
                  <a:srgbClr val="00B0F0"/>
                </a:solidFill>
              </a:rPr>
              <a:t>thích mấy chậu hoa lắm</a:t>
            </a:r>
          </a:p>
        </p:txBody>
      </p:sp>
      <p:sp>
        <p:nvSpPr>
          <p:cNvPr id="11" name="TextBox 10">
            <a:extLst>
              <a:ext uri="{FF2B5EF4-FFF2-40B4-BE49-F238E27FC236}">
                <a16:creationId xmlns:a16="http://schemas.microsoft.com/office/drawing/2014/main" id="{4A662A64-A952-175D-05CE-AC0FE013CA8C}"/>
              </a:ext>
            </a:extLst>
          </p:cNvPr>
          <p:cNvSpPr txBox="1"/>
          <p:nvPr/>
        </p:nvSpPr>
        <p:spPr>
          <a:xfrm>
            <a:off x="1171056" y="3255161"/>
            <a:ext cx="1266884" cy="646331"/>
          </a:xfrm>
          <a:prstGeom prst="rect">
            <a:avLst/>
          </a:prstGeom>
          <a:noFill/>
        </p:spPr>
        <p:txBody>
          <a:bodyPr wrap="square">
            <a:spAutoFit/>
          </a:bodyPr>
          <a:lstStyle/>
          <a:p>
            <a:pPr algn="just"/>
            <a:r>
              <a:rPr lang="en-US" sz="3600" b="1"/>
              <a:t>CN</a:t>
            </a:r>
          </a:p>
        </p:txBody>
      </p:sp>
      <p:sp>
        <p:nvSpPr>
          <p:cNvPr id="12" name="TextBox 11">
            <a:extLst>
              <a:ext uri="{FF2B5EF4-FFF2-40B4-BE49-F238E27FC236}">
                <a16:creationId xmlns:a16="http://schemas.microsoft.com/office/drawing/2014/main" id="{D04E87ED-68B3-25F7-E59D-AF96C83A5179}"/>
              </a:ext>
            </a:extLst>
          </p:cNvPr>
          <p:cNvSpPr txBox="1"/>
          <p:nvPr/>
        </p:nvSpPr>
        <p:spPr>
          <a:xfrm>
            <a:off x="6080919" y="3258731"/>
            <a:ext cx="1266884" cy="646331"/>
          </a:xfrm>
          <a:prstGeom prst="rect">
            <a:avLst/>
          </a:prstGeom>
          <a:noFill/>
        </p:spPr>
        <p:txBody>
          <a:bodyPr wrap="square">
            <a:spAutoFit/>
          </a:bodyPr>
          <a:lstStyle/>
          <a:p>
            <a:pPr algn="just"/>
            <a:r>
              <a:rPr lang="en-US" sz="3600" b="1"/>
              <a:t>VN</a:t>
            </a:r>
          </a:p>
        </p:txBody>
      </p:sp>
    </p:spTree>
    <p:custDataLst>
      <p:tags r:id="rId1"/>
    </p:custDataLst>
    <p:extLst>
      <p:ext uri="{BB962C8B-B14F-4D97-AF65-F5344CB8AC3E}">
        <p14:creationId xmlns:p14="http://schemas.microsoft.com/office/powerpoint/2010/main" val="31786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F93D87D-EA8A-919E-3DB2-4C0874D63353}"/>
              </a:ext>
            </a:extLst>
          </p:cNvPr>
          <p:cNvSpPr/>
          <p:nvPr/>
        </p:nvSpPr>
        <p:spPr>
          <a:xfrm>
            <a:off x="2194291" y="5607866"/>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Trang 26</a:t>
            </a:r>
          </a:p>
        </p:txBody>
      </p:sp>
      <p:sp>
        <p:nvSpPr>
          <p:cNvPr id="12" name="TextBox 11">
            <a:extLst>
              <a:ext uri="{FF2B5EF4-FFF2-40B4-BE49-F238E27FC236}">
                <a16:creationId xmlns:a16="http://schemas.microsoft.com/office/drawing/2014/main" id="{78906EF2-062C-F891-84FD-92BBB058251A}"/>
              </a:ext>
            </a:extLst>
          </p:cNvPr>
          <p:cNvSpPr txBox="1"/>
          <p:nvPr/>
        </p:nvSpPr>
        <p:spPr>
          <a:xfrm>
            <a:off x="604253" y="2187810"/>
            <a:ext cx="11123454" cy="2026087"/>
          </a:xfrm>
          <a:prstGeom prst="roundRect">
            <a:avLst/>
          </a:prstGeom>
          <a:noFill/>
          <a:ln>
            <a:solidFill>
              <a:srgbClr val="00B0F0"/>
            </a:solidFill>
            <a:prstDash val="lgDash"/>
          </a:ln>
        </p:spPr>
        <p:txBody>
          <a:bodyPr wrap="square">
            <a:spAutoFit/>
          </a:bodyPr>
          <a:lstStyle/>
          <a:p>
            <a:pPr algn="ctr">
              <a:spcBef>
                <a:spcPts val="1200"/>
              </a:spcBef>
              <a:spcAft>
                <a:spcPts val="1200"/>
              </a:spcAft>
            </a:pPr>
            <a:r>
              <a:rPr lang="en-US" sz="4400" b="1">
                <a:solidFill>
                  <a:srgbClr val="C00000"/>
                </a:solidFill>
              </a:rPr>
              <a:t>LUYỆN TỪ VÀ CÂU:</a:t>
            </a:r>
            <a:endParaRPr lang="en-US" sz="4800" b="1">
              <a:solidFill>
                <a:srgbClr val="C00000"/>
              </a:solidFill>
            </a:endParaRPr>
          </a:p>
          <a:p>
            <a:pPr algn="ctr">
              <a:spcBef>
                <a:spcPts val="600"/>
              </a:spcBef>
            </a:pPr>
            <a:r>
              <a:rPr lang="en-US" sz="5400" b="1">
                <a:solidFill>
                  <a:srgbClr val="C00000"/>
                </a:solidFill>
              </a:rPr>
              <a:t>LUYỆN TẬP VỀ CHỦ NGỮ</a:t>
            </a:r>
            <a:endParaRPr lang="en-US" sz="4000" b="1">
              <a:solidFill>
                <a:srgbClr val="C00000"/>
              </a:solidFill>
            </a:endParaRPr>
          </a:p>
        </p:txBody>
      </p:sp>
      <p:sp>
        <p:nvSpPr>
          <p:cNvPr id="4" name="Rectangle 6"/>
          <p:cNvSpPr>
            <a:spLocks noChangeArrowheads="1"/>
          </p:cNvSpPr>
          <p:nvPr/>
        </p:nvSpPr>
        <p:spPr bwMode="auto">
          <a:xfrm>
            <a:off x="1186583" y="261498"/>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600" b="1" kern="1200" dirty="0">
                <a:solidFill>
                  <a:prstClr val="black"/>
                </a:solidFill>
                <a:latin typeface="Times New Roman" pitchFamily="18" charset="0"/>
                <a:cs typeface="Times New Roman" pitchFamily="18" charset="0"/>
              </a:rPr>
              <a:t>TRƯỜNG TIỂU HỌC </a:t>
            </a:r>
            <a:r>
              <a:rPr lang="en-US" sz="2600" b="1" kern="1200" dirty="0" smtClean="0">
                <a:solidFill>
                  <a:prstClr val="black"/>
                </a:solidFill>
                <a:latin typeface="Times New Roman" pitchFamily="18" charset="0"/>
                <a:cs typeface="Times New Roman" pitchFamily="18" charset="0"/>
              </a:rPr>
              <a:t>QUANG TRUNG</a:t>
            </a:r>
            <a:endParaRPr lang="en-US" sz="2600" b="1" kern="1200" dirty="0">
              <a:solidFill>
                <a:prstClr val="black"/>
              </a:solidFill>
              <a:latin typeface="Times New Roman" pitchFamily="18" charset="0"/>
              <a:cs typeface="Times New Roman" pitchFamily="18" charset="0"/>
            </a:endParaRPr>
          </a:p>
          <a:p>
            <a:pPr algn="ctr" defTabSz="912114">
              <a:buClrTx/>
              <a:defRPr/>
            </a:pPr>
            <a:r>
              <a:rPr lang="en-US" sz="2600" b="1" kern="1200" dirty="0" err="1">
                <a:solidFill>
                  <a:prstClr val="black"/>
                </a:solidFill>
                <a:latin typeface="Times New Roman" pitchFamily="18" charset="0"/>
                <a:cs typeface="Times New Roman" pitchFamily="18" charset="0"/>
              </a:rPr>
              <a:t>Sách</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kết</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nối</a:t>
            </a:r>
            <a:r>
              <a:rPr lang="en-US" sz="2600" b="1" kern="1200" dirty="0">
                <a:solidFill>
                  <a:prstClr val="black"/>
                </a:solidFill>
                <a:latin typeface="Times New Roman" pitchFamily="18" charset="0"/>
                <a:cs typeface="Times New Roman" pitchFamily="18" charset="0"/>
              </a:rPr>
              <a:t> tri </a:t>
            </a:r>
            <a:r>
              <a:rPr lang="en-US" sz="2600" b="1" kern="1200" dirty="0" err="1">
                <a:solidFill>
                  <a:prstClr val="black"/>
                </a:solidFill>
                <a:latin typeface="Times New Roman" pitchFamily="18" charset="0"/>
                <a:cs typeface="Times New Roman" pitchFamily="18" charset="0"/>
              </a:rPr>
              <a:t>thức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với</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cuộc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sống</a:t>
            </a:r>
            <a:r>
              <a:rPr lang="en-US" sz="2600" b="1" kern="1200" dirty="0">
                <a:solidFill>
                  <a:prstClr val="black"/>
                </a:solidFill>
                <a:latin typeface="Times New Roman" pitchFamily="18" charset="0"/>
                <a:cs typeface="Times New Roman" pitchFamily="18" charset="0"/>
              </a:rPr>
              <a:t> – </a:t>
            </a:r>
            <a:r>
              <a:rPr lang="en-US" sz="2600" b="1" kern="1200" dirty="0" err="1">
                <a:solidFill>
                  <a:prstClr val="black"/>
                </a:solidFill>
                <a:latin typeface="Times New Roman" pitchFamily="18" charset="0"/>
                <a:cs typeface="Times New Roman" pitchFamily="18" charset="0"/>
              </a:rPr>
              <a:t>Lớp</a:t>
            </a:r>
            <a:r>
              <a:rPr lang="en-US" sz="2600" b="1" kern="1200" dirty="0">
                <a:solidFill>
                  <a:prstClr val="black"/>
                </a:solidFill>
                <a:latin typeface="Times New Roman" pitchFamily="18" charset="0"/>
                <a:cs typeface="Times New Roman" pitchFamily="18" charset="0"/>
              </a:rPr>
              <a:t> 4</a:t>
            </a:r>
          </a:p>
          <a:p>
            <a:pPr algn="ctr" defTabSz="912114">
              <a:buClrTx/>
              <a:defRPr/>
            </a:pP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Năm</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học</a:t>
            </a:r>
            <a:r>
              <a:rPr lang="en-US" sz="2600" b="1" kern="1200" dirty="0">
                <a:solidFill>
                  <a:prstClr val="black"/>
                </a:solidFill>
                <a:latin typeface="Times New Roman" pitchFamily="18" charset="0"/>
                <a:cs typeface="Times New Roman" pitchFamily="18" charset="0"/>
              </a:rPr>
              <a:t> 2024-2025</a:t>
            </a:r>
          </a:p>
          <a:p>
            <a:pPr algn="ctr" defTabSz="912114">
              <a:buClrTx/>
              <a:defRPr/>
            </a:pPr>
            <a:r>
              <a:rPr lang="en-US" sz="2600" b="1" kern="1200" dirty="0">
                <a:solidFill>
                  <a:prstClr val="black"/>
                </a:solidFill>
                <a:latin typeface="Times New Roman" pitchFamily="18" charset="0"/>
                <a:cs typeface="Times New Roman" pitchFamily="18" charset="0"/>
                <a:sym typeface="Wingdings" panose="05000000000000000000" pitchFamily="2" charset="2"/>
              </a:rPr>
              <a:t></a:t>
            </a:r>
            <a:endParaRPr lang="en-US" sz="2600" kern="1200" dirty="0">
              <a:solidFill>
                <a:prstClr val="black"/>
              </a:solidFill>
              <a:latin typeface="Times New Roman" pitchFamily="18" charset="0"/>
              <a:cs typeface="Times New Roman" pitchFamily="18" charset="0"/>
            </a:endParaRPr>
          </a:p>
        </p:txBody>
      </p:sp>
      <p:sp>
        <p:nvSpPr>
          <p:cNvPr id="5" name="Rectangle 4"/>
          <p:cNvSpPr>
            <a:spLocks noChangeArrowheads="1"/>
          </p:cNvSpPr>
          <p:nvPr/>
        </p:nvSpPr>
        <p:spPr bwMode="auto">
          <a:xfrm>
            <a:off x="5294482" y="4731293"/>
            <a:ext cx="5472827" cy="58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buClrTx/>
              <a:defRPr/>
            </a:pPr>
            <a:r>
              <a:rPr lang="en-US" sz="3192" b="1" i="1" kern="1200" dirty="0" err="1" smtClean="0">
                <a:solidFill>
                  <a:srgbClr val="3333CC"/>
                </a:solidFill>
                <a:latin typeface="Times New Roman" pitchFamily="18" charset="0"/>
                <a:cs typeface="+mn-cs"/>
              </a:rPr>
              <a:t>Giáo</a:t>
            </a:r>
            <a:r>
              <a:rPr lang="en-US" sz="3192" b="1" i="1" kern="1200" dirty="0" smtClean="0">
                <a:solidFill>
                  <a:srgbClr val="3333CC"/>
                </a:solidFill>
                <a:latin typeface="Times New Roman" pitchFamily="18" charset="0"/>
                <a:cs typeface="+mn-cs"/>
              </a:rPr>
              <a:t> </a:t>
            </a:r>
            <a:r>
              <a:rPr lang="en-US" sz="3192" b="1" i="1" kern="1200" dirty="0">
                <a:solidFill>
                  <a:srgbClr val="3333CC"/>
                </a:solidFill>
                <a:latin typeface="Times New Roman" pitchFamily="18" charset="0"/>
                <a:cs typeface="+mn-cs"/>
              </a:rPr>
              <a:t>viên: </a:t>
            </a:r>
            <a:r>
              <a:rPr lang="en-US" sz="3192" b="1" i="1" kern="1200" dirty="0" err="1" smtClean="0">
                <a:solidFill>
                  <a:srgbClr val="3333CC"/>
                </a:solidFill>
                <a:latin typeface="Times New Roman" pitchFamily="18" charset="0"/>
                <a:cs typeface="+mn-cs"/>
              </a:rPr>
              <a:t>Dương</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Thị</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Quyên</a:t>
            </a:r>
            <a:endParaRPr lang="en-US" sz="3192" b="1" i="1" kern="1200" dirty="0">
              <a:solidFill>
                <a:srgbClr val="3333CC"/>
              </a:solidFill>
              <a:latin typeface="Times New Roman" pitchFamily="18" charset="0"/>
              <a:cs typeface="+mn-cs"/>
            </a:endParaRPr>
          </a:p>
        </p:txBody>
      </p:sp>
    </p:spTree>
    <p:custDataLst>
      <p:tags r:id="rId1"/>
    </p:custDataLst>
    <p:extLst>
      <p:ext uri="{BB962C8B-B14F-4D97-AF65-F5344CB8AC3E}">
        <p14:creationId xmlns:p14="http://schemas.microsoft.com/office/powerpoint/2010/main" val="30203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384995"/>
          </a:xfrm>
          <a:prstGeom prst="rect">
            <a:avLst/>
          </a:prstGeom>
          <a:noFill/>
        </p:spPr>
        <p:txBody>
          <a:bodyPr wrap="square">
            <a:spAutoFit/>
          </a:bodyPr>
          <a:lstStyle/>
          <a:p>
            <a:pPr marL="514350" indent="-514350" algn="just">
              <a:buAutoNum type="arabicPeriod"/>
            </a:pPr>
            <a:r>
              <a:rPr lang="en-US" sz="2800" b="1"/>
              <a:t>Tìm chủ ngữ thích hợp thay cho dấu hỏi trong đoạn văn dưới đây: </a:t>
            </a:r>
          </a:p>
          <a:p>
            <a:pPr algn="ctr"/>
            <a:r>
              <a:rPr lang="en-US" sz="2800" b="1"/>
              <a:t>(</a:t>
            </a:r>
            <a:r>
              <a:rPr lang="en-US" sz="2800" b="1" i="1"/>
              <a:t>cô bé, Na, bầu trời, cả dãy phố, người và xe</a:t>
            </a:r>
            <a:r>
              <a:rPr lang="en-US" sz="2800" b="1"/>
              <a:t>)</a:t>
            </a:r>
          </a:p>
        </p:txBody>
      </p:sp>
      <p:sp>
        <p:nvSpPr>
          <p:cNvPr id="4" name="TextBox 3">
            <a:extLst>
              <a:ext uri="{FF2B5EF4-FFF2-40B4-BE49-F238E27FC236}">
                <a16:creationId xmlns:a16="http://schemas.microsoft.com/office/drawing/2014/main" id="{10A0E5B0-ADF4-0136-A6D7-DBE2686C1042}"/>
              </a:ext>
            </a:extLst>
          </p:cNvPr>
          <p:cNvSpPr txBox="1"/>
          <p:nvPr/>
        </p:nvSpPr>
        <p:spPr>
          <a:xfrm>
            <a:off x="758694" y="1983186"/>
            <a:ext cx="10905708" cy="4247317"/>
          </a:xfrm>
          <a:prstGeom prst="rect">
            <a:avLst/>
          </a:prstGeom>
          <a:noFill/>
        </p:spPr>
        <p:txBody>
          <a:bodyPr wrap="square">
            <a:spAutoFit/>
          </a:bodyPr>
          <a:lstStyle/>
          <a:p>
            <a:pPr indent="457200" algn="just"/>
            <a:r>
              <a:rPr lang="vi-VN" sz="3000"/>
              <a:t>Chiều hôm ấy, trời mưa như trút nước. </a:t>
            </a:r>
            <a:r>
              <a:rPr lang="en-US" sz="3000" b="1">
                <a:solidFill>
                  <a:srgbClr val="FF0000"/>
                </a:solidFill>
              </a:rPr>
              <a:t>Bầu trời</a:t>
            </a:r>
            <a:r>
              <a:rPr lang="vi-VN" sz="3000"/>
              <a:t> đầy mây đen và chớp giật loé từng đợt. </a:t>
            </a:r>
            <a:r>
              <a:rPr lang="en-US" sz="3000" b="1">
                <a:solidFill>
                  <a:srgbClr val="FF0000"/>
                </a:solidFill>
              </a:rPr>
              <a:t>Na</a:t>
            </a:r>
            <a:r>
              <a:rPr lang="en-US" sz="3000"/>
              <a:t> </a:t>
            </a:r>
            <a:r>
              <a:rPr lang="vi-VN" sz="3000"/>
              <a:t>đã học bài xong và đang ngồi nhìn ra cửa sổ. </a:t>
            </a:r>
            <a:r>
              <a:rPr lang="en-US" sz="3000" b="1">
                <a:solidFill>
                  <a:srgbClr val="FF0000"/>
                </a:solidFill>
              </a:rPr>
              <a:t>Cô bé</a:t>
            </a:r>
            <a:r>
              <a:rPr lang="vi-VN" sz="3000"/>
              <a:t> nhìn thấy một đoạn đường vắng lặng, trắng xoá màn mưa. Dưới lòng đường, </a:t>
            </a:r>
            <a:r>
              <a:rPr lang="en-US" sz="3000" b="1">
                <a:solidFill>
                  <a:srgbClr val="FF0000"/>
                </a:solidFill>
              </a:rPr>
              <a:t>người và xe </a:t>
            </a:r>
            <a:r>
              <a:rPr lang="vi-VN" sz="3000"/>
              <a:t>di chuyển hối hả. </a:t>
            </a:r>
            <a:r>
              <a:rPr lang="en-US" sz="3000" b="1">
                <a:solidFill>
                  <a:srgbClr val="FF0000"/>
                </a:solidFill>
              </a:rPr>
              <a:t>Cả dãy phố</a:t>
            </a:r>
            <a:r>
              <a:rPr lang="vi-VN" sz="3000"/>
              <a:t> hầu như không có một mái hiên nào đ</a:t>
            </a:r>
            <a:r>
              <a:rPr lang="en-US" sz="3000"/>
              <a:t>u</a:t>
            </a:r>
            <a:r>
              <a:rPr lang="vi-VN" sz="3000"/>
              <a:t>a ra mặt đường. Một chút lo âu dâng lên trong tâm trí. Na chạy xuống nhà bảo mẹ kéo mái hiên ra phía ngoài đường để người đi đường có chỗ trú mưa...</a:t>
            </a:r>
          </a:p>
          <a:p>
            <a:pPr indent="457200" algn="r"/>
            <a:r>
              <a:rPr lang="vi-VN" sz="3000"/>
              <a:t>(</a:t>
            </a:r>
            <a:r>
              <a:rPr lang="vi-VN" sz="3000" i="1"/>
              <a:t>Theo</a:t>
            </a:r>
            <a:r>
              <a:rPr lang="vi-VN" sz="3000"/>
              <a:t> La Nguyễn Quốc Vinh)</a:t>
            </a:r>
          </a:p>
        </p:txBody>
      </p:sp>
      <p:sp>
        <p:nvSpPr>
          <p:cNvPr id="5" name="Rectangle: Rounded Corners 4">
            <a:extLst>
              <a:ext uri="{FF2B5EF4-FFF2-40B4-BE49-F238E27FC236}">
                <a16:creationId xmlns:a16="http://schemas.microsoft.com/office/drawing/2014/main" id="{CA91648C-36A0-AEEB-3436-E19E64D15A44}"/>
              </a:ext>
            </a:extLst>
          </p:cNvPr>
          <p:cNvSpPr/>
          <p:nvPr/>
        </p:nvSpPr>
        <p:spPr>
          <a:xfrm>
            <a:off x="8287657" y="1983186"/>
            <a:ext cx="1727200" cy="52778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6" name="Rectangle: Rounded Corners 5">
            <a:extLst>
              <a:ext uri="{FF2B5EF4-FFF2-40B4-BE49-F238E27FC236}">
                <a16:creationId xmlns:a16="http://schemas.microsoft.com/office/drawing/2014/main" id="{56E57D4B-0DF8-9DCE-99C8-D3C2F1D4021E}"/>
              </a:ext>
            </a:extLst>
          </p:cNvPr>
          <p:cNvSpPr/>
          <p:nvPr/>
        </p:nvSpPr>
        <p:spPr>
          <a:xfrm>
            <a:off x="6393543" y="2428506"/>
            <a:ext cx="645886" cy="52778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7" name="Rectangle: Rounded Corners 6">
            <a:extLst>
              <a:ext uri="{FF2B5EF4-FFF2-40B4-BE49-F238E27FC236}">
                <a16:creationId xmlns:a16="http://schemas.microsoft.com/office/drawing/2014/main" id="{CE7D936B-8C3A-D3DE-F68C-F7E1D62CA189}"/>
              </a:ext>
            </a:extLst>
          </p:cNvPr>
          <p:cNvSpPr/>
          <p:nvPr/>
        </p:nvSpPr>
        <p:spPr>
          <a:xfrm>
            <a:off x="4475958" y="2973785"/>
            <a:ext cx="1292338" cy="52778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8" name="Rectangle: Rounded Corners 7">
            <a:extLst>
              <a:ext uri="{FF2B5EF4-FFF2-40B4-BE49-F238E27FC236}">
                <a16:creationId xmlns:a16="http://schemas.microsoft.com/office/drawing/2014/main" id="{A108E3F4-CC42-BAE4-94E3-0E01E1A420FD}"/>
              </a:ext>
            </a:extLst>
          </p:cNvPr>
          <p:cNvSpPr/>
          <p:nvPr/>
        </p:nvSpPr>
        <p:spPr>
          <a:xfrm>
            <a:off x="3555434" y="3842951"/>
            <a:ext cx="2212862" cy="52778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9" name="Rectangle: Rounded Corners 8">
            <a:extLst>
              <a:ext uri="{FF2B5EF4-FFF2-40B4-BE49-F238E27FC236}">
                <a16:creationId xmlns:a16="http://schemas.microsoft.com/office/drawing/2014/main" id="{75E135AA-B20E-17BB-51C4-3CEDEBD2554E}"/>
              </a:ext>
            </a:extLst>
          </p:cNvPr>
          <p:cNvSpPr/>
          <p:nvPr/>
        </p:nvSpPr>
        <p:spPr>
          <a:xfrm>
            <a:off x="8839391" y="3423962"/>
            <a:ext cx="2365638" cy="47980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Tree>
    <p:custDataLst>
      <p:tags r:id="rId1"/>
    </p:custDataLst>
    <p:extLst>
      <p:ext uri="{BB962C8B-B14F-4D97-AF65-F5344CB8AC3E}">
        <p14:creationId xmlns:p14="http://schemas.microsoft.com/office/powerpoint/2010/main" val="111895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628064" y="449510"/>
            <a:ext cx="10905708" cy="1200329"/>
          </a:xfrm>
          <a:prstGeom prst="rect">
            <a:avLst/>
          </a:prstGeom>
          <a:noFill/>
        </p:spPr>
        <p:txBody>
          <a:bodyPr wrap="square">
            <a:spAutoFit/>
          </a:bodyPr>
          <a:lstStyle/>
          <a:p>
            <a:pPr algn="just"/>
            <a:r>
              <a:rPr lang="en-US" sz="3600" b="1"/>
              <a:t>2. Tìm chủ ngữ thích hợp để hoàn thành câu. Viết các câu vào vở.</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4" y="1772170"/>
            <a:ext cx="11083289" cy="3671583"/>
          </a:xfrm>
          <a:prstGeom prst="rect">
            <a:avLst/>
          </a:prstGeom>
          <a:noFill/>
        </p:spPr>
        <p:txBody>
          <a:bodyPr wrap="square">
            <a:spAutoFit/>
          </a:bodyPr>
          <a:lstStyle/>
          <a:p>
            <a:pPr algn="just">
              <a:lnSpc>
                <a:spcPct val="150000"/>
              </a:lnSpc>
            </a:pPr>
            <a:r>
              <a:rPr lang="en-US" sz="4000"/>
              <a:t>a.       thích giúp đỡ bạn bè trong lớp.</a:t>
            </a:r>
          </a:p>
          <a:p>
            <a:pPr algn="just">
              <a:lnSpc>
                <a:spcPct val="150000"/>
              </a:lnSpc>
            </a:pPr>
            <a:r>
              <a:rPr lang="en-US" sz="4000"/>
              <a:t>b.      nhảy nhót, chuyền từ cành này sang cành khác.</a:t>
            </a:r>
          </a:p>
          <a:p>
            <a:pPr algn="just">
              <a:lnSpc>
                <a:spcPct val="150000"/>
              </a:lnSpc>
            </a:pPr>
            <a:r>
              <a:rPr lang="en-US" sz="4000"/>
              <a:t>c.       thổi vi vu.</a:t>
            </a:r>
          </a:p>
        </p:txBody>
      </p:sp>
      <p:sp>
        <p:nvSpPr>
          <p:cNvPr id="3" name="Rectangle: Rounded Corners 2">
            <a:extLst>
              <a:ext uri="{FF2B5EF4-FFF2-40B4-BE49-F238E27FC236}">
                <a16:creationId xmlns:a16="http://schemas.microsoft.com/office/drawing/2014/main" id="{33E234A2-402D-8548-CB6D-AB334A6C243E}"/>
              </a:ext>
            </a:extLst>
          </p:cNvPr>
          <p:cNvSpPr/>
          <p:nvPr/>
        </p:nvSpPr>
        <p:spPr>
          <a:xfrm>
            <a:off x="1218642" y="1948017"/>
            <a:ext cx="821174" cy="76001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0" name="Rectangle: Rounded Corners 9">
            <a:extLst>
              <a:ext uri="{FF2B5EF4-FFF2-40B4-BE49-F238E27FC236}">
                <a16:creationId xmlns:a16="http://schemas.microsoft.com/office/drawing/2014/main" id="{2BA7B463-A255-2193-FC5D-C4E2732214E9}"/>
              </a:ext>
            </a:extLst>
          </p:cNvPr>
          <p:cNvSpPr/>
          <p:nvPr/>
        </p:nvSpPr>
        <p:spPr>
          <a:xfrm>
            <a:off x="1165887" y="2830362"/>
            <a:ext cx="821174" cy="76001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1" name="Rectangle: Rounded Corners 10">
            <a:extLst>
              <a:ext uri="{FF2B5EF4-FFF2-40B4-BE49-F238E27FC236}">
                <a16:creationId xmlns:a16="http://schemas.microsoft.com/office/drawing/2014/main" id="{E33C6154-0977-6BB3-FA4D-399367972382}"/>
              </a:ext>
            </a:extLst>
          </p:cNvPr>
          <p:cNvSpPr/>
          <p:nvPr/>
        </p:nvSpPr>
        <p:spPr>
          <a:xfrm>
            <a:off x="1201057" y="4666153"/>
            <a:ext cx="821174" cy="76001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Tree>
    <p:custDataLst>
      <p:tags r:id="rId1"/>
    </p:custDataLst>
    <p:extLst>
      <p:ext uri="{BB962C8B-B14F-4D97-AF65-F5344CB8AC3E}">
        <p14:creationId xmlns:p14="http://schemas.microsoft.com/office/powerpoint/2010/main" val="133563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200329"/>
          </a:xfrm>
          <a:prstGeom prst="rect">
            <a:avLst/>
          </a:prstGeom>
          <a:noFill/>
        </p:spPr>
        <p:txBody>
          <a:bodyPr wrap="square">
            <a:spAutoFit/>
          </a:bodyPr>
          <a:lstStyle/>
          <a:p>
            <a:pPr algn="just"/>
            <a:r>
              <a:rPr lang="en-US" sz="3600" b="1"/>
              <a:t>2. Tìm chủ ngữ thích hợp để hoàn thành câu. Viết các câu vào vở.</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5" y="1772170"/>
            <a:ext cx="10905708" cy="3671583"/>
          </a:xfrm>
          <a:prstGeom prst="rect">
            <a:avLst/>
          </a:prstGeom>
          <a:noFill/>
        </p:spPr>
        <p:txBody>
          <a:bodyPr wrap="square">
            <a:spAutoFit/>
          </a:bodyPr>
          <a:lstStyle/>
          <a:p>
            <a:pPr algn="just">
              <a:lnSpc>
                <a:spcPct val="150000"/>
              </a:lnSpc>
            </a:pPr>
            <a:r>
              <a:rPr lang="en-US" sz="4000"/>
              <a:t>a. </a:t>
            </a:r>
            <a:r>
              <a:rPr lang="en-US" sz="4000" b="1">
                <a:solidFill>
                  <a:srgbClr val="C00000"/>
                </a:solidFill>
              </a:rPr>
              <a:t>Nam</a:t>
            </a:r>
            <a:r>
              <a:rPr lang="en-US" sz="4000"/>
              <a:t> thích giúp đỡ bạn bè trong lớp.</a:t>
            </a:r>
          </a:p>
          <a:p>
            <a:pPr algn="just">
              <a:lnSpc>
                <a:spcPct val="150000"/>
              </a:lnSpc>
            </a:pPr>
            <a:r>
              <a:rPr lang="en-US" sz="4000"/>
              <a:t>b. </a:t>
            </a:r>
            <a:r>
              <a:rPr lang="en-US" sz="4000" b="1">
                <a:solidFill>
                  <a:srgbClr val="C00000"/>
                </a:solidFill>
              </a:rPr>
              <a:t>Chú chích bông</a:t>
            </a:r>
            <a:r>
              <a:rPr lang="en-US" sz="4000"/>
              <a:t> nhảy nhót, chuyền từ cành này sang cành khác.</a:t>
            </a:r>
          </a:p>
          <a:p>
            <a:pPr algn="just">
              <a:lnSpc>
                <a:spcPct val="150000"/>
              </a:lnSpc>
            </a:pPr>
            <a:r>
              <a:rPr lang="en-US" sz="4000"/>
              <a:t>c. </a:t>
            </a:r>
            <a:r>
              <a:rPr lang="en-US" sz="4000" b="1">
                <a:solidFill>
                  <a:srgbClr val="C00000"/>
                </a:solidFill>
              </a:rPr>
              <a:t>Gió</a:t>
            </a:r>
            <a:r>
              <a:rPr lang="en-US" sz="4000"/>
              <a:t> thổi vi vu.</a:t>
            </a:r>
          </a:p>
        </p:txBody>
      </p:sp>
      <p:sp>
        <p:nvSpPr>
          <p:cNvPr id="3" name="TextBox 2">
            <a:extLst>
              <a:ext uri="{FF2B5EF4-FFF2-40B4-BE49-F238E27FC236}">
                <a16:creationId xmlns:a16="http://schemas.microsoft.com/office/drawing/2014/main" id="{0238DD45-EF6D-9D8A-E56F-EC52C8F8DD98}"/>
              </a:ext>
            </a:extLst>
          </p:cNvPr>
          <p:cNvSpPr txBox="1"/>
          <p:nvPr/>
        </p:nvSpPr>
        <p:spPr>
          <a:xfrm>
            <a:off x="1486778" y="6219241"/>
            <a:ext cx="9506537" cy="523220"/>
          </a:xfrm>
          <a:prstGeom prst="rect">
            <a:avLst/>
          </a:prstGeom>
          <a:noFill/>
        </p:spPr>
        <p:txBody>
          <a:bodyPr wrap="square">
            <a:spAutoFit/>
          </a:bodyPr>
          <a:lstStyle/>
          <a:p>
            <a:pPr algn="ctr"/>
            <a:r>
              <a:rPr lang="en-US" sz="2800">
                <a:solidFill>
                  <a:srgbClr val="C00000"/>
                </a:solidFill>
              </a:rPr>
              <a:t>Các em có thể chọn chủ ngữ khác sao cho phù hợp nhé!</a:t>
            </a:r>
          </a:p>
        </p:txBody>
      </p:sp>
    </p:spTree>
    <p:custDataLst>
      <p:tags r:id="rId1"/>
    </p:custDataLst>
    <p:extLst>
      <p:ext uri="{BB962C8B-B14F-4D97-AF65-F5344CB8AC3E}">
        <p14:creationId xmlns:p14="http://schemas.microsoft.com/office/powerpoint/2010/main" val="22039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200329"/>
          </a:xfrm>
          <a:prstGeom prst="rect">
            <a:avLst/>
          </a:prstGeom>
          <a:noFill/>
        </p:spPr>
        <p:txBody>
          <a:bodyPr wrap="square">
            <a:spAutoFit/>
          </a:bodyPr>
          <a:lstStyle/>
          <a:p>
            <a:pPr algn="just"/>
            <a:r>
              <a:rPr lang="en-US" sz="3600" b="1"/>
              <a:t>2. Tìm chủ ngữ thích hợp để hoàn thành câu. Viết các câu vào vở.</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5" y="1772170"/>
            <a:ext cx="10905708" cy="3671583"/>
          </a:xfrm>
          <a:prstGeom prst="rect">
            <a:avLst/>
          </a:prstGeom>
          <a:noFill/>
        </p:spPr>
        <p:txBody>
          <a:bodyPr wrap="square">
            <a:spAutoFit/>
          </a:bodyPr>
          <a:lstStyle/>
          <a:p>
            <a:pPr algn="just">
              <a:lnSpc>
                <a:spcPct val="150000"/>
              </a:lnSpc>
            </a:pPr>
            <a:r>
              <a:rPr lang="en-US" sz="4000"/>
              <a:t>a. </a:t>
            </a:r>
            <a:r>
              <a:rPr lang="en-US" sz="4000" b="1">
                <a:solidFill>
                  <a:srgbClr val="C00000"/>
                </a:solidFill>
              </a:rPr>
              <a:t>…</a:t>
            </a:r>
            <a:r>
              <a:rPr lang="en-US" sz="4000"/>
              <a:t> thích giúp đỡ bạn bè trong lớp.</a:t>
            </a:r>
          </a:p>
          <a:p>
            <a:pPr algn="just">
              <a:lnSpc>
                <a:spcPct val="150000"/>
              </a:lnSpc>
            </a:pPr>
            <a:r>
              <a:rPr lang="en-US" sz="4000"/>
              <a:t>b. </a:t>
            </a:r>
            <a:r>
              <a:rPr lang="en-US" sz="4000" b="1">
                <a:solidFill>
                  <a:srgbClr val="C00000"/>
                </a:solidFill>
              </a:rPr>
              <a:t>…</a:t>
            </a:r>
            <a:r>
              <a:rPr lang="en-US" sz="4000"/>
              <a:t> nhảy nhót, chuyền từ cành này sang cành khác.</a:t>
            </a:r>
          </a:p>
          <a:p>
            <a:pPr algn="just">
              <a:lnSpc>
                <a:spcPct val="150000"/>
              </a:lnSpc>
            </a:pPr>
            <a:r>
              <a:rPr lang="en-US" sz="4000"/>
              <a:t>c. </a:t>
            </a:r>
            <a:r>
              <a:rPr lang="en-US" sz="4000" b="1">
                <a:solidFill>
                  <a:srgbClr val="C00000"/>
                </a:solidFill>
              </a:rPr>
              <a:t>…</a:t>
            </a:r>
            <a:r>
              <a:rPr lang="en-US" sz="4000"/>
              <a:t> thổi vi vu.</a:t>
            </a:r>
          </a:p>
        </p:txBody>
      </p:sp>
      <p:sp>
        <p:nvSpPr>
          <p:cNvPr id="3" name="TextBox 2">
            <a:extLst>
              <a:ext uri="{FF2B5EF4-FFF2-40B4-BE49-F238E27FC236}">
                <a16:creationId xmlns:a16="http://schemas.microsoft.com/office/drawing/2014/main" id="{0238DD45-EF6D-9D8A-E56F-EC52C8F8DD98}"/>
              </a:ext>
            </a:extLst>
          </p:cNvPr>
          <p:cNvSpPr txBox="1"/>
          <p:nvPr/>
        </p:nvSpPr>
        <p:spPr>
          <a:xfrm>
            <a:off x="1486778" y="6219241"/>
            <a:ext cx="9506537" cy="523220"/>
          </a:xfrm>
          <a:prstGeom prst="rect">
            <a:avLst/>
          </a:prstGeom>
          <a:noFill/>
        </p:spPr>
        <p:txBody>
          <a:bodyPr wrap="square">
            <a:spAutoFit/>
          </a:bodyPr>
          <a:lstStyle/>
          <a:p>
            <a:pPr algn="ctr"/>
            <a:r>
              <a:rPr lang="en-US" sz="2800">
                <a:solidFill>
                  <a:srgbClr val="C00000"/>
                </a:solidFill>
              </a:rPr>
              <a:t>Các em có thể chọn chủ ngữ khác sao cho phù hợp nhé!</a:t>
            </a:r>
          </a:p>
        </p:txBody>
      </p:sp>
    </p:spTree>
    <p:custDataLst>
      <p:tags r:id="rId1"/>
    </p:custDataLst>
    <p:extLst>
      <p:ext uri="{BB962C8B-B14F-4D97-AF65-F5344CB8AC3E}">
        <p14:creationId xmlns:p14="http://schemas.microsoft.com/office/powerpoint/2010/main" val="6143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200329"/>
          </a:xfrm>
          <a:prstGeom prst="rect">
            <a:avLst/>
          </a:prstGeom>
          <a:noFill/>
        </p:spPr>
        <p:txBody>
          <a:bodyPr wrap="square">
            <a:spAutoFit/>
          </a:bodyPr>
          <a:lstStyle/>
          <a:p>
            <a:pPr algn="just"/>
            <a:r>
              <a:rPr lang="en-US" sz="3600" b="1"/>
              <a:t>3. Đặt câu hỏi cho bộ phận in đậm trong mỗi câu dưới đây.</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5" y="1523612"/>
            <a:ext cx="10905708" cy="5045164"/>
          </a:xfrm>
          <a:prstGeom prst="rect">
            <a:avLst/>
          </a:prstGeom>
          <a:noFill/>
        </p:spPr>
        <p:txBody>
          <a:bodyPr wrap="square">
            <a:spAutoFit/>
          </a:bodyPr>
          <a:lstStyle/>
          <a:p>
            <a:pPr algn="just">
              <a:lnSpc>
                <a:spcPct val="150000"/>
              </a:lnSpc>
            </a:pPr>
            <a:r>
              <a:rPr lang="vi-VN" sz="4400"/>
              <a:t>a. </a:t>
            </a:r>
            <a:r>
              <a:rPr lang="vi-VN" sz="4400" b="1"/>
              <a:t>Mây đen</a:t>
            </a:r>
            <a:r>
              <a:rPr lang="vi-VN" sz="4400"/>
              <a:t> che kín bầu trời.</a:t>
            </a:r>
          </a:p>
          <a:p>
            <a:pPr algn="just">
              <a:lnSpc>
                <a:spcPct val="150000"/>
              </a:lnSpc>
            </a:pPr>
            <a:r>
              <a:rPr lang="vi-VN" sz="4400"/>
              <a:t>b. </a:t>
            </a:r>
            <a:r>
              <a:rPr lang="vi-VN" sz="4400" b="1"/>
              <a:t>Cánh cổng đồn biên phòng</a:t>
            </a:r>
            <a:r>
              <a:rPr lang="vi-VN" sz="4400"/>
              <a:t> hiện ra trước mắt tôi.</a:t>
            </a:r>
          </a:p>
          <a:p>
            <a:pPr algn="just">
              <a:lnSpc>
                <a:spcPct val="150000"/>
              </a:lnSpc>
            </a:pPr>
            <a:r>
              <a:rPr lang="vi-VN" sz="4400"/>
              <a:t>c. </a:t>
            </a:r>
            <a:r>
              <a:rPr lang="vi-VN" sz="4400" b="1"/>
              <a:t>Một chú bộ đội</a:t>
            </a:r>
            <a:r>
              <a:rPr lang="vi-VN" sz="4400"/>
              <a:t> đang đứng gác trước cổng.</a:t>
            </a:r>
          </a:p>
        </p:txBody>
      </p:sp>
    </p:spTree>
    <p:custDataLst>
      <p:tags r:id="rId1"/>
    </p:custDataLst>
    <p:extLst>
      <p:ext uri="{BB962C8B-B14F-4D97-AF65-F5344CB8AC3E}">
        <p14:creationId xmlns:p14="http://schemas.microsoft.com/office/powerpoint/2010/main" val="28339633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6A3B14B-F840-4291-9F62-382FE4590BC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ĐĂNG WED TRƯỜNG\\GIÁO ÁN ĐTỬ TỔ 4\\BGĐT. QUYÊN\\KÌ 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1.2_Luyện tập về chủ ngữ"/>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0A20401-9F19-479E-A6D9-31F559A0977E}:883"/>
</p:tagLst>
</file>

<file path=ppt/tags/tag11.xml><?xml version="1.0" encoding="utf-8"?>
<p:tagLst xmlns:a="http://schemas.openxmlformats.org/drawingml/2006/main" xmlns:r="http://schemas.openxmlformats.org/officeDocument/2006/relationships" xmlns:p="http://schemas.openxmlformats.org/presentationml/2006/main">
  <p:tag name="GENSWF_SLIDE_UID" val="{79661768-C8DE-488B-8029-D8935AF969AD}:884"/>
</p:tagLst>
</file>

<file path=ppt/tags/tag12.xml><?xml version="1.0" encoding="utf-8"?>
<p:tagLst xmlns:a="http://schemas.openxmlformats.org/drawingml/2006/main" xmlns:r="http://schemas.openxmlformats.org/officeDocument/2006/relationships" xmlns:p="http://schemas.openxmlformats.org/presentationml/2006/main">
  <p:tag name="GENSWF_SLIDE_UID" val="{110D402C-9D23-4357-8472-A66F92DFD344}:885"/>
</p:tagLst>
</file>

<file path=ppt/tags/tag13.xml><?xml version="1.0" encoding="utf-8"?>
<p:tagLst xmlns:a="http://schemas.openxmlformats.org/drawingml/2006/main" xmlns:r="http://schemas.openxmlformats.org/officeDocument/2006/relationships" xmlns:p="http://schemas.openxmlformats.org/presentationml/2006/main">
  <p:tag name="GENSWF_SLIDE_UID" val="{3EC78DA5-9E80-434A-83FE-920459DEFE48}:886"/>
</p:tagLst>
</file>

<file path=ppt/tags/tag14.xml><?xml version="1.0" encoding="utf-8"?>
<p:tagLst xmlns:a="http://schemas.openxmlformats.org/drawingml/2006/main" xmlns:r="http://schemas.openxmlformats.org/officeDocument/2006/relationships" xmlns:p="http://schemas.openxmlformats.org/presentationml/2006/main">
  <p:tag name="GENSWF_SLIDE_UID" val="{4A255500-F381-418D-8055-6CB05A882F03}:887"/>
</p:tagLst>
</file>

<file path=ppt/tags/tag15.xml><?xml version="1.0" encoding="utf-8"?>
<p:tagLst xmlns:a="http://schemas.openxmlformats.org/drawingml/2006/main" xmlns:r="http://schemas.openxmlformats.org/officeDocument/2006/relationships" xmlns:p="http://schemas.openxmlformats.org/presentationml/2006/main">
  <p:tag name="GENSWF_SLIDE_UID" val="{D9B8D7BD-7738-49D6-97A1-DB8524BE082A}:888"/>
</p:tagLst>
</file>

<file path=ppt/tags/tag16.xml><?xml version="1.0" encoding="utf-8"?>
<p:tagLst xmlns:a="http://schemas.openxmlformats.org/drawingml/2006/main" xmlns:r="http://schemas.openxmlformats.org/officeDocument/2006/relationships" xmlns:p="http://schemas.openxmlformats.org/presentationml/2006/main">
  <p:tag name="GENSWF_SLIDE_UID" val="{751ED259-9093-4B6F-8F10-912A00B7FB16}:698"/>
</p:tagLst>
</file>

<file path=ppt/tags/tag17.xml><?xml version="1.0" encoding="utf-8"?>
<p:tagLst xmlns:a="http://schemas.openxmlformats.org/drawingml/2006/main" xmlns:r="http://schemas.openxmlformats.org/officeDocument/2006/relationships" xmlns:p="http://schemas.openxmlformats.org/presentationml/2006/main">
  <p:tag name="GENSWF_SLIDE_UID" val="{AD6CBCA4-8765-431E-BED2-463D94A5BECA}:713"/>
</p:tagLst>
</file>

<file path=ppt/tags/tag18.xml><?xml version="1.0" encoding="utf-8"?>
<p:tagLst xmlns:a="http://schemas.openxmlformats.org/drawingml/2006/main" xmlns:r="http://schemas.openxmlformats.org/officeDocument/2006/relationships" xmlns:p="http://schemas.openxmlformats.org/presentationml/2006/main">
  <p:tag name="GENSWF_SLIDE_UID" val="{D2C2AFDA-27F4-48BD-892B-63CE771F66F4}:712"/>
</p:tagLst>
</file>

<file path=ppt/tags/tag19.xml><?xml version="1.0" encoding="utf-8"?>
<p:tagLst xmlns:a="http://schemas.openxmlformats.org/drawingml/2006/main" xmlns:r="http://schemas.openxmlformats.org/officeDocument/2006/relationships" xmlns:p="http://schemas.openxmlformats.org/presentationml/2006/main">
  <p:tag name="GENSWF_SLIDE_UID" val="{C529B8EA-4EED-470B-84DA-5A7D77AF1E66}:743"/>
</p:tagLst>
</file>

<file path=ppt/tags/tag2.xml><?xml version="1.0" encoding="utf-8"?>
<p:tagLst xmlns:a="http://schemas.openxmlformats.org/drawingml/2006/main" xmlns:r="http://schemas.openxmlformats.org/officeDocument/2006/relationships" xmlns:p="http://schemas.openxmlformats.org/presentationml/2006/main">
  <p:tag name="GENSWF_SLIDE_UID" val="{DC6B159C-94F5-43B0-A882-5BDECD4F1841}:657"/>
</p:tagLst>
</file>

<file path=ppt/tags/tag20.xml><?xml version="1.0" encoding="utf-8"?>
<p:tagLst xmlns:a="http://schemas.openxmlformats.org/drawingml/2006/main" xmlns:r="http://schemas.openxmlformats.org/officeDocument/2006/relationships" xmlns:p="http://schemas.openxmlformats.org/presentationml/2006/main">
  <p:tag name="GENSWF_SLIDE_UID" val="{AFC456DD-8F86-4F14-9515-9BD6450D1B9C}:837"/>
</p:tagLst>
</file>

<file path=ppt/tags/tag21.xml><?xml version="1.0" encoding="utf-8"?>
<p:tagLst xmlns:a="http://schemas.openxmlformats.org/drawingml/2006/main" xmlns:r="http://schemas.openxmlformats.org/officeDocument/2006/relationships" xmlns:p="http://schemas.openxmlformats.org/presentationml/2006/main">
  <p:tag name="GENSWF_SLIDE_UID" val="{7ABC2D77-8A6D-4DEF-9667-5750D1E87D6D}:746"/>
</p:tagLst>
</file>

<file path=ppt/tags/tag3.xml><?xml version="1.0" encoding="utf-8"?>
<p:tagLst xmlns:a="http://schemas.openxmlformats.org/drawingml/2006/main" xmlns:r="http://schemas.openxmlformats.org/officeDocument/2006/relationships" xmlns:p="http://schemas.openxmlformats.org/presentationml/2006/main">
  <p:tag name="GENSWF_SLIDE_UID" val="{2DA7B95F-84C3-4CC5-A213-7EB1CBBD71D8}:809"/>
</p:tagLst>
</file>

<file path=ppt/tags/tag4.xml><?xml version="1.0" encoding="utf-8"?>
<p:tagLst xmlns:a="http://schemas.openxmlformats.org/drawingml/2006/main" xmlns:r="http://schemas.openxmlformats.org/officeDocument/2006/relationships" xmlns:p="http://schemas.openxmlformats.org/presentationml/2006/main">
  <p:tag name="GENSWF_SLIDE_UID" val="{C2DB1730-CF58-41D1-AD0A-E191F1202717}:867"/>
</p:tagLst>
</file>

<file path=ppt/tags/tag5.xml><?xml version="1.0" encoding="utf-8"?>
<p:tagLst xmlns:a="http://schemas.openxmlformats.org/drawingml/2006/main" xmlns:r="http://schemas.openxmlformats.org/officeDocument/2006/relationships" xmlns:p="http://schemas.openxmlformats.org/presentationml/2006/main">
  <p:tag name="GENSWF_SLIDE_UID" val="{428A9490-9CB2-4B15-B734-DAA9492F6BD9}:687"/>
</p:tagLst>
</file>

<file path=ppt/tags/tag6.xml><?xml version="1.0" encoding="utf-8"?>
<p:tagLst xmlns:a="http://schemas.openxmlformats.org/drawingml/2006/main" xmlns:r="http://schemas.openxmlformats.org/officeDocument/2006/relationships" xmlns:p="http://schemas.openxmlformats.org/presentationml/2006/main">
  <p:tag name="GENSWF_SLIDE_UID" val="{0FFC9DAD-A785-4220-9201-39863EF6D161}:868"/>
</p:tagLst>
</file>

<file path=ppt/tags/tag7.xml><?xml version="1.0" encoding="utf-8"?>
<p:tagLst xmlns:a="http://schemas.openxmlformats.org/drawingml/2006/main" xmlns:r="http://schemas.openxmlformats.org/officeDocument/2006/relationships" xmlns:p="http://schemas.openxmlformats.org/presentationml/2006/main">
  <p:tag name="GENSWF_SLIDE_UID" val="{070273BF-76F4-4468-AAE8-47503982BD33}:869"/>
</p:tagLst>
</file>

<file path=ppt/tags/tag8.xml><?xml version="1.0" encoding="utf-8"?>
<p:tagLst xmlns:a="http://schemas.openxmlformats.org/drawingml/2006/main" xmlns:r="http://schemas.openxmlformats.org/officeDocument/2006/relationships" xmlns:p="http://schemas.openxmlformats.org/presentationml/2006/main">
  <p:tag name="GENSWF_SLIDE_UID" val="{928F5CEB-92BC-4492-B5C1-BAD55D6A0761}:870"/>
</p:tagLst>
</file>

<file path=ppt/tags/tag9.xml><?xml version="1.0" encoding="utf-8"?>
<p:tagLst xmlns:a="http://schemas.openxmlformats.org/drawingml/2006/main" xmlns:r="http://schemas.openxmlformats.org/officeDocument/2006/relationships" xmlns:p="http://schemas.openxmlformats.org/presentationml/2006/main">
  <p:tag name="GENSWF_SLIDE_UID" val="{20FC619E-8A33-40DA-90F5-A4F21309DF35}:871"/>
</p:tagLst>
</file>

<file path=ppt/theme/theme1.xml><?xml version="1.0" encoding="utf-8"?>
<a:theme xmlns:a="http://schemas.openxmlformats.org/drawingml/2006/main" name="Literature Analysis and Interpretation - Spanish - Foreign Language - 9th Grade by Slidesgo">
  <a:themeElements>
    <a:clrScheme name="Simple Light">
      <a:dk1>
        <a:srgbClr val="333333"/>
      </a:dk1>
      <a:lt1>
        <a:srgbClr val="DDDBDB"/>
      </a:lt1>
      <a:dk2>
        <a:srgbClr val="F5F5F5"/>
      </a:dk2>
      <a:lt2>
        <a:srgbClr val="FFFFFF"/>
      </a:lt2>
      <a:accent1>
        <a:srgbClr val="DDAD9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825</Words>
  <Application>Microsoft Office PowerPoint</Application>
  <PresentationFormat>Custom</PresentationFormat>
  <Paragraphs>96</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Arial-Rounded</vt:lpstr>
      <vt:lpstr>Wingdings</vt:lpstr>
      <vt:lpstr>Manrope</vt:lpstr>
      <vt:lpstr>Archivo</vt:lpstr>
      <vt:lpstr>DM Sans</vt:lpstr>
      <vt:lpstr>AvantGarde</vt:lpstr>
      <vt:lpstr>Arial</vt:lpstr>
      <vt:lpstr>Times New Roman</vt:lpstr>
      <vt:lpstr>Literature Analysis and Interpretation - Spanish - Foreign Language - 9th Grade by Slidesgo</vt:lpstr>
      <vt:lpstr>Over The Rainbow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21.2_Luyện tập về chủ ngữ</dc:title>
  <cp:lastModifiedBy>STD_DELL</cp:lastModifiedBy>
  <cp:revision>123</cp:revision>
  <dcterms:modified xsi:type="dcterms:W3CDTF">2025-02-02T14:43:29Z</dcterms:modified>
</cp:coreProperties>
</file>