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0AE12-50D9-4599-BA56-90D716F68556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5CF3E8-879C-431D-851D-B17DD3400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1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10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7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59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82625"/>
            <a:ext cx="12192000" cy="617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22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6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678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0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9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28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5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0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B0322-8621-432C-814A-9524E3B2914C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E2AB-2C94-4528-A4EA-C9DBC2A835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24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" y="114962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114962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thực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66459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55754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24835" y="5371705"/>
            <a:ext cx="2363965" cy="1241947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cây trồng</a:t>
            </a:r>
          </a:p>
        </p:txBody>
      </p:sp>
      <p:sp>
        <p:nvSpPr>
          <p:cNvPr id="11" name="Cloud 10"/>
          <p:cNvSpPr/>
          <p:nvPr/>
        </p:nvSpPr>
        <p:spPr>
          <a:xfrm>
            <a:off x="4639492" y="578113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Chăm sóc và bảo vệ động vật</a:t>
            </a:r>
          </a:p>
        </p:txBody>
      </p:sp>
      <p:sp>
        <p:nvSpPr>
          <p:cNvPr id="12" name="Cloud 11"/>
          <p:cNvSpPr/>
          <p:nvPr/>
        </p:nvSpPr>
        <p:spPr>
          <a:xfrm>
            <a:off x="6611390" y="5218113"/>
            <a:ext cx="3287354" cy="1631233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Không bẻ cành hái hoa, chặt phá cây cối.</a:t>
            </a:r>
          </a:p>
        </p:txBody>
      </p:sp>
      <p:sp>
        <p:nvSpPr>
          <p:cNvPr id="13" name="Cloud 12"/>
          <p:cNvSpPr/>
          <p:nvPr/>
        </p:nvSpPr>
        <p:spPr>
          <a:xfrm>
            <a:off x="7552447" y="3831782"/>
            <a:ext cx="4503075" cy="1444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Tuyên truyền các hoạt động bảo vệ môi trường cho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mọi người</a:t>
            </a:r>
            <a:r>
              <a:rPr lang="vi-VN" sz="2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66844" y="0"/>
            <a:ext cx="1123931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44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836F688-6470-4084-8246-8C4B6B1B2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0" y="991366"/>
            <a:ext cx="704708" cy="72762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928380" y="991366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rgbClr val="C00000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thực hành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8380" y="1506337"/>
            <a:ext cx="11263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viết các việc em có thể làm để bảo vệ môi trường sống của thực vật và động vật theo gợi ý sau: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902" y="2503002"/>
            <a:ext cx="7636800" cy="4354998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134170" y="5117910"/>
            <a:ext cx="2682629" cy="1399436"/>
          </a:xfrm>
          <a:prstGeom prst="cloud">
            <a:avLst/>
          </a:prstGeom>
          <a:solidFill>
            <a:srgbClr val="69D8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Luôn yêu quý môi trường thiên nhiên</a:t>
            </a:r>
          </a:p>
        </p:txBody>
      </p:sp>
      <p:sp>
        <p:nvSpPr>
          <p:cNvPr id="11" name="Cloud 10"/>
          <p:cNvSpPr/>
          <p:nvPr/>
        </p:nvSpPr>
        <p:spPr>
          <a:xfrm>
            <a:off x="4655353" y="5622878"/>
            <a:ext cx="1971897" cy="127768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Sử dụng đồ tái chế</a:t>
            </a:r>
          </a:p>
        </p:txBody>
      </p:sp>
      <p:sp>
        <p:nvSpPr>
          <p:cNvPr id="12" name="Cloud 11"/>
          <p:cNvSpPr/>
          <p:nvPr/>
        </p:nvSpPr>
        <p:spPr>
          <a:xfrm>
            <a:off x="6611389" y="5117910"/>
            <a:ext cx="3142211" cy="133748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Thu gom pin cũ, thiết bị điện tử cũ</a:t>
            </a:r>
          </a:p>
        </p:txBody>
      </p:sp>
      <p:sp>
        <p:nvSpPr>
          <p:cNvPr id="13" name="Cloud 12"/>
          <p:cNvSpPr/>
          <p:nvPr/>
        </p:nvSpPr>
        <p:spPr>
          <a:xfrm>
            <a:off x="7577960" y="3338286"/>
            <a:ext cx="3274379" cy="1779624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Tham gia trồng cây, trồng rừng giúp có thêm nhiều cây xanh</a:t>
            </a:r>
            <a:endParaRPr lang="vi-VN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1206865" y="3793136"/>
            <a:ext cx="2682629" cy="139943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Không xả nước thải ra môi trường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66844" y="168855"/>
            <a:ext cx="11239310" cy="8375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514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4" y="798886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050826" y="1082641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51436" y="1602318"/>
            <a:ext cx="10777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Em sẽ nói và làm gì trong tình huống sau?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73" y="2125538"/>
            <a:ext cx="7061527" cy="4732462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>
            <a:off x="-1" y="2125539"/>
            <a:ext cx="7096837" cy="2269040"/>
          </a:xfrm>
          <a:prstGeom prst="cloudCallout">
            <a:avLst>
              <a:gd name="adj1" fmla="val 47349"/>
              <a:gd name="adj2" fmla="val 52693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000"/>
              <a:t>Em sẽ nhắc em bé: “Em ơi, em đừng vứt chai nhựa xuống hồ nhé</a:t>
            </a:r>
            <a:r>
              <a:rPr lang="en-US" sz="2000"/>
              <a:t>!</a:t>
            </a:r>
            <a:r>
              <a:rPr lang="vi-VN" sz="2000"/>
              <a:t> Như vậy sẽ làm ô nhiễm môi trường nước đấy, em hãy vứt rác đúng nơi quy định.” </a:t>
            </a:r>
            <a:endParaRPr lang="en-US" sz="2000"/>
          </a:p>
        </p:txBody>
      </p:sp>
      <p:sp>
        <p:nvSpPr>
          <p:cNvPr id="10" name="Cloud Callout 9"/>
          <p:cNvSpPr/>
          <p:nvPr/>
        </p:nvSpPr>
        <p:spPr>
          <a:xfrm>
            <a:off x="200810" y="4703499"/>
            <a:ext cx="5079789" cy="1445845"/>
          </a:xfrm>
          <a:prstGeom prst="cloudCallout">
            <a:avLst>
              <a:gd name="adj1" fmla="val 74536"/>
              <a:gd name="adj2" fmla="val -6274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vi-VN" sz="2000"/>
              <a:t>Sau đó em sẽ dẫn em bé tới thùng rác để vứt chai nhựa vào đó.</a:t>
            </a:r>
            <a:endParaRPr lang="en-US" sz="2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89954" y="71179"/>
            <a:ext cx="11239310" cy="8375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63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8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27" y="1003188"/>
            <a:ext cx="900752" cy="10177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1139205" y="1306295"/>
            <a:ext cx="3960421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Hoạt động vận dụng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5084" y="2212289"/>
            <a:ext cx="57185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Hãy tìm hiểu về những việc làm của người dân địa phương em làm cho môi trường sống của thực vật và động vật bị thay đổi.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/>
          <a:stretch/>
        </p:blipFill>
        <p:spPr>
          <a:xfrm>
            <a:off x="5943599" y="1198342"/>
            <a:ext cx="6248401" cy="5659658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338028" y="4219538"/>
            <a:ext cx="5605571" cy="2409861"/>
          </a:xfrm>
          <a:prstGeom prst="cloudCallout">
            <a:avLst>
              <a:gd name="adj1" fmla="val 63216"/>
              <a:gd name="adj2" fmla="val -65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vi-VN" sz="2400">
                <a:latin typeface="Arial" panose="020B0604020202020204" pitchFamily="34" charset="0"/>
                <a:cs typeface="Arial" panose="020B0604020202020204" pitchFamily="34" charset="0"/>
              </a:rPr>
              <a:t>uy hoạch ruộng đất thành khu dân cư, xây các nhà máy, xí nghiệp.</a:t>
            </a:r>
            <a:endParaRPr lang="en-US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66844" y="168855"/>
            <a:ext cx="11239310" cy="8375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84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B0E66E-7819-4B71-AE7B-37D2FD92BFEF}"/>
              </a:ext>
            </a:extLst>
          </p:cNvPr>
          <p:cNvSpPr/>
          <p:nvPr/>
        </p:nvSpPr>
        <p:spPr>
          <a:xfrm>
            <a:off x="4421113" y="1121373"/>
            <a:ext cx="2483270" cy="54020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zh-CN" sz="280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  <a:sym typeface="字魂59号-创粗黑" panose="00000500000000000000" pitchFamily="2" charset="-122"/>
              </a:rPr>
              <a:t>Tổng kết</a:t>
            </a:r>
            <a:endParaRPr lang="zh-CN" altLang="en-US" sz="28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6173"/>
            <a:ext cx="12192000" cy="4957266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84410" y="0"/>
            <a:ext cx="11239310" cy="83757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TỰ NHIÊN VÀ XÃ HỘI</a:t>
            </a:r>
            <a:b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759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 descr="School PNG frame | School frame, School border, Clip art border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0" name="TextBox 1"/>
          <p:cNvSpPr txBox="1">
            <a:spLocks noChangeArrowheads="1"/>
          </p:cNvSpPr>
          <p:nvPr/>
        </p:nvSpPr>
        <p:spPr bwMode="auto">
          <a:xfrm>
            <a:off x="512763" y="1717675"/>
            <a:ext cx="10426700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TẠM BIỆT</a:t>
            </a:r>
          </a:p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CÁC EM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9695478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308B641-1405-4577-9FE7-20D055E501E4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3n\uFFFDr{288BE087-6712-412E-98D9-1DFD503E47EE}&quot;,&quot;C:\\Users\\NHATMINH\\Downloads\\bài đt tuần 20\\bài đt tuần 20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2 - CAN LAM GI DE BAO VE MOI TRUONG SONG CUA DONG VAT VA THUC VAT  TIET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913A5E8-1449-4AA9-AFDE-5D77039CE477}:25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0B26A6-39CD-45E3-AC93-669F6FFEA86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1A1EBE0-F510-4B4F-A591-EEF498991DAE}:25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E92A611-BD7B-4746-9CAE-BA44B5D45C02}:26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FFB48C-F2FB-4A8F-ABED-05AF81ACE0AF}:26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237EC9-6C28-4D21-B980-A5E03CD0D9D9}:2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400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TỰ NHIÊN VÀ XÃ HỘI Cần làm gì để bảo vệ môi trường sống của thực vật và động vật ( Tiết 3 )</vt:lpstr>
      <vt:lpstr>TỰ NHIÊN VÀ XÃ HỘI Cần làm gì để bảo vệ môi trường sống của thực vật và động vật ( Tiết 3 )</vt:lpstr>
      <vt:lpstr>TỰ NHIÊN VÀ XÃ HỘI Cần làm gì để bảo vệ môi trường sống của thực vật và động vật ( Tiết 3 )</vt:lpstr>
      <vt:lpstr>TỰ NHIÊN VÀ XÃ HỘI Cần làm gì để bảo vệ môi trường sống của thực vật và động vật ( Tiết 3 )</vt:lpstr>
      <vt:lpstr>TỰ NHIÊN VÀ XÃ HỘI Cần làm gì để bảo vệ môi trường sống của thực vật và động vật ( Tiết 3 )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TNXH2 - CAN LAM GI DE BAO VE MOI TRUONG SONG CUA DONG VAT VA THUC VAT  TIET 3</dc:title>
  <dc:creator>Thai</dc:creator>
  <cp:lastModifiedBy>Administrator</cp:lastModifiedBy>
  <cp:revision>19</cp:revision>
  <dcterms:created xsi:type="dcterms:W3CDTF">2023-01-08T10:21:22Z</dcterms:created>
  <dcterms:modified xsi:type="dcterms:W3CDTF">2025-02-02T12:19:18Z</dcterms:modified>
</cp:coreProperties>
</file>