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A357B-05A2-4161-8FD9-874FC7DDF1F1}"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86618-7269-4495-B1DC-EA839113F1FA}" type="slidenum">
              <a:rPr lang="en-US" smtClean="0"/>
              <a:t>‹#›</a:t>
            </a:fld>
            <a:endParaRPr lang="en-US"/>
          </a:p>
        </p:txBody>
      </p:sp>
    </p:spTree>
    <p:extLst>
      <p:ext uri="{BB962C8B-B14F-4D97-AF65-F5344CB8AC3E}">
        <p14:creationId xmlns:p14="http://schemas.microsoft.com/office/powerpoint/2010/main" val="2876241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D73E6-32C8-403E-AA28-167C47E9B5F3}" type="slidenum">
              <a:rPr lang="en-US" smtClean="0"/>
              <a:t>1</a:t>
            </a:fld>
            <a:endParaRPr lang="en-US"/>
          </a:p>
        </p:txBody>
      </p:sp>
    </p:spTree>
    <p:extLst>
      <p:ext uri="{BB962C8B-B14F-4D97-AF65-F5344CB8AC3E}">
        <p14:creationId xmlns:p14="http://schemas.microsoft.com/office/powerpoint/2010/main" val="2008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580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8</a:t>
            </a:fld>
            <a:endParaRPr lang="en-SG"/>
          </a:p>
        </p:txBody>
      </p:sp>
    </p:spTree>
    <p:extLst>
      <p:ext uri="{BB962C8B-B14F-4D97-AF65-F5344CB8AC3E}">
        <p14:creationId xmlns:p14="http://schemas.microsoft.com/office/powerpoint/2010/main" val="3717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88BC63-2C08-4488-9E0C-351EC6507C3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5688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8BC63-2C08-4488-9E0C-351EC6507C3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950020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8BC63-2C08-4488-9E0C-351EC6507C3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3735288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88BC63-2C08-4488-9E0C-351EC6507C3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274526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88BC63-2C08-4488-9E0C-351EC6507C34}"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185307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8BC63-2C08-4488-9E0C-351EC6507C3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407533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88BC63-2C08-4488-9E0C-351EC6507C34}"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392670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8BC63-2C08-4488-9E0C-351EC6507C34}"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98224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8BC63-2C08-4488-9E0C-351EC6507C34}"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61731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88BC63-2C08-4488-9E0C-351EC6507C3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414567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88BC63-2C08-4488-9E0C-351EC6507C34}"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5524-E237-4E4E-8AEA-3956132C2D72}" type="slidenum">
              <a:rPr lang="en-US" smtClean="0"/>
              <a:t>‹#›</a:t>
            </a:fld>
            <a:endParaRPr lang="en-US"/>
          </a:p>
        </p:txBody>
      </p:sp>
    </p:spTree>
    <p:extLst>
      <p:ext uri="{BB962C8B-B14F-4D97-AF65-F5344CB8AC3E}">
        <p14:creationId xmlns:p14="http://schemas.microsoft.com/office/powerpoint/2010/main" val="6220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8BC63-2C08-4488-9E0C-351EC6507C34}"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75524-E237-4E4E-8AEA-3956132C2D72}" type="slidenum">
              <a:rPr lang="en-US" smtClean="0"/>
              <a:t>‹#›</a:t>
            </a:fld>
            <a:endParaRPr lang="en-US"/>
          </a:p>
        </p:txBody>
      </p:sp>
    </p:spTree>
    <p:extLst>
      <p:ext uri="{BB962C8B-B14F-4D97-AF65-F5344CB8AC3E}">
        <p14:creationId xmlns:p14="http://schemas.microsoft.com/office/powerpoint/2010/main" val="3404825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4.gif"/><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048DE5E0-BA57-87E7-B029-CE16E236F921}"/>
              </a:ext>
            </a:extLst>
          </p:cNvPr>
          <p:cNvSpPr/>
          <p:nvPr/>
        </p:nvSpPr>
        <p:spPr>
          <a:xfrm>
            <a:off x="8808889" y="3657598"/>
            <a:ext cx="3320654" cy="3200401"/>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962317A-0643-125F-93F2-30E824F0B54F}"/>
              </a:ext>
            </a:extLst>
          </p:cNvPr>
          <p:cNvSpPr txBox="1"/>
          <p:nvPr/>
        </p:nvSpPr>
        <p:spPr>
          <a:xfrm>
            <a:off x="1030575" y="1079143"/>
            <a:ext cx="9862711" cy="3108543"/>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MÔN: </a:t>
            </a:r>
            <a:r>
              <a:rPr lang="en-US" sz="2800" b="1" dirty="0" smtClean="0">
                <a:solidFill>
                  <a:srgbClr val="002060"/>
                </a:solidFill>
                <a:latin typeface="Times New Roman" panose="02020603050405020304" pitchFamily="18" charset="0"/>
                <a:cs typeface="Times New Roman" panose="02020603050405020304" pitchFamily="18" charset="0"/>
              </a:rPr>
              <a:t>TIẾNG VIỆT</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r>
              <a:rPr lang="en-US" sz="2800" b="1" smtClean="0">
                <a:solidFill>
                  <a:srgbClr val="002060"/>
                </a:solidFill>
                <a:latin typeface="Times New Roman" panose="02020603050405020304" pitchFamily="18" charset="0"/>
                <a:cs typeface="Times New Roman" panose="02020603050405020304" pitchFamily="18" charset="0"/>
              </a:rPr>
              <a:t>LTVC: LUYỆN TẬP VỀ CÂU GHÉP</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LỚP: 5E</a:t>
            </a:r>
          </a:p>
          <a:p>
            <a:pPr algn="ctr"/>
            <a:r>
              <a:rPr lang="en-US" sz="2800" b="1" dirty="0" smtClean="0">
                <a:solidFill>
                  <a:srgbClr val="002060"/>
                </a:solidFill>
                <a:latin typeface="Times New Roman" panose="02020603050405020304" pitchFamily="18" charset="0"/>
                <a:cs typeface="Times New Roman" panose="02020603050405020304" pitchFamily="18" charset="0"/>
              </a:rPr>
              <a:t>GIÁO VIÊN: LÊ THỊ HẠNH</a:t>
            </a:r>
          </a:p>
        </p:txBody>
      </p:sp>
      <p:pic>
        <p:nvPicPr>
          <p:cNvPr id="12" name="Picture 2">
            <a:extLst>
              <a:ext uri="{FF2B5EF4-FFF2-40B4-BE49-F238E27FC236}">
                <a16:creationId xmlns:a16="http://schemas.microsoft.com/office/drawing/2014/main" id="{FFEF6D44-2435-B9BC-39D4-F2E687B56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874" y="4187686"/>
            <a:ext cx="6216075" cy="2670313"/>
          </a:xfrm>
          <a:prstGeom prst="rect">
            <a:avLst/>
          </a:prstGeom>
        </p:spPr>
      </p:pic>
      <p:sp>
        <p:nvSpPr>
          <p:cNvPr id="5" name="Freeform 2">
            <a:extLst>
              <a:ext uri="{FF2B5EF4-FFF2-40B4-BE49-F238E27FC236}">
                <a16:creationId xmlns:a16="http://schemas.microsoft.com/office/drawing/2014/main" id="{0C0CBAC3-E976-92BB-5D18-2756B60A9210}"/>
              </a:ext>
            </a:extLst>
          </p:cNvPr>
          <p:cNvSpPr/>
          <p:nvPr/>
        </p:nvSpPr>
        <p:spPr>
          <a:xfrm>
            <a:off x="-39845" y="0"/>
            <a:ext cx="2140842" cy="1898682"/>
          </a:xfrm>
          <a:custGeom>
            <a:avLst/>
            <a:gdLst/>
            <a:ahLst/>
            <a:cxnLst/>
            <a:rect l="l" t="t" r="r" b="b"/>
            <a:pathLst>
              <a:path w="7509510" h="8229600">
                <a:moveTo>
                  <a:pt x="0" y="0"/>
                </a:moveTo>
                <a:lnTo>
                  <a:pt x="7509510" y="0"/>
                </a:lnTo>
                <a:lnTo>
                  <a:pt x="7509510"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05607F04-97BF-BC56-96AA-8D9B77CA972F}"/>
              </a:ext>
            </a:extLst>
          </p:cNvPr>
          <p:cNvPicPr>
            <a:picLocks noChangeAspect="1"/>
          </p:cNvPicPr>
          <p:nvPr/>
        </p:nvPicPr>
        <p:blipFill>
          <a:blip r:embed="rId11"/>
          <a:srcRect/>
          <a:stretch>
            <a:fillRect/>
          </a:stretch>
        </p:blipFill>
        <p:spPr>
          <a:xfrm>
            <a:off x="10233346" y="-91585"/>
            <a:ext cx="2129645" cy="2076404"/>
          </a:xfrm>
          <a:prstGeom prst="rect">
            <a:avLst/>
          </a:prstGeom>
        </p:spPr>
      </p:pic>
    </p:spTree>
    <p:custDataLst>
      <p:tags r:id="rId1"/>
    </p:custDataLst>
    <p:extLst>
      <p:ext uri="{BB962C8B-B14F-4D97-AF65-F5344CB8AC3E}">
        <p14:creationId xmlns:p14="http://schemas.microsoft.com/office/powerpoint/2010/main" val="50147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424244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7749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81015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1112319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27784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396262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14993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2216727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3590671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17522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409853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0BC8DF44-45E4-45E0-AA2C-C6C81C74B270}:27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Words>
  <Application>Microsoft Office PowerPoint</Application>
  <PresentationFormat>Widescreen</PresentationFormat>
  <Paragraphs>38</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Cambria</vt:lpstr>
      <vt:lpstr>Gochi Hand</vt:lpstr>
      <vt:lpstr>SVN-Hole Hearted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dc:creator>
  <cp:lastModifiedBy>STD</cp:lastModifiedBy>
  <cp:revision>1</cp:revision>
  <dcterms:created xsi:type="dcterms:W3CDTF">2025-02-17T08:56:53Z</dcterms:created>
  <dcterms:modified xsi:type="dcterms:W3CDTF">2025-02-17T08:57:18Z</dcterms:modified>
</cp:coreProperties>
</file>