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83" r:id="rId2"/>
    <p:sldId id="389" r:id="rId3"/>
    <p:sldId id="385" r:id="rId4"/>
    <p:sldId id="387" r:id="rId5"/>
    <p:sldId id="392" r:id="rId6"/>
    <p:sldId id="393" r:id="rId7"/>
    <p:sldId id="413" r:id="rId8"/>
    <p:sldId id="394" r:id="rId9"/>
    <p:sldId id="4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AD72"/>
    <a:srgbClr val="FF0066"/>
    <a:srgbClr val="CC0000"/>
    <a:srgbClr val="66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9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10534-92BB-4E05-911F-194A0FF74EEF}" type="datetimeFigureOut">
              <a:rPr lang="en-SG" smtClean="0"/>
              <a:t>21/2/2025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ABCD-E768-4993-B20D-A6337A9C8F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98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7ABCD-E768-4993-B20D-A6337A9C8F9C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4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2A7C-80EE-6C9A-96FE-A45EC47D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D016-9DA6-3817-7A5A-540BE50E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AD7DB-06F8-D3BA-951D-DA281FD2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DF1A7-2853-4E38-999E-D05F50B1AA97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CEF8-1228-4A0D-3042-46DE5AAB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0BCBC-4B1F-D9B8-F355-723A7378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0901D-9458-4B3D-A793-1DB1A0A8BAB1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454A1268-2B7E-1E7A-08A4-23DDBD66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id="{270CFDD3-742F-724B-EFBD-03542F1D2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5CCA483-F153-BF09-4F23-C694EE8D77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0"/>
            <a:ext cx="1410230" cy="14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7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id="{E67659FD-76EC-4B64-BADB-7236741D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cartoon of a child and child holding a flag&#10;&#10;Description automatically generated">
            <a:extLst>
              <a:ext uri="{FF2B5EF4-FFF2-40B4-BE49-F238E27FC236}">
                <a16:creationId xmlns:a16="http://schemas.microsoft.com/office/drawing/2014/main" id="{A1113A6B-9417-0D34-0C8B-AAE445A9D3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98" b="99474" l="5419" r="89972">
                        <a14:foregroundMark x1="5419" y1="27982" x2="17186" y2="31541"/>
                        <a14:foregroundMark x1="17186" y1="31541" x2="17186" y2="31541"/>
                        <a14:foregroundMark x1="59644" y1="7238" x2="74767" y2="10311"/>
                        <a14:foregroundMark x1="55398" y1="90497" x2="74525" y2="98544"/>
                        <a14:foregroundMark x1="37242" y1="88152" x2="39143" y2="99474"/>
                        <a14:foregroundMark x1="28508" y1="90012" x2="24990" y2="89325"/>
                        <a14:foregroundMark x1="24990" y1="89325" x2="23332" y2="9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96" y="0"/>
            <a:ext cx="5235953" cy="5235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18548-3C3F-63C1-430D-F29685B476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49" r="737"/>
          <a:stretch/>
        </p:blipFill>
        <p:spPr>
          <a:xfrm>
            <a:off x="4325307" y="-1"/>
            <a:ext cx="7891320" cy="26460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FA397F-9BC1-40BB-6376-3E885E249A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77" t="37543" b="14371"/>
          <a:stretch/>
        </p:blipFill>
        <p:spPr>
          <a:xfrm>
            <a:off x="-56396" y="3609128"/>
            <a:ext cx="12273023" cy="3297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DB47C-3602-10E1-2B8E-6AE8A39229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2446" y="1848069"/>
            <a:ext cx="9090352" cy="31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30C144F-9FD1-D6D2-B24D-FFEA9625308E}"/>
              </a:ext>
            </a:extLst>
          </p:cNvPr>
          <p:cNvSpPr/>
          <p:nvPr/>
        </p:nvSpPr>
        <p:spPr>
          <a:xfrm>
            <a:off x="7760218" y="2879938"/>
            <a:ext cx="4431782" cy="3978062"/>
          </a:xfrm>
          <a:custGeom>
            <a:avLst/>
            <a:gdLst/>
            <a:ahLst/>
            <a:cxnLst/>
            <a:rect l="l" t="t" r="r" b="b"/>
            <a:pathLst>
              <a:path w="7629525" h="8229600">
                <a:moveTo>
                  <a:pt x="0" y="0"/>
                </a:moveTo>
                <a:lnTo>
                  <a:pt x="7629525" y="0"/>
                </a:lnTo>
                <a:lnTo>
                  <a:pt x="76295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A_图片 6">
            <a:extLst>
              <a:ext uri="{FF2B5EF4-FFF2-40B4-BE49-F238E27FC236}">
                <a16:creationId xmlns:a16="http://schemas.microsoft.com/office/drawing/2014/main" id="{F836F879-2337-5FE6-2C38-A871079813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4513" y="1230086"/>
            <a:ext cx="9867667" cy="5627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BE2483-15FD-1235-9871-1A803A0FA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490" y="439738"/>
            <a:ext cx="7517019" cy="1036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B9BDCA-8DD1-A1B9-A94E-A03B0D0C836E}"/>
              </a:ext>
            </a:extLst>
          </p:cNvPr>
          <p:cNvSpPr txBox="1"/>
          <p:nvPr/>
        </p:nvSpPr>
        <p:spPr>
          <a:xfrm>
            <a:off x="598715" y="1970314"/>
            <a:ext cx="6433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Các vế của câu ghép được nối trực tiếp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Các vế của câu ghép được nối với nhau bằng một kết từ.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Các vế của câu ghép được nối với nhau bằng một cặp kết từ.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Các vế của câu ghép được nối với nhau bằng một cặp từ hô ứng.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2B5B9-EAFC-E29F-FB18-D5013277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" y="-84866"/>
            <a:ext cx="7200000" cy="2139881"/>
          </a:xfrm>
          <a:prstGeom prst="rect">
            <a:avLst/>
          </a:prstGeom>
        </p:spPr>
      </p:pic>
      <p:pic>
        <p:nvPicPr>
          <p:cNvPr id="7" name="Picture 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5BD2A015-AE2F-BE07-D67C-DED25BF84F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59" y="4086462"/>
            <a:ext cx="2112297" cy="2538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DB244-F301-A7FF-9574-2122DE6677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15" y="4171496"/>
            <a:ext cx="3337445" cy="3284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0A0726-FDE4-08C8-5C03-24FCB83D8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3730" y="419235"/>
            <a:ext cx="7407282" cy="12978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238872-2C4B-247A-D6ED-2D0C5AF31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6437" y="1661247"/>
            <a:ext cx="7779126" cy="2303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88FD0C-FBB2-4D4C-B7BB-8D3B4209B417}"/>
              </a:ext>
            </a:extLst>
          </p:cNvPr>
          <p:cNvSpPr txBox="1"/>
          <p:nvPr/>
        </p:nvSpPr>
        <p:spPr>
          <a:xfrm>
            <a:off x="2692400" y="4338320"/>
            <a:ext cx="7407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Nga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artoon of a child and child holding a flag&#10;&#10;Description automatically generated">
            <a:extLst>
              <a:ext uri="{FF2B5EF4-FFF2-40B4-BE49-F238E27FC236}">
                <a16:creationId xmlns:a16="http://schemas.microsoft.com/office/drawing/2014/main" id="{1E7CBE8D-273D-92E8-CE57-60CA05CC42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98" b="99474" l="5419" r="89972">
                        <a14:foregroundMark x1="5419" y1="27982" x2="17186" y2="31541"/>
                        <a14:foregroundMark x1="17186" y1="31541" x2="17186" y2="31541"/>
                        <a14:foregroundMark x1="59644" y1="7238" x2="74767" y2="10311"/>
                        <a14:foregroundMark x1="55398" y1="90497" x2="74525" y2="98544"/>
                        <a14:foregroundMark x1="37242" y1="88152" x2="39143" y2="99474"/>
                        <a14:foregroundMark x1="28508" y1="90012" x2="24990" y2="89325"/>
                        <a14:foregroundMark x1="24990" y1="89325" x2="23332" y2="9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64" r="-2" b="-2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5C74544-27C9-03EE-9DEA-D791E24AA3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17" y="2046514"/>
            <a:ext cx="6933049" cy="53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49;p40">
            <a:extLst>
              <a:ext uri="{FF2B5EF4-FFF2-40B4-BE49-F238E27FC236}">
                <a16:creationId xmlns:a16="http://schemas.microsoft.com/office/drawing/2014/main" id="{3AB83901-D60F-D7F5-05CF-40DDF66B252E}"/>
              </a:ext>
            </a:extLst>
          </p:cNvPr>
          <p:cNvSpPr txBox="1">
            <a:spLocks/>
          </p:cNvSpPr>
          <p:nvPr/>
        </p:nvSpPr>
        <p:spPr>
          <a:xfrm>
            <a:off x="710046" y="281801"/>
            <a:ext cx="5857638" cy="86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63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pPr algn="ctr"/>
            <a:endParaRPr lang="en-US" sz="5000" b="1">
              <a:solidFill>
                <a:schemeClr val="tx1"/>
              </a:solidFill>
              <a:latin typeface="SVN-Hole Hearted" panose="020B0A06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C64B5C-6156-88E4-F76B-B98F7CAB4001}"/>
              </a:ext>
            </a:extLst>
          </p:cNvPr>
          <p:cNvSpPr txBox="1"/>
          <p:nvPr/>
        </p:nvSpPr>
        <p:spPr>
          <a:xfrm>
            <a:off x="710046" y="348126"/>
            <a:ext cx="10175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câu ghép trong các đoạn văn dưới đây và cho biết các vế của mỗi câu ghép được nối với nhau bằng cách nào.</a:t>
            </a:r>
            <a:endParaRPr lang="en-SG" sz="28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2234E7-1999-C5EA-1355-CD145BC4FEDF}"/>
              </a:ext>
            </a:extLst>
          </p:cNvPr>
          <p:cNvSpPr/>
          <p:nvPr/>
        </p:nvSpPr>
        <p:spPr>
          <a:xfrm>
            <a:off x="772886" y="1469571"/>
            <a:ext cx="10711543" cy="249282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Làng Tày, làng Dao ven suối và trong rừng, nhưng làng người Mông ở chơ vơ đỉnh núi, giữa cỏ tranh mênh mông.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Vách và mái nhà đều ghép bằng những miếng gỗ pơ-mu, nhà nhà ám khói sạm đen tưởng như làng xóm liền với trời xanh.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Xung quanh nhà nào cũng sum se những đào, những lê.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Giữa mùa đông, hoa lê trắng ngần. </a:t>
            </a:r>
            <a:r>
              <a:rPr lang="vi-VN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(5)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Vào đầu xuân, hoa đào nở hồng cả trời.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(Tô Hoài)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341FBB-EEA7-2B2A-FDE9-2520E8A994E9}"/>
              </a:ext>
            </a:extLst>
          </p:cNvPr>
          <p:cNvSpPr/>
          <p:nvPr/>
        </p:nvSpPr>
        <p:spPr>
          <a:xfrm>
            <a:off x="674914" y="4267200"/>
            <a:ext cx="11059885" cy="249282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 </a:t>
            </a:r>
            <a:r>
              <a:rPr lang="vi-VN" sz="2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Gió bấc thổi ào ào qua khu rừng vắng. </a:t>
            </a:r>
            <a:r>
              <a:rPr lang="vi-VN" sz="2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cành cây khẳng khiu chốc chốc run lên bần bật. </a:t>
            </a:r>
            <a:r>
              <a:rPr lang="vi-VN" sz="2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Mưa phùn lất phất... </a:t>
            </a:r>
            <a:r>
              <a:rPr lang="vi-VN" sz="2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(4)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Bên gốc đa, một chú thỏ bước ra, tay cầm một tấm vải dệt bằng rong. </a:t>
            </a:r>
            <a:r>
              <a:rPr lang="vi-VN" sz="2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(5)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Thỏ tìm cách quấn tấm vải lên người cho đỡ rét, nhưng tấm vải bị gió lật tung, bay đi vun vút. </a:t>
            </a:r>
            <a:r>
              <a:rPr lang="vi-VN" sz="2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(6) 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Thỏ đuổi theo. </a:t>
            </a:r>
            <a:r>
              <a:rPr lang="vi-VN" sz="2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(7) 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 vải tròng trành trên ao.</a:t>
            </a:r>
            <a:br>
              <a:rPr lang="vi-VN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(8) 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Thỏ vừa đặt chân xuống nước đã vội co chân lên. </a:t>
            </a:r>
            <a:r>
              <a:rPr lang="vi-VN" sz="2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(9) 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Thỏ cố khều nhưng đưa chân không tới.</a:t>
            </a:r>
          </a:p>
          <a:p>
            <a:pPr algn="r"/>
            <a:r>
              <a:rPr lang="vi-VN" sz="2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(Võ Quảng)</a:t>
            </a:r>
          </a:p>
        </p:txBody>
      </p:sp>
    </p:spTree>
    <p:extLst>
      <p:ext uri="{BB962C8B-B14F-4D97-AF65-F5344CB8AC3E}">
        <p14:creationId xmlns:p14="http://schemas.microsoft.com/office/powerpoint/2010/main" val="36466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0FB41BBA-D435-4000-8D21-102EF96DFF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10886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3B1C1B-BF02-3732-F343-72ADF3CA540B}"/>
              </a:ext>
            </a:extLst>
          </p:cNvPr>
          <p:cNvSpPr txBox="1"/>
          <p:nvPr/>
        </p:nvSpPr>
        <p:spPr>
          <a:xfrm>
            <a:off x="602796" y="369837"/>
            <a:ext cx="1081223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HOÀN THÀNH PHIẾU HỌC TẬP</a:t>
            </a:r>
            <a:endParaRPr lang="en-SG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B9E42-AC35-339F-068A-EB9BC76AF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170" y="1239611"/>
            <a:ext cx="9427029" cy="48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49;p40">
            <a:extLst>
              <a:ext uri="{FF2B5EF4-FFF2-40B4-BE49-F238E27FC236}">
                <a16:creationId xmlns:a16="http://schemas.microsoft.com/office/drawing/2014/main" id="{3AB83901-D60F-D7F5-05CF-40DDF66B252E}"/>
              </a:ext>
            </a:extLst>
          </p:cNvPr>
          <p:cNvSpPr txBox="1">
            <a:spLocks/>
          </p:cNvSpPr>
          <p:nvPr/>
        </p:nvSpPr>
        <p:spPr>
          <a:xfrm>
            <a:off x="710046" y="281801"/>
            <a:ext cx="5857638" cy="86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63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chi Hand"/>
              <a:buNone/>
              <a:defRPr sz="52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200"/>
              <a:buFont typeface="Gochi Hand"/>
              <a:buNone/>
              <a:tabLst/>
              <a:defRPr/>
            </a:pP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Hole Hearted" panose="020B0A06020104020203" pitchFamily="34" charset="0"/>
              <a:cs typeface="Times New Roman" panose="02020603050405020304" pitchFamily="18" charset="0"/>
              <a:sym typeface="Gochi Ha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C64B5C-6156-88E4-F76B-B98F7CAB4001}"/>
              </a:ext>
            </a:extLst>
          </p:cNvPr>
          <p:cNvSpPr txBox="1"/>
          <p:nvPr/>
        </p:nvSpPr>
        <p:spPr>
          <a:xfrm>
            <a:off x="710046" y="348126"/>
            <a:ext cx="10175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20084-FD42-B233-F0D1-7D8E601AB8D4}"/>
              </a:ext>
            </a:extLst>
          </p:cNvPr>
          <p:cNvSpPr txBox="1"/>
          <p:nvPr/>
        </p:nvSpPr>
        <p:spPr>
          <a:xfrm>
            <a:off x="870857" y="2111829"/>
            <a:ext cx="1059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em có một khu vườn rộng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em sẽ trồng thật nhiều loại cây.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 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thành phố này không sầm uất, hiện đại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nó rất hấp dẫn du khách.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Mọi người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đối xử tốt với nhau thì cuộc sống 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tốt đẹp hơn.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72620F-13BD-5A4C-D3E0-7C6B19BC263D}"/>
              </a:ext>
            </a:extLst>
          </p:cNvPr>
          <p:cNvGrpSpPr/>
          <p:nvPr/>
        </p:nvGrpSpPr>
        <p:grpSpPr>
          <a:xfrm>
            <a:off x="1349829" y="1932215"/>
            <a:ext cx="947057" cy="919842"/>
            <a:chOff x="10809358" y="1015880"/>
            <a:chExt cx="997131" cy="8054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9B8AF5-92AE-0585-1A72-B7A26AB524CD}"/>
                </a:ext>
              </a:extLst>
            </p:cNvPr>
            <p:cNvSpPr/>
            <p:nvPr/>
          </p:nvSpPr>
          <p:spPr>
            <a:xfrm>
              <a:off x="10809358" y="1015880"/>
              <a:ext cx="997131" cy="691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58CA737-CA92-E887-C9F4-445ADA668C28}"/>
                </a:ext>
              </a:extLst>
            </p:cNvPr>
            <p:cNvSpPr/>
            <p:nvPr/>
          </p:nvSpPr>
          <p:spPr>
            <a:xfrm>
              <a:off x="10875542" y="1073992"/>
              <a:ext cx="802458" cy="747289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D6147B8-F431-C29D-D241-0467C086B540}"/>
              </a:ext>
            </a:extLst>
          </p:cNvPr>
          <p:cNvGrpSpPr/>
          <p:nvPr/>
        </p:nvGrpSpPr>
        <p:grpSpPr>
          <a:xfrm>
            <a:off x="7402285" y="2046514"/>
            <a:ext cx="783772" cy="772886"/>
            <a:chOff x="10809358" y="1015880"/>
            <a:chExt cx="997131" cy="8054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9C0967-CAF2-F61F-A211-8BFA94711EE8}"/>
                </a:ext>
              </a:extLst>
            </p:cNvPr>
            <p:cNvSpPr/>
            <p:nvPr/>
          </p:nvSpPr>
          <p:spPr>
            <a:xfrm>
              <a:off x="10809358" y="1015880"/>
              <a:ext cx="997131" cy="691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E5C854E6-BD05-E831-FD41-D48C346B0E21}"/>
                </a:ext>
              </a:extLst>
            </p:cNvPr>
            <p:cNvSpPr/>
            <p:nvPr/>
          </p:nvSpPr>
          <p:spPr>
            <a:xfrm>
              <a:off x="10875542" y="1073992"/>
              <a:ext cx="802458" cy="747289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3E0ABA-D794-BB40-1EE9-CF9B18C0D2E7}"/>
              </a:ext>
            </a:extLst>
          </p:cNvPr>
          <p:cNvGrpSpPr/>
          <p:nvPr/>
        </p:nvGrpSpPr>
        <p:grpSpPr>
          <a:xfrm>
            <a:off x="1573084" y="3278569"/>
            <a:ext cx="1708595" cy="664028"/>
            <a:chOff x="10809358" y="1015880"/>
            <a:chExt cx="997131" cy="8054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1B8C2C-8A88-6077-11C8-C78962CCE8D5}"/>
                </a:ext>
              </a:extLst>
            </p:cNvPr>
            <p:cNvSpPr/>
            <p:nvPr/>
          </p:nvSpPr>
          <p:spPr>
            <a:xfrm>
              <a:off x="10809358" y="1015880"/>
              <a:ext cx="997131" cy="691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68ECC20-81F3-43D7-6AE4-33E15C198CFA}"/>
                </a:ext>
              </a:extLst>
            </p:cNvPr>
            <p:cNvSpPr/>
            <p:nvPr/>
          </p:nvSpPr>
          <p:spPr>
            <a:xfrm>
              <a:off x="10875542" y="1073992"/>
              <a:ext cx="802458" cy="747289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56CCD6-81A3-CA1C-BB0C-3D9DF5342E97}"/>
              </a:ext>
            </a:extLst>
          </p:cNvPr>
          <p:cNvGrpSpPr/>
          <p:nvPr/>
        </p:nvGrpSpPr>
        <p:grpSpPr>
          <a:xfrm>
            <a:off x="1877786" y="3767740"/>
            <a:ext cx="903515" cy="772885"/>
            <a:chOff x="10809358" y="1015880"/>
            <a:chExt cx="997131" cy="8054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8DF908-5575-DF00-B786-6A606C410C6F}"/>
                </a:ext>
              </a:extLst>
            </p:cNvPr>
            <p:cNvSpPr/>
            <p:nvPr/>
          </p:nvSpPr>
          <p:spPr>
            <a:xfrm>
              <a:off x="10809358" y="1015880"/>
              <a:ext cx="997131" cy="691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A65385B-4054-9DD5-8A10-4925116B5585}"/>
                </a:ext>
              </a:extLst>
            </p:cNvPr>
            <p:cNvSpPr/>
            <p:nvPr/>
          </p:nvSpPr>
          <p:spPr>
            <a:xfrm>
              <a:off x="10875542" y="1073992"/>
              <a:ext cx="802458" cy="747289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197019-F6D8-DAA3-EEA6-CD722F98EB76}"/>
              </a:ext>
            </a:extLst>
          </p:cNvPr>
          <p:cNvGrpSpPr/>
          <p:nvPr/>
        </p:nvGrpSpPr>
        <p:grpSpPr>
          <a:xfrm>
            <a:off x="3940628" y="4288971"/>
            <a:ext cx="1077687" cy="696684"/>
            <a:chOff x="10809358" y="1015880"/>
            <a:chExt cx="997131" cy="8054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5E0042-04EE-F3A2-E29E-1B8596A66B9C}"/>
                </a:ext>
              </a:extLst>
            </p:cNvPr>
            <p:cNvSpPr/>
            <p:nvPr/>
          </p:nvSpPr>
          <p:spPr>
            <a:xfrm>
              <a:off x="10809358" y="1015880"/>
              <a:ext cx="997131" cy="691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FEA944A4-3EB1-2CF3-F44D-25D501A9D008}"/>
                </a:ext>
              </a:extLst>
            </p:cNvPr>
            <p:cNvSpPr/>
            <p:nvPr/>
          </p:nvSpPr>
          <p:spPr>
            <a:xfrm>
              <a:off x="10875542" y="1073992"/>
              <a:ext cx="802458" cy="747289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DCC9BB-F87D-9EF2-3D3B-0331FDBA6E42}"/>
              </a:ext>
            </a:extLst>
          </p:cNvPr>
          <p:cNvGrpSpPr/>
          <p:nvPr/>
        </p:nvGrpSpPr>
        <p:grpSpPr>
          <a:xfrm>
            <a:off x="1981199" y="4909457"/>
            <a:ext cx="1077687" cy="696684"/>
            <a:chOff x="10809358" y="1015880"/>
            <a:chExt cx="997131" cy="8054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1B05B1-0758-3C24-A78F-DDE90E347C68}"/>
                </a:ext>
              </a:extLst>
            </p:cNvPr>
            <p:cNvSpPr/>
            <p:nvPr/>
          </p:nvSpPr>
          <p:spPr>
            <a:xfrm>
              <a:off x="10809358" y="1015880"/>
              <a:ext cx="997131" cy="691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8B46BBF-8063-E88B-FE9F-D3E7D665CC22}"/>
                </a:ext>
              </a:extLst>
            </p:cNvPr>
            <p:cNvSpPr/>
            <p:nvPr/>
          </p:nvSpPr>
          <p:spPr>
            <a:xfrm>
              <a:off x="10875542" y="1073992"/>
              <a:ext cx="802458" cy="747289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74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1E4B0DE-5A93-C7DB-55B4-9814DEA8F015}"/>
              </a:ext>
            </a:extLst>
          </p:cNvPr>
          <p:cNvSpPr txBox="1"/>
          <p:nvPr/>
        </p:nvSpPr>
        <p:spPr>
          <a:xfrm>
            <a:off x="594408" y="348415"/>
            <a:ext cx="108292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đoạn văn (3 – 5 câu) về bài thơ Đoàn thuyền đánh cá, trong đó có câu ghép chứa kết từ để nối các vế câu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35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A6D43-C389-4563-F4AF-F77756843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741" y="1850571"/>
            <a:ext cx="6660729" cy="42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id="{E67659FD-76EC-4B64-BADB-7236741D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cartoon of a child and child holding a flag&#10;&#10;Description automatically generated">
            <a:extLst>
              <a:ext uri="{FF2B5EF4-FFF2-40B4-BE49-F238E27FC236}">
                <a16:creationId xmlns:a16="http://schemas.microsoft.com/office/drawing/2014/main" id="{A1113A6B-9417-0D34-0C8B-AAE445A9D3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98" b="99474" l="5419" r="89972">
                        <a14:foregroundMark x1="5419" y1="27982" x2="17186" y2="31541"/>
                        <a14:foregroundMark x1="17186" y1="31541" x2="17186" y2="31541"/>
                        <a14:foregroundMark x1="59644" y1="7238" x2="74767" y2="10311"/>
                        <a14:foregroundMark x1="55398" y1="90497" x2="74525" y2="98544"/>
                        <a14:foregroundMark x1="37242" y1="88152" x2="39143" y2="99474"/>
                        <a14:foregroundMark x1="28508" y1="90012" x2="24990" y2="89325"/>
                        <a14:foregroundMark x1="24990" y1="89325" x2="23332" y2="9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96" y="0"/>
            <a:ext cx="5235953" cy="5235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18548-3C3F-63C1-430D-F29685B476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49" r="737"/>
          <a:stretch/>
        </p:blipFill>
        <p:spPr>
          <a:xfrm>
            <a:off x="4325307" y="-1"/>
            <a:ext cx="7891320" cy="26460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FA397F-9BC1-40BB-6376-3E885E249A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77" t="37543" b="14371"/>
          <a:stretch/>
        </p:blipFill>
        <p:spPr>
          <a:xfrm>
            <a:off x="-56396" y="3609128"/>
            <a:ext cx="12273023" cy="3297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ECB04-72BD-0AC7-AE7B-625FF2368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3724" y="1210258"/>
            <a:ext cx="8265963" cy="39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1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497</Words>
  <Application>Microsoft Office PowerPoint</Application>
  <PresentationFormat>Widescreen</PresentationFormat>
  <Paragraphs>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Cambria</vt:lpstr>
      <vt:lpstr>Gochi Hand</vt:lpstr>
      <vt:lpstr>SVN-Hole Hearted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Tư Bùi</dc:creator>
  <cp:keywords>MĂNG NON TEAM</cp:keywords>
  <cp:lastModifiedBy>Administrator</cp:lastModifiedBy>
  <cp:revision>57</cp:revision>
  <dcterms:created xsi:type="dcterms:W3CDTF">2024-06-03T14:24:44Z</dcterms:created>
  <dcterms:modified xsi:type="dcterms:W3CDTF">2025-02-21T01:02:21Z</dcterms:modified>
</cp:coreProperties>
</file>