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372A-E48C-4F64-BC90-8309EFA0762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652DF-AE7E-453B-B32E-B792AD2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06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46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7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7"/>
            <a:ext cx="361509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7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28291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42E9-A072-4400-B9E7-06F4A9F340C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A30D-80EF-49B4-B548-2B3AF4F8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65867" y="814107"/>
            <a:ext cx="8594800" cy="433144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03" y="4671161"/>
            <a:ext cx="1355372" cy="1913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10" y="495849"/>
            <a:ext cx="1512161" cy="1844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26752" y="2549967"/>
            <a:ext cx="68307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KHỦNG </a:t>
            </a:r>
            <a:r>
              <a:rPr lang="en-US" altLang="zh-CN" sz="3733" b="1" smtClean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LONG ( tiết 2)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8809" y="2258183"/>
            <a:ext cx="78939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 LỚP 2</a:t>
            </a:r>
            <a:endParaRPr lang="zh-CN" altLang="en-US" sz="2667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6300" y="3728621"/>
            <a:ext cx="2360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</a:p>
          <a:p>
            <a:pPr algn="ctr"/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1596" y="124287"/>
            <a:ext cx="42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58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2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3781" y="1937162"/>
            <a:ext cx="4071191" cy="203651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2831" y="2280894"/>
            <a:ext cx="3444711" cy="34447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71" tIns="46991" rIns="90171" bIns="46991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65" y="2400986"/>
            <a:ext cx="3145385" cy="31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91" y="238539"/>
            <a:ext cx="11688419" cy="491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670" y="3539775"/>
            <a:ext cx="54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91" y="84436"/>
            <a:ext cx="2464655" cy="1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4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3700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thông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3738" y="2373262"/>
            <a:ext cx="384127" cy="544543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pPr algn="ctr"/>
            <a:endParaRPr lang="en-US" sz="1351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23B8F1-FE75-4C6E-BF28-C0252EC0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74" y="3114582"/>
            <a:ext cx="8967452" cy="16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3700" y="1219376"/>
            <a:ext cx="10744200" cy="1143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pPr algn="just"/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2.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bộ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phận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săn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mồi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3738" y="2373262"/>
            <a:ext cx="384127" cy="544543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pPr algn="ctr"/>
            <a:endParaRPr lang="en-US" sz="1351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DCF74A-5C21-4D9E-A515-EF3CCF8DA502}"/>
              </a:ext>
            </a:extLst>
          </p:cNvPr>
          <p:cNvSpPr txBox="1"/>
          <p:nvPr/>
        </p:nvSpPr>
        <p:spPr>
          <a:xfrm>
            <a:off x="1221737" y="3273328"/>
            <a:ext cx="9144000" cy="20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267" dirty="0">
                <a:highlight>
                  <a:srgbClr val="FFFF00"/>
                </a:highlight>
                <a:latin typeface="+mj-lt"/>
              </a:rPr>
              <a:t>Khủng long có khả năng săn mồi tốt nhờ đôi mắt tinh tường cùng cái mũi và đôi tai thính.</a:t>
            </a:r>
            <a:endParaRPr lang="en-US" sz="4267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84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4180" y="1230261"/>
            <a:ext cx="10744200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3.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Nhờ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khả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vệ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4267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3738" y="2373262"/>
            <a:ext cx="384127" cy="544543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pPr algn="ctr"/>
            <a:endParaRPr lang="en-US" sz="1351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DCF74A-5C21-4D9E-A515-EF3CCF8DA502}"/>
              </a:ext>
            </a:extLst>
          </p:cNvPr>
          <p:cNvSpPr txBox="1"/>
          <p:nvPr/>
        </p:nvSpPr>
        <p:spPr>
          <a:xfrm>
            <a:off x="1221737" y="3273327"/>
            <a:ext cx="10360663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733" dirty="0">
                <a:solidFill>
                  <a:srgbClr val="0070C0"/>
                </a:solidFill>
                <a:latin typeface="+mj-lt"/>
              </a:rPr>
              <a:t>Khủng Long có khả năng tự vệ tốt nhờ cái đầu cứng và cái đuôi dũng mãnh.</a:t>
            </a:r>
            <a:endParaRPr lang="en-US" sz="3733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6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3699" y="1230261"/>
            <a:ext cx="10882975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 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3733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3733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3738" y="2373262"/>
            <a:ext cx="384127" cy="544543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pPr algn="ctr"/>
            <a:endParaRPr lang="en-US" sz="1351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DCF74A-5C21-4D9E-A515-EF3CCF8DA502}"/>
              </a:ext>
            </a:extLst>
          </p:cNvPr>
          <p:cNvSpPr txBox="1"/>
          <p:nvPr/>
        </p:nvSpPr>
        <p:spPr>
          <a:xfrm>
            <a:off x="561975" y="3273327"/>
            <a:ext cx="10991851" cy="124123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 ta không thể gặp khủng long thật vì khủng long đã tuyệt chủng trước khi con người xuất hiện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33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075EBB-8297-43FD-87CC-24C87E49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552" y="-274428"/>
            <a:ext cx="2006880" cy="1232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6A489-CE76-469B-ABD8-E75C33C4A3C3}"/>
              </a:ext>
            </a:extLst>
          </p:cNvPr>
          <p:cNvSpPr txBox="1"/>
          <p:nvPr/>
        </p:nvSpPr>
        <p:spPr>
          <a:xfrm>
            <a:off x="1193484" y="1151453"/>
            <a:ext cx="10191112" cy="559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long là loài sinh vật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suy nghĩ của nhiều người, khủng long là loài sinh vật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lỗ.  Nhưng trên thực tế, có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bằng một chú chó nhỏ.  Khùng dài thường ăn thịt, cũng có một số loài ăn cỏ. 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khỏe.  Vi thế họ có thể di chuyển khắp một vùng rộng lớn để kiếm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có khả năng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cũng có khả năng tự vệ tốt nhờ vào cái đầu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cái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con người xuất hiện, khủng long đã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Vì thế, chúng ta sẽ không bao giờ có thể nhìn thấy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Bách khoa tri thức về khám phá giới trẻ - Khủng long)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3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AAD103-20E3-4DEC-929C-B0CA6D52B6D6}"/>
              </a:ext>
            </a:extLst>
          </p:cNvPr>
          <p:cNvSpPr txBox="1"/>
          <p:nvPr/>
        </p:nvSpPr>
        <p:spPr>
          <a:xfrm>
            <a:off x="1" y="113637"/>
            <a:ext cx="1219199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7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FC809A-7408-4B5E-9FDC-F397B0B7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21" y="780465"/>
            <a:ext cx="6292695" cy="58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1459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1" rIns="82659" bIns="41331" rtlCol="0" anchor="ctr"/>
          <a:lstStyle/>
          <a:p>
            <a:r>
              <a:rPr lang="en-US" sz="3600" b="1" dirty="0"/>
              <a:t>2. </a:t>
            </a:r>
            <a:r>
              <a:rPr lang="en-US" sz="3600" b="1" dirty="0" err="1"/>
              <a:t>Hỏi</a:t>
            </a:r>
            <a:r>
              <a:rPr lang="en-US" sz="3600" b="1" dirty="0"/>
              <a:t> - </a:t>
            </a:r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đặc</a:t>
            </a:r>
            <a:r>
              <a:rPr lang="en-US" sz="3600" b="1" dirty="0"/>
              <a:t>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khủng</a:t>
            </a:r>
            <a:r>
              <a:rPr lang="en-US" sz="3600" b="1" dirty="0"/>
              <a:t> long.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7" y="715619"/>
            <a:ext cx="10124752" cy="6040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4412571" y="2729949"/>
            <a:ext cx="310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59924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CDFB31-55FE-4627-BFC0-0675B489E9BA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微软雅黑 Light</vt:lpstr>
      <vt:lpstr>Arial</vt:lpstr>
      <vt:lpstr>Arial-Rounded</vt:lpstr>
      <vt:lpstr>Calibri</vt:lpstr>
      <vt:lpstr>Calibri Light</vt:lpstr>
      <vt:lpstr>Times New Roman</vt:lpstr>
      <vt:lpstr>方正少儿_GBK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2025-02-23T15:40:38Z</dcterms:created>
  <dcterms:modified xsi:type="dcterms:W3CDTF">2025-02-23T15:41:03Z</dcterms:modified>
</cp:coreProperties>
</file>