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72" r:id="rId2"/>
    <p:sldId id="374" r:id="rId3"/>
    <p:sldId id="375" r:id="rId4"/>
    <p:sldId id="376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03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616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2160384" y="3243173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en-US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C88EC91-418A-3BC7-0291-2AB8AEA07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858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090113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438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rừng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1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1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80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1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1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7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77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77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77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77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77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than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mèo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cau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phi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Ôi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49445" y="1327355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01729" y="193649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29552" y="2324423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54477" y="281156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DD5D32-2AB2-44C5-937C-78DBA6C0E4B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0 - Luyện tập - MRVT về muông thú - Dấu chấm, dấu chấm hỏi, dấu chấm tha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3491B-2345-4447-9376-95F480ABBA76}:3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A0201E-315E-42CC-BC25-9227E750E7C4}:3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817E54-3987-4C16-838B-3FA4575AC56A}: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65557D-AE06-492F-A37E-2776473AD221}:376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143</Words>
  <Application>Microsoft Office PowerPoint</Application>
  <PresentationFormat>Custom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UTM Cookies</vt:lpstr>
      <vt:lpstr>Kalam</vt:lpstr>
      <vt:lpstr>Times New Roman</vt:lpstr>
      <vt:lpstr>UTM Avo</vt:lpstr>
      <vt:lpstr>Montserrat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Bai10 - Luyện tập - MRVT về muông thú - Dấu chấm, dấu chấm hỏi, dấu chấm than</dc:title>
  <dc:creator>L.U</dc:creator>
  <cp:lastModifiedBy>STD_NHA</cp:lastModifiedBy>
  <cp:revision>81</cp:revision>
  <dcterms:modified xsi:type="dcterms:W3CDTF">2025-02-23T15:12:32Z</dcterms:modified>
</cp:coreProperties>
</file>