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5" r:id="rId2"/>
    <p:sldId id="359" r:id="rId3"/>
    <p:sldId id="360" r:id="rId4"/>
    <p:sldId id="361" r:id="rId5"/>
    <p:sldId id="362" r:id="rId6"/>
    <p:sldId id="363" r:id="rId7"/>
    <p:sldId id="364" r:id="rId8"/>
    <p:sldId id="369" r:id="rId9"/>
    <p:sldId id="370" r:id="rId10"/>
    <p:sldId id="365" r:id="rId11"/>
    <p:sldId id="366" r:id="rId12"/>
    <p:sldId id="367" r:id="rId13"/>
    <p:sldId id="368" r:id="rId14"/>
  </p:sldIdLst>
  <p:sldSz cx="6858000" cy="51435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3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514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audio" Target="../media/media1.mp3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microsoft.com/office/2007/relationships/media" Target="../media/media1.mp3"/><Relationship Id="rId16" Type="http://schemas.openxmlformats.org/officeDocument/2006/relationships/image" Target="../media/image23.jpeg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613F34-080C-8350-08E4-CFB3CACC1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8075" y="1171575"/>
            <a:ext cx="10096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1350" y="1514475"/>
            <a:ext cx="10096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4042" y="1989356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6175" y="2490337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4042" y="2925668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4042" y="3360999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3168" y="3861980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84042" y="4299807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0" y="1124112"/>
            <a:ext cx="12001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0" y="1582451"/>
            <a:ext cx="80010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251" y="2044988"/>
            <a:ext cx="902791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4575" y="2503177"/>
            <a:ext cx="86677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1250" y="2941004"/>
            <a:ext cx="99059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1251" y="3366071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4021" y="3882242"/>
            <a:ext cx="144407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1251" y="433623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1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2275" y="1159646"/>
            <a:ext cx="167640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0" y="1582451"/>
            <a:ext cx="3238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250" y="2044726"/>
            <a:ext cx="5810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9260" y="2528556"/>
            <a:ext cx="78209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1251" y="2941004"/>
            <a:ext cx="5143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1251" y="340144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4022" y="3882242"/>
            <a:ext cx="49158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1251" y="433623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1349" y="1582451"/>
            <a:ext cx="9620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8868" y="2005256"/>
            <a:ext cx="67835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86175" y="2528556"/>
            <a:ext cx="78209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05186" y="2941004"/>
            <a:ext cx="976314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7584" y="3858578"/>
            <a:ext cx="979216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5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644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cú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mèo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2540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sáo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xinh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55436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cậu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chìa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vôi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8332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cô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hú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207645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6450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2825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62550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2152650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tập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6438" y="3148881"/>
            <a:ext cx="13228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5163" y="3102714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đôi</a:t>
            </a:r>
            <a:r>
              <a:rPr lang="en-US" sz="1800" dirty="0"/>
              <a:t> </a:t>
            </a:r>
            <a:r>
              <a:rPr lang="en-US" sz="1800" dirty="0" err="1"/>
              <a:t>mắt</a:t>
            </a:r>
            <a:r>
              <a:rPr lang="en-US" sz="1800" dirty="0"/>
              <a:t> </a:t>
            </a:r>
            <a:r>
              <a:rPr lang="en-US" sz="1800" dirty="0" err="1"/>
              <a:t>rất</a:t>
            </a:r>
            <a:r>
              <a:rPr lang="en-US" sz="1800" dirty="0"/>
              <a:t> </a:t>
            </a:r>
            <a:r>
              <a:rPr lang="en-US" sz="1800" dirty="0" err="1"/>
              <a:t>tinh</a:t>
            </a:r>
            <a:r>
              <a:rPr lang="en-US" sz="18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6403" y="3102714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nêu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đặc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điểm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6438" y="3643436"/>
            <a:ext cx="16562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4550" y="3597269"/>
            <a:ext cx="264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đang</a:t>
            </a:r>
            <a:r>
              <a:rPr lang="en-US" sz="1800" dirty="0"/>
              <a:t> bay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mồi</a:t>
            </a:r>
            <a:r>
              <a:rPr lang="en-US" sz="18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9269" y="3597269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nêu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hành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động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1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3.33333E-6 L 0.06898 0.2555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-3.33333E-6 L -0.3456 0.3481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7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uiExpand="1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646331"/>
            <a:chOff x="337445" y="617893"/>
            <a:chExt cx="1963303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4" b="12990"/>
          <a:stretch/>
        </p:blipFill>
        <p:spPr>
          <a:xfrm>
            <a:off x="1287777" y="1761481"/>
            <a:ext cx="4309704" cy="302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53687" y="1338995"/>
            <a:ext cx="4732817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646331"/>
            <a:chOff x="337445" y="617893"/>
            <a:chExt cx="1963303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377029" y="838727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lon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xon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nở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sáo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liếu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nghịch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tếu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cậu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chìa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vôi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chao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đớp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mồi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chèo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bẻo</a:t>
            </a:r>
            <a:endParaRPr lang="en-US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918857" y="366713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Tính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mách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lẻo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trước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nhà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nhặt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lân</a:t>
            </a:r>
            <a:r>
              <a:rPr lang="en-US" sz="1700" dirty="0">
                <a:latin typeface="UTM Avo" panose="02040603050506020204" pitchFamily="18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sẻ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nghĩa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sâu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Giục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hè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hú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Nhấp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buồn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mèo</a:t>
            </a:r>
            <a:r>
              <a:rPr lang="en-US" sz="17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(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dao</a:t>
            </a:r>
            <a:r>
              <a:rPr lang="en-US" sz="1700" dirty="0">
                <a:latin typeface="UTM Avo" panose="02040603050506020204" pitchFamily="18" charset="0"/>
              </a:rPr>
              <a:t>)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lon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liếu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điếu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chèo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bẻo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lẻo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635745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nhấp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nhem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306227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840026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(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)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3121701"/>
            <a:ext cx="2627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dirty="0" err="1">
                <a:latin typeface="UTM Avo" panose="02040603050506020204" pitchFamily="18" charset="0"/>
              </a:rPr>
              <a:t>Nhặt</a:t>
            </a:r>
            <a:r>
              <a:rPr lang="en-US" sz="2000" dirty="0">
                <a:latin typeface="UTM Avo" panose="02040603050506020204" pitchFamily="18" charset="0"/>
              </a:rPr>
              <a:t>) </a:t>
            </a:r>
            <a:r>
              <a:rPr lang="en-US" sz="2000" dirty="0" err="1">
                <a:latin typeface="UTM Avo" panose="02040603050506020204" pitchFamily="18" charset="0"/>
              </a:rPr>
              <a:t>lân</a:t>
            </a:r>
            <a:r>
              <a:rPr lang="en-US" sz="2000" dirty="0">
                <a:latin typeface="UTM Avo" panose="02040603050506020204" pitchFamily="18" charset="0"/>
              </a:rPr>
              <a:t> la</a:t>
            </a:r>
            <a:endParaRPr lang="vi-VN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438459" y="3710145"/>
            <a:ext cx="2627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Nhấp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nhem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329752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608135" y="388174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438460" y="2244704"/>
            <a:ext cx="114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vi-VN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2422431"/>
            <a:ext cx="20672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680654" y="1371073"/>
            <a:ext cx="3808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dáng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chạy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nhanh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đáng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yêu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957491" y="2246610"/>
            <a:ext cx="5531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vui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nhộn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cố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tình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gây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88200" y="3121701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loanh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quanh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88200" y="3723115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(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mắt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)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lúc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nhắm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lúc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mở</a:t>
            </a:r>
            <a:endParaRPr lang="vi-VN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sáo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chìa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vôi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bẻo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sẻ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sâu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Tiếng Chim Sáo Nâu Hót Hay Và Rõ Không Tạp Âm MP3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1112646" y="2390775"/>
            <a:ext cx="465065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ò chao, Liếu điếu - Masked Laughingthrush - Garrulax perspicillat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24" y="2242943"/>
            <a:ext cx="3352901" cy="25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y2mate.com - Tiếng chim Liếu Điếu cho anh em đam mê bẫy chi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0338" y="4055569"/>
            <a:ext cx="609600" cy="609600"/>
          </a:xfrm>
          <a:prstGeom prst="rect">
            <a:avLst/>
          </a:prstGeom>
        </p:spPr>
      </p:pic>
      <p:pic>
        <p:nvPicPr>
          <p:cNvPr id="1030" name="Picture 6" descr="Chìa vôi trắng – Wikipedia tiếng Việ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13" y="2242943"/>
            <a:ext cx="3226672" cy="25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èo bẻo và hai anh em nhà chào mà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93" y="2316003"/>
            <a:ext cx="3847962" cy="24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ìm hiểu ý nghĩa của giấc mơ thấy chim khách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1733875" y="2185085"/>
            <a:ext cx="3408198" cy="26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m Sẻ】 Ăn Gì, Cách Nuôi, Giá Bao Nhiêu, Bay Vào Nhà Có Điềm Gì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01" y="2185085"/>
            <a:ext cx="3803945" cy="26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ướng dẫn cách nuôi chim sâu xanh chuẩn nhất - VNLif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9" y="2275985"/>
            <a:ext cx="3888659" cy="24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hân tích Khi con tu hú của Tố Hữu (11 bài) - Văn mẫu lớp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24" y="2244205"/>
            <a:ext cx="4844647" cy="25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ú mèo là gì và môi trường sống của nó như thế nào?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43" y="2236833"/>
            <a:ext cx="4509808" cy="25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sáo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chìa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vôi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bẻo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sẻ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sâu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2402295"/>
            <a:ext cx="5905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vè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377029" y="838727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lon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xon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nở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sáo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liếu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nghịch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tếu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cậu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chìa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vôi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chao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đớp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mồi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chèo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bẻo</a:t>
            </a:r>
            <a:endParaRPr lang="en-US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918857" y="366713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Tính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mách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lẻo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trước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nhà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nhặt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lân</a:t>
            </a:r>
            <a:r>
              <a:rPr lang="en-US" sz="1700" dirty="0">
                <a:latin typeface="UTM Avo" panose="02040603050506020204" pitchFamily="18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sẻ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nghĩa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sâu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Giục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hè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hú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Nhấp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buồn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mèo</a:t>
            </a:r>
            <a:r>
              <a:rPr lang="en-US" sz="17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(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dao</a:t>
            </a:r>
            <a:r>
              <a:rPr lang="en-US" sz="1700" dirty="0">
                <a:latin typeface="UTM Avo" panose="02040603050506020204" pitchFamily="18" charset="0"/>
              </a:rPr>
              <a:t>)</a:t>
            </a:r>
            <a:endParaRPr lang="vi-VN" sz="17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75" y="12573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2019300"/>
            <a:ext cx="171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7475" y="2019300"/>
            <a:ext cx="523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52625" y="280035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2625" y="3571875"/>
            <a:ext cx="704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81350" y="3571875"/>
            <a:ext cx="361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52625" y="4352925"/>
            <a:ext cx="1495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14900" y="782104"/>
            <a:ext cx="1019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7225" y="1553629"/>
            <a:ext cx="1133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00500" y="3106204"/>
            <a:ext cx="1333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90975" y="3877729"/>
            <a:ext cx="12763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35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CB539A9-5DD7-42BF-9389-3780B3C1773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9.Vechi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550EF-3EDB-4D06-A7E1-2086A49E8E85}:3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48600A-BD22-44A0-B9E1-A87AFDAD33DE}:3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2C8FEF-B14E-401F-A7F2-EFFD1EB51B6F}:3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0F6499-32D6-4E7F-84EE-31C2B7BD36EB}:3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393AF8-2434-4BEC-BE08-3C62525586EA}:3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074B5B-1129-49B0-BBD8-8F8964D5AE00}: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4E41E2-8641-41B6-B8D6-69553D899730}:3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012869-FC99-44AE-9B2E-B278E4B49D2C}: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65B892-2DCB-40E4-805A-770BD7881020}: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2B2E08-12C2-47E9-BC1A-B249AD906403}: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2789F4-C47C-40AD-955C-36625C2FC797}:3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CCD9E1-C482-4BD3-92F1-6A4085936DBB}: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4F57A7-C0CF-42D2-84C0-7D0BF96B98A6}:369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569</Words>
  <Application>Microsoft Office PowerPoint</Application>
  <PresentationFormat>Custom</PresentationFormat>
  <Paragraphs>117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</vt:lpstr>
      <vt:lpstr>Wingdings</vt:lpstr>
      <vt:lpstr>Arial</vt:lpstr>
      <vt:lpstr>UTM Cookies</vt:lpstr>
      <vt:lpstr>Kalam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Bai9.Vechim</dc:title>
  <dc:creator>L.U</dc:creator>
  <cp:lastModifiedBy>STD_NHA</cp:lastModifiedBy>
  <cp:revision>81</cp:revision>
  <dcterms:modified xsi:type="dcterms:W3CDTF">2025-02-23T15:10:14Z</dcterms:modified>
</cp:coreProperties>
</file>