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7" r:id="rId2"/>
    <p:sldId id="259" r:id="rId3"/>
    <p:sldId id="261" r:id="rId4"/>
    <p:sldId id="270" r:id="rId5"/>
    <p:sldId id="264" r:id="rId6"/>
    <p:sldId id="269" r:id="rId7"/>
    <p:sldId id="271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8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329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3236119"/>
            <a:ext cx="6816545" cy="14265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4144336" cy="567000"/>
          </a:xfrm>
        </p:spPr>
        <p:txBody>
          <a:bodyPr/>
          <a:lstStyle/>
          <a:p>
            <a:r>
              <a:rPr lang="vi-VN"/>
              <a:t>Lớp:</a:t>
            </a:r>
            <a:r>
              <a:rPr lang="en-US"/>
              <a:t> 2A - Nguyễn Thị Hà</a:t>
            </a:r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AFE7F5-1D3B-2135-D6A4-D68A4BF908DE}"/>
              </a:ext>
            </a:extLst>
          </p:cNvPr>
          <p:cNvSpPr txBox="1"/>
          <p:nvPr/>
        </p:nvSpPr>
        <p:spPr>
          <a:xfrm>
            <a:off x="2024911" y="0"/>
            <a:ext cx="428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UBND HUYỆN AN LÃO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TRƯỜNG TIỂU HỌC QUANG TRUNG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5681492" cy="917962"/>
            <a:chOff x="609699" y="227050"/>
            <a:chExt cx="5681492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258834" y="692511"/>
            <a:ext cx="744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Chơi </a:t>
            </a:r>
            <a:r>
              <a:rPr lang="vi-VN" sz="2000">
                <a:solidFill>
                  <a:schemeClr val="tx2">
                    <a:lumMod val="10000"/>
                  </a:schemeClr>
                </a:solidFill>
              </a:rPr>
              <a:t>trò </a:t>
            </a:r>
            <a:r>
              <a:rPr lang="en-US" sz="2000" i="1">
                <a:solidFill>
                  <a:schemeClr val="tx2">
                    <a:lumMod val="10000"/>
                  </a:schemeClr>
                </a:solidFill>
              </a:rPr>
              <a:t>Bịt mắt đoán tên bạn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</a:t>
            </a:r>
            <a:r>
              <a:rPr lang="vi-VN" sz="2000">
                <a:solidFill>
                  <a:schemeClr val="tx2">
                    <a:lumMod val="10000"/>
                  </a:schemeClr>
                </a:solidFill>
              </a:rPr>
              <a:t>hợp.</a:t>
            </a:r>
            <a:endParaRPr lang="vi-VN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63" y="1618346"/>
            <a:ext cx="5251393" cy="311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D7C3F5-FA2C-4825-82AE-4EF06FB5E375}"/>
              </a:ext>
            </a:extLst>
          </p:cNvPr>
          <p:cNvSpPr txBox="1"/>
          <p:nvPr/>
        </p:nvSpPr>
        <p:spPr>
          <a:xfrm>
            <a:off x="5380073" y="1652037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Đi ngay vào phòng bảo vệ của trường.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Mượn bác bảo vệ điện thoại và gọi điện cho bố mẹ.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</a:t>
            </a:r>
            <a:r>
              <a:rPr lang="vi-VN" sz="2000">
                <a:solidFill>
                  <a:schemeClr val="tx2">
                    <a:lumMod val="10000"/>
                  </a:schemeClr>
                </a:solidFill>
              </a:rPr>
              <a:t>hợp.</a:t>
            </a:r>
            <a:endParaRPr lang="vi-VN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987" y="1652037"/>
            <a:ext cx="5895975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C7513B-137C-4EA6-A8F7-E871074A3E63}"/>
              </a:ext>
            </a:extLst>
          </p:cNvPr>
          <p:cNvSpPr txBox="1"/>
          <p:nvPr/>
        </p:nvSpPr>
        <p:spPr>
          <a:xfrm>
            <a:off x="5750979" y="1242324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Nói rằng: “Cháu không cần quà ạ. Cháu đang đi về nhà nên không muốn đi chơi”.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Chạy nhanh về nhà.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Diễn tiểu phẩm </a:t>
            </a:r>
            <a:r>
              <a:rPr lang="vi-VN" sz="2400" i="1" dirty="0"/>
              <a:t>Sói và Cừu.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2007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nội dung tiểu phẩm và phân công sắm vai.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diễn tiểu phẩm.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90F77C-FFFE-4884-B91E-DCCBC3F4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823731"/>
            <a:ext cx="6019024" cy="3749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97850" cy="1697392"/>
            <a:chOff x="488950" y="345721"/>
            <a:chExt cx="8197850" cy="16973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97850" cy="167428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5" y="345721"/>
              <a:ext cx="422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532384" y="897099"/>
              <a:ext cx="698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Học thuộc số điện thoại của người thân và địa chỉ nhà mình.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8E73635-DEDF-4E3A-AD85-A2A2BF956A26}"/>
              </a:ext>
            </a:extLst>
          </p:cNvPr>
          <p:cNvGrpSpPr/>
          <p:nvPr/>
        </p:nvGrpSpPr>
        <p:grpSpPr>
          <a:xfrm>
            <a:off x="1963098" y="1896831"/>
            <a:ext cx="5305338" cy="2933774"/>
            <a:chOff x="1963098" y="1896831"/>
            <a:chExt cx="5305338" cy="29337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CEDD6262-86AE-4D3B-BEFD-75B19FFC8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1" y="1896831"/>
              <a:ext cx="2677521" cy="29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304578EF-B37B-433C-9ED7-28AADCFE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98" y="2571382"/>
              <a:ext cx="1209453" cy="12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E5C7E647-D7C5-479A-AA0D-9695DD2E9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152" y="2338966"/>
              <a:ext cx="1674284" cy="167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1" y="471514"/>
            <a:ext cx="8091377" cy="3999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7FBC20D-B7EA-48EE-8327-59D78004594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ĐTN - Bài 2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0C65A0-9871-4B98-93F8-C63856CBFEB7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6579D9-4489-49C1-BE60-F0777AD9F747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51E013-2967-4D02-971B-738940349959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41902B-8DF2-4D4C-A532-DF2CBAC6D4F1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D1D140-7220-4420-BDCD-C66E363410A3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2D18A1-2BCB-4837-B21F-CF1E5DC8333E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18B2C2-FA10-4F71-BF24-F2A3FB4745CD}:27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276</Words>
  <Application>Microsoft Office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Baloo 2</vt:lpstr>
      <vt:lpstr>Pangolin</vt:lpstr>
      <vt:lpstr>UTM Androgyne</vt:lpstr>
      <vt:lpstr>Arial</vt:lpstr>
      <vt:lpstr>UTM Cookies</vt:lpstr>
      <vt:lpstr>English Vocabulary Workshop by Slidesgo</vt:lpstr>
      <vt:lpstr>Bài 24: Phòng tránh bị bắt cóc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Bài 24</dc:title>
  <dc:creator>L.U</dc:creator>
  <cp:lastModifiedBy>STD_NHA</cp:lastModifiedBy>
  <cp:revision>68</cp:revision>
  <dcterms:modified xsi:type="dcterms:W3CDTF">2025-02-23T15:05:49Z</dcterms:modified>
</cp:coreProperties>
</file>