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75" r:id="rId2"/>
    <p:sldId id="259" r:id="rId3"/>
    <p:sldId id="261" r:id="rId4"/>
    <p:sldId id="270" r:id="rId5"/>
    <p:sldId id="264" r:id="rId6"/>
    <p:sldId id="269" r:id="rId7"/>
    <p:sldId id="271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329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3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6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86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EB2120-ECB1-41D6-8FCE-5DD2F745F7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966D4D-4BB1-4716-9FF7-62D93CD30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8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7174923" y="3367954"/>
            <a:ext cx="1969077" cy="1775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32056" y="3508244"/>
            <a:ext cx="1543766" cy="125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36" y="4660222"/>
            <a:ext cx="779940" cy="5422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21" y="4682404"/>
            <a:ext cx="725887" cy="461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88" y="4238999"/>
            <a:ext cx="1071928" cy="1071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2" y="4629336"/>
            <a:ext cx="786512" cy="609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19544" y="23202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0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sz="105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1050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7344" y="1733242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  <a:endParaRPr lang="en-US" sz="105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Phòng tránh bị bắt cóc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6025" y="424961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0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10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sz="105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0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sz="10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05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114242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439571" y="227050"/>
            <a:ext cx="5681492" cy="917962"/>
            <a:chOff x="609699" y="227050"/>
            <a:chExt cx="5681492" cy="917962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258834" y="692511"/>
            <a:ext cx="744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Chơi </a:t>
            </a:r>
            <a:r>
              <a:rPr lang="vi-VN" sz="2000">
                <a:solidFill>
                  <a:schemeClr val="tx2">
                    <a:lumMod val="10000"/>
                  </a:schemeClr>
                </a:solidFill>
              </a:rPr>
              <a:t>trò </a:t>
            </a:r>
            <a:r>
              <a:rPr lang="en-US" sz="2000" i="1">
                <a:solidFill>
                  <a:schemeClr val="tx2">
                    <a:lumMod val="10000"/>
                  </a:schemeClr>
                </a:solidFill>
              </a:rPr>
              <a:t>Bịt mắt đoán tên bạn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</a:t>
            </a:r>
            <a:r>
              <a:rPr lang="vi-VN" sz="2000">
                <a:solidFill>
                  <a:schemeClr val="tx2">
                    <a:lumMod val="10000"/>
                  </a:schemeClr>
                </a:solidFill>
              </a:rPr>
              <a:t>hợp.</a:t>
            </a:r>
            <a:endParaRPr lang="vi-VN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249997-11FC-426B-A816-2900CA7EA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1663" y="1618346"/>
            <a:ext cx="5251393" cy="3112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1: Sơn đang đứng một mình ở cổng trường chờ bố mẹ đến đón thì phát hiện có người lạ theo dõi mình. Nếu là Sơn, em sẽ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D7C3F5-FA2C-4825-82AE-4EF06FB5E375}"/>
              </a:ext>
            </a:extLst>
          </p:cNvPr>
          <p:cNvSpPr txBox="1"/>
          <p:nvPr/>
        </p:nvSpPr>
        <p:spPr>
          <a:xfrm>
            <a:off x="5380073" y="1652037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Đi ngay vào phòng bảo vệ của trường.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Mượn bác bảo vệ điện thoại và gọi điện cho bố mẹ.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</a:t>
            </a:r>
            <a:r>
              <a:rPr lang="vi-VN" sz="2000">
                <a:solidFill>
                  <a:schemeClr val="tx2">
                    <a:lumMod val="10000"/>
                  </a:schemeClr>
                </a:solidFill>
              </a:rPr>
              <a:t>hợp.</a:t>
            </a:r>
            <a:endParaRPr lang="vi-VN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2: Trên đường từ trường về nhà, Nga gặp một người lạ cho quà và rủ đi cùng. Nếu là Nga, em sẽ ứng xử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07B591-37AB-4B47-A737-9201B17B6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987" y="1652037"/>
            <a:ext cx="5895975" cy="29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C7513B-137C-4EA6-A8F7-E871074A3E63}"/>
              </a:ext>
            </a:extLst>
          </p:cNvPr>
          <p:cNvSpPr txBox="1"/>
          <p:nvPr/>
        </p:nvSpPr>
        <p:spPr>
          <a:xfrm>
            <a:off x="5750979" y="1242324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Nói rằng: “Cháu không cần quà ạ. Cháu đang đi về nhà nên không muốn đi chơi”.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Chạy nhanh về nhà.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1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Diễn tiểu phẩm </a:t>
            </a:r>
            <a:r>
              <a:rPr lang="vi-VN" sz="2400" i="1" dirty="0"/>
              <a:t>Sói và Cừu.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535828" y="1566688"/>
            <a:ext cx="2007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/>
              <a:t>Thảo luận về nội dung tiểu phẩm và phân công sắm vai.</a:t>
            </a:r>
          </a:p>
          <a:p>
            <a:pPr marL="342900" indent="-342900">
              <a:buFontTx/>
              <a:buChar char="-"/>
            </a:pPr>
            <a:r>
              <a:rPr lang="vi-VN" sz="2000" dirty="0"/>
              <a:t>Sắm vai diễn tiểu phẩm.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90F77C-FFFE-4884-B91E-DCCBC3F45E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466" y="823731"/>
            <a:ext cx="6019024" cy="3749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97850" cy="1697392"/>
            <a:chOff x="488950" y="345721"/>
            <a:chExt cx="8197850" cy="1697392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97850" cy="167428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5" y="345721"/>
              <a:ext cx="42254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532384" y="897099"/>
              <a:ext cx="6984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Học thuộc số điện thoại của người thân và địa chỉ nhà mình.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=""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=""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8E73635-DEDF-4E3A-AD85-A2A2BF956A26}"/>
              </a:ext>
            </a:extLst>
          </p:cNvPr>
          <p:cNvGrpSpPr/>
          <p:nvPr/>
        </p:nvGrpSpPr>
        <p:grpSpPr>
          <a:xfrm>
            <a:off x="1963098" y="1896831"/>
            <a:ext cx="5305338" cy="2933774"/>
            <a:chOff x="1963098" y="1896831"/>
            <a:chExt cx="5305338" cy="2933774"/>
          </a:xfrm>
        </p:grpSpPr>
        <p:pic>
          <p:nvPicPr>
            <p:cNvPr id="1026" name="Picture 2">
              <a:extLst>
                <a:ext uri="{FF2B5EF4-FFF2-40B4-BE49-F238E27FC236}">
                  <a16:creationId xmlns="" xmlns:a16="http://schemas.microsoft.com/office/drawing/2014/main" id="{CEDD6262-86AE-4D3B-BEFD-75B19FFC8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551" y="1896831"/>
              <a:ext cx="2677521" cy="293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="" xmlns:a16="http://schemas.microsoft.com/office/drawing/2014/main" id="{304578EF-B37B-433C-9ED7-28AADCFEA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098" y="2571382"/>
              <a:ext cx="1209453" cy="120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="" xmlns:a16="http://schemas.microsoft.com/office/drawing/2014/main" id="{E5C7E647-D7C5-479A-AA0D-9695DD2E9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152" y="2338966"/>
              <a:ext cx="1674284" cy="167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346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372E28-1F05-4467-8152-4952901C6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11" y="471514"/>
            <a:ext cx="8091377" cy="3999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133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7FBC20D-B7EA-48EE-8327-59D78004594D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HĐTN - Bài 24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Ս\uFFFD\u0004{A126BDFF-15C2-4984-8D5F-67C3521194DC}&quot;,&quot;C:\\Users\\STD_NHA\\Desktop&quot;],[&quot;\uFFFD\uFFFD\uFFFD{D234E8E4-0EC1-41A7-BA04-A50D91F55142}&quot;,&quot;D:\\PAPOI GỬI THƯ VIỆN&quot;]]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6579D9-4489-49C1-BE60-F0777AD9F747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51E013-2967-4D02-971B-738940349959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41902B-8DF2-4D4C-A532-DF2CBAC6D4F1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D1D140-7220-4420-BDCD-C66E363410A3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2D18A1-2BCB-4837-B21F-CF1E5DC8333E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18B2C2-FA10-4F71-BF24-F2A3FB4745CD}:271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292</Words>
  <Application>Microsoft Office PowerPoint</Application>
  <PresentationFormat>On-screen Show (16:9)</PresentationFormat>
  <Paragraphs>27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UTM Cookies</vt:lpstr>
      <vt:lpstr>Times New Roman</vt:lpstr>
      <vt:lpstr>Baloo 2</vt:lpstr>
      <vt:lpstr>Arial</vt:lpstr>
      <vt:lpstr>Pangolin</vt:lpstr>
      <vt:lpstr>UTM Androgyne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 - Bài 24</dc:title>
  <dc:creator>L.U</dc:creator>
  <cp:lastModifiedBy>STD_NHA</cp:lastModifiedBy>
  <cp:revision>75</cp:revision>
  <dcterms:modified xsi:type="dcterms:W3CDTF">2025-02-24T07:33:35Z</dcterms:modified>
</cp:coreProperties>
</file>