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74" r:id="rId3"/>
    <p:sldId id="296" r:id="rId4"/>
    <p:sldId id="366" r:id="rId5"/>
    <p:sldId id="367" r:id="rId6"/>
    <p:sldId id="368" r:id="rId7"/>
    <p:sldId id="369" r:id="rId8"/>
    <p:sldId id="364" r:id="rId9"/>
    <p:sldId id="370" r:id="rId10"/>
    <p:sldId id="371" r:id="rId11"/>
    <p:sldId id="372" r:id="rId12"/>
    <p:sldId id="373" r:id="rId13"/>
    <p:sldId id="34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9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02EBC-04B6-4FB3-94C7-BC473BBB25B8}"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9CDE6-0AEB-42EA-831A-D93FCDB8AD50}" type="slidenum">
              <a:rPr lang="en-US" smtClean="0"/>
              <a:t>‹#›</a:t>
            </a:fld>
            <a:endParaRPr lang="en-US"/>
          </a:p>
        </p:txBody>
      </p:sp>
    </p:spTree>
    <p:extLst>
      <p:ext uri="{BB962C8B-B14F-4D97-AF65-F5344CB8AC3E}">
        <p14:creationId xmlns:p14="http://schemas.microsoft.com/office/powerpoint/2010/main" val="3644396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203CD-A07E-E9A6-DFB2-072ED11F1D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D2B38F6-2909-E659-E7E2-19AFCF709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4A2F51F-1A67-05CF-D9AB-DF492758ABA6}"/>
              </a:ext>
            </a:extLst>
          </p:cNvPr>
          <p:cNvSpPr>
            <a:spLocks noGrp="1"/>
          </p:cNvSpPr>
          <p:nvPr>
            <p:ph type="dt" sz="half" idx="10"/>
          </p:nvPr>
        </p:nvSpPr>
        <p:spPr/>
        <p:txBody>
          <a:bodyPr/>
          <a:lstStyle/>
          <a:p>
            <a:fld id="{07FD357D-A152-4485-B837-97663519D23E}" type="datetimeFigureOut">
              <a:rPr lang="en-US" smtClean="0"/>
              <a:t>2/24/2025</a:t>
            </a:fld>
            <a:endParaRPr lang="en-US"/>
          </a:p>
        </p:txBody>
      </p:sp>
      <p:sp>
        <p:nvSpPr>
          <p:cNvPr id="5" name="Footer Placeholder 4">
            <a:extLst>
              <a:ext uri="{FF2B5EF4-FFF2-40B4-BE49-F238E27FC236}">
                <a16:creationId xmlns:a16="http://schemas.microsoft.com/office/drawing/2014/main" xmlns="" id="{14C98AD7-25C8-2719-900C-30943CF81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93B4EE-121E-28B2-3A2E-0D8D720A052E}"/>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32661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312C9D-3FA8-56E5-38DB-8C7C7508CF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9982A5E-7325-213A-E201-AFBFA6AFF5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4B3CF83-AC08-8904-48E9-83E5A799D426}"/>
              </a:ext>
            </a:extLst>
          </p:cNvPr>
          <p:cNvSpPr>
            <a:spLocks noGrp="1"/>
          </p:cNvSpPr>
          <p:nvPr>
            <p:ph type="dt" sz="half" idx="10"/>
          </p:nvPr>
        </p:nvSpPr>
        <p:spPr/>
        <p:txBody>
          <a:bodyPr/>
          <a:lstStyle/>
          <a:p>
            <a:fld id="{07FD357D-A152-4485-B837-97663519D23E}" type="datetimeFigureOut">
              <a:rPr lang="en-US" smtClean="0"/>
              <a:t>2/24/2025</a:t>
            </a:fld>
            <a:endParaRPr lang="en-US"/>
          </a:p>
        </p:txBody>
      </p:sp>
      <p:sp>
        <p:nvSpPr>
          <p:cNvPr id="5" name="Footer Placeholder 4">
            <a:extLst>
              <a:ext uri="{FF2B5EF4-FFF2-40B4-BE49-F238E27FC236}">
                <a16:creationId xmlns:a16="http://schemas.microsoft.com/office/drawing/2014/main" xmlns="" id="{7C17093A-1F37-6EF4-43BD-11EE75B9D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FA673E-B655-6EDA-2F2D-5CD43B5C09D4}"/>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273515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8BB3D7-638A-6923-D8B3-1E53974BFF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A4BDC96-7272-87D0-C10A-E2E497CC7E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59D510-BB92-CE99-F476-3CDC2D4927B6}"/>
              </a:ext>
            </a:extLst>
          </p:cNvPr>
          <p:cNvSpPr>
            <a:spLocks noGrp="1"/>
          </p:cNvSpPr>
          <p:nvPr>
            <p:ph type="dt" sz="half" idx="10"/>
          </p:nvPr>
        </p:nvSpPr>
        <p:spPr/>
        <p:txBody>
          <a:bodyPr/>
          <a:lstStyle/>
          <a:p>
            <a:fld id="{07FD357D-A152-4485-B837-97663519D23E}" type="datetimeFigureOut">
              <a:rPr lang="en-US" smtClean="0"/>
              <a:t>2/24/2025</a:t>
            </a:fld>
            <a:endParaRPr lang="en-US"/>
          </a:p>
        </p:txBody>
      </p:sp>
      <p:sp>
        <p:nvSpPr>
          <p:cNvPr id="5" name="Footer Placeholder 4">
            <a:extLst>
              <a:ext uri="{FF2B5EF4-FFF2-40B4-BE49-F238E27FC236}">
                <a16:creationId xmlns:a16="http://schemas.microsoft.com/office/drawing/2014/main" xmlns="" id="{AB9B6C04-F1D0-EBAE-5263-8C9C25797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2E696B-6090-A23E-11D2-6A04DFFBECEA}"/>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22922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8E1A5-0EEA-4C07-AA6B-CA683899D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2EE4C27-8CEF-497D-8B76-DF5BE4A1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9C13C-912C-4371-BF2C-D0C1CF185016}"/>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FAC7A2E8-FEF9-4024-94B5-B6C6BE08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D56CEC-30E8-4855-B48D-7B7970B98077}"/>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873843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44B08-C8D9-47A3-B910-7B9D30709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27DEAD-30A3-4F57-824F-B0F72228D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F9C8C9-9A4B-46D2-9A8C-88B7749BA48E}"/>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ED51FCD9-E9A2-488D-A22D-C4FAC74F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BC667B-508A-417B-A859-442EA495BA81}"/>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756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825CC-30BC-4C4F-BC70-4AA188BCA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067FCB-516C-49B0-B40F-4E35629EC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3E99A1-36BD-433D-8D14-EC9961BF2BCA}"/>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F8065CAF-8303-48C9-A97E-CAD89BBE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C680CA-8FC0-4F6B-898D-922E60260E3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612551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1858D-5359-4CE4-B7BB-03DEFF1E8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22FDF5-0B34-4886-AF9C-2A7CFB318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107DAC7-5B84-4DCF-AE89-97F50D7A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BAF7A28-E9A9-4A43-853F-F89B5987236C}"/>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xmlns="" id="{52C30F7F-B772-4044-842A-C0092398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D64836-110F-43C7-9DAA-8AC0FC4891E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234171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11037-1296-436E-8EF1-F5ED19F7B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58A561-68C1-435B-B08E-8C1FECA28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D2D1F5-39B0-4030-8F03-53D127DD4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6BE43C-E552-4288-B13D-009D867F1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F0642E0-EA8F-49A5-82AA-C723C9FF1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7612B57-5487-4E45-B21B-66FEC617484E}"/>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8" name="Footer Placeholder 7">
            <a:extLst>
              <a:ext uri="{FF2B5EF4-FFF2-40B4-BE49-F238E27FC236}">
                <a16:creationId xmlns:a16="http://schemas.microsoft.com/office/drawing/2014/main" xmlns="" id="{CA292414-FFD2-4238-ABC3-F865CD3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CEE3344-F653-4ADD-B7DA-F5C35E311BC4}"/>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163587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394FA-C5C3-4B1C-9519-6BECAEA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9C9969-4663-4223-832A-94AF9D0297DB}"/>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4" name="Footer Placeholder 3">
            <a:extLst>
              <a:ext uri="{FF2B5EF4-FFF2-40B4-BE49-F238E27FC236}">
                <a16:creationId xmlns:a16="http://schemas.microsoft.com/office/drawing/2014/main" xmlns="" id="{2E419B32-914F-4408-A84F-9B34F470FE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3D5A76B-8798-41A4-8EEB-98CF107C52D3}"/>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670399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17064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93870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BF1243-FE77-29A3-7875-DFEB5CB85E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F94F59-08C2-C885-66A6-1660AB7655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E4952B-C359-74A7-A786-81698F634C41}"/>
              </a:ext>
            </a:extLst>
          </p:cNvPr>
          <p:cNvSpPr>
            <a:spLocks noGrp="1"/>
          </p:cNvSpPr>
          <p:nvPr>
            <p:ph type="dt" sz="half" idx="10"/>
          </p:nvPr>
        </p:nvSpPr>
        <p:spPr/>
        <p:txBody>
          <a:bodyPr/>
          <a:lstStyle/>
          <a:p>
            <a:fld id="{07FD357D-A152-4485-B837-97663519D23E}" type="datetimeFigureOut">
              <a:rPr lang="en-US" smtClean="0"/>
              <a:t>2/24/2025</a:t>
            </a:fld>
            <a:endParaRPr lang="en-US"/>
          </a:p>
        </p:txBody>
      </p:sp>
      <p:sp>
        <p:nvSpPr>
          <p:cNvPr id="5" name="Footer Placeholder 4">
            <a:extLst>
              <a:ext uri="{FF2B5EF4-FFF2-40B4-BE49-F238E27FC236}">
                <a16:creationId xmlns:a16="http://schemas.microsoft.com/office/drawing/2014/main" xmlns="" id="{67930A17-467E-E911-78E1-056025558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CA900E4-5CDC-F65D-264B-513820657DA6}"/>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3155956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xmlns=""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xmlns="" id="{83241ECD-C1DF-4089-BE67-52DCFF32F6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995613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52380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57449-5207-43AA-8E8E-1151A127F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EFEC72D-207C-4D85-A683-DC801728A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2D04877-A5E1-406B-9876-629A02C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CA917A-4B99-4529-91DB-C0D227CF8E4B}"/>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xmlns="" id="{301E13DB-9E4F-4580-967C-A8F5EDD0F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B01E13-1803-4B14-ACC2-5B3407FC5236}"/>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639034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38E9C-BC23-4644-AF13-37094D77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C9C4DBF-FB55-4857-859D-7F73B84B4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372F2CD-233F-45A2-8C50-926D6F187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47F530-EC1E-4E6B-99D4-C0E06B16A0FB}"/>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6" name="Footer Placeholder 5">
            <a:extLst>
              <a:ext uri="{FF2B5EF4-FFF2-40B4-BE49-F238E27FC236}">
                <a16:creationId xmlns:a16="http://schemas.microsoft.com/office/drawing/2014/main" xmlns="" id="{B53B060A-82A5-4F7F-A48C-BA8762706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FA52D5-AE9D-4425-AF1B-D44FCFDD2ABE}"/>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551029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C5B6D-443D-4592-A439-203BF3DBB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C3D5F68-921C-45EA-9EFA-6B4BB9811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1BB6A0-5362-4FF9-BC63-3AF4B481412C}"/>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830D8C0E-8DF0-401C-8701-68B3D2B88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B8F7AE-EE0B-4664-A091-E9C7C49E15DF}"/>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358613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54F676F-AE10-4A9C-AF62-D881168D0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41ABE9-6644-4B88-9A8A-FBDF205FA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780E5D-C5DB-4EC0-9445-B86136C6FCE6}"/>
              </a:ext>
            </a:extLst>
          </p:cNvPr>
          <p:cNvSpPr>
            <a:spLocks noGrp="1"/>
          </p:cNvSpPr>
          <p:nvPr>
            <p:ph type="dt" sz="half" idx="10"/>
          </p:nvPr>
        </p:nvSpPr>
        <p:spPr/>
        <p:txBody>
          <a:body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CEC8F260-2560-41EF-A7C2-BDB171E3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42DC3B-852E-481B-8424-199F522EF50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0028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F7743-4E51-BC9D-79F9-CCF7046A42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F9235C-A8CF-507B-FDE7-FD2B601CC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43018A-C3AB-F010-BACA-E817781079FA}"/>
              </a:ext>
            </a:extLst>
          </p:cNvPr>
          <p:cNvSpPr>
            <a:spLocks noGrp="1"/>
          </p:cNvSpPr>
          <p:nvPr>
            <p:ph type="dt" sz="half" idx="10"/>
          </p:nvPr>
        </p:nvSpPr>
        <p:spPr/>
        <p:txBody>
          <a:bodyPr/>
          <a:lstStyle/>
          <a:p>
            <a:fld id="{07FD357D-A152-4485-B837-97663519D23E}" type="datetimeFigureOut">
              <a:rPr lang="en-US" smtClean="0"/>
              <a:t>2/24/2025</a:t>
            </a:fld>
            <a:endParaRPr lang="en-US"/>
          </a:p>
        </p:txBody>
      </p:sp>
      <p:sp>
        <p:nvSpPr>
          <p:cNvPr id="5" name="Footer Placeholder 4">
            <a:extLst>
              <a:ext uri="{FF2B5EF4-FFF2-40B4-BE49-F238E27FC236}">
                <a16:creationId xmlns:a16="http://schemas.microsoft.com/office/drawing/2014/main" xmlns="" id="{A4647956-94CD-DEF9-763C-766AD45D4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DDA8D3-5990-940E-A729-8ED18CF509A7}"/>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0355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EE6B0A-FCEA-092A-C4D6-0A779C6CB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071A43D-3F62-DB01-BA92-73046F79CB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0BD6040-0B99-2479-E8A7-2ABE499593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CC2268D-6AE0-3D36-AE03-C9CE07D33BBA}"/>
              </a:ext>
            </a:extLst>
          </p:cNvPr>
          <p:cNvSpPr>
            <a:spLocks noGrp="1"/>
          </p:cNvSpPr>
          <p:nvPr>
            <p:ph type="dt" sz="half" idx="10"/>
          </p:nvPr>
        </p:nvSpPr>
        <p:spPr/>
        <p:txBody>
          <a:bodyPr/>
          <a:lstStyle/>
          <a:p>
            <a:fld id="{07FD357D-A152-4485-B837-97663519D23E}" type="datetimeFigureOut">
              <a:rPr lang="en-US" smtClean="0"/>
              <a:t>2/24/2025</a:t>
            </a:fld>
            <a:endParaRPr lang="en-US"/>
          </a:p>
        </p:txBody>
      </p:sp>
      <p:sp>
        <p:nvSpPr>
          <p:cNvPr id="6" name="Footer Placeholder 5">
            <a:extLst>
              <a:ext uri="{FF2B5EF4-FFF2-40B4-BE49-F238E27FC236}">
                <a16:creationId xmlns:a16="http://schemas.microsoft.com/office/drawing/2014/main" xmlns="" id="{989AE20C-364E-0810-4321-D9FB044605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CC3A12-29A1-750C-A230-C390AEA17E2E}"/>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42466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36BB2-2A88-2D08-44F0-07F8A2E802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BF7B36E-6CBA-3788-31A4-431F57B61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6337E1E-D7D4-8A4A-9E68-08ECB82E0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53798F-EFA7-4FB9-81DC-F3B73B263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0E1A856-FCB3-3C70-5F02-78B995C015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9C3E8DA-354C-94EF-29AB-91958AE699C9}"/>
              </a:ext>
            </a:extLst>
          </p:cNvPr>
          <p:cNvSpPr>
            <a:spLocks noGrp="1"/>
          </p:cNvSpPr>
          <p:nvPr>
            <p:ph type="dt" sz="half" idx="10"/>
          </p:nvPr>
        </p:nvSpPr>
        <p:spPr/>
        <p:txBody>
          <a:bodyPr/>
          <a:lstStyle/>
          <a:p>
            <a:fld id="{07FD357D-A152-4485-B837-97663519D23E}" type="datetimeFigureOut">
              <a:rPr lang="en-US" smtClean="0"/>
              <a:t>2/24/2025</a:t>
            </a:fld>
            <a:endParaRPr lang="en-US"/>
          </a:p>
        </p:txBody>
      </p:sp>
      <p:sp>
        <p:nvSpPr>
          <p:cNvPr id="8" name="Footer Placeholder 7">
            <a:extLst>
              <a:ext uri="{FF2B5EF4-FFF2-40B4-BE49-F238E27FC236}">
                <a16:creationId xmlns:a16="http://schemas.microsoft.com/office/drawing/2014/main" xmlns="" id="{0B61A4A1-846F-71B7-8FB0-B43CFEE09E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22AA95F-5BD1-D4BB-F6DC-1748AD758E0A}"/>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37330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DA559A-3677-BE31-FC98-28A97BF1A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39A00FC-F2E6-3C1F-3681-E42065FA8471}"/>
              </a:ext>
            </a:extLst>
          </p:cNvPr>
          <p:cNvSpPr>
            <a:spLocks noGrp="1"/>
          </p:cNvSpPr>
          <p:nvPr>
            <p:ph type="dt" sz="half" idx="10"/>
          </p:nvPr>
        </p:nvSpPr>
        <p:spPr/>
        <p:txBody>
          <a:bodyPr/>
          <a:lstStyle/>
          <a:p>
            <a:fld id="{07FD357D-A152-4485-B837-97663519D23E}" type="datetimeFigureOut">
              <a:rPr lang="en-US" smtClean="0"/>
              <a:t>2/24/2025</a:t>
            </a:fld>
            <a:endParaRPr lang="en-US"/>
          </a:p>
        </p:txBody>
      </p:sp>
      <p:sp>
        <p:nvSpPr>
          <p:cNvPr id="4" name="Footer Placeholder 3">
            <a:extLst>
              <a:ext uri="{FF2B5EF4-FFF2-40B4-BE49-F238E27FC236}">
                <a16:creationId xmlns:a16="http://schemas.microsoft.com/office/drawing/2014/main" xmlns="" id="{695A2D37-33FE-C01B-F6B4-9ECCB260BC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D724EE7-09DB-67C7-E846-988BDB4EDBD3}"/>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238493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B8800C-80C7-B04E-16E4-B35D61793DC8}"/>
              </a:ext>
            </a:extLst>
          </p:cNvPr>
          <p:cNvSpPr>
            <a:spLocks noGrp="1"/>
          </p:cNvSpPr>
          <p:nvPr>
            <p:ph type="dt" sz="half" idx="10"/>
          </p:nvPr>
        </p:nvSpPr>
        <p:spPr/>
        <p:txBody>
          <a:bodyPr/>
          <a:lstStyle/>
          <a:p>
            <a:fld id="{07FD357D-A152-4485-B837-97663519D23E}" type="datetimeFigureOut">
              <a:rPr lang="en-US" smtClean="0"/>
              <a:t>2/24/2025</a:t>
            </a:fld>
            <a:endParaRPr lang="en-US"/>
          </a:p>
        </p:txBody>
      </p:sp>
      <p:sp>
        <p:nvSpPr>
          <p:cNvPr id="3" name="Footer Placeholder 2">
            <a:extLst>
              <a:ext uri="{FF2B5EF4-FFF2-40B4-BE49-F238E27FC236}">
                <a16:creationId xmlns:a16="http://schemas.microsoft.com/office/drawing/2014/main" xmlns="" id="{657549A5-4CDC-3310-990A-255D1CCE28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E166E74-D1BC-4991-11AD-A9AD2244E6C6}"/>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390426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E701A-AAC6-6BE4-45D2-F7948F7FD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915E55-11A2-8837-3797-A54FCF854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E4EE5E-EE7A-1A3E-D527-53C2728B6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5617B3-DFC4-0A4D-171B-53A28E54ECB2}"/>
              </a:ext>
            </a:extLst>
          </p:cNvPr>
          <p:cNvSpPr>
            <a:spLocks noGrp="1"/>
          </p:cNvSpPr>
          <p:nvPr>
            <p:ph type="dt" sz="half" idx="10"/>
          </p:nvPr>
        </p:nvSpPr>
        <p:spPr/>
        <p:txBody>
          <a:bodyPr/>
          <a:lstStyle/>
          <a:p>
            <a:fld id="{07FD357D-A152-4485-B837-97663519D23E}" type="datetimeFigureOut">
              <a:rPr lang="en-US" smtClean="0"/>
              <a:t>2/24/2025</a:t>
            </a:fld>
            <a:endParaRPr lang="en-US"/>
          </a:p>
        </p:txBody>
      </p:sp>
      <p:sp>
        <p:nvSpPr>
          <p:cNvPr id="6" name="Footer Placeholder 5">
            <a:extLst>
              <a:ext uri="{FF2B5EF4-FFF2-40B4-BE49-F238E27FC236}">
                <a16:creationId xmlns:a16="http://schemas.microsoft.com/office/drawing/2014/main" xmlns="" id="{36BEF6FE-C869-058C-2F23-67488AD61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22DBB2-07A8-50BB-A04E-3C64A63D4322}"/>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1262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AD61A-5B62-7F3A-B1E7-446BCDAE6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072543-9C9C-B7DB-003B-BE4D5DFCA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C23146F-3279-23E1-5E20-BA02F94AF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228502-996A-9BC1-C84C-0067071A9127}"/>
              </a:ext>
            </a:extLst>
          </p:cNvPr>
          <p:cNvSpPr>
            <a:spLocks noGrp="1"/>
          </p:cNvSpPr>
          <p:nvPr>
            <p:ph type="dt" sz="half" idx="10"/>
          </p:nvPr>
        </p:nvSpPr>
        <p:spPr/>
        <p:txBody>
          <a:bodyPr/>
          <a:lstStyle/>
          <a:p>
            <a:fld id="{07FD357D-A152-4485-B837-97663519D23E}" type="datetimeFigureOut">
              <a:rPr lang="en-US" smtClean="0"/>
              <a:t>2/24/2025</a:t>
            </a:fld>
            <a:endParaRPr lang="en-US"/>
          </a:p>
        </p:txBody>
      </p:sp>
      <p:sp>
        <p:nvSpPr>
          <p:cNvPr id="6" name="Footer Placeholder 5">
            <a:extLst>
              <a:ext uri="{FF2B5EF4-FFF2-40B4-BE49-F238E27FC236}">
                <a16:creationId xmlns:a16="http://schemas.microsoft.com/office/drawing/2014/main" xmlns="" id="{F0F7A58F-8E7F-16E2-9025-A6D542B2F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1563B9-AF26-E01C-B1AF-8C0B5B898DD8}"/>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360608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B48EB6D-E7ED-363E-FE3E-9905E91FB1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1E39E97-A27A-4584-5CA9-75E7C9E76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00B70E-F0CA-7606-C656-D9D99AFE3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D357D-A152-4485-B837-97663519D23E}" type="datetimeFigureOut">
              <a:rPr lang="en-US" smtClean="0"/>
              <a:t>2/24/2025</a:t>
            </a:fld>
            <a:endParaRPr lang="en-US"/>
          </a:p>
        </p:txBody>
      </p:sp>
      <p:sp>
        <p:nvSpPr>
          <p:cNvPr id="5" name="Footer Placeholder 4">
            <a:extLst>
              <a:ext uri="{FF2B5EF4-FFF2-40B4-BE49-F238E27FC236}">
                <a16:creationId xmlns:a16="http://schemas.microsoft.com/office/drawing/2014/main" xmlns="" id="{43ADBB32-5933-888A-79B4-B5FD05A6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7F95E00-99A1-0E14-8564-2F39E9E21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C4285-AB07-4DB7-AB66-7D2003CA3368}"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069BD781-81B4-44DB-A609-F44F90E7EA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58618" y="123708"/>
            <a:ext cx="1678587" cy="1678587"/>
          </a:xfrm>
          <a:prstGeom prst="rect">
            <a:avLst/>
          </a:prstGeom>
        </p:spPr>
      </p:pic>
    </p:spTree>
    <p:extLst>
      <p:ext uri="{BB962C8B-B14F-4D97-AF65-F5344CB8AC3E}">
        <p14:creationId xmlns:p14="http://schemas.microsoft.com/office/powerpoint/2010/main" val="267227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515492-F9E8-4EAF-BB5E-9AFD392C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D7C3CBC-ECD6-497B-B04D-92345887F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BEE7F8-8341-4E24-B15C-2FCDFA789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D33B-ADB6-4A96-A365-9485CC16BE37}" type="datetimeFigureOut">
              <a:rPr lang="en-US" smtClean="0"/>
              <a:t>2/24/2025</a:t>
            </a:fld>
            <a:endParaRPr lang="en-US"/>
          </a:p>
        </p:txBody>
      </p:sp>
      <p:sp>
        <p:nvSpPr>
          <p:cNvPr id="5" name="Footer Placeholder 4">
            <a:extLst>
              <a:ext uri="{FF2B5EF4-FFF2-40B4-BE49-F238E27FC236}">
                <a16:creationId xmlns:a16="http://schemas.microsoft.com/office/drawing/2014/main" xmlns="" id="{1568FAA8-91F2-4870-964B-3AF3D9E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6692FAC-35CC-4598-ADAC-44226CEC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2C77-EFB6-4EA6-8E8B-64E39C73F384}"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xmlns="" id="{86A8281F-75C4-A284-DCA2-41542247BDF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8618" y="123708"/>
            <a:ext cx="1678587" cy="1678587"/>
          </a:xfrm>
          <a:prstGeom prst="rect">
            <a:avLst/>
          </a:prstGeom>
        </p:spPr>
      </p:pic>
    </p:spTree>
    <p:extLst>
      <p:ext uri="{BB962C8B-B14F-4D97-AF65-F5344CB8AC3E}">
        <p14:creationId xmlns:p14="http://schemas.microsoft.com/office/powerpoint/2010/main" val="3767076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a:off x="3606800" y="680720"/>
            <a:ext cx="5577840"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ỦY BAN NHÂN DÂN HUYỆN AN LÃO</a:t>
            </a:r>
          </a:p>
          <a:p>
            <a:r>
              <a:rPr lang="en-US" sz="2400" b="1" u="sng" dirty="0" smtClean="0">
                <a:latin typeface="Times New Roman" panose="02020603050405020304" pitchFamily="18" charset="0"/>
                <a:cs typeface="Times New Roman" panose="02020603050405020304" pitchFamily="18" charset="0"/>
              </a:rPr>
              <a:t>TRƯỜNG TIỂU HỌC QUANG TRUNG</a:t>
            </a:r>
            <a:endParaRPr lang="en-US" sz="2400" b="1" u="sng"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905760" y="1971040"/>
            <a:ext cx="7508240" cy="1384995"/>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KHOA HỌC</a:t>
            </a:r>
          </a:p>
          <a:p>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b="1" dirty="0" smtClean="0">
                <a:solidFill>
                  <a:srgbClr val="FF0000"/>
                </a:solidFill>
                <a:latin typeface="Times New Roman" panose="02020603050405020304" pitchFamily="18" charset="0"/>
                <a:cs typeface="Times New Roman" panose="02020603050405020304" pitchFamily="18" charset="0"/>
              </a:rPr>
              <a:t>SỰ HÌNH THÀNH CƠ THỂ NGƯỜI ( TIẾT 2)</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480560" y="5415280"/>
            <a:ext cx="407416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GV: </a:t>
            </a:r>
            <a:r>
              <a:rPr lang="en-US" sz="2800" b="1" dirty="0" err="1" smtClean="0">
                <a:latin typeface="Times New Roman" panose="02020603050405020304" pitchFamily="18" charset="0"/>
                <a:cs typeface="Times New Roman" panose="02020603050405020304" pitchFamily="18" charset="0"/>
              </a:rPr>
              <a:t>Nguyễn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Phương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26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D7923CC-5B84-8895-80A9-9FC6D900FF78}"/>
              </a:ext>
            </a:extLst>
          </p:cNvPr>
          <p:cNvPicPr>
            <a:picLocks noChangeAspect="1"/>
          </p:cNvPicPr>
          <p:nvPr/>
        </p:nvPicPr>
        <p:blipFill>
          <a:blip r:embed="rId2"/>
          <a:stretch>
            <a:fillRect/>
          </a:stretch>
        </p:blipFill>
        <p:spPr>
          <a:xfrm>
            <a:off x="881062" y="689202"/>
            <a:ext cx="10429875" cy="2714625"/>
          </a:xfrm>
          <a:prstGeom prst="rect">
            <a:avLst/>
          </a:prstGeom>
        </p:spPr>
      </p:pic>
      <p:sp>
        <p:nvSpPr>
          <p:cNvPr id="3" name="TextBox 2">
            <a:extLst>
              <a:ext uri="{FF2B5EF4-FFF2-40B4-BE49-F238E27FC236}">
                <a16:creationId xmlns:a16="http://schemas.microsoft.com/office/drawing/2014/main" xmlns="" id="{BBACF08B-7D30-B6F1-FC7E-E9C69B19CAA1}"/>
              </a:ext>
            </a:extLst>
          </p:cNvPr>
          <p:cNvSpPr txBox="1"/>
          <p:nvPr/>
        </p:nvSpPr>
        <p:spPr>
          <a:xfrm>
            <a:off x="903514" y="3679371"/>
            <a:ext cx="10689772" cy="255454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Cơ thể mỗi người được hình thành từ sự kết hợp giữa </a:t>
            </a:r>
            <a:r>
              <a:rPr lang="vi-VN" sz="3200" b="1" dirty="0">
                <a:solidFill>
                  <a:srgbClr val="FF0000"/>
                </a:solidFill>
                <a:latin typeface="Cambria" panose="02040503050406030204" pitchFamily="18" charset="0"/>
                <a:ea typeface="Cambria" panose="02040503050406030204" pitchFamily="18" charset="0"/>
              </a:rPr>
              <a:t>trứng</a:t>
            </a:r>
            <a:r>
              <a:rPr lang="vi-VN" sz="3200" dirty="0">
                <a:latin typeface="Cambria" panose="02040503050406030204" pitchFamily="18" charset="0"/>
                <a:ea typeface="Cambria" panose="02040503050406030204" pitchFamily="18" charset="0"/>
              </a:rPr>
              <a:t> của mẹ và </a:t>
            </a:r>
            <a:r>
              <a:rPr lang="vi-VN" sz="3200" b="1" dirty="0">
                <a:solidFill>
                  <a:srgbClr val="FF0000"/>
                </a:solidFill>
                <a:latin typeface="Cambria" panose="02040503050406030204" pitchFamily="18" charset="0"/>
                <a:ea typeface="Cambria" panose="02040503050406030204" pitchFamily="18" charset="0"/>
              </a:rPr>
              <a:t>tinh trùng </a:t>
            </a:r>
            <a:r>
              <a:rPr lang="vi-VN" sz="3200" dirty="0">
                <a:latin typeface="Cambria" panose="02040503050406030204" pitchFamily="18" charset="0"/>
                <a:ea typeface="Cambria" panose="02040503050406030204" pitchFamily="18" charset="0"/>
              </a:rPr>
              <a:t>của bố qua thụ tinh tạo thành </a:t>
            </a:r>
            <a:r>
              <a:rPr lang="vi-VN" sz="3200" b="1" dirty="0">
                <a:solidFill>
                  <a:srgbClr val="FF0000"/>
                </a:solidFill>
                <a:latin typeface="Cambria" panose="02040503050406030204" pitchFamily="18" charset="0"/>
                <a:ea typeface="Cambria" panose="02040503050406030204" pitchFamily="18" charset="0"/>
              </a:rPr>
              <a:t>hợp tử</a:t>
            </a:r>
            <a:r>
              <a:rPr lang="vi-VN" sz="3200" dirty="0">
                <a:latin typeface="Cambria" panose="02040503050406030204" pitchFamily="18" charset="0"/>
                <a:ea typeface="Cambria" panose="02040503050406030204" pitchFamily="18" charset="0"/>
              </a:rPr>
              <a:t>. Hợp tử phát triển thành </a:t>
            </a:r>
            <a:r>
              <a:rPr lang="vi-VN" sz="3200" b="1" dirty="0">
                <a:solidFill>
                  <a:srgbClr val="FF0000"/>
                </a:solidFill>
                <a:latin typeface="Cambria" panose="02040503050406030204" pitchFamily="18" charset="0"/>
                <a:ea typeface="Cambria" panose="02040503050406030204" pitchFamily="18" charset="0"/>
              </a:rPr>
              <a:t>phôi</a:t>
            </a:r>
            <a:r>
              <a:rPr lang="en-US"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 Trong tử cung của mẹ, phôi tiếp tục phát triển thành </a:t>
            </a:r>
            <a:r>
              <a:rPr lang="vi-VN" sz="3200" b="1" dirty="0">
                <a:solidFill>
                  <a:srgbClr val="FF0000"/>
                </a:solidFill>
                <a:latin typeface="Cambria" panose="02040503050406030204" pitchFamily="18" charset="0"/>
                <a:ea typeface="Cambria" panose="02040503050406030204" pitchFamily="18" charset="0"/>
              </a:rPr>
              <a:t>thai nhi</a:t>
            </a:r>
            <a:r>
              <a:rPr lang="vi-VN" sz="3200" dirty="0">
                <a:latin typeface="Cambria" panose="02040503050406030204" pitchFamily="18" charset="0"/>
                <a:ea typeface="Cambria" panose="02040503050406030204" pitchFamily="18" charset="0"/>
              </a:rPr>
              <a:t>. Khoảng 9 tháng sau thụ tinh, </a:t>
            </a:r>
            <a:r>
              <a:rPr lang="vi-VN" sz="3200" b="1" dirty="0">
                <a:solidFill>
                  <a:srgbClr val="FF0000"/>
                </a:solidFill>
                <a:latin typeface="Cambria" panose="02040503050406030204" pitchFamily="18" charset="0"/>
                <a:ea typeface="Cambria" panose="02040503050406030204" pitchFamily="18" charset="0"/>
              </a:rPr>
              <a:t>em bé </a:t>
            </a:r>
            <a:r>
              <a:rPr lang="vi-VN" sz="3200" dirty="0">
                <a:latin typeface="Cambria" panose="02040503050406030204" pitchFamily="18" charset="0"/>
                <a:ea typeface="Cambria" panose="02040503050406030204" pitchFamily="18" charset="0"/>
              </a:rPr>
              <a:t>được sinh ra.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240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indoor&#10;&#10;Description automatically generated">
            <a:extLst>
              <a:ext uri="{FF2B5EF4-FFF2-40B4-BE49-F238E27FC236}">
                <a16:creationId xmlns:a16="http://schemas.microsoft.com/office/drawing/2014/main" xmlns="" id="{03FB9C80-F446-4922-87F3-FA7555EEF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0"/>
            <a:ext cx="12192000" cy="6858000"/>
          </a:xfrm>
          <a:prstGeom prst="rect">
            <a:avLst/>
          </a:prstGeom>
        </p:spPr>
      </p:pic>
      <p:sp>
        <p:nvSpPr>
          <p:cNvPr id="3" name="TextBox 2">
            <a:extLst>
              <a:ext uri="{FF2B5EF4-FFF2-40B4-BE49-F238E27FC236}">
                <a16:creationId xmlns:a16="http://schemas.microsoft.com/office/drawing/2014/main" xmlns="" id="{C54D5E2E-A35E-1ACF-56EB-566004C83F53}"/>
              </a:ext>
            </a:extLst>
          </p:cNvPr>
          <p:cNvSpPr txBox="1"/>
          <p:nvPr/>
        </p:nvSpPr>
        <p:spPr>
          <a:xfrm>
            <a:off x="3696929" y="1779639"/>
            <a:ext cx="5211097" cy="2039020"/>
          </a:xfrm>
          <a:prstGeom prst="rect">
            <a:avLst/>
          </a:prstGeom>
          <a:noFill/>
        </p:spPr>
        <p:txBody>
          <a:bodyPr wrap="square" rtlCol="0">
            <a:spAutoFit/>
          </a:bodyPr>
          <a:lstStyle/>
          <a:p>
            <a:pPr lvl="0" algn="ctr">
              <a:lnSpc>
                <a:spcPct val="107000"/>
              </a:lnSpc>
              <a:defRPr/>
            </a:pPr>
            <a:r>
              <a:rPr lang="en-US" sz="4000" b="1" dirty="0">
                <a:solidFill>
                  <a:srgbClr val="FFFF00"/>
                </a:solidFill>
                <a:latin typeface="Calibri" panose="020F0502020204030204"/>
                <a:ea typeface="SimSun" panose="02010600030101010101" pitchFamily="2" charset="-122"/>
                <a:cs typeface="Times New Roman" panose="02020603050405020304" pitchFamily="18" charset="0"/>
              </a:rPr>
              <a:t>C</a:t>
            </a:r>
            <a:r>
              <a:rPr lang="vi-VN" sz="4000" b="1" dirty="0">
                <a:solidFill>
                  <a:srgbClr val="FFFF00"/>
                </a:solidFill>
                <a:latin typeface="Calibri" panose="020F0502020204030204"/>
                <a:ea typeface="SimSun" panose="02010600030101010101" pitchFamily="2" charset="-122"/>
                <a:cs typeface="Times New Roman" panose="02020603050405020304" pitchFamily="18" charset="0"/>
              </a:rPr>
              <a:t>hia sẻ về các giai đoạn trong quá trình hình thành cơ thể người</a:t>
            </a:r>
            <a:endParaRPr kumimoji="0" lang="en-US" sz="4000" b="1" i="0" u="none" strike="noStrike" kern="1200" cap="none" spc="0" normalizeH="0" baseline="0" noProof="0" dirty="0">
              <a:ln>
                <a:noFill/>
              </a:ln>
              <a:solidFill>
                <a:srgbClr val="FFFF00"/>
              </a:solidFill>
              <a:effectLst/>
              <a:uLnTx/>
              <a:uFillTx/>
              <a:latin typeface="Calibri" panose="020F0502020204030204"/>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5597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AF9D236-C279-4317-8503-7933E903023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150000"/>
                    </a14:imgEffect>
                  </a14:imgLayer>
                </a14:imgProps>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9C5E2ACC-9067-73DD-F565-21BBEE993E01}"/>
              </a:ext>
            </a:extLst>
          </p:cNvPr>
          <p:cNvPicPr>
            <a:picLocks noChangeAspect="1"/>
          </p:cNvPicPr>
          <p:nvPr/>
        </p:nvPicPr>
        <p:blipFill>
          <a:blip r:embed="rId4"/>
          <a:stretch>
            <a:fillRect/>
          </a:stretch>
        </p:blipFill>
        <p:spPr>
          <a:xfrm>
            <a:off x="1209636" y="405616"/>
            <a:ext cx="5151566" cy="3706689"/>
          </a:xfrm>
          <a:prstGeom prst="rect">
            <a:avLst/>
          </a:prstGeom>
        </p:spPr>
      </p:pic>
    </p:spTree>
    <p:extLst>
      <p:ext uri="{BB962C8B-B14F-4D97-AF65-F5344CB8AC3E}">
        <p14:creationId xmlns:p14="http://schemas.microsoft.com/office/powerpoint/2010/main" val="648495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text, electronics, screenshot, display&#10;&#10;Description automatically generated">
            <a:extLst>
              <a:ext uri="{FF2B5EF4-FFF2-40B4-BE49-F238E27FC236}">
                <a16:creationId xmlns:a16="http://schemas.microsoft.com/office/drawing/2014/main" xmlns="" id="{5AE189E8-0098-41A7-A920-8582A229D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57350" y="193982"/>
            <a:ext cx="9829800" cy="4968467"/>
          </a:xfrm>
          <a:prstGeom prst="rect">
            <a:avLst/>
          </a:prstGeom>
        </p:spPr>
      </p:pic>
      <p:pic>
        <p:nvPicPr>
          <p:cNvPr id="17" name="Picture 16">
            <a:extLst>
              <a:ext uri="{FF2B5EF4-FFF2-40B4-BE49-F238E27FC236}">
                <a16:creationId xmlns:a16="http://schemas.microsoft.com/office/drawing/2014/main" xmlns="" id="{39E25A47-1ADA-479D-8F3D-67E988C0266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762" b="92381" l="4633" r="93930">
                        <a14:foregroundMark x1="8466" y1="25000" x2="8466" y2="25000"/>
                        <a14:foregroundMark x1="4792" y1="24286" x2="4792" y2="24286"/>
                        <a14:foregroundMark x1="26198" y1="20000" x2="26198" y2="20000"/>
                        <a14:foregroundMark x1="25080" y1="16667" x2="25080" y2="16667"/>
                        <a14:foregroundMark x1="23802" y1="13095" x2="23802" y2="13095"/>
                        <a14:foregroundMark x1="25399" y1="11429" x2="25399" y2="11429"/>
                        <a14:foregroundMark x1="26358" y1="13333" x2="26358" y2="13333"/>
                        <a14:foregroundMark x1="24760" y1="16905" x2="24760" y2="16905"/>
                        <a14:foregroundMark x1="22364" y1="21905" x2="22364" y2="21905"/>
                        <a14:foregroundMark x1="20767" y1="21905" x2="20767" y2="21905"/>
                        <a14:foregroundMark x1="23482" y1="20238" x2="23482" y2="20238"/>
                        <a14:foregroundMark x1="26997" y1="22619" x2="26997" y2="22619"/>
                        <a14:foregroundMark x1="28115" y1="24286" x2="28115" y2="24286"/>
                        <a14:foregroundMark x1="29233" y1="25238" x2="29233" y2="25238"/>
                        <a14:foregroundMark x1="29872" y1="26190" x2="29872" y2="26190"/>
                        <a14:foregroundMark x1="28275" y1="22143" x2="28275" y2="22143"/>
                        <a14:foregroundMark x1="42492" y1="10000" x2="42492" y2="10000"/>
                        <a14:foregroundMark x1="42173" y1="4762" x2="42173" y2="4762"/>
                        <a14:foregroundMark x1="43770" y1="28810" x2="43770" y2="28810"/>
                        <a14:foregroundMark x1="52396" y1="34524" x2="52396" y2="34524"/>
                        <a14:foregroundMark x1="71086" y1="17857" x2="71086" y2="17857"/>
                        <a14:foregroundMark x1="69649" y1="15476" x2="69649" y2="15476"/>
                        <a14:foregroundMark x1="65655" y1="19048" x2="65655" y2="19048"/>
                        <a14:foregroundMark x1="64377" y1="19762" x2="64377" y2="19762"/>
                        <a14:foregroundMark x1="68211" y1="21190" x2="68211" y2="21190"/>
                        <a14:foregroundMark x1="74441" y1="13095" x2="74441" y2="13095"/>
                        <a14:foregroundMark x1="75879" y1="10476" x2="75879" y2="10476"/>
                        <a14:foregroundMark x1="73482" y1="15476" x2="73482" y2="15476"/>
                        <a14:foregroundMark x1="73962" y1="25238" x2="73962" y2="25238"/>
                        <a14:foregroundMark x1="88179" y1="11905" x2="88179" y2="11905"/>
                        <a14:foregroundMark x1="90096" y1="10238" x2="90096" y2="10238"/>
                        <a14:foregroundMark x1="90895" y1="13333" x2="90895" y2="13333"/>
                        <a14:foregroundMark x1="87700" y1="44286" x2="87700" y2="44286"/>
                        <a14:foregroundMark x1="93930" y1="38333" x2="93930" y2="38333"/>
                        <a14:foregroundMark x1="84345" y1="84762" x2="84345" y2="84762"/>
                        <a14:foregroundMark x1="81789" y1="90714" x2="81789" y2="90714"/>
                        <a14:foregroundMark x1="84665" y1="91667" x2="84665" y2="91667"/>
                        <a14:foregroundMark x1="85304" y1="92381" x2="78275" y2="92381"/>
                        <a14:foregroundMark x1="47604" y1="61667" x2="47604" y2="61667"/>
                        <a14:foregroundMark x1="27157" y1="18095" x2="27157" y2="18095"/>
                        <a14:foregroundMark x1="24920" y1="9762" x2="24920" y2="9762"/>
                        <a14:foregroundMark x1="72524" y1="21429" x2="72524" y2="21429"/>
                        <a14:foregroundMark x1="75399" y1="28095" x2="75399" y2="28095"/>
                      </a14:backgroundRemoval>
                    </a14:imgEffect>
                  </a14:imgLayer>
                </a14:imgProps>
              </a:ext>
              <a:ext uri="{28A0092B-C50C-407E-A947-70E740481C1C}">
                <a14:useLocalDpi xmlns:a14="http://schemas.microsoft.com/office/drawing/2010/main" val="0"/>
              </a:ext>
            </a:extLst>
          </a:blip>
          <a:stretch>
            <a:fillRect/>
          </a:stretch>
        </p:blipFill>
        <p:spPr>
          <a:xfrm>
            <a:off x="3222887" y="5415811"/>
            <a:ext cx="1377730" cy="924355"/>
          </a:xfrm>
          <a:prstGeom prst="rect">
            <a:avLst/>
          </a:prstGeom>
        </p:spPr>
      </p:pic>
      <p:sp>
        <p:nvSpPr>
          <p:cNvPr id="32" name="TextBox 31">
            <a:extLst>
              <a:ext uri="{FF2B5EF4-FFF2-40B4-BE49-F238E27FC236}">
                <a16:creationId xmlns:a16="http://schemas.microsoft.com/office/drawing/2014/main" xmlns="" id="{1F0BDC90-AF30-420A-87A7-8A5CE0F232CF}"/>
              </a:ext>
            </a:extLst>
          </p:cNvPr>
          <p:cNvSpPr txBox="1"/>
          <p:nvPr/>
        </p:nvSpPr>
        <p:spPr>
          <a:xfrm>
            <a:off x="3755923" y="1457574"/>
            <a:ext cx="7731227" cy="2123658"/>
          </a:xfrm>
          <a:prstGeom prst="rect">
            <a:avLst/>
          </a:prstGeom>
          <a:noFill/>
        </p:spPr>
        <p:txBody>
          <a:bodyPr wrap="square">
            <a:spAutoFit/>
          </a:bodyPr>
          <a:lstStyle/>
          <a:p>
            <a:pPr lvl="0" algn="ctr">
              <a:defRPr/>
            </a:pPr>
            <a:r>
              <a:rPr lang="en-US" sz="4400" dirty="0">
                <a:solidFill>
                  <a:prstClr val="white"/>
                </a:solidFill>
                <a:latin typeface="Calibri" panose="020F0502020204030204" pitchFamily="34" charset="0"/>
                <a:ea typeface="Calibri" panose="020F0502020204030204" pitchFamily="34" charset="0"/>
                <a:cs typeface="Calibri" panose="020F0502020204030204" pitchFamily="34" charset="0"/>
              </a:rPr>
              <a:t>C</a:t>
            </a:r>
            <a:r>
              <a:rPr lang="vi-VN" sz="4400" dirty="0">
                <a:solidFill>
                  <a:prstClr val="white"/>
                </a:solidFill>
                <a:latin typeface="Calibri" panose="020F0502020204030204" pitchFamily="34" charset="0"/>
                <a:ea typeface="Calibri" panose="020F0502020204030204" pitchFamily="34" charset="0"/>
                <a:cs typeface="Calibri" panose="020F0502020204030204" pitchFamily="34" charset="0"/>
              </a:rPr>
              <a:t>hia sẻ những việc mình đã làm ở nhà để thể hiện sự quan tâm, lòng biết ơn với ông bà, bố mẹ.</a:t>
            </a:r>
          </a:p>
        </p:txBody>
      </p:sp>
      <p:pic>
        <p:nvPicPr>
          <p:cNvPr id="10" name="Picture 9">
            <a:extLst>
              <a:ext uri="{FF2B5EF4-FFF2-40B4-BE49-F238E27FC236}">
                <a16:creationId xmlns:a16="http://schemas.microsoft.com/office/drawing/2014/main" xmlns="" id="{BD64E60A-BD30-4393-BA1F-D1A77E6FC79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762" b="92381" l="4633" r="93930">
                        <a14:foregroundMark x1="8466" y1="25000" x2="8466" y2="25000"/>
                        <a14:foregroundMark x1="4792" y1="24286" x2="4792" y2="24286"/>
                        <a14:foregroundMark x1="26198" y1="20000" x2="26198" y2="20000"/>
                        <a14:foregroundMark x1="25080" y1="16667" x2="25080" y2="16667"/>
                        <a14:foregroundMark x1="23802" y1="13095" x2="23802" y2="13095"/>
                        <a14:foregroundMark x1="25399" y1="11429" x2="25399" y2="11429"/>
                        <a14:foregroundMark x1="26358" y1="13333" x2="26358" y2="13333"/>
                        <a14:foregroundMark x1="24760" y1="16905" x2="24760" y2="16905"/>
                        <a14:foregroundMark x1="22364" y1="21905" x2="22364" y2="21905"/>
                        <a14:foregroundMark x1="20767" y1="21905" x2="20767" y2="21905"/>
                        <a14:foregroundMark x1="23482" y1="20238" x2="23482" y2="20238"/>
                        <a14:foregroundMark x1="26997" y1="22619" x2="26997" y2="22619"/>
                        <a14:foregroundMark x1="28115" y1="24286" x2="28115" y2="24286"/>
                        <a14:foregroundMark x1="29233" y1="25238" x2="29233" y2="25238"/>
                        <a14:foregroundMark x1="29872" y1="26190" x2="29872" y2="26190"/>
                        <a14:foregroundMark x1="28275" y1="22143" x2="28275" y2="22143"/>
                        <a14:foregroundMark x1="42492" y1="10000" x2="42492" y2="10000"/>
                        <a14:foregroundMark x1="42173" y1="4762" x2="42173" y2="4762"/>
                        <a14:foregroundMark x1="43770" y1="28810" x2="43770" y2="28810"/>
                        <a14:foregroundMark x1="52396" y1="34524" x2="52396" y2="34524"/>
                        <a14:foregroundMark x1="71086" y1="17857" x2="71086" y2="17857"/>
                        <a14:foregroundMark x1="69649" y1="15476" x2="69649" y2="15476"/>
                        <a14:foregroundMark x1="65655" y1="19048" x2="65655" y2="19048"/>
                        <a14:foregroundMark x1="64377" y1="19762" x2="64377" y2="19762"/>
                        <a14:foregroundMark x1="68211" y1="21190" x2="68211" y2="21190"/>
                        <a14:foregroundMark x1="74441" y1="13095" x2="74441" y2="13095"/>
                        <a14:foregroundMark x1="75879" y1="10476" x2="75879" y2="10476"/>
                        <a14:foregroundMark x1="73482" y1="15476" x2="73482" y2="15476"/>
                        <a14:foregroundMark x1="73962" y1="25238" x2="73962" y2="25238"/>
                        <a14:foregroundMark x1="88179" y1="11905" x2="88179" y2="11905"/>
                        <a14:foregroundMark x1="90096" y1="10238" x2="90096" y2="10238"/>
                        <a14:foregroundMark x1="90895" y1="13333" x2="90895" y2="13333"/>
                        <a14:foregroundMark x1="87700" y1="44286" x2="87700" y2="44286"/>
                        <a14:foregroundMark x1="93930" y1="38333" x2="93930" y2="38333"/>
                        <a14:foregroundMark x1="84345" y1="84762" x2="84345" y2="84762"/>
                        <a14:foregroundMark x1="81789" y1="90714" x2="81789" y2="90714"/>
                        <a14:foregroundMark x1="84665" y1="91667" x2="84665" y2="91667"/>
                        <a14:foregroundMark x1="85304" y1="92381" x2="78275" y2="92381"/>
                        <a14:foregroundMark x1="47604" y1="61667" x2="47604" y2="61667"/>
                        <a14:foregroundMark x1="27157" y1="18095" x2="27157" y2="18095"/>
                        <a14:foregroundMark x1="24920" y1="9762" x2="24920" y2="9762"/>
                        <a14:foregroundMark x1="72524" y1="21429" x2="72524" y2="21429"/>
                        <a14:foregroundMark x1="75399" y1="28095" x2="75399" y2="28095"/>
                      </a14:backgroundRemoval>
                    </a14:imgEffect>
                  </a14:imgLayer>
                </a14:imgProps>
              </a:ext>
              <a:ext uri="{28A0092B-C50C-407E-A947-70E740481C1C}">
                <a14:useLocalDpi xmlns:a14="http://schemas.microsoft.com/office/drawing/2010/main" val="0"/>
              </a:ext>
            </a:extLst>
          </a:blip>
          <a:stretch>
            <a:fillRect/>
          </a:stretch>
        </p:blipFill>
        <p:spPr>
          <a:xfrm>
            <a:off x="10083722" y="5422764"/>
            <a:ext cx="2213012" cy="1484768"/>
          </a:xfrm>
          <a:prstGeom prst="rect">
            <a:avLst/>
          </a:prstGeom>
        </p:spPr>
      </p:pic>
      <p:pic>
        <p:nvPicPr>
          <p:cNvPr id="15" name="Picture 14">
            <a:extLst>
              <a:ext uri="{FF2B5EF4-FFF2-40B4-BE49-F238E27FC236}">
                <a16:creationId xmlns:a16="http://schemas.microsoft.com/office/drawing/2014/main" xmlns="" id="{5F941B2D-9D5B-4EF8-A661-5C5FCB76A73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762" b="92381" l="4633" r="93930">
                        <a14:foregroundMark x1="8466" y1="25000" x2="8466" y2="25000"/>
                        <a14:foregroundMark x1="4792" y1="24286" x2="4792" y2="24286"/>
                        <a14:foregroundMark x1="26198" y1="20000" x2="26198" y2="20000"/>
                        <a14:foregroundMark x1="25080" y1="16667" x2="25080" y2="16667"/>
                        <a14:foregroundMark x1="23802" y1="13095" x2="23802" y2="13095"/>
                        <a14:foregroundMark x1="25399" y1="11429" x2="25399" y2="11429"/>
                        <a14:foregroundMark x1="26358" y1="13333" x2="26358" y2="13333"/>
                        <a14:foregroundMark x1="24760" y1="16905" x2="24760" y2="16905"/>
                        <a14:foregroundMark x1="22364" y1="21905" x2="22364" y2="21905"/>
                        <a14:foregroundMark x1="20767" y1="21905" x2="20767" y2="21905"/>
                        <a14:foregroundMark x1="23482" y1="20238" x2="23482" y2="20238"/>
                        <a14:foregroundMark x1="26997" y1="22619" x2="26997" y2="22619"/>
                        <a14:foregroundMark x1="28115" y1="24286" x2="28115" y2="24286"/>
                        <a14:foregroundMark x1="29233" y1="25238" x2="29233" y2="25238"/>
                        <a14:foregroundMark x1="29872" y1="26190" x2="29872" y2="26190"/>
                        <a14:foregroundMark x1="28275" y1="22143" x2="28275" y2="22143"/>
                        <a14:foregroundMark x1="42492" y1="10000" x2="42492" y2="10000"/>
                        <a14:foregroundMark x1="42173" y1="4762" x2="42173" y2="4762"/>
                        <a14:foregroundMark x1="43770" y1="28810" x2="43770" y2="28810"/>
                        <a14:foregroundMark x1="52396" y1="34524" x2="52396" y2="34524"/>
                        <a14:foregroundMark x1="71086" y1="17857" x2="71086" y2="17857"/>
                        <a14:foregroundMark x1="69649" y1="15476" x2="69649" y2="15476"/>
                        <a14:foregroundMark x1="65655" y1="19048" x2="65655" y2="19048"/>
                        <a14:foregroundMark x1="64377" y1="19762" x2="64377" y2="19762"/>
                        <a14:foregroundMark x1="68211" y1="21190" x2="68211" y2="21190"/>
                        <a14:foregroundMark x1="74441" y1="13095" x2="74441" y2="13095"/>
                        <a14:foregroundMark x1="75879" y1="10476" x2="75879" y2="10476"/>
                        <a14:foregroundMark x1="73482" y1="15476" x2="73482" y2="15476"/>
                        <a14:foregroundMark x1="73962" y1="25238" x2="73962" y2="25238"/>
                        <a14:foregroundMark x1="88179" y1="11905" x2="88179" y2="11905"/>
                        <a14:foregroundMark x1="90096" y1="10238" x2="90096" y2="10238"/>
                        <a14:foregroundMark x1="90895" y1="13333" x2="90895" y2="13333"/>
                        <a14:foregroundMark x1="87700" y1="44286" x2="87700" y2="44286"/>
                        <a14:foregroundMark x1="93930" y1="38333" x2="93930" y2="38333"/>
                        <a14:foregroundMark x1="84345" y1="84762" x2="84345" y2="84762"/>
                        <a14:foregroundMark x1="81789" y1="90714" x2="81789" y2="90714"/>
                        <a14:foregroundMark x1="84665" y1="91667" x2="84665" y2="91667"/>
                        <a14:foregroundMark x1="85304" y1="92381" x2="78275" y2="92381"/>
                        <a14:foregroundMark x1="47604" y1="61667" x2="47604" y2="61667"/>
                        <a14:foregroundMark x1="27157" y1="18095" x2="27157" y2="18095"/>
                        <a14:foregroundMark x1="24920" y1="9762" x2="24920" y2="9762"/>
                        <a14:foregroundMark x1="72524" y1="21429" x2="72524" y2="21429"/>
                        <a14:foregroundMark x1="75399" y1="28095" x2="75399" y2="28095"/>
                      </a14:backgroundRemoval>
                    </a14:imgEffect>
                  </a14:imgLayer>
                </a14:imgProps>
              </a:ext>
              <a:ext uri="{28A0092B-C50C-407E-A947-70E740481C1C}">
                <a14:useLocalDpi xmlns:a14="http://schemas.microsoft.com/office/drawing/2010/main" val="0"/>
              </a:ext>
            </a:extLst>
          </a:blip>
          <a:stretch>
            <a:fillRect/>
          </a:stretch>
        </p:blipFill>
        <p:spPr>
          <a:xfrm>
            <a:off x="7916166" y="5589605"/>
            <a:ext cx="1377730" cy="924355"/>
          </a:xfrm>
          <a:prstGeom prst="rect">
            <a:avLst/>
          </a:prstGeom>
        </p:spPr>
      </p:pic>
    </p:spTree>
    <p:extLst>
      <p:ext uri="{BB962C8B-B14F-4D97-AF65-F5344CB8AC3E}">
        <p14:creationId xmlns:p14="http://schemas.microsoft.com/office/powerpoint/2010/main" val="3282739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488" y="704334"/>
            <a:ext cx="10558468" cy="707886"/>
          </a:xfrm>
          <a:prstGeom prst="rect">
            <a:avLst/>
          </a:prstGeom>
        </p:spPr>
        <p:txBody>
          <a:bodyPr wrap="none">
            <a:spAutoFit/>
          </a:bodyPr>
          <a:lstStyle/>
          <a:p>
            <a:pPr lvl="0" algn="ctr">
              <a:defRPr/>
            </a:pPr>
            <a:r>
              <a:rPr lang="vi-VN" sz="4000" b="1" dirty="0">
                <a:solidFill>
                  <a:sysClr val="windowText" lastClr="000000"/>
                </a:solidFill>
                <a:latin typeface="Calibri" panose="020F0502020204030204"/>
              </a:rPr>
              <a:t>Hoạt động </a:t>
            </a:r>
            <a:r>
              <a:rPr lang="en-US" sz="4000" b="1" dirty="0">
                <a:solidFill>
                  <a:sysClr val="windowText" lastClr="000000"/>
                </a:solidFill>
              </a:rPr>
              <a:t>1:</a:t>
            </a:r>
            <a:r>
              <a:rPr lang="vi-VN" sz="4000" b="1" dirty="0">
                <a:solidFill>
                  <a:sysClr val="windowText" lastClr="000000"/>
                </a:solidFill>
                <a:latin typeface="Calibri" panose="020F0502020204030204"/>
              </a:rPr>
              <a:t> Quá trình hình thành cơ thể người.</a:t>
            </a:r>
          </a:p>
        </p:txBody>
      </p:sp>
      <p:pic>
        <p:nvPicPr>
          <p:cNvPr id="3" name="Picture 2" descr="A group of dolls&#10;&#10;Description automatically generated with low confidence">
            <a:extLst>
              <a:ext uri="{FF2B5EF4-FFF2-40B4-BE49-F238E27FC236}">
                <a16:creationId xmlns:a16="http://schemas.microsoft.com/office/drawing/2014/main" xmlns="" id="{01BC6EB9-447F-A2A8-0EA3-C02E3E1D3F89}"/>
              </a:ext>
            </a:extLst>
          </p:cNvPr>
          <p:cNvPicPr>
            <a:picLocks noChangeAspect="1"/>
          </p:cNvPicPr>
          <p:nvPr/>
        </p:nvPicPr>
        <p:blipFill rotWithShape="1">
          <a:blip r:embed="rId2">
            <a:extLst>
              <a:ext uri="{28A0092B-C50C-407E-A947-70E740481C1C}">
                <a14:useLocalDpi xmlns:a14="http://schemas.microsoft.com/office/drawing/2010/main" val="0"/>
              </a:ext>
            </a:extLst>
          </a:blip>
          <a:srcRect t="1" b="66724"/>
          <a:stretch/>
        </p:blipFill>
        <p:spPr>
          <a:xfrm>
            <a:off x="2344924" y="3790405"/>
            <a:ext cx="7232173" cy="2914984"/>
          </a:xfrm>
          <a:prstGeom prst="rect">
            <a:avLst/>
          </a:prstGeom>
        </p:spPr>
      </p:pic>
    </p:spTree>
    <p:extLst>
      <p:ext uri="{BB962C8B-B14F-4D97-AF65-F5344CB8AC3E}">
        <p14:creationId xmlns:p14="http://schemas.microsoft.com/office/powerpoint/2010/main" val="239090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4">
            <a:extLst>
              <a:ext uri="{FF2B5EF4-FFF2-40B4-BE49-F238E27FC236}">
                <a16:creationId xmlns:a16="http://schemas.microsoft.com/office/drawing/2014/main" xmlns="" id="{9C0DFB01-D75A-4FA5-9CC5-A604279B3C55}"/>
              </a:ext>
            </a:extLst>
          </p:cNvPr>
          <p:cNvSpPr txBox="1"/>
          <p:nvPr/>
        </p:nvSpPr>
        <p:spPr>
          <a:xfrm>
            <a:off x="1328057" y="1606523"/>
            <a:ext cx="990600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Cơ thể người được hình thành từ sự kết hợp giữa trứng của mẹ và tinh trùng của bố qua thụ tinh tạo thành hợp tử. Hợp tử phát triển trong tử cung (là một bộ phận của cơ quan sinh dục nữ) hình thành phôi, phôi phát triển thành thai nhi. Khoảng 9 tháng sau thụ tinh, em bé được sinh ra.</a:t>
            </a:r>
          </a:p>
        </p:txBody>
      </p:sp>
      <p:pic>
        <p:nvPicPr>
          <p:cNvPr id="3" name="Picture 2" descr="A group of dolls&#10;&#10;Description automatically generated with low confidence">
            <a:extLst>
              <a:ext uri="{FF2B5EF4-FFF2-40B4-BE49-F238E27FC236}">
                <a16:creationId xmlns:a16="http://schemas.microsoft.com/office/drawing/2014/main" xmlns="" id="{FCE7C591-7E97-4B21-B5CA-37FE54FB3980}"/>
              </a:ext>
            </a:extLst>
          </p:cNvPr>
          <p:cNvPicPr>
            <a:picLocks noChangeAspect="1"/>
          </p:cNvPicPr>
          <p:nvPr/>
        </p:nvPicPr>
        <p:blipFill rotWithShape="1">
          <a:blip r:embed="rId2">
            <a:extLst>
              <a:ext uri="{28A0092B-C50C-407E-A947-70E740481C1C}">
                <a14:useLocalDpi xmlns:a14="http://schemas.microsoft.com/office/drawing/2010/main" val="0"/>
              </a:ext>
            </a:extLst>
          </a:blip>
          <a:srcRect t="66726"/>
          <a:stretch/>
        </p:blipFill>
        <p:spPr>
          <a:xfrm>
            <a:off x="0" y="5154977"/>
            <a:ext cx="4034385" cy="1626091"/>
          </a:xfrm>
          <a:prstGeom prst="rect">
            <a:avLst/>
          </a:prstGeom>
        </p:spPr>
      </p:pic>
      <p:pic>
        <p:nvPicPr>
          <p:cNvPr id="4" name="Picture 3" descr="A group of dolls&#10;&#10;Description automatically generated with low confidence">
            <a:extLst>
              <a:ext uri="{FF2B5EF4-FFF2-40B4-BE49-F238E27FC236}">
                <a16:creationId xmlns:a16="http://schemas.microsoft.com/office/drawing/2014/main" xmlns="" id="{CC9CEFDF-8D0F-4F3E-926A-D1B0FB327D8A}"/>
              </a:ext>
            </a:extLst>
          </p:cNvPr>
          <p:cNvPicPr>
            <a:picLocks noChangeAspect="1"/>
          </p:cNvPicPr>
          <p:nvPr/>
        </p:nvPicPr>
        <p:blipFill rotWithShape="1">
          <a:blip r:embed="rId2">
            <a:extLst>
              <a:ext uri="{28A0092B-C50C-407E-A947-70E740481C1C}">
                <a14:useLocalDpi xmlns:a14="http://schemas.microsoft.com/office/drawing/2010/main" val="0"/>
              </a:ext>
            </a:extLst>
          </a:blip>
          <a:srcRect t="33251" b="33475"/>
          <a:stretch/>
        </p:blipFill>
        <p:spPr>
          <a:xfrm>
            <a:off x="7849222" y="4935095"/>
            <a:ext cx="4139749" cy="1668558"/>
          </a:xfrm>
          <a:prstGeom prst="rect">
            <a:avLst/>
          </a:prstGeom>
        </p:spPr>
      </p:pic>
    </p:spTree>
    <p:extLst>
      <p:ext uri="{BB962C8B-B14F-4D97-AF65-F5344CB8AC3E}">
        <p14:creationId xmlns:p14="http://schemas.microsoft.com/office/powerpoint/2010/main" val="40462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7ADE7B2-7F32-4E58-B01C-423CEEBA5705}"/>
              </a:ext>
            </a:extLst>
          </p:cNvPr>
          <p:cNvSpPr txBox="1"/>
          <p:nvPr/>
        </p:nvSpPr>
        <p:spPr>
          <a:xfrm>
            <a:off x="1398601" y="331120"/>
            <a:ext cx="10212374" cy="1323439"/>
          </a:xfrm>
          <a:prstGeom prst="rect">
            <a:avLst/>
          </a:prstGeom>
          <a:noFill/>
        </p:spPr>
        <p:txBody>
          <a:bodyPr wrap="square" rtlCol="0">
            <a:spAutoFit/>
          </a:bodyPr>
          <a:lstStyle/>
          <a:p>
            <a:pPr lvl="0" algn="ctr">
              <a:defRPr/>
            </a:pPr>
            <a:r>
              <a:rPr lang="vi-VN" sz="4000" b="1" dirty="0">
                <a:solidFill>
                  <a:srgbClr val="002060"/>
                </a:solidFill>
                <a:latin typeface="Calibri" panose="020F0502020204030204"/>
              </a:rPr>
              <a:t>Chỉ trên hình 3 và nói về quá trình hình thành cơ thể người.</a:t>
            </a:r>
            <a:endParaRPr kumimoji="0" lang="en-US" sz="4000" b="1" i="0" u="none" strike="noStrike" kern="1200" cap="none" spc="0" normalizeH="0" baseline="0" noProof="0" dirty="0">
              <a:ln>
                <a:noFill/>
              </a:ln>
              <a:solidFill>
                <a:srgbClr val="002060"/>
              </a:solidFill>
              <a:effectLst/>
              <a:uLnTx/>
              <a:uFillTx/>
              <a:latin typeface="Calibri" panose="020F0502020204030204"/>
            </a:endParaRPr>
          </a:p>
        </p:txBody>
      </p:sp>
      <p:pic>
        <p:nvPicPr>
          <p:cNvPr id="3" name="Picture 2">
            <a:extLst>
              <a:ext uri="{FF2B5EF4-FFF2-40B4-BE49-F238E27FC236}">
                <a16:creationId xmlns:a16="http://schemas.microsoft.com/office/drawing/2014/main" xmlns="" id="{2DA3EE67-F4DF-9E68-CF03-AE9C600CD147}"/>
              </a:ext>
            </a:extLst>
          </p:cNvPr>
          <p:cNvPicPr>
            <a:picLocks noChangeAspect="1"/>
          </p:cNvPicPr>
          <p:nvPr/>
        </p:nvPicPr>
        <p:blipFill>
          <a:blip r:embed="rId2"/>
          <a:stretch>
            <a:fillRect/>
          </a:stretch>
        </p:blipFill>
        <p:spPr>
          <a:xfrm>
            <a:off x="3058886" y="1700889"/>
            <a:ext cx="6356576" cy="4838703"/>
          </a:xfrm>
          <a:prstGeom prst="rect">
            <a:avLst/>
          </a:prstGeom>
        </p:spPr>
      </p:pic>
    </p:spTree>
    <p:extLst>
      <p:ext uri="{BB962C8B-B14F-4D97-AF65-F5344CB8AC3E}">
        <p14:creationId xmlns:p14="http://schemas.microsoft.com/office/powerpoint/2010/main" val="24006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41BAB7F-3C83-B872-190E-D411C638617E}"/>
              </a:ext>
            </a:extLst>
          </p:cNvPr>
          <p:cNvPicPr>
            <a:picLocks noChangeAspect="1"/>
          </p:cNvPicPr>
          <p:nvPr/>
        </p:nvPicPr>
        <p:blipFill>
          <a:blip r:embed="rId2"/>
          <a:stretch>
            <a:fillRect/>
          </a:stretch>
        </p:blipFill>
        <p:spPr>
          <a:xfrm>
            <a:off x="2094070" y="371597"/>
            <a:ext cx="7895004" cy="5962405"/>
          </a:xfrm>
          <a:prstGeom prst="rect">
            <a:avLst/>
          </a:prstGeom>
        </p:spPr>
      </p:pic>
    </p:spTree>
    <p:extLst>
      <p:ext uri="{BB962C8B-B14F-4D97-AF65-F5344CB8AC3E}">
        <p14:creationId xmlns:p14="http://schemas.microsoft.com/office/powerpoint/2010/main" val="214752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1382C210-4439-4D0A-BC00-4710EAEE52B1}"/>
              </a:ext>
            </a:extLst>
          </p:cNvPr>
          <p:cNvSpPr/>
          <p:nvPr/>
        </p:nvSpPr>
        <p:spPr>
          <a:xfrm>
            <a:off x="800100" y="1013721"/>
            <a:ext cx="10667829" cy="5264150"/>
          </a:xfrm>
          <a:custGeom>
            <a:avLst/>
            <a:gdLst>
              <a:gd name="connsiteX0" fmla="*/ 0 w 10667829"/>
              <a:gd name="connsiteY0" fmla="*/ 877376 h 5264150"/>
              <a:gd name="connsiteX1" fmla="*/ 877376 w 10667829"/>
              <a:gd name="connsiteY1" fmla="*/ 0 h 5264150"/>
              <a:gd name="connsiteX2" fmla="*/ 9790453 w 10667829"/>
              <a:gd name="connsiteY2" fmla="*/ 0 h 5264150"/>
              <a:gd name="connsiteX3" fmla="*/ 10667829 w 10667829"/>
              <a:gd name="connsiteY3" fmla="*/ 877376 h 5264150"/>
              <a:gd name="connsiteX4" fmla="*/ 10667829 w 10667829"/>
              <a:gd name="connsiteY4" fmla="*/ 4386774 h 5264150"/>
              <a:gd name="connsiteX5" fmla="*/ 9790453 w 10667829"/>
              <a:gd name="connsiteY5" fmla="*/ 5264150 h 5264150"/>
              <a:gd name="connsiteX6" fmla="*/ 877376 w 10667829"/>
              <a:gd name="connsiteY6" fmla="*/ 5264150 h 5264150"/>
              <a:gd name="connsiteX7" fmla="*/ 0 w 10667829"/>
              <a:gd name="connsiteY7" fmla="*/ 4386774 h 5264150"/>
              <a:gd name="connsiteX8" fmla="*/ 0 w 10667829"/>
              <a:gd name="connsiteY8" fmla="*/ 877376 h 526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7829" h="5264150" fill="none" extrusionOk="0">
                <a:moveTo>
                  <a:pt x="0" y="877376"/>
                </a:moveTo>
                <a:cubicBezTo>
                  <a:pt x="2848" y="469898"/>
                  <a:pt x="407843" y="25221"/>
                  <a:pt x="877376" y="0"/>
                </a:cubicBezTo>
                <a:cubicBezTo>
                  <a:pt x="4043877" y="72427"/>
                  <a:pt x="7501257" y="61419"/>
                  <a:pt x="9790453" y="0"/>
                </a:cubicBezTo>
                <a:cubicBezTo>
                  <a:pt x="10262611" y="-85381"/>
                  <a:pt x="10657541" y="389703"/>
                  <a:pt x="10667829" y="877376"/>
                </a:cubicBezTo>
                <a:cubicBezTo>
                  <a:pt x="10768705" y="2500900"/>
                  <a:pt x="10560516" y="3873724"/>
                  <a:pt x="10667829" y="4386774"/>
                </a:cubicBezTo>
                <a:cubicBezTo>
                  <a:pt x="10685834" y="4779954"/>
                  <a:pt x="10252504" y="5238916"/>
                  <a:pt x="9790453" y="5264150"/>
                </a:cubicBezTo>
                <a:cubicBezTo>
                  <a:pt x="6078030" y="5293977"/>
                  <a:pt x="3645285" y="5184844"/>
                  <a:pt x="877376" y="5264150"/>
                </a:cubicBezTo>
                <a:cubicBezTo>
                  <a:pt x="427407" y="5260240"/>
                  <a:pt x="-19560" y="4875203"/>
                  <a:pt x="0" y="4386774"/>
                </a:cubicBezTo>
                <a:cubicBezTo>
                  <a:pt x="50037" y="2976140"/>
                  <a:pt x="770" y="1509073"/>
                  <a:pt x="0" y="877376"/>
                </a:cubicBezTo>
                <a:close/>
              </a:path>
              <a:path w="10667829" h="5264150" stroke="0" extrusionOk="0">
                <a:moveTo>
                  <a:pt x="0" y="877376"/>
                </a:moveTo>
                <a:cubicBezTo>
                  <a:pt x="43154" y="404578"/>
                  <a:pt x="413765" y="43649"/>
                  <a:pt x="877376" y="0"/>
                </a:cubicBezTo>
                <a:cubicBezTo>
                  <a:pt x="1848081" y="123000"/>
                  <a:pt x="6315310" y="-96860"/>
                  <a:pt x="9790453" y="0"/>
                </a:cubicBezTo>
                <a:cubicBezTo>
                  <a:pt x="10213426" y="-46939"/>
                  <a:pt x="10697408" y="333183"/>
                  <a:pt x="10667829" y="877376"/>
                </a:cubicBezTo>
                <a:cubicBezTo>
                  <a:pt x="10671002" y="2033588"/>
                  <a:pt x="10762096" y="3793721"/>
                  <a:pt x="10667829" y="4386774"/>
                </a:cubicBezTo>
                <a:cubicBezTo>
                  <a:pt x="10617599" y="4889532"/>
                  <a:pt x="10229790" y="5256749"/>
                  <a:pt x="9790453" y="5264150"/>
                </a:cubicBezTo>
                <a:cubicBezTo>
                  <a:pt x="6560177" y="5103443"/>
                  <a:pt x="3756800" y="5303817"/>
                  <a:pt x="877376" y="5264150"/>
                </a:cubicBezTo>
                <a:cubicBezTo>
                  <a:pt x="322640" y="5249977"/>
                  <a:pt x="-67019" y="4840973"/>
                  <a:pt x="0" y="4386774"/>
                </a:cubicBezTo>
                <a:cubicBezTo>
                  <a:pt x="32216" y="3962975"/>
                  <a:pt x="57206" y="2368801"/>
                  <a:pt x="0" y="877376"/>
                </a:cubicBezTo>
                <a:close/>
              </a:path>
            </a:pathLst>
          </a:custGeom>
          <a:solidFill>
            <a:srgbClr val="FFFFFF">
              <a:alpha val="89804"/>
            </a:srgbClr>
          </a:solidFill>
          <a:ln w="38100">
            <a:solidFill>
              <a:srgbClr val="00B0F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descr="A picture containing text&#10;&#10;Description automatically generated">
            <a:extLst>
              <a:ext uri="{FF2B5EF4-FFF2-40B4-BE49-F238E27FC236}">
                <a16:creationId xmlns:a16="http://schemas.microsoft.com/office/drawing/2014/main" xmlns="" id="{359B36DA-9B0E-40B8-911D-200D85EC5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4746" y="-641253"/>
            <a:ext cx="8648700" cy="2020553"/>
          </a:xfrm>
          <a:prstGeom prst="rect">
            <a:avLst/>
          </a:prstGeom>
        </p:spPr>
      </p:pic>
      <p:pic>
        <p:nvPicPr>
          <p:cNvPr id="70" name="Picture 69" descr="A group of dolls&#10;&#10;Description automatically generated with low confidence">
            <a:extLst>
              <a:ext uri="{FF2B5EF4-FFF2-40B4-BE49-F238E27FC236}">
                <a16:creationId xmlns:a16="http://schemas.microsoft.com/office/drawing/2014/main" xmlns="" id="{175CCADA-4387-4153-9603-8FE422683857}"/>
              </a:ext>
            </a:extLst>
          </p:cNvPr>
          <p:cNvPicPr>
            <a:picLocks noChangeAspect="1"/>
          </p:cNvPicPr>
          <p:nvPr/>
        </p:nvPicPr>
        <p:blipFill rotWithShape="1">
          <a:blip r:embed="rId3">
            <a:extLst>
              <a:ext uri="{28A0092B-C50C-407E-A947-70E740481C1C}">
                <a14:useLocalDpi xmlns:a14="http://schemas.microsoft.com/office/drawing/2010/main" val="0"/>
              </a:ext>
            </a:extLst>
          </a:blip>
          <a:srcRect t="1" b="66724"/>
          <a:stretch/>
        </p:blipFill>
        <p:spPr>
          <a:xfrm>
            <a:off x="8157616" y="219104"/>
            <a:ext cx="4034384" cy="162609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xmlns="" id="{1389D70B-B882-4D85-B219-9EEA99F3F9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2341" y="-430148"/>
            <a:ext cx="8648700" cy="2020553"/>
          </a:xfrm>
          <a:prstGeom prst="rect">
            <a:avLst/>
          </a:prstGeom>
        </p:spPr>
      </p:pic>
      <p:sp>
        <p:nvSpPr>
          <p:cNvPr id="69" name="Hộp Văn bản 4">
            <a:extLst>
              <a:ext uri="{FF2B5EF4-FFF2-40B4-BE49-F238E27FC236}">
                <a16:creationId xmlns:a16="http://schemas.microsoft.com/office/drawing/2014/main" xmlns="" id="{9C0DFB01-D75A-4FA5-9CC5-A604279B3C55}"/>
              </a:ext>
            </a:extLst>
          </p:cNvPr>
          <p:cNvSpPr txBox="1"/>
          <p:nvPr/>
        </p:nvSpPr>
        <p:spPr>
          <a:xfrm>
            <a:off x="1284514" y="1758923"/>
            <a:ext cx="9906000" cy="4078039"/>
          </a:xfrm>
          <a:prstGeom prst="rect">
            <a:avLst/>
          </a:prstGeom>
          <a:noFill/>
        </p:spPr>
        <p:txBody>
          <a:bodyPr wrap="square" rtlCol="0">
            <a:spAutoFit/>
          </a:bodyPr>
          <a:lstStyle/>
          <a:p>
            <a:pPr lvl="0" algn="just">
              <a:defRPr/>
            </a:pPr>
            <a:r>
              <a:rPr lang="en-US" sz="37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700" dirty="0">
                <a:solidFill>
                  <a:srgbClr val="FF0000"/>
                </a:solidFill>
                <a:latin typeface="Calibri" panose="020F0502020204030204" pitchFamily="34" charset="0"/>
                <a:ea typeface="Calibri" panose="020F0502020204030204" pitchFamily="34" charset="0"/>
                <a:cs typeface="Calibri" panose="020F0502020204030204" pitchFamily="34" charset="0"/>
              </a:rPr>
              <a:t>Cơ quan sinh dục nữ tạo ra trứng. Cơ quan sinh dục nam tạo ra tinh trùng. Cơ thể mỗi người được hình thành từ sự kết hợp giữa trứng (mẹ) với tinh trùng (bố). Quá trình trứng kết hợp với tinh trùng gọi là thụ tinh. Trứng được thụ tinh tạo thành hợp tử. Hợp tử phát triển thành bào thai. Sau 9 tháng trong bụng mẹ em bé sẽ ra đời.</a:t>
            </a:r>
            <a:endParaRPr kumimoji="0" lang="vi-VN" sz="37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0314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2ABC9FB-26B9-EC41-BB5F-F7F518D419F6}"/>
              </a:ext>
            </a:extLst>
          </p:cNvPr>
          <p:cNvPicPr>
            <a:picLocks noChangeAspect="1"/>
          </p:cNvPicPr>
          <p:nvPr/>
        </p:nvPicPr>
        <p:blipFill>
          <a:blip r:embed="rId2"/>
          <a:stretch>
            <a:fillRect/>
          </a:stretch>
        </p:blipFill>
        <p:spPr>
          <a:xfrm>
            <a:off x="847724" y="432705"/>
            <a:ext cx="10114189" cy="5773603"/>
          </a:xfrm>
          <a:prstGeom prst="rect">
            <a:avLst/>
          </a:prstGeom>
        </p:spPr>
      </p:pic>
    </p:spTree>
    <p:extLst>
      <p:ext uri="{BB962C8B-B14F-4D97-AF65-F5344CB8AC3E}">
        <p14:creationId xmlns:p14="http://schemas.microsoft.com/office/powerpoint/2010/main" val="6597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7ADE7B2-7F32-4E58-B01C-423CEEBA5705}"/>
              </a:ext>
            </a:extLst>
          </p:cNvPr>
          <p:cNvSpPr txBox="1"/>
          <p:nvPr/>
        </p:nvSpPr>
        <p:spPr>
          <a:xfrm>
            <a:off x="1213544" y="266844"/>
            <a:ext cx="102123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Thảo</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luận</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nhóm</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hoàn</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thành</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phiếu</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bài</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tập</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4B5F7835-105F-01EA-096A-D4EFCC9ADF96}"/>
              </a:ext>
            </a:extLst>
          </p:cNvPr>
          <p:cNvPicPr>
            <a:picLocks noChangeAspect="1"/>
          </p:cNvPicPr>
          <p:nvPr/>
        </p:nvPicPr>
        <p:blipFill>
          <a:blip r:embed="rId2"/>
          <a:stretch>
            <a:fillRect/>
          </a:stretch>
        </p:blipFill>
        <p:spPr>
          <a:xfrm>
            <a:off x="2018209" y="1230901"/>
            <a:ext cx="8181703" cy="5221736"/>
          </a:xfrm>
          <a:prstGeom prst="rect">
            <a:avLst/>
          </a:prstGeom>
        </p:spPr>
      </p:pic>
    </p:spTree>
    <p:extLst>
      <p:ext uri="{BB962C8B-B14F-4D97-AF65-F5344CB8AC3E}">
        <p14:creationId xmlns:p14="http://schemas.microsoft.com/office/powerpoint/2010/main" val="234572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324</Words>
  <Application>Microsoft Office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SimSun</vt:lpstr>
      <vt:lpstr>Arial</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STD_NHA</cp:lastModifiedBy>
  <cp:revision>36</cp:revision>
  <dcterms:created xsi:type="dcterms:W3CDTF">2023-11-21T10:43:54Z</dcterms:created>
  <dcterms:modified xsi:type="dcterms:W3CDTF">2025-02-24T09:04:02Z</dcterms:modified>
</cp:coreProperties>
</file>