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7"/>
  </p:notesMasterIdLst>
  <p:sldIdLst>
    <p:sldId id="256" r:id="rId2"/>
    <p:sldId id="322" r:id="rId3"/>
    <p:sldId id="318" r:id="rId4"/>
    <p:sldId id="320" r:id="rId5"/>
    <p:sldId id="321" r:id="rId6"/>
  </p:sldIdLst>
  <p:sldSz cx="9144000" cy="6858000" type="screen4x3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12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249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64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913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520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40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4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7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12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22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59084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1653356" y="3886315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47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03170" y="15964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79172" y="1647225"/>
            <a:ext cx="3363662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10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836083" y="1468551"/>
            <a:ext cx="3386124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7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4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9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4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9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0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6" r:id="rId13"/>
    <p:sldLayoutId id="2147483660" r:id="rId14"/>
    <p:sldLayoutId id="2147483691" r:id="rId15"/>
    <p:sldLayoutId id="2147483662" r:id="rId16"/>
    <p:sldLayoutId id="2147483663" r:id="rId17"/>
    <p:sldLayoutId id="2147483664" r:id="rId18"/>
    <p:sldLayoutId id="2147483665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microsoft.com/office/2007/relationships/hdphoto" Target="../media/hdphoto6.wdp"/><Relationship Id="rId12" Type="http://schemas.openxmlformats.org/officeDocument/2006/relationships/image" Target="../media/image10.png"/><Relationship Id="rId17" Type="http://schemas.microsoft.com/office/2007/relationships/hdphoto" Target="../media/hdphoto9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.png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5" Type="http://schemas.microsoft.com/office/2007/relationships/hdphoto" Target="../media/hdphoto8.wdp"/><Relationship Id="rId10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microsoft.com/office/2007/relationships/hdphoto" Target="../media/hdphoto7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808727" y="518026"/>
            <a:ext cx="7046843" cy="830997"/>
            <a:chOff x="1568394" y="-54732"/>
            <a:chExt cx="2190751" cy="11079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68394" y="8935"/>
              <a:ext cx="2190751" cy="980660"/>
              <a:chOff x="1550049" y="16663"/>
              <a:chExt cx="1285462" cy="1828799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50049" y="16663"/>
                <a:ext cx="1285462" cy="182879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8"/>
                <a:ext cx="1204497" cy="1709737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-54732"/>
              <a:ext cx="19720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UBND </a:t>
              </a:r>
              <a:r>
                <a:rPr lang="vi-VN" sz="240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HUYỆN AN LÃO </a:t>
              </a:r>
            </a:p>
            <a:p>
              <a:pPr algn="ctr"/>
              <a:r>
                <a:rPr lang="vi-VN" sz="240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TRƯỜNG TIỂU HỌC QUANG TRUNG 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910009" y="1745607"/>
            <a:ext cx="4844275" cy="134806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9944" y="3647660"/>
            <a:ext cx="4253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Gvcn : Phạm Thị Thu Hà </a:t>
            </a:r>
          </a:p>
          <a:p>
            <a:r>
              <a:rPr lang="vi-VN" smtClean="0"/>
              <a:t>Lớp : 2E </a:t>
            </a:r>
          </a:p>
          <a:p>
            <a:r>
              <a:rPr lang="vi-VN" smtClean="0"/>
              <a:t>Năm học: 2024- 2025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940" y="2812774"/>
            <a:ext cx="4870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smtClean="0">
                <a:latin typeface="+mj-lt"/>
              </a:rPr>
              <a:t>1. Khám phá</a:t>
            </a:r>
            <a:endParaRPr lang="en-US" sz="600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89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207F3EF-3105-40BD-AF82-8D1DA8BC4606}"/>
              </a:ext>
            </a:extLst>
          </p:cNvPr>
          <p:cNvSpPr/>
          <p:nvPr/>
        </p:nvSpPr>
        <p:spPr>
          <a:xfrm>
            <a:off x="4701984" y="2317645"/>
            <a:ext cx="3544402" cy="3088936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88A7E8A-1D2E-4FFC-92B8-360E7E71AAB4}"/>
              </a:ext>
            </a:extLst>
          </p:cNvPr>
          <p:cNvSpPr/>
          <p:nvPr/>
        </p:nvSpPr>
        <p:spPr>
          <a:xfrm>
            <a:off x="781414" y="2317645"/>
            <a:ext cx="3544402" cy="3088936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1121018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209C5BA-52A5-405A-B46E-A09E5C41BFE7}"/>
              </a:ext>
            </a:extLst>
          </p:cNvPr>
          <p:cNvGrpSpPr/>
          <p:nvPr/>
        </p:nvGrpSpPr>
        <p:grpSpPr>
          <a:xfrm>
            <a:off x="1330056" y="1767519"/>
            <a:ext cx="2364808" cy="1095887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24205" y="1768714"/>
              <a:ext cx="22147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013F426-5275-4F1B-90BA-BE44F3544A86}"/>
              </a:ext>
            </a:extLst>
          </p:cNvPr>
          <p:cNvGrpSpPr/>
          <p:nvPr/>
        </p:nvGrpSpPr>
        <p:grpSpPr>
          <a:xfrm>
            <a:off x="5145671" y="1478685"/>
            <a:ext cx="2638689" cy="13278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55520" y="1357898"/>
              <a:ext cx="241348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781414" y="2863406"/>
            <a:ext cx="1842620" cy="2543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2624035" y="2863406"/>
            <a:ext cx="1947965" cy="2543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4486830" y="2537825"/>
            <a:ext cx="2096850" cy="2833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6428199" y="2537825"/>
            <a:ext cx="1818187" cy="2833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41261" y="1127347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5588218-53B9-423A-BE51-BAF582924992}"/>
              </a:ext>
            </a:extLst>
          </p:cNvPr>
          <p:cNvSpPr/>
          <p:nvPr/>
        </p:nvSpPr>
        <p:spPr>
          <a:xfrm>
            <a:off x="2225952" y="1321157"/>
            <a:ext cx="327992" cy="327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983207-6816-44AD-97C4-20879920186F}"/>
              </a:ext>
            </a:extLst>
          </p:cNvPr>
          <p:cNvSpPr txBox="1"/>
          <p:nvPr/>
        </p:nvSpPr>
        <p:spPr>
          <a:xfrm>
            <a:off x="2553943" y="1321157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4F2233F-7D28-443D-A41D-CAF975A60AA7}"/>
              </a:ext>
            </a:extLst>
          </p:cNvPr>
          <p:cNvGrpSpPr/>
          <p:nvPr/>
        </p:nvGrpSpPr>
        <p:grpSpPr>
          <a:xfrm>
            <a:off x="1331900" y="1667406"/>
            <a:ext cx="1522003" cy="1186513"/>
            <a:chOff x="3153844" y="1080207"/>
            <a:chExt cx="2029337" cy="158201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63308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DB5D2A-AC4D-4BC6-BCD0-92CCFA0FB62B}"/>
              </a:ext>
            </a:extLst>
          </p:cNvPr>
          <p:cNvGrpSpPr/>
          <p:nvPr/>
        </p:nvGrpSpPr>
        <p:grpSpPr>
          <a:xfrm>
            <a:off x="3178146" y="1667406"/>
            <a:ext cx="1288604" cy="1186513"/>
            <a:chOff x="5164037" y="1080207"/>
            <a:chExt cx="1718139" cy="15820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63308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D4F4D92-AABF-4EF6-A118-90F1416B625F}"/>
              </a:ext>
            </a:extLst>
          </p:cNvPr>
          <p:cNvGrpSpPr/>
          <p:nvPr/>
        </p:nvGrpSpPr>
        <p:grpSpPr>
          <a:xfrm>
            <a:off x="4881838" y="1649149"/>
            <a:ext cx="1386320" cy="1204770"/>
            <a:chOff x="6897915" y="1055865"/>
            <a:chExt cx="1848427" cy="16063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65659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6E8B92F-9450-490E-9B2E-9595183FB362}"/>
              </a:ext>
            </a:extLst>
          </p:cNvPr>
          <p:cNvGrpSpPr/>
          <p:nvPr/>
        </p:nvGrpSpPr>
        <p:grpSpPr>
          <a:xfrm>
            <a:off x="6686190" y="1667406"/>
            <a:ext cx="1125911" cy="1186512"/>
            <a:chOff x="8746342" y="1080208"/>
            <a:chExt cx="1501214" cy="15820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0"/>
              <a:ext cx="65659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43C322F-5BDD-450A-B164-F4C3CA7AD1CF}"/>
              </a:ext>
            </a:extLst>
          </p:cNvPr>
          <p:cNvSpPr/>
          <p:nvPr/>
        </p:nvSpPr>
        <p:spPr>
          <a:xfrm>
            <a:off x="3115923" y="2392252"/>
            <a:ext cx="470566" cy="456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AABE5F3-B7A4-44CE-A4FD-10948A2ECA3F}"/>
              </a:ext>
            </a:extLst>
          </p:cNvPr>
          <p:cNvSpPr/>
          <p:nvPr/>
        </p:nvSpPr>
        <p:spPr>
          <a:xfrm rot="20874249">
            <a:off x="2930570" y="1784839"/>
            <a:ext cx="1168700" cy="4517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FF0000"/>
                </a:solidFill>
              </a:rPr>
              <a:t>Khối cầu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652D525-5E70-44F6-B13B-5D02D7FDA4E1}"/>
              </a:ext>
            </a:extLst>
          </p:cNvPr>
          <p:cNvSpPr/>
          <p:nvPr/>
        </p:nvSpPr>
        <p:spPr>
          <a:xfrm>
            <a:off x="6625426" y="2373997"/>
            <a:ext cx="470566" cy="4568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6D2FC23-CFB1-4065-B56F-044F6AA1815C}"/>
              </a:ext>
            </a:extLst>
          </p:cNvPr>
          <p:cNvSpPr/>
          <p:nvPr/>
        </p:nvSpPr>
        <p:spPr>
          <a:xfrm rot="20874249">
            <a:off x="6440074" y="1766584"/>
            <a:ext cx="1168700" cy="4517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0070C0"/>
                </a:solidFill>
              </a:rPr>
              <a:t>Khối trụ</a:t>
            </a:r>
            <a:endParaRPr lang="vi-VN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995" y="3370893"/>
            <a:ext cx="6827510" cy="229665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EB34E75-4EB8-461B-8F1F-8A76F8A6ACB4}"/>
              </a:ext>
            </a:extLst>
          </p:cNvPr>
          <p:cNvSpPr/>
          <p:nvPr/>
        </p:nvSpPr>
        <p:spPr>
          <a:xfrm>
            <a:off x="656599" y="3052413"/>
            <a:ext cx="327992" cy="327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4E436C-3A9D-41B3-8209-97DDFC60AAC0}"/>
              </a:ext>
            </a:extLst>
          </p:cNvPr>
          <p:cNvSpPr txBox="1"/>
          <p:nvPr/>
        </p:nvSpPr>
        <p:spPr>
          <a:xfrm>
            <a:off x="984590" y="3052413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1A78537-4FC1-4D78-AE04-3E991D506607}"/>
              </a:ext>
            </a:extLst>
          </p:cNvPr>
          <p:cNvCxnSpPr/>
          <p:nvPr/>
        </p:nvCxnSpPr>
        <p:spPr>
          <a:xfrm>
            <a:off x="2896207" y="3906422"/>
            <a:ext cx="807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3934510" y="4739934"/>
            <a:ext cx="397391" cy="2198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5560256" y="4127990"/>
            <a:ext cx="707902" cy="391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5486400" y="3906422"/>
            <a:ext cx="1422928" cy="94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EAEE8B9-550E-42BC-AEF4-0546D0339AD8}"/>
              </a:ext>
            </a:extLst>
          </p:cNvPr>
          <p:cNvSpPr txBox="1"/>
          <p:nvPr/>
        </p:nvSpPr>
        <p:spPr>
          <a:xfrm>
            <a:off x="984590" y="3406315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xmlns="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9" y="4100908"/>
            <a:ext cx="1481531" cy="14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983B1EEA-8DD0-4417-86EB-3AD08777DC30}"/>
              </a:ext>
            </a:extLst>
          </p:cNvPr>
          <p:cNvSpPr/>
          <p:nvPr/>
        </p:nvSpPr>
        <p:spPr>
          <a:xfrm rot="20874249">
            <a:off x="743238" y="3845150"/>
            <a:ext cx="1168700" cy="4517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0070C0"/>
                </a:solidFill>
              </a:rPr>
              <a:t>Khối trụ</a:t>
            </a:r>
            <a:endParaRPr lang="vi-VN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xmlns="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13" y="4408217"/>
            <a:ext cx="1180500" cy="11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xmlns="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89" y="3704869"/>
            <a:ext cx="1436656" cy="143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59F8AFD8-0521-41C9-9D1B-971DE9C40B8E}"/>
              </a:ext>
            </a:extLst>
          </p:cNvPr>
          <p:cNvSpPr/>
          <p:nvPr/>
        </p:nvSpPr>
        <p:spPr>
          <a:xfrm rot="20874249">
            <a:off x="4125052" y="3845565"/>
            <a:ext cx="1168700" cy="4517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FF0000"/>
                </a:solidFill>
              </a:rPr>
              <a:t>Khối cầu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xmlns="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74" y="3940773"/>
            <a:ext cx="2378870" cy="17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xmlns="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46" y="3645657"/>
            <a:ext cx="1448172" cy="14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xmlns="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12" y="4326466"/>
            <a:ext cx="1435185" cy="143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149" y="1962784"/>
            <a:ext cx="7867703" cy="37045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8479722-9618-473A-A29C-CCD97CF1D72B}"/>
              </a:ext>
            </a:extLst>
          </p:cNvPr>
          <p:cNvSpPr/>
          <p:nvPr/>
        </p:nvSpPr>
        <p:spPr>
          <a:xfrm>
            <a:off x="2225952" y="1321157"/>
            <a:ext cx="327992" cy="327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21C9EB-89F8-420B-B765-2A2971FD8597}"/>
              </a:ext>
            </a:extLst>
          </p:cNvPr>
          <p:cNvSpPr txBox="1"/>
          <p:nvPr/>
        </p:nvSpPr>
        <p:spPr>
          <a:xfrm>
            <a:off x="2553944" y="1321157"/>
            <a:ext cx="578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xmlns="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41261" y="1127347"/>
            <a:ext cx="1842620" cy="7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60C4553-7257-473C-86C4-41375E4ECED4}"/>
              </a:ext>
            </a:extLst>
          </p:cNvPr>
          <p:cNvSpPr/>
          <p:nvPr/>
        </p:nvSpPr>
        <p:spPr>
          <a:xfrm>
            <a:off x="2553944" y="2666572"/>
            <a:ext cx="558533" cy="49074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E069ADD-8583-41FA-9842-86D559CA187B}"/>
              </a:ext>
            </a:extLst>
          </p:cNvPr>
          <p:cNvSpPr/>
          <p:nvPr/>
        </p:nvSpPr>
        <p:spPr>
          <a:xfrm>
            <a:off x="3203144" y="3436438"/>
            <a:ext cx="558533" cy="49074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7D8D394-65E5-4BAF-AB94-11B332B3FAEC}"/>
              </a:ext>
            </a:extLst>
          </p:cNvPr>
          <p:cNvSpPr/>
          <p:nvPr/>
        </p:nvSpPr>
        <p:spPr>
          <a:xfrm>
            <a:off x="2274677" y="3470952"/>
            <a:ext cx="558533" cy="49074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F920DD5-5C46-46B9-A8BD-AC5D7AE20777}"/>
              </a:ext>
            </a:extLst>
          </p:cNvPr>
          <p:cNvSpPr/>
          <p:nvPr/>
        </p:nvSpPr>
        <p:spPr>
          <a:xfrm>
            <a:off x="2274676" y="3277417"/>
            <a:ext cx="1713515" cy="144141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A5CD9A9-6A13-40FA-8617-5899376E45DF}"/>
              </a:ext>
            </a:extLst>
          </p:cNvPr>
          <p:cNvSpPr/>
          <p:nvPr/>
        </p:nvSpPr>
        <p:spPr>
          <a:xfrm>
            <a:off x="6031525" y="2517103"/>
            <a:ext cx="1111346" cy="1125551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8116E30-3320-4C75-B0AE-B7FC526D76BA}"/>
              </a:ext>
            </a:extLst>
          </p:cNvPr>
          <p:cNvSpPr/>
          <p:nvPr/>
        </p:nvSpPr>
        <p:spPr>
          <a:xfrm>
            <a:off x="2553943" y="2978019"/>
            <a:ext cx="928468" cy="88308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52C9A6-3A84-46A6-B845-44EB3F8EB173}"/>
              </a:ext>
            </a:extLst>
          </p:cNvPr>
          <p:cNvSpPr/>
          <p:nvPr/>
        </p:nvSpPr>
        <p:spPr>
          <a:xfrm rot="20664734">
            <a:off x="1674464" y="3994301"/>
            <a:ext cx="928468" cy="49074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8118A00-37F8-468C-8BEE-E55C25811A05}"/>
              </a:ext>
            </a:extLst>
          </p:cNvPr>
          <p:cNvSpPr/>
          <p:nvPr/>
        </p:nvSpPr>
        <p:spPr>
          <a:xfrm rot="20664734">
            <a:off x="2539778" y="4020603"/>
            <a:ext cx="928468" cy="49074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CB1CEF7-AE47-494A-8525-9090370A6A0E}"/>
              </a:ext>
            </a:extLst>
          </p:cNvPr>
          <p:cNvSpPr/>
          <p:nvPr/>
        </p:nvSpPr>
        <p:spPr>
          <a:xfrm rot="1407970">
            <a:off x="3443871" y="4744319"/>
            <a:ext cx="928468" cy="49074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9EA3527-DFCF-4065-861D-1BBE9E40FFB7}"/>
              </a:ext>
            </a:extLst>
          </p:cNvPr>
          <p:cNvSpPr/>
          <p:nvPr/>
        </p:nvSpPr>
        <p:spPr>
          <a:xfrm rot="1407970">
            <a:off x="3898371" y="4491836"/>
            <a:ext cx="928468" cy="49074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D80420E-0029-4374-87FF-F4C585D85142}"/>
              </a:ext>
            </a:extLst>
          </p:cNvPr>
          <p:cNvSpPr/>
          <p:nvPr/>
        </p:nvSpPr>
        <p:spPr>
          <a:xfrm rot="3494565">
            <a:off x="1583220" y="4695778"/>
            <a:ext cx="928468" cy="71147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F15CB5E-17D1-4CE8-8DEB-DD49436BA9E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 TO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6. Khối trụ, khối cầu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EA118A-3E65-4BFF-ACF0-1436F487357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1FB63F-D6E9-40C9-9C01-57D52D2E22DE}:3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39D059-9D85-46BA-94A4-7EE4AAA0A575}:3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BE047F-C67B-4C21-B73F-94A2CF940F44}:3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7C19E8-2222-4A8B-B5D2-062A39C4B6A9}:32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2504</TotalTime>
  <Words>122</Words>
  <Application>Microsoft Office PowerPoint</Application>
  <PresentationFormat>On-screen Show (4:3)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Bai46. Khối trụ, khối cầu</dc:title>
  <dc:creator>Phạm Thanh Hằng (ADAS – GV)</dc:creator>
  <cp:lastModifiedBy>STD_NHA</cp:lastModifiedBy>
  <cp:revision>225</cp:revision>
  <dcterms:created xsi:type="dcterms:W3CDTF">2021-06-02T01:34:28Z</dcterms:created>
  <dcterms:modified xsi:type="dcterms:W3CDTF">2025-02-25T08:36:00Z</dcterms:modified>
</cp:coreProperties>
</file>