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9"/>
  </p:notesMasterIdLst>
  <p:sldIdLst>
    <p:sldId id="368" r:id="rId3"/>
    <p:sldId id="293" r:id="rId4"/>
    <p:sldId id="301" r:id="rId5"/>
    <p:sldId id="357" r:id="rId6"/>
    <p:sldId id="306" r:id="rId7"/>
    <p:sldId id="358" r:id="rId8"/>
    <p:sldId id="359" r:id="rId9"/>
    <p:sldId id="307" r:id="rId10"/>
    <p:sldId id="302" r:id="rId11"/>
    <p:sldId id="361" r:id="rId12"/>
    <p:sldId id="362" r:id="rId13"/>
    <p:sldId id="363" r:id="rId14"/>
    <p:sldId id="364" r:id="rId15"/>
    <p:sldId id="365" r:id="rId16"/>
    <p:sldId id="367" r:id="rId17"/>
    <p:sldId id="35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16805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0A74D4-5FA6-43BC-A2E9-AD8A74816C61}" type="slidenum">
              <a:rPr lang="en-US" smtClean="0"/>
              <a:t>15</a:t>
            </a:fld>
            <a:endParaRPr lang="en-US"/>
          </a:p>
        </p:txBody>
      </p:sp>
    </p:spTree>
    <p:extLst>
      <p:ext uri="{BB962C8B-B14F-4D97-AF65-F5344CB8AC3E}">
        <p14:creationId xmlns:p14="http://schemas.microsoft.com/office/powerpoint/2010/main" val="1487812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7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2713960" y="2084550"/>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TOÁN </a:t>
            </a:r>
            <a:r>
              <a:rPr lang="vi-VN"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82059" y="1450809"/>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2024 - 2025</a:t>
            </a: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268182" y="2942435"/>
            <a:ext cx="9233209" cy="738355"/>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cột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6045956" y="4564115"/>
            <a:ext cx="4838676" cy="598421"/>
          </a:xfrm>
          <a:prstGeom prst="rect">
            <a:avLst/>
          </a:prstGeom>
        </p:spPr>
        <p:txBody>
          <a:bodyPr wrap="square" lIns="106158" tIns="53079" rIns="106158" bIns="53079">
            <a:spAutoFit/>
          </a:bodyPr>
          <a:lstStyle/>
          <a:p>
            <a:pPr algn="ctr">
              <a:buFont typeface="Arial" panose="020B0604020202020204" pitchFamily="34" charset="0"/>
              <a:buNone/>
              <a:defRPr/>
            </a:pPr>
            <a:r>
              <a:rPr lang="en-US" sz="3192" b="1" i="1" dirty="0" err="1">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solidFill>
                <a:schemeClr val="tx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09897716"/>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4"/>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custDataLst>
      <p:tags r:id="rId1"/>
    </p:custDataLst>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4"/>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custDataLst>
      <p:tags r:id="rId1"/>
    </p:custDataLst>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4"/>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custDataLst>
      <p:tags r:id="rId1"/>
    </p:custDataLst>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4"/>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5"/>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custDataLst>
      <p:tags r:id="rId1"/>
    </p:custDataLst>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4"/>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103471" y="1957044"/>
            <a:ext cx="8165287" cy="2024517"/>
          </a:xfrm>
          <a:prstGeom prst="wedgeRoundRectCallout">
            <a:avLst>
              <a:gd name="adj1" fmla="val -50286"/>
              <a:gd name="adj2" fmla="val 2227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4"/>
          <a:stretch>
            <a:fillRect/>
          </a:stretch>
        </p:blipFill>
        <p:spPr>
          <a:xfrm>
            <a:off x="5142617" y="4128940"/>
            <a:ext cx="6235536" cy="2000103"/>
          </a:xfrm>
          <a:prstGeom prst="rect">
            <a:avLst/>
          </a:prstGeom>
        </p:spPr>
      </p:pic>
      <p:pic>
        <p:nvPicPr>
          <p:cNvPr id="7" name="Picture 6">
            <a:extLst>
              <a:ext uri="{FF2B5EF4-FFF2-40B4-BE49-F238E27FC236}">
                <a16:creationId xmlns:a16="http://schemas.microsoft.com/office/drawing/2014/main" id="{A2F5002D-BF3D-9560-F064-B96489E61428}"/>
              </a:ext>
            </a:extLst>
          </p:cNvPr>
          <p:cNvPicPr>
            <a:picLocks noChangeAspect="1"/>
          </p:cNvPicPr>
          <p:nvPr/>
        </p:nvPicPr>
        <p:blipFill>
          <a:blip r:embed="rId5"/>
          <a:stretch>
            <a:fillRect/>
          </a:stretch>
        </p:blipFill>
        <p:spPr>
          <a:xfrm>
            <a:off x="3940404" y="334499"/>
            <a:ext cx="5854045" cy="1877069"/>
          </a:xfrm>
          <a:prstGeom prst="rect">
            <a:avLst/>
          </a:prstGeom>
        </p:spPr>
      </p:pic>
    </p:spTree>
    <p:custDataLst>
      <p:tags r:id="rId1"/>
    </p:custDataLst>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4"/>
          <a:stretch>
            <a:fillRect/>
          </a:stretch>
        </p:blipFill>
        <p:spPr>
          <a:xfrm>
            <a:off x="1513841" y="866141"/>
            <a:ext cx="9817100" cy="558884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pic>
        <p:nvPicPr>
          <p:cNvPr id="4" name="Picture 3" descr="Picture3"/>
          <p:cNvPicPr>
            <a:picLocks noChangeAspect="1"/>
          </p:cNvPicPr>
          <p:nvPr/>
        </p:nvPicPr>
        <p:blipFill>
          <a:blip r:embed="rId4"/>
          <a:stretch>
            <a:fillRect/>
          </a:stretch>
        </p:blipFill>
        <p:spPr>
          <a:xfrm>
            <a:off x="2176444" y="0"/>
            <a:ext cx="9053585" cy="1959565"/>
          </a:xfrm>
          <a:prstGeom prst="rect">
            <a:avLst/>
          </a:prstGeom>
        </p:spPr>
      </p:pic>
      <p:sp>
        <p:nvSpPr>
          <p:cNvPr id="159" name="TextBox 158">
            <a:extLst>
              <a:ext uri="{FF2B5EF4-FFF2-40B4-BE49-F238E27FC236}">
                <a16:creationId xmlns:a16="http://schemas.microsoft.com/office/drawing/2014/main" id="{5CAE31FD-F84D-F065-EA82-B6D80F4E24B4}"/>
              </a:ext>
            </a:extLst>
          </p:cNvPr>
          <p:cNvSpPr txBox="1"/>
          <p:nvPr/>
        </p:nvSpPr>
        <p:spPr>
          <a:xfrm>
            <a:off x="1734530" y="1959565"/>
            <a:ext cx="9937411" cy="3970318"/>
          </a:xfrm>
          <a:prstGeom prst="rect">
            <a:avLst/>
          </a:prstGeom>
          <a:noFill/>
        </p:spPr>
        <p:txBody>
          <a:bodyPr wrap="square" rtlCol="0">
            <a:spAutoFit/>
          </a:bodyPr>
          <a:lstStyle/>
          <a:p>
            <a:pPr algn="just"/>
            <a:r>
              <a:rPr lang="nl-NL" sz="36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rPr>
              <a:t>      Trong đợt thu gom phế liệu làm kế hoạch nhỏ, các lớp 4A, 4B, 4C,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4D,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4E </a:t>
            </a:r>
            <a:r>
              <a:rPr lang="nl-NL" sz="36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rPr>
              <a:t>đã quyên góp được lần lượt là: </a:t>
            </a:r>
            <a:r>
              <a:rPr lang="nl-NL" sz="36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7kg, 5kg, 8kg, 6kg, 14kg và 15kg.</a:t>
            </a:r>
          </a:p>
          <a:p>
            <a:pPr algn="just"/>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 Lớp nào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thu</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góp được nhiều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phế liệu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nhất? Lớp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nào thu góp được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ít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phế liệu nhất</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b. Lớp 4D </a:t>
            </a:r>
            <a:r>
              <a:rPr lang="nl-N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thu góp được nhiều </a:t>
            </a:r>
            <a:r>
              <a:rPr lang="nl-NL" sz="3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hơn lớp 4C bao nhiêu ki – lô – gam phế liệu?</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893" y="323310"/>
            <a:ext cx="4418907" cy="2073897"/>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1841860" y="2513422"/>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5"/>
          <a:stretch>
            <a:fillRect/>
          </a:stretch>
        </p:blipFill>
        <p:spPr>
          <a:xfrm>
            <a:off x="1271489" y="4315512"/>
            <a:ext cx="10268920" cy="1943101"/>
          </a:xfrm>
          <a:prstGeom prst="rect">
            <a:avLst/>
          </a:prstGeom>
        </p:spPr>
      </p:pic>
    </p:spTree>
    <p:custDataLst>
      <p:tags r:id="rId1"/>
    </p:custData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 name="TextBox 4">
            <a:extLst>
              <a:ext uri="{FF2B5EF4-FFF2-40B4-BE49-F238E27FC236}">
                <a16:creationId xmlns:a16="http://schemas.microsoft.com/office/drawing/2014/main" id="{5CAE31FD-F84D-F065-EA82-B6D80F4E24B4}"/>
              </a:ext>
            </a:extLst>
          </p:cNvPr>
          <p:cNvSpPr txBox="1"/>
          <p:nvPr/>
        </p:nvSpPr>
        <p:spPr>
          <a:xfrm>
            <a:off x="2978772" y="546795"/>
            <a:ext cx="62783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4"/>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4"/>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ustDataLst>
      <p:tags r:id="rId1"/>
    </p:custDataLst>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4"/>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ustDataLst>
      <p:tags r:id="rId1"/>
    </p:custDataLst>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14597" y="415172"/>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
        <p:nvSpPr>
          <p:cNvPr id="14" name="Speech Bubble: Rectangle with Corners Rounded 5">
            <a:extLst>
              <a:ext uri="{FF2B5EF4-FFF2-40B4-BE49-F238E27FC236}">
                <a16:creationId xmlns:a16="http://schemas.microsoft.com/office/drawing/2014/main" id="{AD82ADEF-A915-2726-44BB-6DED25D4829A}"/>
              </a:ext>
            </a:extLst>
          </p:cNvPr>
          <p:cNvSpPr/>
          <p:nvPr/>
        </p:nvSpPr>
        <p:spPr>
          <a:xfrm>
            <a:off x="2528435" y="5033913"/>
            <a:ext cx="6153651" cy="1426897"/>
          </a:xfrm>
          <a:prstGeom prst="wedgeRoundRectCallout">
            <a:avLst>
              <a:gd name="adj1" fmla="val -50286"/>
              <a:gd name="adj2" fmla="val 2227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80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HOẠT ĐỘNG</a:t>
            </a:r>
            <a:endParaRPr kumimoji="0" lang="en-US" sz="8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2" name="Group 11"/>
          <p:cNvGrpSpPr/>
          <p:nvPr/>
        </p:nvGrpSpPr>
        <p:grpSpPr>
          <a:xfrm>
            <a:off x="1084083" y="553058"/>
            <a:ext cx="10680570"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4"/>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439C23D-BAA0-4BB1-B9E3-55FE821CA32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Կ\uFFFD{8075FA74-6F99-4896-A9B9-AF60649E70A0}&quot;,&quot;D:\\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ỗ Hường. Tuần 24. Toán. Biểu đồ cột ( Tiế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2E981229-F80F-46F7-800B-48F8B6F67798}:302"/>
</p:tagLst>
</file>

<file path=ppt/tags/tag11.xml><?xml version="1.0" encoding="utf-8"?>
<p:tagLst xmlns:a="http://schemas.openxmlformats.org/drawingml/2006/main" xmlns:r="http://schemas.openxmlformats.org/officeDocument/2006/relationships" xmlns:p="http://schemas.openxmlformats.org/presentationml/2006/main">
  <p:tag name="GENSWF_SLIDE_UID" val="{4A60A101-C2B1-4057-BDBB-A0ED5A11D4DC}:361"/>
</p:tagLst>
</file>

<file path=ppt/tags/tag12.xml><?xml version="1.0" encoding="utf-8"?>
<p:tagLst xmlns:a="http://schemas.openxmlformats.org/drawingml/2006/main" xmlns:r="http://schemas.openxmlformats.org/officeDocument/2006/relationships" xmlns:p="http://schemas.openxmlformats.org/presentationml/2006/main">
  <p:tag name="GENSWF_SLIDE_UID" val="{BD3A7069-9BF7-4C2F-AFE4-6C991887BF8C}:362"/>
</p:tagLst>
</file>

<file path=ppt/tags/tag13.xml><?xml version="1.0" encoding="utf-8"?>
<p:tagLst xmlns:a="http://schemas.openxmlformats.org/drawingml/2006/main" xmlns:r="http://schemas.openxmlformats.org/officeDocument/2006/relationships" xmlns:p="http://schemas.openxmlformats.org/presentationml/2006/main">
  <p:tag name="GENSWF_SLIDE_UID" val="{82D64C53-38C9-46AC-8846-C44FC1A248C8}:363"/>
</p:tagLst>
</file>

<file path=ppt/tags/tag14.xml><?xml version="1.0" encoding="utf-8"?>
<p:tagLst xmlns:a="http://schemas.openxmlformats.org/drawingml/2006/main" xmlns:r="http://schemas.openxmlformats.org/officeDocument/2006/relationships" xmlns:p="http://schemas.openxmlformats.org/presentationml/2006/main">
  <p:tag name="GENSWF_SLIDE_UID" val="{AC890525-3526-4B02-8DFD-DD1ED47103FA}:364"/>
</p:tagLst>
</file>

<file path=ppt/tags/tag15.xml><?xml version="1.0" encoding="utf-8"?>
<p:tagLst xmlns:a="http://schemas.openxmlformats.org/drawingml/2006/main" xmlns:r="http://schemas.openxmlformats.org/officeDocument/2006/relationships" xmlns:p="http://schemas.openxmlformats.org/presentationml/2006/main">
  <p:tag name="GENSWF_SLIDE_UID" val="{2A2058EA-2E68-45B8-A374-5535391A9DB1}:365"/>
</p:tagLst>
</file>

<file path=ppt/tags/tag16.xml><?xml version="1.0" encoding="utf-8"?>
<p:tagLst xmlns:a="http://schemas.openxmlformats.org/drawingml/2006/main" xmlns:r="http://schemas.openxmlformats.org/officeDocument/2006/relationships" xmlns:p="http://schemas.openxmlformats.org/presentationml/2006/main">
  <p:tag name="GENSWF_SLIDE_UID" val="{19013758-1421-49D9-AA32-4028C83B8AF9}:367"/>
</p:tagLst>
</file>

<file path=ppt/tags/tag17.xml><?xml version="1.0" encoding="utf-8"?>
<p:tagLst xmlns:a="http://schemas.openxmlformats.org/drawingml/2006/main" xmlns:r="http://schemas.openxmlformats.org/officeDocument/2006/relationships" xmlns:p="http://schemas.openxmlformats.org/presentationml/2006/main">
  <p:tag name="GENSWF_SLIDE_UID" val="{5D799409-FB0D-462A-9224-F8ABCDF478E6}:355"/>
</p:tagLst>
</file>

<file path=ppt/tags/tag2.xml><?xml version="1.0" encoding="utf-8"?>
<p:tagLst xmlns:a="http://schemas.openxmlformats.org/drawingml/2006/main" xmlns:r="http://schemas.openxmlformats.org/officeDocument/2006/relationships" xmlns:p="http://schemas.openxmlformats.org/presentationml/2006/main">
  <p:tag name="GENSWF_SLIDE_UID" val="{9D1D82D9-318D-4FD2-9694-264CF3E3BB03}:368"/>
</p:tagLst>
</file>

<file path=ppt/tags/tag3.xml><?xml version="1.0" encoding="utf-8"?>
<p:tagLst xmlns:a="http://schemas.openxmlformats.org/drawingml/2006/main" xmlns:r="http://schemas.openxmlformats.org/officeDocument/2006/relationships" xmlns:p="http://schemas.openxmlformats.org/presentationml/2006/main">
  <p:tag name="GENSWF_SLIDE_UID" val="{C0357BC2-AE3F-44D2-89DD-D5FA850FA2FC}:293"/>
</p:tagLst>
</file>

<file path=ppt/tags/tag4.xml><?xml version="1.0" encoding="utf-8"?>
<p:tagLst xmlns:a="http://schemas.openxmlformats.org/drawingml/2006/main" xmlns:r="http://schemas.openxmlformats.org/officeDocument/2006/relationships" xmlns:p="http://schemas.openxmlformats.org/presentationml/2006/main">
  <p:tag name="GENSWF_SLIDE_UID" val="{7EAC3E9C-4C78-4514-9CBF-9DBF6907A1B7}:301"/>
</p:tagLst>
</file>

<file path=ppt/tags/tag5.xml><?xml version="1.0" encoding="utf-8"?>
<p:tagLst xmlns:a="http://schemas.openxmlformats.org/drawingml/2006/main" xmlns:r="http://schemas.openxmlformats.org/officeDocument/2006/relationships" xmlns:p="http://schemas.openxmlformats.org/presentationml/2006/main">
  <p:tag name="GENSWF_SLIDE_UID" val="{6A41B1E3-9D22-41B8-B4E9-8A72B89C9CB6}:357"/>
</p:tagLst>
</file>

<file path=ppt/tags/tag6.xml><?xml version="1.0" encoding="utf-8"?>
<p:tagLst xmlns:a="http://schemas.openxmlformats.org/drawingml/2006/main" xmlns:r="http://schemas.openxmlformats.org/officeDocument/2006/relationships" xmlns:p="http://schemas.openxmlformats.org/presentationml/2006/main">
  <p:tag name="GENSWF_SLIDE_UID" val="{A58FA3C0-91E2-4289-BDE8-644DF1652CAA}:306"/>
</p:tagLst>
</file>

<file path=ppt/tags/tag7.xml><?xml version="1.0" encoding="utf-8"?>
<p:tagLst xmlns:a="http://schemas.openxmlformats.org/drawingml/2006/main" xmlns:r="http://schemas.openxmlformats.org/officeDocument/2006/relationships" xmlns:p="http://schemas.openxmlformats.org/presentationml/2006/main">
  <p:tag name="GENSWF_SLIDE_UID" val="{9FCE5912-8D45-485D-9B24-BC89EF30A86A}:358"/>
</p:tagLst>
</file>

<file path=ppt/tags/tag8.xml><?xml version="1.0" encoding="utf-8"?>
<p:tagLst xmlns:a="http://schemas.openxmlformats.org/drawingml/2006/main" xmlns:r="http://schemas.openxmlformats.org/officeDocument/2006/relationships" xmlns:p="http://schemas.openxmlformats.org/presentationml/2006/main">
  <p:tag name="GENSWF_SLIDE_UID" val="{DD5B47B7-BF34-4DFC-94F1-3CD9A1599455}:359"/>
</p:tagLst>
</file>

<file path=ppt/tags/tag9.xml><?xml version="1.0" encoding="utf-8"?>
<p:tagLst xmlns:a="http://schemas.openxmlformats.org/drawingml/2006/main" xmlns:r="http://schemas.openxmlformats.org/officeDocument/2006/relationships" xmlns:p="http://schemas.openxmlformats.org/presentationml/2006/main">
  <p:tag name="GENSWF_SLIDE_UID" val="{DCFFDD85-008C-42F4-BC2C-E7B89C1025E6}:307"/>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699</Words>
  <Application>Microsoft Office PowerPoint</Application>
  <PresentationFormat>Widescreen</PresentationFormat>
  <Paragraphs>59</Paragraphs>
  <Slides>16</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Bebas Neue</vt:lpstr>
      <vt:lpstr>Calibri</vt:lpstr>
      <vt:lpstr>Calibri Light</vt:lpstr>
      <vt:lpstr>等线</vt:lpstr>
      <vt:lpstr>Karla</vt:lpstr>
      <vt:lpstr>Love Ya Like A Sister</vt:lpstr>
      <vt:lpstr>Time nes New Roman</vt:lpstr>
      <vt:lpstr>Times New Roman</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Đỗ Hường. Tuần 24. Toán. Biểu đồ cột ( Tiết 1)</dc:title>
  <dc:creator>Thao Tran</dc:creator>
  <cp:lastModifiedBy>HaiPhong</cp:lastModifiedBy>
  <cp:revision>43</cp:revision>
  <dcterms:created xsi:type="dcterms:W3CDTF">2023-12-06T03:19:23Z</dcterms:created>
  <dcterms:modified xsi:type="dcterms:W3CDTF">2025-02-23T04:15:45Z</dcterms:modified>
</cp:coreProperties>
</file>