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21" r:id="rId4"/>
  </p:sldMasterIdLst>
  <p:notesMasterIdLst>
    <p:notesMasterId r:id="rId20"/>
  </p:notesMasterIdLst>
  <p:sldIdLst>
    <p:sldId id="257" r:id="rId5"/>
    <p:sldId id="309" r:id="rId6"/>
    <p:sldId id="376" r:id="rId7"/>
    <p:sldId id="377" r:id="rId8"/>
    <p:sldId id="378" r:id="rId9"/>
    <p:sldId id="311" r:id="rId10"/>
    <p:sldId id="317" r:id="rId11"/>
    <p:sldId id="380" r:id="rId12"/>
    <p:sldId id="379" r:id="rId13"/>
    <p:sldId id="297" r:id="rId14"/>
    <p:sldId id="381" r:id="rId15"/>
    <p:sldId id="312" r:id="rId16"/>
    <p:sldId id="382" r:id="rId17"/>
    <p:sldId id="383" r:id="rId18"/>
    <p:sldId id="3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71BB-E5AB-418E-9A7A-57755AEBAB47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D2A7A-EC79-44CF-AFA2-34BAFEF4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5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7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5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8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0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3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2/27/2025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579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6365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9120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5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3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88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843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9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5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0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6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0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36590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33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003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5967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366DBEC-556F-D89D-A34F-B81263D5A9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2FF0705-1A42-45FA-F805-D362E20C65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699098" y="-510023"/>
            <a:ext cx="2312523" cy="23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62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76" y="0"/>
            <a:ext cx="1225867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65" y="1569224"/>
            <a:ext cx="9667062" cy="3640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B72D3D-91B6-300B-44E2-A504D551C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07"/>
            <a:ext cx="1271304" cy="125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A8113-1CB5-EFE0-C20F-90186B877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72" y="625175"/>
            <a:ext cx="4468755" cy="1054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1380A1-2FD8-849F-D679-7F48387AF85D}"/>
              </a:ext>
            </a:extLst>
          </p:cNvPr>
          <p:cNvSpPr txBox="1"/>
          <p:nvPr/>
        </p:nvSpPr>
        <p:spPr>
          <a:xfrm>
            <a:off x="5138439" y="4993312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             </a:t>
            </a:r>
            <a:r>
              <a:rPr lang="vi-VN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GV: Phạm Thị THúy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Đặc điểm khí hậu ở Tây Nguyên</a:t>
            </a:r>
            <a:r>
              <a:rPr lang="en-US" sz="2800" b="1" dirty="0">
                <a:solidFill>
                  <a:srgbClr val="003399"/>
                </a:solidFill>
              </a:rPr>
              <a:t>: </a:t>
            </a:r>
            <a:r>
              <a:rPr lang="vi-VN" sz="2800" b="1" dirty="0">
                <a:solidFill>
                  <a:srgbClr val="003399"/>
                </a:solidFill>
              </a:rPr>
              <a:t>nhiệt độ cao quanh năm, trung bình trên 20℃;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Có hai mùa rõ rệt: mùa mưa (từ tháng 5 đến tháng 11) và mùa khô (từ tháng 12 đến tháng 4 năm sau);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094906" y="3202153"/>
            <a:ext cx="6458669" cy="122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đất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000376" y="1552575"/>
            <a:ext cx="5800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 thông tin, em hãy cho biết tên và đặc điểm của loại đất chính ở vùng Tây Nguyên.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496676" cy="173664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 Tây Nguyên có đất đỏ badan là chủ yếu. Đất giàu chất dinh dưỡng, thích hợp để trồng các cây công nghiệp như: cà phê, hồ tiêu, cao su,...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a đất đỏ - Báo Lâm Đồng điện tử">
            <a:extLst>
              <a:ext uri="{FF2B5EF4-FFF2-40B4-BE49-F238E27FC236}">
                <a16:creationId xmlns:a16="http://schemas.microsoft.com/office/drawing/2014/main" id="{A456F624-B3DB-DE6E-EE4C-57E7426C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47888"/>
            <a:ext cx="6248400" cy="40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Tây Nguyên không mở rộng diện tích cây cao su - Tuổi Trẻ Online">
            <a:extLst>
              <a:ext uri="{FF2B5EF4-FFF2-40B4-BE49-F238E27FC236}">
                <a16:creationId xmlns:a16="http://schemas.microsoft.com/office/drawing/2014/main" id="{449FFCE1-7F4A-7E6C-C77C-6050DC18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12184" b="2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hồ tiêu xuất khẩu ở các tỉnh Tây Nguyên theo hướng bền vững |  Tạp chí Kinh tế và Dự báo">
            <a:extLst>
              <a:ext uri="{FF2B5EF4-FFF2-40B4-BE49-F238E27FC236}">
                <a16:creationId xmlns:a16="http://schemas.microsoft.com/office/drawing/2014/main" id="{84EE5E52-E34D-CE87-4894-7F21A8166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10717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ạo dư địa mới cho ngành hàng cà phê - Nhịp sống kinh tế Việt Nam &amp;  Thế giới">
            <a:extLst>
              <a:ext uri="{FF2B5EF4-FFF2-40B4-BE49-F238E27FC236}">
                <a16:creationId xmlns:a16="http://schemas.microsoft.com/office/drawing/2014/main" id="{CC4B691A-779B-FE59-A8F6-B1FA3078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5538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547005" y="297640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2049532" y="614693"/>
            <a:ext cx="7705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Kể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tên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các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tỉnh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thuộc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vùng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Tây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Nguyên</a:t>
            </a:r>
            <a:endParaRPr lang="en-US" sz="4800" b="1" kern="0" dirty="0">
              <a:solidFill>
                <a:srgbClr val="964618"/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216301" y="1844088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314377" y="4545847"/>
              <a:ext cx="2478008" cy="71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Kom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Tum, Gia Lai,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Lăk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Nông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Lâm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Đồng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giáp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với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93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vùng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giáp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Duyên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Trung, Nam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Bộ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108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Kon Tum,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Pleiku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Đắk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FFFF00"/>
                  </a:solidFill>
                  <a:latin typeface="Calibri"/>
                  <a:ea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Lâm Viên, Di Linh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33399" y="435621"/>
            <a:ext cx="11077576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hoàn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phiếu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B458C-C8D1-104B-39E2-4CD7BD8D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762124"/>
            <a:ext cx="8943975" cy="2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57149" y="180975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95129"/>
              </p:ext>
            </p:extLst>
          </p:nvPr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B630907-C0CC-A56E-A9F5-AD89E4F5BF57}"/>
              </a:ext>
            </a:extLst>
          </p:cNvPr>
          <p:cNvSpPr txBox="1"/>
          <p:nvPr/>
        </p:nvSpPr>
        <p:spPr>
          <a:xfrm>
            <a:off x="2524125" y="1333500"/>
            <a:ext cx="501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83856-2162-37F9-ADD4-3E883437792E}"/>
              </a:ext>
            </a:extLst>
          </p:cNvPr>
          <p:cNvSpPr txBox="1"/>
          <p:nvPr/>
        </p:nvSpPr>
        <p:spPr>
          <a:xfrm>
            <a:off x="2009774" y="17716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rệt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D357C-83B8-898B-01A5-6005AD4E28A0}"/>
              </a:ext>
            </a:extLst>
          </p:cNvPr>
          <p:cNvSpPr txBox="1"/>
          <p:nvPr/>
        </p:nvSpPr>
        <p:spPr>
          <a:xfrm>
            <a:off x="866774" y="21907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E0A25-B0CA-A496-1838-FC197F2B0EE7}"/>
              </a:ext>
            </a:extLst>
          </p:cNvPr>
          <p:cNvSpPr txBox="1"/>
          <p:nvPr/>
        </p:nvSpPr>
        <p:spPr>
          <a:xfrm>
            <a:off x="7648575" y="3667125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784F4-3237-D890-3747-8C7A445F4376}"/>
              </a:ext>
            </a:extLst>
          </p:cNvPr>
          <p:cNvSpPr txBox="1"/>
          <p:nvPr/>
        </p:nvSpPr>
        <p:spPr>
          <a:xfrm>
            <a:off x="7686675" y="41338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74234-52FD-BF39-5C8B-A1769F096067}"/>
              </a:ext>
            </a:extLst>
          </p:cNvPr>
          <p:cNvSpPr txBox="1"/>
          <p:nvPr/>
        </p:nvSpPr>
        <p:spPr>
          <a:xfrm>
            <a:off x="6715125" y="457200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55C94D-5780-C9A1-6AA2-A14FDBCDE3D0}"/>
              </a:ext>
            </a:extLst>
          </p:cNvPr>
          <p:cNvSpPr txBox="1"/>
          <p:nvPr/>
        </p:nvSpPr>
        <p:spPr>
          <a:xfrm>
            <a:off x="6743700" y="50482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47333-ED7A-208B-50BB-F93245F422E6}"/>
              </a:ext>
            </a:extLst>
          </p:cNvPr>
          <p:cNvSpPr txBox="1"/>
          <p:nvPr/>
        </p:nvSpPr>
        <p:spPr>
          <a:xfrm>
            <a:off x="7391399" y="5514975"/>
            <a:ext cx="288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D39B7-0089-63A8-05D3-31A44D531769}"/>
              </a:ext>
            </a:extLst>
          </p:cNvPr>
          <p:cNvSpPr txBox="1"/>
          <p:nvPr/>
        </p:nvSpPr>
        <p:spPr>
          <a:xfrm>
            <a:off x="6457950" y="5972175"/>
            <a:ext cx="423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502</Words>
  <Application>Microsoft Office PowerPoint</Application>
  <PresentationFormat>Widescreen</PresentationFormat>
  <Paragraphs>52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Arial</vt:lpstr>
      <vt:lpstr>Bebas Neue</vt:lpstr>
      <vt:lpstr>Calibri</vt:lpstr>
      <vt:lpstr>Calibri Light</vt:lpstr>
      <vt:lpstr>Cambria</vt:lpstr>
      <vt:lpstr>等线</vt:lpstr>
      <vt:lpstr>iCiel Altus</vt:lpstr>
      <vt:lpstr>Inter</vt:lpstr>
      <vt:lpstr>Orelega One</vt:lpstr>
      <vt:lpstr>Roboto</vt:lpstr>
      <vt:lpstr>Times New Roman</vt:lpstr>
      <vt:lpstr>印品黑体</vt:lpstr>
      <vt:lpstr>思源黑体 CN Medium</vt:lpstr>
      <vt:lpstr>1_Office Theme</vt:lpstr>
      <vt:lpstr>Office 主题​​</vt:lpstr>
      <vt:lpstr>3_Office Theme</vt:lpstr>
      <vt:lpstr>Organic Poultry Farm MK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26</cp:revision>
  <dcterms:created xsi:type="dcterms:W3CDTF">2023-11-15T04:53:12Z</dcterms:created>
  <dcterms:modified xsi:type="dcterms:W3CDTF">2025-02-27T14:02:10Z</dcterms:modified>
</cp:coreProperties>
</file>