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21" r:id="rId4"/>
    <p:sldId id="297" r:id="rId5"/>
    <p:sldId id="298" r:id="rId6"/>
    <p:sldId id="299" r:id="rId7"/>
    <p:sldId id="315" r:id="rId8"/>
    <p:sldId id="316" r:id="rId9"/>
    <p:sldId id="317" r:id="rId10"/>
    <p:sldId id="314" r:id="rId11"/>
    <p:sldId id="301" r:id="rId12"/>
    <p:sldId id="270" r:id="rId13"/>
    <p:sldId id="271" r:id="rId14"/>
    <p:sldId id="318" r:id="rId15"/>
    <p:sldId id="31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27D07-37CA-4CBE-AE0B-37B2FCC4F383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7569-1C47-4BA3-A56A-50D664640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4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49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9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9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848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211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211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2114">
              <a:defRPr/>
            </a:pPr>
            <a:fld id="{4F3CD71A-8AFA-457E-9CDB-42ECCDB38F4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8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4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86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3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3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1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8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BF66C5-371D-20AB-36D5-82B9676969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1" y="76789"/>
            <a:ext cx="1388293" cy="13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2025/2/23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11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89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" y="8483"/>
            <a:ext cx="12161838" cy="684103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3837" y="4075434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lang="en-US" sz="3192" b="1" i="1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46959" y="1952570"/>
            <a:ext cx="1068871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49: DÃY SỐ LIỆU THỐNG </a:t>
            </a:r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KÊ (T1)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algn="ctr" defTabSz="912114">
              <a:defRPr/>
            </a:pPr>
            <a:r>
              <a:rPr lang="en-US" sz="2394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lang="en-US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lang="en-US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14985" y="3232238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48656" y="3309321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9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00AF9-D6EB-DD75-151E-B425B55F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DE3A0-2C6A-37B4-B73A-7C23FFBD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2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3ADDEA-4F6F-DA6B-9CD8-D446557B5736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EBC3-937D-BF26-56F8-5FE486EFD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C1F86A-887A-43A6-8C90-7DED6C3771DE}:86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813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华康少女文字W5(P)</vt:lpstr>
      <vt:lpstr>1_Office Theme</vt:lpstr>
      <vt:lpstr>Custom Design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STD_MO</cp:lastModifiedBy>
  <cp:revision>34</cp:revision>
  <dcterms:created xsi:type="dcterms:W3CDTF">2023-12-06T01:35:41Z</dcterms:created>
  <dcterms:modified xsi:type="dcterms:W3CDTF">2025-02-23T11:39:51Z</dcterms:modified>
</cp:coreProperties>
</file>