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4"/>
  </p:notesMasterIdLst>
  <p:sldIdLst>
    <p:sldId id="321" r:id="rId4"/>
    <p:sldId id="305" r:id="rId5"/>
    <p:sldId id="264" r:id="rId6"/>
    <p:sldId id="299" r:id="rId7"/>
    <p:sldId id="300" r:id="rId8"/>
    <p:sldId id="306" r:id="rId9"/>
    <p:sldId id="307" r:id="rId10"/>
    <p:sldId id="298" r:id="rId11"/>
    <p:sldId id="320" r:id="rId12"/>
    <p:sldId id="29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DC7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FEDB2A-9052-4977-9D2A-A2053E5CDA97}" type="datetimeFigureOut">
              <a:rPr lang="en-GB" smtClean="0"/>
              <a:t>23/02/2025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03E3B9-DFD4-4C67-82BB-57FD16DAE20F}" type="slidenum">
              <a:rPr lang="en-GB" smtClean="0"/>
              <a:t>‹#›</a:t>
            </a:fld>
            <a:endParaRPr lang="en-GB"/>
          </a:p>
        </p:txBody>
      </p:sp>
    </p:spTree>
    <p:extLst>
      <p:ext uri="{BB962C8B-B14F-4D97-AF65-F5344CB8AC3E}">
        <p14:creationId xmlns:p14="http://schemas.microsoft.com/office/powerpoint/2010/main" val="2730785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BD4E7-7B34-46A3-8632-218B51A52F56}"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3779338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04074-AEE2-477E-8089-E307A054728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9BAE01-BAC8-492D-ACFD-4F9123E2323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F4BBE1-AB96-4592-A420-9424C754114B}"/>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2/23/2025</a:t>
            </a:fld>
            <a:endParaRPr lang="en-US"/>
          </a:p>
        </p:txBody>
      </p:sp>
      <p:sp>
        <p:nvSpPr>
          <p:cNvPr id="5" name="Footer Placeholder 4">
            <a:extLst>
              <a:ext uri="{FF2B5EF4-FFF2-40B4-BE49-F238E27FC236}">
                <a16:creationId xmlns:a16="http://schemas.microsoft.com/office/drawing/2014/main" id="{31F1046E-60D0-412B-8F8F-F59898FB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749A062-8782-4A07-9FF5-6DE6C931B074}"/>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1650814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6BBAA-C314-408A-A6D7-AE4D87D53AA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B9025A-F697-44E9-BCC5-BFF12D26F36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825F2F-9AAF-492F-8199-4FE0830A13C0}"/>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2/23/2025</a:t>
            </a:fld>
            <a:endParaRPr lang="en-US"/>
          </a:p>
        </p:txBody>
      </p:sp>
      <p:sp>
        <p:nvSpPr>
          <p:cNvPr id="5" name="Footer Placeholder 4">
            <a:extLst>
              <a:ext uri="{FF2B5EF4-FFF2-40B4-BE49-F238E27FC236}">
                <a16:creationId xmlns:a16="http://schemas.microsoft.com/office/drawing/2014/main" id="{A187B9BA-0066-4583-BFDE-E783F17EA0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2915CE2-DFA7-441E-818B-3F4F7CFFF88C}"/>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858831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EC7610-486A-4BD1-A276-C06025476F6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54E502-FACF-463C-94FC-DB67529ECA5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1F79E0-B6C1-4AD9-B73F-A3D25E43038B}"/>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2/23/2025</a:t>
            </a:fld>
            <a:endParaRPr lang="en-US"/>
          </a:p>
        </p:txBody>
      </p:sp>
      <p:sp>
        <p:nvSpPr>
          <p:cNvPr id="5" name="Footer Placeholder 4">
            <a:extLst>
              <a:ext uri="{FF2B5EF4-FFF2-40B4-BE49-F238E27FC236}">
                <a16:creationId xmlns:a16="http://schemas.microsoft.com/office/drawing/2014/main" id="{7AD1EDC9-BB83-4C39-AEA1-1D92C382447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EE40C9-F731-45C9-A20C-64C430B4A25A}"/>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823724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9629F-6332-D92B-BBCA-541C5063230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3DCD1273-79CC-85F6-EAD7-B61DCEA733D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88126F10-0666-D00B-E95F-E860C90126E3}"/>
              </a:ext>
            </a:extLst>
          </p:cNvPr>
          <p:cNvSpPr>
            <a:spLocks noGrp="1"/>
          </p:cNvSpPr>
          <p:nvPr>
            <p:ph type="dt" sz="half" idx="10"/>
          </p:nvPr>
        </p:nvSpPr>
        <p:spPr>
          <a:xfrm>
            <a:off x="838200" y="6356350"/>
            <a:ext cx="2743200" cy="365125"/>
          </a:xfrm>
          <a:prstGeom prst="rect">
            <a:avLst/>
          </a:prstGeom>
        </p:spPr>
        <p:txBody>
          <a:bodyPr/>
          <a:lstStyle/>
          <a:p>
            <a:fld id="{9BDBB1B0-0841-45A2-8F0C-34934E9416D7}" type="datetimeFigureOut">
              <a:rPr lang="vi-VN" smtClean="0"/>
              <a:t>23/02/2025</a:t>
            </a:fld>
            <a:endParaRPr lang="vi-VN"/>
          </a:p>
        </p:txBody>
      </p:sp>
      <p:sp>
        <p:nvSpPr>
          <p:cNvPr id="5" name="Footer Placeholder 4">
            <a:extLst>
              <a:ext uri="{FF2B5EF4-FFF2-40B4-BE49-F238E27FC236}">
                <a16:creationId xmlns:a16="http://schemas.microsoft.com/office/drawing/2014/main" id="{A601B63A-1B80-4DA7-29FF-3EDA2D22E8C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0A05A721-5179-339E-70AD-9350F3E3597B}"/>
              </a:ext>
            </a:extLst>
          </p:cNvPr>
          <p:cNvSpPr>
            <a:spLocks noGrp="1"/>
          </p:cNvSpPr>
          <p:nvPr>
            <p:ph type="sldNum" sz="quarter" idx="12"/>
          </p:nvPr>
        </p:nvSpPr>
        <p:spPr>
          <a:xfrm>
            <a:off x="8610600" y="6356350"/>
            <a:ext cx="2743200" cy="365125"/>
          </a:xfrm>
          <a:prstGeom prst="rect">
            <a:avLst/>
          </a:prstGeom>
        </p:spPr>
        <p:txBody>
          <a:bodyPr/>
          <a:lstStyle/>
          <a:p>
            <a:fld id="{8F00E692-9553-4FBD-935A-5B8CB70CDD1B}" type="slidenum">
              <a:rPr lang="vi-VN" smtClean="0"/>
              <a:t>‹#›</a:t>
            </a:fld>
            <a:endParaRPr lang="vi-VN"/>
          </a:p>
        </p:txBody>
      </p:sp>
    </p:spTree>
    <p:extLst>
      <p:ext uri="{BB962C8B-B14F-4D97-AF65-F5344CB8AC3E}">
        <p14:creationId xmlns:p14="http://schemas.microsoft.com/office/powerpoint/2010/main" val="145749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05E2B-0B2E-DEF8-CF65-3C5419C1BD1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4EEC169-0E0D-E6BA-83E2-9DA653F6B37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0F2A274-EDAB-082C-E242-3016C5DEF21B}"/>
              </a:ext>
            </a:extLst>
          </p:cNvPr>
          <p:cNvSpPr>
            <a:spLocks noGrp="1"/>
          </p:cNvSpPr>
          <p:nvPr>
            <p:ph type="dt" sz="half" idx="10"/>
          </p:nvPr>
        </p:nvSpPr>
        <p:spPr>
          <a:xfrm>
            <a:off x="838200" y="6356350"/>
            <a:ext cx="2743200" cy="365125"/>
          </a:xfrm>
          <a:prstGeom prst="rect">
            <a:avLst/>
          </a:prstGeom>
        </p:spPr>
        <p:txBody>
          <a:bodyPr/>
          <a:lstStyle/>
          <a:p>
            <a:fld id="{9BDBB1B0-0841-45A2-8F0C-34934E9416D7}" type="datetimeFigureOut">
              <a:rPr lang="vi-VN" smtClean="0"/>
              <a:t>23/02/2025</a:t>
            </a:fld>
            <a:endParaRPr lang="vi-VN"/>
          </a:p>
        </p:txBody>
      </p:sp>
      <p:sp>
        <p:nvSpPr>
          <p:cNvPr id="5" name="Footer Placeholder 4">
            <a:extLst>
              <a:ext uri="{FF2B5EF4-FFF2-40B4-BE49-F238E27FC236}">
                <a16:creationId xmlns:a16="http://schemas.microsoft.com/office/drawing/2014/main" id="{FA8C7642-9853-5ECD-8CC2-3E0D380956E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943F8E9F-F2E9-851F-9F03-43E127AB89D5}"/>
              </a:ext>
            </a:extLst>
          </p:cNvPr>
          <p:cNvSpPr>
            <a:spLocks noGrp="1"/>
          </p:cNvSpPr>
          <p:nvPr>
            <p:ph type="sldNum" sz="quarter" idx="12"/>
          </p:nvPr>
        </p:nvSpPr>
        <p:spPr>
          <a:xfrm>
            <a:off x="8610600" y="6356350"/>
            <a:ext cx="2743200" cy="365125"/>
          </a:xfrm>
          <a:prstGeom prst="rect">
            <a:avLst/>
          </a:prstGeom>
        </p:spPr>
        <p:txBody>
          <a:bodyPr/>
          <a:lstStyle/>
          <a:p>
            <a:fld id="{8F00E692-9553-4FBD-935A-5B8CB70CDD1B}" type="slidenum">
              <a:rPr lang="vi-VN" smtClean="0"/>
              <a:t>‹#›</a:t>
            </a:fld>
            <a:endParaRPr lang="vi-VN"/>
          </a:p>
        </p:txBody>
      </p:sp>
    </p:spTree>
    <p:extLst>
      <p:ext uri="{BB962C8B-B14F-4D97-AF65-F5344CB8AC3E}">
        <p14:creationId xmlns:p14="http://schemas.microsoft.com/office/powerpoint/2010/main" val="802065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53EB5-EB15-B00A-4875-BCF9EEC69B9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05D54582-0DD3-A650-37FB-BAC36A04B08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DA3DB4-F0F8-ADD1-8AF0-B77F33DE7572}"/>
              </a:ext>
            </a:extLst>
          </p:cNvPr>
          <p:cNvSpPr>
            <a:spLocks noGrp="1"/>
          </p:cNvSpPr>
          <p:nvPr>
            <p:ph type="dt" sz="half" idx="10"/>
          </p:nvPr>
        </p:nvSpPr>
        <p:spPr>
          <a:xfrm>
            <a:off x="838200" y="6356350"/>
            <a:ext cx="2743200" cy="365125"/>
          </a:xfrm>
          <a:prstGeom prst="rect">
            <a:avLst/>
          </a:prstGeom>
        </p:spPr>
        <p:txBody>
          <a:bodyPr/>
          <a:lstStyle/>
          <a:p>
            <a:fld id="{9BDBB1B0-0841-45A2-8F0C-34934E9416D7}" type="datetimeFigureOut">
              <a:rPr lang="vi-VN" smtClean="0"/>
              <a:t>23/02/2025</a:t>
            </a:fld>
            <a:endParaRPr lang="vi-VN"/>
          </a:p>
        </p:txBody>
      </p:sp>
      <p:sp>
        <p:nvSpPr>
          <p:cNvPr id="5" name="Footer Placeholder 4">
            <a:extLst>
              <a:ext uri="{FF2B5EF4-FFF2-40B4-BE49-F238E27FC236}">
                <a16:creationId xmlns:a16="http://schemas.microsoft.com/office/drawing/2014/main" id="{C2FE71C3-3A25-C325-5267-6E06E837A3E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8B78D487-222C-573A-3B41-E47ABF5FE781}"/>
              </a:ext>
            </a:extLst>
          </p:cNvPr>
          <p:cNvSpPr>
            <a:spLocks noGrp="1"/>
          </p:cNvSpPr>
          <p:nvPr>
            <p:ph type="sldNum" sz="quarter" idx="12"/>
          </p:nvPr>
        </p:nvSpPr>
        <p:spPr>
          <a:xfrm>
            <a:off x="8610600" y="6356350"/>
            <a:ext cx="2743200" cy="365125"/>
          </a:xfrm>
          <a:prstGeom prst="rect">
            <a:avLst/>
          </a:prstGeom>
        </p:spPr>
        <p:txBody>
          <a:bodyPr/>
          <a:lstStyle/>
          <a:p>
            <a:fld id="{8F00E692-9553-4FBD-935A-5B8CB70CDD1B}" type="slidenum">
              <a:rPr lang="vi-VN" smtClean="0"/>
              <a:t>‹#›</a:t>
            </a:fld>
            <a:endParaRPr lang="vi-VN"/>
          </a:p>
        </p:txBody>
      </p:sp>
    </p:spTree>
    <p:extLst>
      <p:ext uri="{BB962C8B-B14F-4D97-AF65-F5344CB8AC3E}">
        <p14:creationId xmlns:p14="http://schemas.microsoft.com/office/powerpoint/2010/main" val="1857239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E1C9D-9616-F303-A0E1-9ABFD7B6B51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0CA2F59-F2DD-884D-A213-CFB18E4E238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216C3073-796A-DD5F-BE6C-DD525257B4A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F078427B-243D-0363-DC30-CF7B6D7389E0}"/>
              </a:ext>
            </a:extLst>
          </p:cNvPr>
          <p:cNvSpPr>
            <a:spLocks noGrp="1"/>
          </p:cNvSpPr>
          <p:nvPr>
            <p:ph type="dt" sz="half" idx="10"/>
          </p:nvPr>
        </p:nvSpPr>
        <p:spPr>
          <a:xfrm>
            <a:off x="838200" y="6356350"/>
            <a:ext cx="2743200" cy="365125"/>
          </a:xfrm>
          <a:prstGeom prst="rect">
            <a:avLst/>
          </a:prstGeom>
        </p:spPr>
        <p:txBody>
          <a:bodyPr/>
          <a:lstStyle/>
          <a:p>
            <a:fld id="{9BDBB1B0-0841-45A2-8F0C-34934E9416D7}" type="datetimeFigureOut">
              <a:rPr lang="vi-VN" smtClean="0"/>
              <a:t>23/02/2025</a:t>
            </a:fld>
            <a:endParaRPr lang="vi-VN"/>
          </a:p>
        </p:txBody>
      </p:sp>
      <p:sp>
        <p:nvSpPr>
          <p:cNvPr id="6" name="Footer Placeholder 5">
            <a:extLst>
              <a:ext uri="{FF2B5EF4-FFF2-40B4-BE49-F238E27FC236}">
                <a16:creationId xmlns:a16="http://schemas.microsoft.com/office/drawing/2014/main" id="{92E305E4-C1B4-7EF4-A801-0050847536E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78BB17F5-50BF-5F5E-C28D-651267232CF2}"/>
              </a:ext>
            </a:extLst>
          </p:cNvPr>
          <p:cNvSpPr>
            <a:spLocks noGrp="1"/>
          </p:cNvSpPr>
          <p:nvPr>
            <p:ph type="sldNum" sz="quarter" idx="12"/>
          </p:nvPr>
        </p:nvSpPr>
        <p:spPr>
          <a:xfrm>
            <a:off x="8610600" y="6356350"/>
            <a:ext cx="2743200" cy="365125"/>
          </a:xfrm>
          <a:prstGeom prst="rect">
            <a:avLst/>
          </a:prstGeom>
        </p:spPr>
        <p:txBody>
          <a:bodyPr/>
          <a:lstStyle/>
          <a:p>
            <a:fld id="{8F00E692-9553-4FBD-935A-5B8CB70CDD1B}" type="slidenum">
              <a:rPr lang="vi-VN" smtClean="0"/>
              <a:t>‹#›</a:t>
            </a:fld>
            <a:endParaRPr lang="vi-VN"/>
          </a:p>
        </p:txBody>
      </p:sp>
    </p:spTree>
    <p:extLst>
      <p:ext uri="{BB962C8B-B14F-4D97-AF65-F5344CB8AC3E}">
        <p14:creationId xmlns:p14="http://schemas.microsoft.com/office/powerpoint/2010/main" val="1457428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47D60-A7F1-CEE8-ED0D-9B738E5C72B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CD9B29DB-9298-3F01-4017-160809E9603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B30E6A-3BEA-37CC-0FF8-E282BE8C8BE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861D361E-A2EF-5585-60C1-B5A8392D012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DF3B3C-E442-61BB-298A-7D89F2E53CF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04FDA367-59ED-1CEB-AD69-1833D71864E9}"/>
              </a:ext>
            </a:extLst>
          </p:cNvPr>
          <p:cNvSpPr>
            <a:spLocks noGrp="1"/>
          </p:cNvSpPr>
          <p:nvPr>
            <p:ph type="dt" sz="half" idx="10"/>
          </p:nvPr>
        </p:nvSpPr>
        <p:spPr>
          <a:xfrm>
            <a:off x="838200" y="6356350"/>
            <a:ext cx="2743200" cy="365125"/>
          </a:xfrm>
          <a:prstGeom prst="rect">
            <a:avLst/>
          </a:prstGeom>
        </p:spPr>
        <p:txBody>
          <a:bodyPr/>
          <a:lstStyle/>
          <a:p>
            <a:fld id="{9BDBB1B0-0841-45A2-8F0C-34934E9416D7}" type="datetimeFigureOut">
              <a:rPr lang="vi-VN" smtClean="0"/>
              <a:t>23/02/2025</a:t>
            </a:fld>
            <a:endParaRPr lang="vi-VN"/>
          </a:p>
        </p:txBody>
      </p:sp>
      <p:sp>
        <p:nvSpPr>
          <p:cNvPr id="8" name="Footer Placeholder 7">
            <a:extLst>
              <a:ext uri="{FF2B5EF4-FFF2-40B4-BE49-F238E27FC236}">
                <a16:creationId xmlns:a16="http://schemas.microsoft.com/office/drawing/2014/main" id="{18E85B2A-3DA9-BBB5-7F9E-FE4C5B7FB1C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id="{B718AF4A-90A2-C423-CA4D-E9642F445204}"/>
              </a:ext>
            </a:extLst>
          </p:cNvPr>
          <p:cNvSpPr>
            <a:spLocks noGrp="1"/>
          </p:cNvSpPr>
          <p:nvPr>
            <p:ph type="sldNum" sz="quarter" idx="12"/>
          </p:nvPr>
        </p:nvSpPr>
        <p:spPr>
          <a:xfrm>
            <a:off x="8610600" y="6356350"/>
            <a:ext cx="2743200" cy="365125"/>
          </a:xfrm>
          <a:prstGeom prst="rect">
            <a:avLst/>
          </a:prstGeom>
        </p:spPr>
        <p:txBody>
          <a:bodyPr/>
          <a:lstStyle/>
          <a:p>
            <a:fld id="{8F00E692-9553-4FBD-935A-5B8CB70CDD1B}" type="slidenum">
              <a:rPr lang="vi-VN" smtClean="0"/>
              <a:t>‹#›</a:t>
            </a:fld>
            <a:endParaRPr lang="vi-VN"/>
          </a:p>
        </p:txBody>
      </p:sp>
    </p:spTree>
    <p:extLst>
      <p:ext uri="{BB962C8B-B14F-4D97-AF65-F5344CB8AC3E}">
        <p14:creationId xmlns:p14="http://schemas.microsoft.com/office/powerpoint/2010/main" val="438306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DD36C-D47F-5BB5-15FC-215C6634AD8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B57655B0-CAB6-0DEC-84C0-3DE5A87A744E}"/>
              </a:ext>
            </a:extLst>
          </p:cNvPr>
          <p:cNvSpPr>
            <a:spLocks noGrp="1"/>
          </p:cNvSpPr>
          <p:nvPr>
            <p:ph type="dt" sz="half" idx="10"/>
          </p:nvPr>
        </p:nvSpPr>
        <p:spPr>
          <a:xfrm>
            <a:off x="838200" y="6356350"/>
            <a:ext cx="2743200" cy="365125"/>
          </a:xfrm>
          <a:prstGeom prst="rect">
            <a:avLst/>
          </a:prstGeom>
        </p:spPr>
        <p:txBody>
          <a:bodyPr/>
          <a:lstStyle/>
          <a:p>
            <a:fld id="{9BDBB1B0-0841-45A2-8F0C-34934E9416D7}" type="datetimeFigureOut">
              <a:rPr lang="vi-VN" smtClean="0"/>
              <a:t>23/02/2025</a:t>
            </a:fld>
            <a:endParaRPr lang="vi-VN"/>
          </a:p>
        </p:txBody>
      </p:sp>
      <p:sp>
        <p:nvSpPr>
          <p:cNvPr id="4" name="Footer Placeholder 3">
            <a:extLst>
              <a:ext uri="{FF2B5EF4-FFF2-40B4-BE49-F238E27FC236}">
                <a16:creationId xmlns:a16="http://schemas.microsoft.com/office/drawing/2014/main" id="{430102B0-4607-1DA3-C9A8-6583F8C44E2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id="{2D812E39-25E7-218B-0849-E1FE235526B6}"/>
              </a:ext>
            </a:extLst>
          </p:cNvPr>
          <p:cNvSpPr>
            <a:spLocks noGrp="1"/>
          </p:cNvSpPr>
          <p:nvPr>
            <p:ph type="sldNum" sz="quarter" idx="12"/>
          </p:nvPr>
        </p:nvSpPr>
        <p:spPr>
          <a:xfrm>
            <a:off x="8610600" y="6356350"/>
            <a:ext cx="2743200" cy="365125"/>
          </a:xfrm>
          <a:prstGeom prst="rect">
            <a:avLst/>
          </a:prstGeom>
        </p:spPr>
        <p:txBody>
          <a:bodyPr/>
          <a:lstStyle/>
          <a:p>
            <a:fld id="{8F00E692-9553-4FBD-935A-5B8CB70CDD1B}" type="slidenum">
              <a:rPr lang="vi-VN" smtClean="0"/>
              <a:t>‹#›</a:t>
            </a:fld>
            <a:endParaRPr lang="vi-VN"/>
          </a:p>
        </p:txBody>
      </p:sp>
    </p:spTree>
    <p:extLst>
      <p:ext uri="{BB962C8B-B14F-4D97-AF65-F5344CB8AC3E}">
        <p14:creationId xmlns:p14="http://schemas.microsoft.com/office/powerpoint/2010/main" val="40152666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6B8982-3891-8DBC-8C14-CE9210AE0316}"/>
              </a:ext>
            </a:extLst>
          </p:cNvPr>
          <p:cNvSpPr>
            <a:spLocks noGrp="1"/>
          </p:cNvSpPr>
          <p:nvPr>
            <p:ph type="dt" sz="half" idx="10"/>
          </p:nvPr>
        </p:nvSpPr>
        <p:spPr>
          <a:xfrm>
            <a:off x="838200" y="6356350"/>
            <a:ext cx="2743200" cy="365125"/>
          </a:xfrm>
          <a:prstGeom prst="rect">
            <a:avLst/>
          </a:prstGeom>
        </p:spPr>
        <p:txBody>
          <a:bodyPr/>
          <a:lstStyle/>
          <a:p>
            <a:fld id="{9BDBB1B0-0841-45A2-8F0C-34934E9416D7}" type="datetimeFigureOut">
              <a:rPr lang="vi-VN" smtClean="0"/>
              <a:t>23/02/2025</a:t>
            </a:fld>
            <a:endParaRPr lang="vi-VN"/>
          </a:p>
        </p:txBody>
      </p:sp>
      <p:sp>
        <p:nvSpPr>
          <p:cNvPr id="3" name="Footer Placeholder 2">
            <a:extLst>
              <a:ext uri="{FF2B5EF4-FFF2-40B4-BE49-F238E27FC236}">
                <a16:creationId xmlns:a16="http://schemas.microsoft.com/office/drawing/2014/main" id="{B1C19FF2-F61B-2418-1D60-A649C9A23BD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id="{3C2EB288-FF66-C14E-9184-9520B751F8A0}"/>
              </a:ext>
            </a:extLst>
          </p:cNvPr>
          <p:cNvSpPr>
            <a:spLocks noGrp="1"/>
          </p:cNvSpPr>
          <p:nvPr>
            <p:ph type="sldNum" sz="quarter" idx="12"/>
          </p:nvPr>
        </p:nvSpPr>
        <p:spPr>
          <a:xfrm>
            <a:off x="8610600" y="6356350"/>
            <a:ext cx="2743200" cy="365125"/>
          </a:xfrm>
          <a:prstGeom prst="rect">
            <a:avLst/>
          </a:prstGeom>
        </p:spPr>
        <p:txBody>
          <a:bodyPr/>
          <a:lstStyle/>
          <a:p>
            <a:fld id="{8F00E692-9553-4FBD-935A-5B8CB70CDD1B}" type="slidenum">
              <a:rPr lang="vi-VN" smtClean="0"/>
              <a:t>‹#›</a:t>
            </a:fld>
            <a:endParaRPr lang="vi-VN"/>
          </a:p>
        </p:txBody>
      </p:sp>
    </p:spTree>
    <p:extLst>
      <p:ext uri="{BB962C8B-B14F-4D97-AF65-F5344CB8AC3E}">
        <p14:creationId xmlns:p14="http://schemas.microsoft.com/office/powerpoint/2010/main" val="1878174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921B9-AB0F-8E98-A2AF-3F8A8203197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B97A87FC-45C9-EFE5-B282-61A3482B768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8F1AAD82-35FB-7D36-185E-64BC1474FB1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7A0F34-653B-6F57-FE7F-67BB117512B2}"/>
              </a:ext>
            </a:extLst>
          </p:cNvPr>
          <p:cNvSpPr>
            <a:spLocks noGrp="1"/>
          </p:cNvSpPr>
          <p:nvPr>
            <p:ph type="dt" sz="half" idx="10"/>
          </p:nvPr>
        </p:nvSpPr>
        <p:spPr>
          <a:xfrm>
            <a:off x="838200" y="6356350"/>
            <a:ext cx="2743200" cy="365125"/>
          </a:xfrm>
          <a:prstGeom prst="rect">
            <a:avLst/>
          </a:prstGeom>
        </p:spPr>
        <p:txBody>
          <a:bodyPr/>
          <a:lstStyle/>
          <a:p>
            <a:fld id="{9BDBB1B0-0841-45A2-8F0C-34934E9416D7}" type="datetimeFigureOut">
              <a:rPr lang="vi-VN" smtClean="0"/>
              <a:t>23/02/2025</a:t>
            </a:fld>
            <a:endParaRPr lang="vi-VN"/>
          </a:p>
        </p:txBody>
      </p:sp>
      <p:sp>
        <p:nvSpPr>
          <p:cNvPr id="6" name="Footer Placeholder 5">
            <a:extLst>
              <a:ext uri="{FF2B5EF4-FFF2-40B4-BE49-F238E27FC236}">
                <a16:creationId xmlns:a16="http://schemas.microsoft.com/office/drawing/2014/main" id="{836CDC84-A76A-2D19-D18F-C1E9B0141D3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4FB577B1-DF90-9AB5-751E-51A9F55031E0}"/>
              </a:ext>
            </a:extLst>
          </p:cNvPr>
          <p:cNvSpPr>
            <a:spLocks noGrp="1"/>
          </p:cNvSpPr>
          <p:nvPr>
            <p:ph type="sldNum" sz="quarter" idx="12"/>
          </p:nvPr>
        </p:nvSpPr>
        <p:spPr>
          <a:xfrm>
            <a:off x="8610600" y="6356350"/>
            <a:ext cx="2743200" cy="365125"/>
          </a:xfrm>
          <a:prstGeom prst="rect">
            <a:avLst/>
          </a:prstGeom>
        </p:spPr>
        <p:txBody>
          <a:bodyPr/>
          <a:lstStyle/>
          <a:p>
            <a:fld id="{8F00E692-9553-4FBD-935A-5B8CB70CDD1B}" type="slidenum">
              <a:rPr lang="vi-VN" smtClean="0"/>
              <a:t>‹#›</a:t>
            </a:fld>
            <a:endParaRPr lang="vi-VN"/>
          </a:p>
        </p:txBody>
      </p:sp>
    </p:spTree>
    <p:extLst>
      <p:ext uri="{BB962C8B-B14F-4D97-AF65-F5344CB8AC3E}">
        <p14:creationId xmlns:p14="http://schemas.microsoft.com/office/powerpoint/2010/main" val="3762296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30A07-0F9F-4957-A503-0ACA185A8A6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0D07DFE-0FCD-4845-9AC6-42B02D9467C8}"/>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EF3144-7340-4710-B86D-12DC063F87CE}"/>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2/23/2025</a:t>
            </a:fld>
            <a:endParaRPr lang="en-US"/>
          </a:p>
        </p:txBody>
      </p:sp>
      <p:sp>
        <p:nvSpPr>
          <p:cNvPr id="5" name="Footer Placeholder 4">
            <a:extLst>
              <a:ext uri="{FF2B5EF4-FFF2-40B4-BE49-F238E27FC236}">
                <a16:creationId xmlns:a16="http://schemas.microsoft.com/office/drawing/2014/main" id="{1280482C-5B52-4C99-9E85-BC3159D2909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2EA9738-D5B8-4950-87BC-B3D89FDB15DE}"/>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3164529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27D40-74D6-14FE-A726-F27BC2EEFA4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4A2CE1D7-6EB8-391A-4193-1CC9086D0D9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BF707BC7-834B-B63A-F608-1C7C498399A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B4EAB9-0C6D-621B-EE81-82614B96492F}"/>
              </a:ext>
            </a:extLst>
          </p:cNvPr>
          <p:cNvSpPr>
            <a:spLocks noGrp="1"/>
          </p:cNvSpPr>
          <p:nvPr>
            <p:ph type="dt" sz="half" idx="10"/>
          </p:nvPr>
        </p:nvSpPr>
        <p:spPr>
          <a:xfrm>
            <a:off x="838200" y="6356350"/>
            <a:ext cx="2743200" cy="365125"/>
          </a:xfrm>
          <a:prstGeom prst="rect">
            <a:avLst/>
          </a:prstGeom>
        </p:spPr>
        <p:txBody>
          <a:bodyPr/>
          <a:lstStyle/>
          <a:p>
            <a:fld id="{9BDBB1B0-0841-45A2-8F0C-34934E9416D7}" type="datetimeFigureOut">
              <a:rPr lang="vi-VN" smtClean="0"/>
              <a:t>23/02/2025</a:t>
            </a:fld>
            <a:endParaRPr lang="vi-VN"/>
          </a:p>
        </p:txBody>
      </p:sp>
      <p:sp>
        <p:nvSpPr>
          <p:cNvPr id="6" name="Footer Placeholder 5">
            <a:extLst>
              <a:ext uri="{FF2B5EF4-FFF2-40B4-BE49-F238E27FC236}">
                <a16:creationId xmlns:a16="http://schemas.microsoft.com/office/drawing/2014/main" id="{C2FA9A2C-197D-42EE-20BA-ACAFBF4353F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5A0C9F78-08D3-97E1-E4A9-073DC7DCE92F}"/>
              </a:ext>
            </a:extLst>
          </p:cNvPr>
          <p:cNvSpPr>
            <a:spLocks noGrp="1"/>
          </p:cNvSpPr>
          <p:nvPr>
            <p:ph type="sldNum" sz="quarter" idx="12"/>
          </p:nvPr>
        </p:nvSpPr>
        <p:spPr>
          <a:xfrm>
            <a:off x="8610600" y="6356350"/>
            <a:ext cx="2743200" cy="365125"/>
          </a:xfrm>
          <a:prstGeom prst="rect">
            <a:avLst/>
          </a:prstGeom>
        </p:spPr>
        <p:txBody>
          <a:bodyPr/>
          <a:lstStyle/>
          <a:p>
            <a:fld id="{8F00E692-9553-4FBD-935A-5B8CB70CDD1B}" type="slidenum">
              <a:rPr lang="vi-VN" smtClean="0"/>
              <a:t>‹#›</a:t>
            </a:fld>
            <a:endParaRPr lang="vi-VN"/>
          </a:p>
        </p:txBody>
      </p:sp>
    </p:spTree>
    <p:extLst>
      <p:ext uri="{BB962C8B-B14F-4D97-AF65-F5344CB8AC3E}">
        <p14:creationId xmlns:p14="http://schemas.microsoft.com/office/powerpoint/2010/main" val="14626157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A2928-D33C-497A-4BDD-5F80679824F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922CDC6F-4D18-6967-E197-0D2872F6004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4BA76F2-BC14-356A-6C5F-DAD67FABFC33}"/>
              </a:ext>
            </a:extLst>
          </p:cNvPr>
          <p:cNvSpPr>
            <a:spLocks noGrp="1"/>
          </p:cNvSpPr>
          <p:nvPr>
            <p:ph type="dt" sz="half" idx="10"/>
          </p:nvPr>
        </p:nvSpPr>
        <p:spPr>
          <a:xfrm>
            <a:off x="838200" y="6356350"/>
            <a:ext cx="2743200" cy="365125"/>
          </a:xfrm>
          <a:prstGeom prst="rect">
            <a:avLst/>
          </a:prstGeom>
        </p:spPr>
        <p:txBody>
          <a:bodyPr/>
          <a:lstStyle/>
          <a:p>
            <a:fld id="{9BDBB1B0-0841-45A2-8F0C-34934E9416D7}" type="datetimeFigureOut">
              <a:rPr lang="vi-VN" smtClean="0"/>
              <a:t>23/02/2025</a:t>
            </a:fld>
            <a:endParaRPr lang="vi-VN"/>
          </a:p>
        </p:txBody>
      </p:sp>
      <p:sp>
        <p:nvSpPr>
          <p:cNvPr id="5" name="Footer Placeholder 4">
            <a:extLst>
              <a:ext uri="{FF2B5EF4-FFF2-40B4-BE49-F238E27FC236}">
                <a16:creationId xmlns:a16="http://schemas.microsoft.com/office/drawing/2014/main" id="{677788F2-1881-3EEE-67D6-436002F3E95A}"/>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5B88DC33-4416-9B41-57DC-25FCE00B0B23}"/>
              </a:ext>
            </a:extLst>
          </p:cNvPr>
          <p:cNvSpPr>
            <a:spLocks noGrp="1"/>
          </p:cNvSpPr>
          <p:nvPr>
            <p:ph type="sldNum" sz="quarter" idx="12"/>
          </p:nvPr>
        </p:nvSpPr>
        <p:spPr>
          <a:xfrm>
            <a:off x="8610600" y="6356350"/>
            <a:ext cx="2743200" cy="365125"/>
          </a:xfrm>
          <a:prstGeom prst="rect">
            <a:avLst/>
          </a:prstGeom>
        </p:spPr>
        <p:txBody>
          <a:bodyPr/>
          <a:lstStyle/>
          <a:p>
            <a:fld id="{8F00E692-9553-4FBD-935A-5B8CB70CDD1B}" type="slidenum">
              <a:rPr lang="vi-VN" smtClean="0"/>
              <a:t>‹#›</a:t>
            </a:fld>
            <a:endParaRPr lang="vi-VN"/>
          </a:p>
        </p:txBody>
      </p:sp>
    </p:spTree>
    <p:extLst>
      <p:ext uri="{BB962C8B-B14F-4D97-AF65-F5344CB8AC3E}">
        <p14:creationId xmlns:p14="http://schemas.microsoft.com/office/powerpoint/2010/main" val="38376102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51940C-59EB-CD4B-185E-ECF9A5377424}"/>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2BF1490E-CD2E-7375-0950-327F1AFFCBA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7860214-1174-A36D-431C-66010D78DC60}"/>
              </a:ext>
            </a:extLst>
          </p:cNvPr>
          <p:cNvSpPr>
            <a:spLocks noGrp="1"/>
          </p:cNvSpPr>
          <p:nvPr>
            <p:ph type="dt" sz="half" idx="10"/>
          </p:nvPr>
        </p:nvSpPr>
        <p:spPr>
          <a:xfrm>
            <a:off x="838200" y="6356350"/>
            <a:ext cx="2743200" cy="365125"/>
          </a:xfrm>
          <a:prstGeom prst="rect">
            <a:avLst/>
          </a:prstGeom>
        </p:spPr>
        <p:txBody>
          <a:bodyPr/>
          <a:lstStyle/>
          <a:p>
            <a:fld id="{9BDBB1B0-0841-45A2-8F0C-34934E9416D7}" type="datetimeFigureOut">
              <a:rPr lang="vi-VN" smtClean="0"/>
              <a:t>23/02/2025</a:t>
            </a:fld>
            <a:endParaRPr lang="vi-VN"/>
          </a:p>
        </p:txBody>
      </p:sp>
      <p:sp>
        <p:nvSpPr>
          <p:cNvPr id="5" name="Footer Placeholder 4">
            <a:extLst>
              <a:ext uri="{FF2B5EF4-FFF2-40B4-BE49-F238E27FC236}">
                <a16:creationId xmlns:a16="http://schemas.microsoft.com/office/drawing/2014/main" id="{C43D53E0-444C-CD93-C652-C6BED846FF4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94D7430A-3812-2E67-761B-8BA69C561297}"/>
              </a:ext>
            </a:extLst>
          </p:cNvPr>
          <p:cNvSpPr>
            <a:spLocks noGrp="1"/>
          </p:cNvSpPr>
          <p:nvPr>
            <p:ph type="sldNum" sz="quarter" idx="12"/>
          </p:nvPr>
        </p:nvSpPr>
        <p:spPr>
          <a:xfrm>
            <a:off x="8610600" y="6356350"/>
            <a:ext cx="2743200" cy="365125"/>
          </a:xfrm>
          <a:prstGeom prst="rect">
            <a:avLst/>
          </a:prstGeom>
        </p:spPr>
        <p:txBody>
          <a:bodyPr/>
          <a:lstStyle/>
          <a:p>
            <a:fld id="{8F00E692-9553-4FBD-935A-5B8CB70CDD1B}" type="slidenum">
              <a:rPr lang="vi-VN" smtClean="0"/>
              <a:t>‹#›</a:t>
            </a:fld>
            <a:endParaRPr lang="vi-VN"/>
          </a:p>
        </p:txBody>
      </p:sp>
    </p:spTree>
    <p:extLst>
      <p:ext uri="{BB962C8B-B14F-4D97-AF65-F5344CB8AC3E}">
        <p14:creationId xmlns:p14="http://schemas.microsoft.com/office/powerpoint/2010/main" val="23785695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Picture 2" descr="http://img.hb.aicdn.com/f28689a79913d9767442434a7255e1f5a29bb412a92ef-SWV17j"/>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47" t="19488" r="156" b="52440"/>
          <a:stretch>
            <a:fillRect/>
          </a:stretch>
        </p:blipFill>
        <p:spPr bwMode="auto">
          <a:xfrm>
            <a:off x="0" y="3429000"/>
            <a:ext cx="12192000" cy="34467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img.hb.aicdn.com/f28689a79913d9767442434a7255e1f5a29bb412a92ef-SWV17j"/>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0582" b="-1"/>
          <a:stretch>
            <a:fillRect/>
          </a:stretch>
        </p:blipFill>
        <p:spPr bwMode="auto">
          <a:xfrm>
            <a:off x="0" y="-9126"/>
            <a:ext cx="12192000" cy="358661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30588959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2216392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40"/>
            <a:ext cx="10515600" cy="2852737"/>
          </a:xfrm>
        </p:spPr>
        <p:txBody>
          <a:bodyPr anchor="b"/>
          <a:lstStyle>
            <a:lvl1pPr>
              <a:defRPr sz="5985"/>
            </a:lvl1pPr>
          </a:lstStyle>
          <a:p>
            <a:r>
              <a:rPr lang="zh-CN" altLang="en-US"/>
              <a:t>单击此处编辑母版标题样式</a:t>
            </a:r>
          </a:p>
        </p:txBody>
      </p:sp>
      <p:sp>
        <p:nvSpPr>
          <p:cNvPr id="3" name="文本占位符 2"/>
          <p:cNvSpPr>
            <a:spLocks noGrp="1"/>
          </p:cNvSpPr>
          <p:nvPr>
            <p:ph type="body" idx="1"/>
          </p:nvPr>
        </p:nvSpPr>
        <p:spPr>
          <a:xfrm>
            <a:off x="831850" y="4589465"/>
            <a:ext cx="10515600" cy="1500187"/>
          </a:xfrm>
        </p:spPr>
        <p:txBody>
          <a:bodyPr/>
          <a:lstStyle>
            <a:lvl1pPr marL="0" indent="0">
              <a:buNone/>
              <a:defRPr sz="2394">
                <a:solidFill>
                  <a:schemeClr val="tx1">
                    <a:tint val="75000"/>
                  </a:schemeClr>
                </a:solidFill>
              </a:defRPr>
            </a:lvl1pPr>
            <a:lvl2pPr marL="456057" indent="0">
              <a:buNone/>
              <a:defRPr sz="1995">
                <a:solidFill>
                  <a:schemeClr val="tx1">
                    <a:tint val="75000"/>
                  </a:schemeClr>
                </a:solidFill>
              </a:defRPr>
            </a:lvl2pPr>
            <a:lvl3pPr marL="912114" indent="0">
              <a:buNone/>
              <a:defRPr sz="1795">
                <a:solidFill>
                  <a:schemeClr val="tx1">
                    <a:tint val="75000"/>
                  </a:schemeClr>
                </a:solidFill>
              </a:defRPr>
            </a:lvl3pPr>
            <a:lvl4pPr marL="1368171" indent="0">
              <a:buNone/>
              <a:defRPr sz="1596">
                <a:solidFill>
                  <a:schemeClr val="tx1">
                    <a:tint val="75000"/>
                  </a:schemeClr>
                </a:solidFill>
              </a:defRPr>
            </a:lvl4pPr>
            <a:lvl5pPr marL="1824228" indent="0">
              <a:buNone/>
              <a:defRPr sz="1596">
                <a:solidFill>
                  <a:schemeClr val="tx1">
                    <a:tint val="75000"/>
                  </a:schemeClr>
                </a:solidFill>
              </a:defRPr>
            </a:lvl5pPr>
            <a:lvl6pPr marL="2280285" indent="0">
              <a:buNone/>
              <a:defRPr sz="1596">
                <a:solidFill>
                  <a:schemeClr val="tx1">
                    <a:tint val="75000"/>
                  </a:schemeClr>
                </a:solidFill>
              </a:defRPr>
            </a:lvl6pPr>
            <a:lvl7pPr marL="2736342" indent="0">
              <a:buNone/>
              <a:defRPr sz="1596">
                <a:solidFill>
                  <a:schemeClr val="tx1">
                    <a:tint val="75000"/>
                  </a:schemeClr>
                </a:solidFill>
              </a:defRPr>
            </a:lvl7pPr>
            <a:lvl8pPr marL="3192399" indent="0">
              <a:buNone/>
              <a:defRPr sz="1596">
                <a:solidFill>
                  <a:schemeClr val="tx1">
                    <a:tint val="75000"/>
                  </a:schemeClr>
                </a:solidFill>
              </a:defRPr>
            </a:lvl8pPr>
            <a:lvl9pPr marL="3648456" indent="0">
              <a:buNone/>
              <a:defRPr sz="1596">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2114"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12114" rtl="0" eaLnBrk="1" fontAlgn="auto" latinLnBrk="0" hangingPunct="1">
                <a:lnSpc>
                  <a:spcPct val="100000"/>
                </a:lnSpc>
                <a:spcBef>
                  <a:spcPts val="0"/>
                </a:spcBef>
                <a:spcAft>
                  <a:spcPts val="0"/>
                </a:spcAft>
                <a:buClrTx/>
                <a:buSzTx/>
                <a:buFontTx/>
                <a:buNone/>
                <a:tabLst/>
                <a:defRPr/>
              </a:pPr>
              <a:t>2025/2/23</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页脚占位符 4"/>
          <p:cNvSpPr>
            <a:spLocks noGrp="1"/>
          </p:cNvSpPr>
          <p:nvPr>
            <p:ph type="ftr" sz="quarter" idx="11"/>
          </p:nvPr>
        </p:nvSpPr>
        <p:spPr/>
        <p: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12114"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12114" rtl="0" eaLnBrk="1" fontAlgn="auto" latinLnBrk="0" hangingPunct="1">
                <a:lnSpc>
                  <a:spcPct val="100000"/>
                </a:lnSpc>
                <a:spcBef>
                  <a:spcPts val="0"/>
                </a:spcBef>
                <a:spcAft>
                  <a:spcPts val="0"/>
                </a:spcAft>
                <a:buClrTx/>
                <a:buSzTx/>
                <a:buFontTx/>
                <a:buNone/>
                <a:tabLst/>
                <a:defRPr/>
              </a:pPr>
              <a:t>‹#›</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24600768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1"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2114"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12114" rtl="0" eaLnBrk="1" fontAlgn="auto" latinLnBrk="0" hangingPunct="1">
                <a:lnSpc>
                  <a:spcPct val="100000"/>
                </a:lnSpc>
                <a:spcBef>
                  <a:spcPts val="0"/>
                </a:spcBef>
                <a:spcAft>
                  <a:spcPts val="0"/>
                </a:spcAft>
                <a:buClrTx/>
                <a:buSzTx/>
                <a:buFontTx/>
                <a:buNone/>
                <a:tabLst/>
                <a:defRPr/>
              </a:pPr>
              <a:t>2025/2/23</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页脚占位符 5"/>
          <p:cNvSpPr>
            <a:spLocks noGrp="1"/>
          </p:cNvSpPr>
          <p:nvPr>
            <p:ph type="ftr" sz="quarter" idx="11"/>
          </p:nvPr>
        </p:nvSpPr>
        <p:spPr/>
        <p: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7" name="灯片编号占位符 6"/>
          <p:cNvSpPr>
            <a:spLocks noGrp="1"/>
          </p:cNvSpPr>
          <p:nvPr>
            <p:ph type="sldNum" sz="quarter" idx="12"/>
          </p:nvPr>
        </p:nvSpPr>
        <p:spPr/>
        <p:txBody>
          <a:bodyPr/>
          <a:lstStyle/>
          <a:p>
            <a:pPr marL="0" marR="0" lvl="0" indent="0" algn="r" defTabSz="912114"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12114" rtl="0" eaLnBrk="1" fontAlgn="auto" latinLnBrk="0" hangingPunct="1">
                <a:lnSpc>
                  <a:spcPct val="100000"/>
                </a:lnSpc>
                <a:spcBef>
                  <a:spcPts val="0"/>
                </a:spcBef>
                <a:spcAft>
                  <a:spcPts val="0"/>
                </a:spcAft>
                <a:buClrTx/>
                <a:buSzTx/>
                <a:buFontTx/>
                <a:buNone/>
                <a:tabLst/>
                <a:defRPr/>
              </a:pPr>
              <a:t>‹#›</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40674885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9" y="365127"/>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zh-CN" altLang="en-US"/>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2114"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12114" rtl="0" eaLnBrk="1" fontAlgn="auto" latinLnBrk="0" hangingPunct="1">
                <a:lnSpc>
                  <a:spcPct val="100000"/>
                </a:lnSpc>
                <a:spcBef>
                  <a:spcPts val="0"/>
                </a:spcBef>
                <a:spcAft>
                  <a:spcPts val="0"/>
                </a:spcAft>
                <a:buClrTx/>
                <a:buSzTx/>
                <a:buFontTx/>
                <a:buNone/>
                <a:tabLst/>
                <a:defRPr/>
              </a:pPr>
              <a:t>2025/2/23</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8" name="页脚占位符 7"/>
          <p:cNvSpPr>
            <a:spLocks noGrp="1"/>
          </p:cNvSpPr>
          <p:nvPr>
            <p:ph type="ftr" sz="quarter" idx="11"/>
          </p:nvPr>
        </p:nvSpPr>
        <p:spPr/>
        <p: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9" name="灯片编号占位符 8"/>
          <p:cNvSpPr>
            <a:spLocks noGrp="1"/>
          </p:cNvSpPr>
          <p:nvPr>
            <p:ph type="sldNum" sz="quarter" idx="12"/>
          </p:nvPr>
        </p:nvSpPr>
        <p:spPr/>
        <p:txBody>
          <a:bodyPr/>
          <a:lstStyle/>
          <a:p>
            <a:pPr marL="0" marR="0" lvl="0" indent="0" algn="r" defTabSz="912114"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12114" rtl="0" eaLnBrk="1" fontAlgn="auto" latinLnBrk="0" hangingPunct="1">
                <a:lnSpc>
                  <a:spcPct val="100000"/>
                </a:lnSpc>
                <a:spcBef>
                  <a:spcPts val="0"/>
                </a:spcBef>
                <a:spcAft>
                  <a:spcPts val="0"/>
                </a:spcAft>
                <a:buClrTx/>
                <a:buSzTx/>
                <a:buFontTx/>
                <a:buNone/>
                <a:tabLst/>
                <a:defRPr/>
              </a:pPr>
              <a:t>‹#›</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565390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2114"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12114" rtl="0" eaLnBrk="1" fontAlgn="auto" latinLnBrk="0" hangingPunct="1">
                <a:lnSpc>
                  <a:spcPct val="100000"/>
                </a:lnSpc>
                <a:spcBef>
                  <a:spcPts val="0"/>
                </a:spcBef>
                <a:spcAft>
                  <a:spcPts val="0"/>
                </a:spcAft>
                <a:buClrTx/>
                <a:buSzTx/>
                <a:buFontTx/>
                <a:buNone/>
                <a:tabLst/>
                <a:defRPr/>
              </a:pPr>
              <a:t>2025/2/23</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4" name="页脚占位符 3"/>
          <p:cNvSpPr>
            <a:spLocks noGrp="1"/>
          </p:cNvSpPr>
          <p:nvPr>
            <p:ph type="ftr" sz="quarter" idx="11"/>
          </p:nvPr>
        </p:nvSpPr>
        <p:spPr/>
        <p: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灯片编号占位符 4"/>
          <p:cNvSpPr>
            <a:spLocks noGrp="1"/>
          </p:cNvSpPr>
          <p:nvPr>
            <p:ph type="sldNum" sz="quarter" idx="12"/>
          </p:nvPr>
        </p:nvSpPr>
        <p:spPr/>
        <p:txBody>
          <a:bodyPr/>
          <a:lstStyle/>
          <a:p>
            <a:pPr marL="0" marR="0" lvl="0" indent="0" algn="r" defTabSz="912114"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12114" rtl="0" eaLnBrk="1" fontAlgn="auto" latinLnBrk="0" hangingPunct="1">
                <a:lnSpc>
                  <a:spcPct val="100000"/>
                </a:lnSpc>
                <a:spcBef>
                  <a:spcPts val="0"/>
                </a:spcBef>
                <a:spcAft>
                  <a:spcPts val="0"/>
                </a:spcAft>
                <a:buClrTx/>
                <a:buSzTx/>
                <a:buFontTx/>
                <a:buNone/>
                <a:tabLst/>
                <a:defRPr/>
              </a:pPr>
              <a:t>‹#›</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52662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2114"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12114" rtl="0" eaLnBrk="1" fontAlgn="auto" latinLnBrk="0" hangingPunct="1">
                <a:lnSpc>
                  <a:spcPct val="100000"/>
                </a:lnSpc>
                <a:spcBef>
                  <a:spcPts val="0"/>
                </a:spcBef>
                <a:spcAft>
                  <a:spcPts val="0"/>
                </a:spcAft>
                <a:buClrTx/>
                <a:buSzTx/>
                <a:buFontTx/>
                <a:buNone/>
                <a:tabLst/>
                <a:defRPr/>
              </a:pPr>
              <a:t>2025/2/23</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3" name="页脚占位符 2"/>
          <p:cNvSpPr>
            <a:spLocks noGrp="1"/>
          </p:cNvSpPr>
          <p:nvPr>
            <p:ph type="ftr" sz="quarter" idx="11"/>
          </p:nvPr>
        </p:nvSpPr>
        <p:spPr/>
        <p: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4" name="灯片编号占位符 3"/>
          <p:cNvSpPr>
            <a:spLocks noGrp="1"/>
          </p:cNvSpPr>
          <p:nvPr>
            <p:ph type="sldNum" sz="quarter" idx="12"/>
          </p:nvPr>
        </p:nvSpPr>
        <p:spPr/>
        <p:txBody>
          <a:bodyPr/>
          <a:lstStyle/>
          <a:p>
            <a:pPr marL="0" marR="0" lvl="0" indent="0" algn="r" defTabSz="912114"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12114" rtl="0" eaLnBrk="1" fontAlgn="auto" latinLnBrk="0" hangingPunct="1">
                <a:lnSpc>
                  <a:spcPct val="100000"/>
                </a:lnSpc>
                <a:spcBef>
                  <a:spcPts val="0"/>
                </a:spcBef>
                <a:spcAft>
                  <a:spcPts val="0"/>
                </a:spcAft>
                <a:buClrTx/>
                <a:buSzTx/>
                <a:buFontTx/>
                <a:buNone/>
                <a:tabLst/>
                <a:defRPr/>
              </a:pPr>
              <a:t>‹#›</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29750428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E8EA8-7C06-4AF6-B304-C5BAC3E6765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792F76-4C67-45E4-BEF1-373F705B740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3EA703-3F41-497E-A88C-4E57D9BAB696}"/>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2/23/2025</a:t>
            </a:fld>
            <a:endParaRPr lang="en-US"/>
          </a:p>
        </p:txBody>
      </p:sp>
      <p:sp>
        <p:nvSpPr>
          <p:cNvPr id="5" name="Footer Placeholder 4">
            <a:extLst>
              <a:ext uri="{FF2B5EF4-FFF2-40B4-BE49-F238E27FC236}">
                <a16:creationId xmlns:a16="http://schemas.microsoft.com/office/drawing/2014/main" id="{23BCE100-DE06-4A47-A09E-785BBC8D69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EC0850-D822-46F8-BFEE-AA61D9067A7C}"/>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2362057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0"/>
            <a:ext cx="3932237" cy="1600200"/>
          </a:xfrm>
        </p:spPr>
        <p:txBody>
          <a:bodyPr anchor="b"/>
          <a:lstStyle>
            <a:lvl1pPr>
              <a:defRPr sz="3192"/>
            </a:lvl1pPr>
          </a:lstStyle>
          <a:p>
            <a:r>
              <a:rPr lang="zh-CN" altLang="en-US"/>
              <a:t>单击此处编辑母版标题样式</a:t>
            </a:r>
          </a:p>
        </p:txBody>
      </p:sp>
      <p:sp>
        <p:nvSpPr>
          <p:cNvPr id="3" name="内容占位符 2"/>
          <p:cNvSpPr>
            <a:spLocks noGrp="1"/>
          </p:cNvSpPr>
          <p:nvPr>
            <p:ph idx="1"/>
          </p:nvPr>
        </p:nvSpPr>
        <p:spPr>
          <a:xfrm>
            <a:off x="5183188" y="987427"/>
            <a:ext cx="6172200" cy="4873625"/>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0"/>
            <a:ext cx="3932237"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2114"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12114" rtl="0" eaLnBrk="1" fontAlgn="auto" latinLnBrk="0" hangingPunct="1">
                <a:lnSpc>
                  <a:spcPct val="100000"/>
                </a:lnSpc>
                <a:spcBef>
                  <a:spcPts val="0"/>
                </a:spcBef>
                <a:spcAft>
                  <a:spcPts val="0"/>
                </a:spcAft>
                <a:buClrTx/>
                <a:buSzTx/>
                <a:buFontTx/>
                <a:buNone/>
                <a:tabLst/>
                <a:defRPr/>
              </a:pPr>
              <a:t>2025/2/23</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页脚占位符 5"/>
          <p:cNvSpPr>
            <a:spLocks noGrp="1"/>
          </p:cNvSpPr>
          <p:nvPr>
            <p:ph type="ftr" sz="quarter" idx="11"/>
          </p:nvPr>
        </p:nvSpPr>
        <p:spPr/>
        <p: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7" name="灯片编号占位符 6"/>
          <p:cNvSpPr>
            <a:spLocks noGrp="1"/>
          </p:cNvSpPr>
          <p:nvPr>
            <p:ph type="sldNum" sz="quarter" idx="12"/>
          </p:nvPr>
        </p:nvSpPr>
        <p:spPr/>
        <p:txBody>
          <a:bodyPr/>
          <a:lstStyle/>
          <a:p>
            <a:pPr marL="0" marR="0" lvl="0" indent="0" algn="r" defTabSz="912114"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12114" rtl="0" eaLnBrk="1" fontAlgn="auto" latinLnBrk="0" hangingPunct="1">
                <a:lnSpc>
                  <a:spcPct val="100000"/>
                </a:lnSpc>
                <a:spcBef>
                  <a:spcPts val="0"/>
                </a:spcBef>
                <a:spcAft>
                  <a:spcPts val="0"/>
                </a:spcAft>
                <a:buClrTx/>
                <a:buSzTx/>
                <a:buFontTx/>
                <a:buNone/>
                <a:tabLst/>
                <a:defRPr/>
              </a:pPr>
              <a:t>‹#›</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11735460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0"/>
            <a:ext cx="3932237" cy="1600200"/>
          </a:xfrm>
        </p:spPr>
        <p:txBody>
          <a:bodyPr anchor="b"/>
          <a:lstStyle>
            <a:lvl1pPr>
              <a:defRPr sz="3192"/>
            </a:lvl1pPr>
          </a:lstStyle>
          <a:p>
            <a:r>
              <a:rPr lang="zh-CN" altLang="en-US"/>
              <a:t>单击此处编辑母版标题样式</a:t>
            </a:r>
          </a:p>
        </p:txBody>
      </p:sp>
      <p:sp>
        <p:nvSpPr>
          <p:cNvPr id="3" name="图片占位符 2"/>
          <p:cNvSpPr>
            <a:spLocks noGrp="1"/>
          </p:cNvSpPr>
          <p:nvPr>
            <p:ph type="pic" idx="1"/>
          </p:nvPr>
        </p:nvSpPr>
        <p:spPr>
          <a:xfrm>
            <a:off x="5183188" y="987427"/>
            <a:ext cx="6172200" cy="4873625"/>
          </a:xfrm>
        </p:spPr>
        <p:txBody>
          <a:bodyPr/>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endParaRPr lang="zh-CN" altLang="en-US"/>
          </a:p>
        </p:txBody>
      </p:sp>
      <p:sp>
        <p:nvSpPr>
          <p:cNvPr id="4" name="文本占位符 3"/>
          <p:cNvSpPr>
            <a:spLocks noGrp="1"/>
          </p:cNvSpPr>
          <p:nvPr>
            <p:ph type="body" sz="half" idx="2"/>
          </p:nvPr>
        </p:nvSpPr>
        <p:spPr>
          <a:xfrm>
            <a:off x="839789" y="2057400"/>
            <a:ext cx="3932237"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2114"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12114" rtl="0" eaLnBrk="1" fontAlgn="auto" latinLnBrk="0" hangingPunct="1">
                <a:lnSpc>
                  <a:spcPct val="100000"/>
                </a:lnSpc>
                <a:spcBef>
                  <a:spcPts val="0"/>
                </a:spcBef>
                <a:spcAft>
                  <a:spcPts val="0"/>
                </a:spcAft>
                <a:buClrTx/>
                <a:buSzTx/>
                <a:buFontTx/>
                <a:buNone/>
                <a:tabLst/>
                <a:defRPr/>
              </a:pPr>
              <a:t>2025/2/23</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页脚占位符 5"/>
          <p:cNvSpPr>
            <a:spLocks noGrp="1"/>
          </p:cNvSpPr>
          <p:nvPr>
            <p:ph type="ftr" sz="quarter" idx="11"/>
          </p:nvPr>
        </p:nvSpPr>
        <p:spPr/>
        <p: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7" name="灯片编号占位符 6"/>
          <p:cNvSpPr>
            <a:spLocks noGrp="1"/>
          </p:cNvSpPr>
          <p:nvPr>
            <p:ph type="sldNum" sz="quarter" idx="12"/>
          </p:nvPr>
        </p:nvSpPr>
        <p:spPr/>
        <p:txBody>
          <a:bodyPr/>
          <a:lstStyle/>
          <a:p>
            <a:pPr marL="0" marR="0" lvl="0" indent="0" algn="r" defTabSz="912114"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12114" rtl="0" eaLnBrk="1" fontAlgn="auto" latinLnBrk="0" hangingPunct="1">
                <a:lnSpc>
                  <a:spcPct val="100000"/>
                </a:lnSpc>
                <a:spcBef>
                  <a:spcPts val="0"/>
                </a:spcBef>
                <a:spcAft>
                  <a:spcPts val="0"/>
                </a:spcAft>
                <a:buClrTx/>
                <a:buSzTx/>
                <a:buFontTx/>
                <a:buNone/>
                <a:tabLst/>
                <a:defRPr/>
              </a:pPr>
              <a:t>‹#›</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8073606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2114"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12114" rtl="0" eaLnBrk="1" fontAlgn="auto" latinLnBrk="0" hangingPunct="1">
                <a:lnSpc>
                  <a:spcPct val="100000"/>
                </a:lnSpc>
                <a:spcBef>
                  <a:spcPts val="0"/>
                </a:spcBef>
                <a:spcAft>
                  <a:spcPts val="0"/>
                </a:spcAft>
                <a:buClrTx/>
                <a:buSzTx/>
                <a:buFontTx/>
                <a:buNone/>
                <a:tabLst/>
                <a:defRPr/>
              </a:pPr>
              <a:t>2025/2/23</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页脚占位符 4"/>
          <p:cNvSpPr>
            <a:spLocks noGrp="1"/>
          </p:cNvSpPr>
          <p:nvPr>
            <p:ph type="ftr" sz="quarter" idx="11"/>
          </p:nvPr>
        </p:nvSpPr>
        <p:spPr/>
        <p: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12114"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12114" rtl="0" eaLnBrk="1" fontAlgn="auto" latinLnBrk="0" hangingPunct="1">
                <a:lnSpc>
                  <a:spcPct val="100000"/>
                </a:lnSpc>
                <a:spcBef>
                  <a:spcPts val="0"/>
                </a:spcBef>
                <a:spcAft>
                  <a:spcPts val="0"/>
                </a:spcAft>
                <a:buClrTx/>
                <a:buSzTx/>
                <a:buFontTx/>
                <a:buNone/>
                <a:tabLst/>
                <a:defRPr/>
              </a:pPr>
              <a:t>‹#›</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4660380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2114"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12114" rtl="0" eaLnBrk="1" fontAlgn="auto" latinLnBrk="0" hangingPunct="1">
                <a:lnSpc>
                  <a:spcPct val="100000"/>
                </a:lnSpc>
                <a:spcBef>
                  <a:spcPts val="0"/>
                </a:spcBef>
                <a:spcAft>
                  <a:spcPts val="0"/>
                </a:spcAft>
                <a:buClrTx/>
                <a:buSzTx/>
                <a:buFontTx/>
                <a:buNone/>
                <a:tabLst/>
                <a:defRPr/>
              </a:pPr>
              <a:t>2025/2/23</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页脚占位符 4"/>
          <p:cNvSpPr>
            <a:spLocks noGrp="1"/>
          </p:cNvSpPr>
          <p:nvPr>
            <p:ph type="ftr" sz="quarter" idx="11"/>
          </p:nvPr>
        </p:nvSpPr>
        <p:spPr/>
        <p: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12114"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12114" rtl="0" eaLnBrk="1" fontAlgn="auto" latinLnBrk="0" hangingPunct="1">
                <a:lnSpc>
                  <a:spcPct val="100000"/>
                </a:lnSpc>
                <a:spcBef>
                  <a:spcPts val="0"/>
                </a:spcBef>
                <a:spcAft>
                  <a:spcPts val="0"/>
                </a:spcAft>
                <a:buClrTx/>
                <a:buSzTx/>
                <a:buFontTx/>
                <a:buNone/>
                <a:tabLst/>
                <a:defRPr/>
              </a:pPr>
              <a:t>‹#›</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27602357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2114" rtl="0" eaLnBrk="1" fontAlgn="auto" latinLnBrk="0" hangingPunct="1">
              <a:lnSpc>
                <a:spcPct val="100000"/>
              </a:lnSpc>
              <a:spcBef>
                <a:spcPts val="0"/>
              </a:spcBef>
              <a:spcAft>
                <a:spcPts val="0"/>
              </a:spcAft>
              <a:buClrTx/>
              <a:buSzTx/>
              <a:buFontTx/>
              <a:buNone/>
              <a:tabLst/>
              <a:defRPr/>
            </a:pPr>
            <a:endParaRPr kumimoji="0" 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2114" rtl="0" eaLnBrk="1" fontAlgn="auto" latinLnBrk="0" hangingPunct="1">
              <a:lnSpc>
                <a:spcPct val="100000"/>
              </a:lnSpc>
              <a:spcBef>
                <a:spcPts val="0"/>
              </a:spcBef>
              <a:spcAft>
                <a:spcPts val="0"/>
              </a:spcAft>
              <a:buClrTx/>
              <a:buSzTx/>
              <a:buFontTx/>
              <a:buNone/>
              <a:tabLst/>
              <a:defRPr/>
            </a:pPr>
            <a:fld id="{4F3CD71A-8AFA-457E-9CDB-42ECCDB38F41}" type="slidenum">
              <a:rPr kumimoji="0" 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12114" rtl="0" eaLnBrk="1" fontAlgn="auto" latinLnBrk="0" hangingPunct="1">
                <a:lnSpc>
                  <a:spcPct val="100000"/>
                </a:lnSpc>
                <a:spcBef>
                  <a:spcPts val="0"/>
                </a:spcBef>
                <a:spcAft>
                  <a:spcPts val="0"/>
                </a:spcAft>
                <a:buClrTx/>
                <a:buSzTx/>
                <a:buFontTx/>
                <a:buNone/>
                <a:tabLst/>
                <a:defRPr/>
              </a:pPr>
              <a:t>‹#›</a:t>
            </a:fld>
            <a:endParaRPr kumimoji="0" 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Tree>
    <p:extLst>
      <p:ext uri="{BB962C8B-B14F-4D97-AF65-F5344CB8AC3E}">
        <p14:creationId xmlns:p14="http://schemas.microsoft.com/office/powerpoint/2010/main" val="3537434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EE885-164C-40F5-8133-E1585FB6E65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FD9FC2-F85F-437E-8BF6-4370C1379AA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BA0878-71AF-4BE2-BF1F-4E655180FF5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C85CB8-EB0F-4358-8019-D41264EBD7D3}"/>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2/23/2025</a:t>
            </a:fld>
            <a:endParaRPr lang="en-US"/>
          </a:p>
        </p:txBody>
      </p:sp>
      <p:sp>
        <p:nvSpPr>
          <p:cNvPr id="6" name="Footer Placeholder 5">
            <a:extLst>
              <a:ext uri="{FF2B5EF4-FFF2-40B4-BE49-F238E27FC236}">
                <a16:creationId xmlns:a16="http://schemas.microsoft.com/office/drawing/2014/main" id="{D7F0585F-D2B8-42CD-9CED-4F5ABD6A8D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341914B-184F-4F6E-9EFC-A3628A15EB2A}"/>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748320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75C72-9690-436D-9B8C-4EECEE50CE2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3445A4B-27A1-4023-AD68-4937CB63D86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E89D51-7D50-4508-A868-2BBE07274ED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6813F2-677C-484D-8340-3B823209F31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81FCE4-F177-486F-B086-CE1C68EDF11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B1E26F-2830-4813-8A58-A1495A385A28}"/>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2/23/2025</a:t>
            </a:fld>
            <a:endParaRPr lang="en-US"/>
          </a:p>
        </p:txBody>
      </p:sp>
      <p:sp>
        <p:nvSpPr>
          <p:cNvPr id="8" name="Footer Placeholder 7">
            <a:extLst>
              <a:ext uri="{FF2B5EF4-FFF2-40B4-BE49-F238E27FC236}">
                <a16:creationId xmlns:a16="http://schemas.microsoft.com/office/drawing/2014/main" id="{532C5D4B-779B-48C3-A6E5-965CCE5A7F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F097A91-9AE3-40AC-8D6D-345C7D5118CB}"/>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403893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EBF30-106A-4A3C-96A3-9CBB1071D56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34B708B-4ED4-491C-A877-F9E407E6834F}"/>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2/23/2025</a:t>
            </a:fld>
            <a:endParaRPr lang="en-US"/>
          </a:p>
        </p:txBody>
      </p:sp>
      <p:sp>
        <p:nvSpPr>
          <p:cNvPr id="4" name="Footer Placeholder 3">
            <a:extLst>
              <a:ext uri="{FF2B5EF4-FFF2-40B4-BE49-F238E27FC236}">
                <a16:creationId xmlns:a16="http://schemas.microsoft.com/office/drawing/2014/main" id="{3F0BDF4A-E031-487B-A79E-571A1318CB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06A800E-A9BE-479C-BBF9-E42976FB5569}"/>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3321080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9E592F-794B-4B1C-A972-96015D841506}"/>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2/23/2025</a:t>
            </a:fld>
            <a:endParaRPr lang="en-US"/>
          </a:p>
        </p:txBody>
      </p:sp>
      <p:sp>
        <p:nvSpPr>
          <p:cNvPr id="3" name="Footer Placeholder 2">
            <a:extLst>
              <a:ext uri="{FF2B5EF4-FFF2-40B4-BE49-F238E27FC236}">
                <a16:creationId xmlns:a16="http://schemas.microsoft.com/office/drawing/2014/main" id="{60F4DCB5-5008-4555-BB94-D902AE4081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DC51DFD-77B0-4D98-9818-318C3CFEB9FA}"/>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3743586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2F6B0-2963-4762-BBCD-6AD41D97112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7A3188-9B14-4E15-94C5-E2986BA6CB0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29FAAC-709C-426F-8CCB-A82D0E18575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69B9AE-3DCC-4AF9-BB58-9E420BE854B5}"/>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2/23/2025</a:t>
            </a:fld>
            <a:endParaRPr lang="en-US"/>
          </a:p>
        </p:txBody>
      </p:sp>
      <p:sp>
        <p:nvSpPr>
          <p:cNvPr id="6" name="Footer Placeholder 5">
            <a:extLst>
              <a:ext uri="{FF2B5EF4-FFF2-40B4-BE49-F238E27FC236}">
                <a16:creationId xmlns:a16="http://schemas.microsoft.com/office/drawing/2014/main" id="{729069C3-B400-4780-884F-FA82E64D94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5168F29-C2CD-46F8-9052-7531523E9E5D}"/>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1112462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58F81-B90A-4150-879E-296F41FDB79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A92280-89AA-4541-888E-72DC8831EE8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275220-4B72-4243-BDD3-6DD42E72342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EDDC9B-0F53-4E54-A36F-AEF0FF9B09CA}"/>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2/23/2025</a:t>
            </a:fld>
            <a:endParaRPr lang="en-US"/>
          </a:p>
        </p:txBody>
      </p:sp>
      <p:sp>
        <p:nvSpPr>
          <p:cNvPr id="6" name="Footer Placeholder 5">
            <a:extLst>
              <a:ext uri="{FF2B5EF4-FFF2-40B4-BE49-F238E27FC236}">
                <a16:creationId xmlns:a16="http://schemas.microsoft.com/office/drawing/2014/main" id="{745BA54D-B630-4E95-AFAB-7049AB8FB8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BC4F46A-5669-4457-A219-7D0A35FF5748}"/>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323473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04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Picture 14" descr="A white circle with leaves and blue text&#10;&#10;Description automatically generated">
            <a:extLst>
              <a:ext uri="{FF2B5EF4-FFF2-40B4-BE49-F238E27FC236}">
                <a16:creationId xmlns:a16="http://schemas.microsoft.com/office/drawing/2014/main" id="{FBBF66C5-371D-20AB-36D5-82B96769699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36571" y="76789"/>
            <a:ext cx="1388293" cy="1388293"/>
          </a:xfrm>
          <a:prstGeom prst="rect">
            <a:avLst/>
          </a:prstGeom>
        </p:spPr>
      </p:pic>
    </p:spTree>
    <p:extLst>
      <p:ext uri="{BB962C8B-B14F-4D97-AF65-F5344CB8AC3E}">
        <p14:creationId xmlns:p14="http://schemas.microsoft.com/office/powerpoint/2010/main" val="7739686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197">
                <a:solidFill>
                  <a:schemeClr val="tx1">
                    <a:tint val="75000"/>
                  </a:schemeClr>
                </a:solidFill>
              </a:defRPr>
            </a:lvl1pPr>
          </a:lstStyle>
          <a:p>
            <a:pPr marL="0" marR="0" lvl="0" indent="0" algn="l" defTabSz="912114"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12114" rtl="0" eaLnBrk="1" fontAlgn="auto" latinLnBrk="0" hangingPunct="1">
                <a:lnSpc>
                  <a:spcPct val="100000"/>
                </a:lnSpc>
                <a:spcBef>
                  <a:spcPts val="0"/>
                </a:spcBef>
                <a:spcAft>
                  <a:spcPts val="0"/>
                </a:spcAft>
                <a:buClrTx/>
                <a:buSzTx/>
                <a:buFontTx/>
                <a:buNone/>
                <a:tabLst/>
                <a:defRPr/>
              </a:pPr>
              <a:t>2025/2/23</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197">
                <a:solidFill>
                  <a:schemeClr val="tx1">
                    <a:tint val="75000"/>
                  </a:schemeClr>
                </a:solidFill>
              </a:defRPr>
            </a:lvl1pP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197">
                <a:solidFill>
                  <a:schemeClr val="tx1">
                    <a:tint val="75000"/>
                  </a:schemeClr>
                </a:solidFill>
              </a:defRPr>
            </a:lvl1pPr>
          </a:lstStyle>
          <a:p>
            <a:pPr marL="0" marR="0" lvl="0" indent="0" algn="r" defTabSz="912114"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12114" rtl="0" eaLnBrk="1" fontAlgn="auto" latinLnBrk="0" hangingPunct="1">
                <a:lnSpc>
                  <a:spcPct val="100000"/>
                </a:lnSpc>
                <a:spcBef>
                  <a:spcPts val="0"/>
                </a:spcBef>
                <a:spcAft>
                  <a:spcPts val="0"/>
                </a:spcAft>
                <a:buClrTx/>
                <a:buSzTx/>
                <a:buFontTx/>
                <a:buNone/>
                <a:tabLst/>
                <a:defRPr/>
              </a:pPr>
              <a:t>‹#›</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Tree>
    <p:extLst>
      <p:ext uri="{BB962C8B-B14F-4D97-AF65-F5344CB8AC3E}">
        <p14:creationId xmlns:p14="http://schemas.microsoft.com/office/powerpoint/2010/main" val="29836794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2114" rtl="0" eaLnBrk="1" latinLnBrk="0" hangingPunct="1">
        <a:lnSpc>
          <a:spcPct val="90000"/>
        </a:lnSpc>
        <a:spcBef>
          <a:spcPct val="0"/>
        </a:spcBef>
        <a:buNone/>
        <a:defRPr sz="4389" kern="1200">
          <a:solidFill>
            <a:schemeClr val="tx1"/>
          </a:solidFill>
          <a:latin typeface="+mj-lt"/>
          <a:ea typeface="+mj-ea"/>
          <a:cs typeface="+mj-cs"/>
        </a:defRPr>
      </a:lvl1pPr>
    </p:titleStyle>
    <p:bodyStyle>
      <a:lvl1pPr marL="228029" indent="-228029" algn="l" defTabSz="912114" rtl="0" eaLnBrk="1" latinLnBrk="0" hangingPunct="1">
        <a:lnSpc>
          <a:spcPct val="90000"/>
        </a:lnSpc>
        <a:spcBef>
          <a:spcPts val="998"/>
        </a:spcBef>
        <a:buFont typeface="Arial" panose="020B0604020202020204" pitchFamily="34" charset="0"/>
        <a:buChar char="•"/>
        <a:defRPr sz="2793" kern="1200">
          <a:solidFill>
            <a:schemeClr val="tx1"/>
          </a:solidFill>
          <a:latin typeface="+mn-lt"/>
          <a:ea typeface="+mn-ea"/>
          <a:cs typeface="+mn-cs"/>
        </a:defRPr>
      </a:lvl1pPr>
      <a:lvl2pPr marL="684086" indent="-228029" algn="l" defTabSz="912114" rtl="0" eaLnBrk="1" latinLnBrk="0" hangingPunct="1">
        <a:lnSpc>
          <a:spcPct val="90000"/>
        </a:lnSpc>
        <a:spcBef>
          <a:spcPts val="499"/>
        </a:spcBef>
        <a:buFont typeface="Arial" panose="020B0604020202020204" pitchFamily="34" charset="0"/>
        <a:buChar char="•"/>
        <a:defRPr sz="2394" kern="1200">
          <a:solidFill>
            <a:schemeClr val="tx1"/>
          </a:solidFill>
          <a:latin typeface="+mn-lt"/>
          <a:ea typeface="+mn-ea"/>
          <a:cs typeface="+mn-cs"/>
        </a:defRPr>
      </a:lvl2pPr>
      <a:lvl3pPr marL="1140143" indent="-228029" algn="l" defTabSz="912114" rtl="0" eaLnBrk="1" latinLnBrk="0" hangingPunct="1">
        <a:lnSpc>
          <a:spcPct val="90000"/>
        </a:lnSpc>
        <a:spcBef>
          <a:spcPts val="499"/>
        </a:spcBef>
        <a:buFont typeface="Arial" panose="020B0604020202020204" pitchFamily="34" charset="0"/>
        <a:buChar char="•"/>
        <a:defRPr sz="1995" kern="1200">
          <a:solidFill>
            <a:schemeClr val="tx1"/>
          </a:solidFill>
          <a:latin typeface="+mn-lt"/>
          <a:ea typeface="+mn-ea"/>
          <a:cs typeface="+mn-cs"/>
        </a:defRPr>
      </a:lvl3pPr>
      <a:lvl4pPr marL="1596200"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4pPr>
      <a:lvl5pPr marL="2052257"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zh-CN"/>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4.xml"/><Relationship Id="rId1" Type="http://schemas.openxmlformats.org/officeDocument/2006/relationships/tags" Target="../tags/tag1.xml"/><Relationship Id="rId5" Type="http://schemas.openxmlformats.org/officeDocument/2006/relationships/image" Target="../media/image5.gif"/><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6.gif"/><Relationship Id="rId5" Type="http://schemas.microsoft.com/office/2007/relationships/hdphoto" Target="../media/hdphoto1.wdp"/><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97" y="8483"/>
            <a:ext cx="12161838" cy="6841034"/>
          </a:xfrm>
          <a:prstGeom prst="rect">
            <a:avLst/>
          </a:prstGeom>
        </p:spPr>
      </p:pic>
      <p:sp>
        <p:nvSpPr>
          <p:cNvPr id="7" name="Rectangle 5"/>
          <p:cNvSpPr>
            <a:spLocks noChangeArrowheads="1"/>
          </p:cNvSpPr>
          <p:nvPr/>
        </p:nvSpPr>
        <p:spPr bwMode="auto">
          <a:xfrm>
            <a:off x="3233837" y="4075434"/>
            <a:ext cx="5472827" cy="58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2114" rtl="0" eaLnBrk="1" fontAlgn="auto" latinLnBrk="0" hangingPunct="1">
              <a:lnSpc>
                <a:spcPct val="100000"/>
              </a:lnSpc>
              <a:spcBef>
                <a:spcPct val="50000"/>
              </a:spcBef>
              <a:spcAft>
                <a:spcPts val="0"/>
              </a:spcAft>
              <a:buClrTx/>
              <a:buSzTx/>
              <a:buFontTx/>
              <a:buNone/>
              <a:tabLst/>
              <a:defRPr/>
            </a:pPr>
            <a:r>
              <a:rPr kumimoji="0" lang="en-US" sz="3192" b="1" i="1" u="none" strike="noStrike" kern="1200" cap="none" spc="0" normalizeH="0" baseline="0" noProof="0" dirty="0">
                <a:ln>
                  <a:noFill/>
                </a:ln>
                <a:solidFill>
                  <a:srgbClr val="3333CC"/>
                </a:solidFill>
                <a:effectLst/>
                <a:uLnTx/>
                <a:uFillTx/>
                <a:latin typeface="Times New Roman" pitchFamily="18" charset="0"/>
                <a:cs typeface="Arial"/>
                <a:sym typeface="Arial"/>
              </a:rPr>
              <a:t>Giáo viên</a:t>
            </a:r>
            <a:r>
              <a:rPr kumimoji="0" lang="en-US" sz="3192" b="1" i="1" u="none" strike="noStrike" kern="1200" cap="none" spc="0" normalizeH="0" baseline="0" noProof="0">
                <a:ln>
                  <a:noFill/>
                </a:ln>
                <a:solidFill>
                  <a:srgbClr val="3333CC"/>
                </a:solidFill>
                <a:effectLst/>
                <a:uLnTx/>
                <a:uFillTx/>
                <a:latin typeface="Times New Roman" pitchFamily="18" charset="0"/>
                <a:cs typeface="Arial"/>
                <a:sym typeface="Arial"/>
              </a:rPr>
              <a:t>: Trịnh Thị Mơ</a:t>
            </a:r>
            <a:endParaRPr kumimoji="0" lang="en-US" sz="3192" b="1" i="1" u="none" strike="noStrike" kern="1200" cap="none" spc="0" normalizeH="0" baseline="0" noProof="0" dirty="0">
              <a:ln>
                <a:noFill/>
              </a:ln>
              <a:solidFill>
                <a:srgbClr val="3333CC"/>
              </a:solidFill>
              <a:effectLst/>
              <a:uLnTx/>
              <a:uFillTx/>
              <a:latin typeface="Times New Roman" pitchFamily="18" charset="0"/>
              <a:cs typeface="Arial"/>
              <a:sym typeface="Arial"/>
            </a:endParaRPr>
          </a:p>
        </p:txBody>
      </p:sp>
      <p:sp>
        <p:nvSpPr>
          <p:cNvPr id="8" name="Rectangle 6"/>
          <p:cNvSpPr>
            <a:spLocks noChangeArrowheads="1"/>
          </p:cNvSpPr>
          <p:nvPr/>
        </p:nvSpPr>
        <p:spPr bwMode="auto">
          <a:xfrm>
            <a:off x="746959" y="1952570"/>
            <a:ext cx="10688714"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FF0000"/>
                </a:solidFill>
                <a:effectLst/>
                <a:uLnTx/>
                <a:uFillTx/>
                <a:latin typeface="Times New Roman" pitchFamily="18" charset="0"/>
                <a:cs typeface="Times New Roman" pitchFamily="18" charset="0"/>
                <a:sym typeface="Arial"/>
              </a:rPr>
              <a:t>MÔN: </a:t>
            </a:r>
            <a:r>
              <a:rPr kumimoji="0" lang="en-US" sz="6600" b="1" i="0" u="none" strike="noStrike" kern="1200" cap="none" spc="0" normalizeH="0" baseline="0" noProof="0" smtClean="0">
                <a:ln>
                  <a:noFill/>
                </a:ln>
                <a:solidFill>
                  <a:srgbClr val="FF0000"/>
                </a:solidFill>
                <a:effectLst/>
                <a:uLnTx/>
                <a:uFillTx/>
                <a:latin typeface="Times New Roman" pitchFamily="18" charset="0"/>
                <a:cs typeface="Times New Roman" pitchFamily="18" charset="0"/>
                <a:sym typeface="Arial"/>
              </a:rPr>
              <a:t>TOÁN</a:t>
            </a:r>
            <a:endParaRPr kumimoji="0" lang="en-US" sz="66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sym typeface="Arial"/>
            </a:endParaRPr>
          </a:p>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smtClean="0">
                <a:ln>
                  <a:noFill/>
                </a:ln>
                <a:solidFill>
                  <a:srgbClr val="7030A0"/>
                </a:solidFill>
                <a:effectLst/>
                <a:uLnTx/>
                <a:uFillTx/>
                <a:latin typeface="Times New Roman" pitchFamily="18" charset="0"/>
                <a:cs typeface="Times New Roman" pitchFamily="18" charset="0"/>
                <a:sym typeface="Arial"/>
              </a:rPr>
              <a:t>BÀI 49: DÃY SỐ LIỆU THỐNG KÊ (T2)</a:t>
            </a:r>
            <a:endParaRPr kumimoji="0" lang="en-US" sz="40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sym typeface="Arial"/>
            </a:endParaRPr>
          </a:p>
        </p:txBody>
      </p:sp>
      <p:sp>
        <p:nvSpPr>
          <p:cNvPr id="9" name="Rectangle 6"/>
          <p:cNvSpPr>
            <a:spLocks noChangeArrowheads="1"/>
          </p:cNvSpPr>
          <p:nvPr/>
        </p:nvSpPr>
        <p:spPr bwMode="auto">
          <a:xfrm>
            <a:off x="1209848" y="48335"/>
            <a:ext cx="9802268" cy="162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2793" b="1" i="0" u="none" strike="noStrike" kern="1200" cap="none" spc="0" normalizeH="0" baseline="0" noProof="0">
                <a:ln>
                  <a:noFill/>
                </a:ln>
                <a:solidFill>
                  <a:prstClr val="black"/>
                </a:solidFill>
                <a:effectLst/>
                <a:uLnTx/>
                <a:uFillTx/>
                <a:latin typeface="Times New Roman" pitchFamily="18" charset="0"/>
                <a:cs typeface="Times New Roman" pitchFamily="18" charset="0"/>
                <a:sym typeface="Arial"/>
              </a:rPr>
              <a:t>TRƯỜNG TIỂU HỌC QUANG TRUNG</a:t>
            </a:r>
          </a:p>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2394" b="1" i="0" u="none" strike="noStrike" kern="1200" cap="none" spc="0" normalizeH="0" baseline="0" noProof="0">
                <a:ln>
                  <a:noFill/>
                </a:ln>
                <a:solidFill>
                  <a:prstClr val="black"/>
                </a:solidFill>
                <a:effectLst/>
                <a:uLnTx/>
                <a:uFillTx/>
                <a:latin typeface="Times New Roman" pitchFamily="18" charset="0"/>
                <a:cs typeface="Times New Roman" pitchFamily="18" charset="0"/>
                <a:sym typeface="Arial"/>
              </a:rPr>
              <a:t>Sách kết nối tri thức với cuộc sống – Lớp 4</a:t>
            </a:r>
            <a:endParaRPr kumimoji="0" lang="en-US" sz="2394"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endParaRPr>
          </a:p>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2394" b="1" i="0" u="none" strike="noStrike" kern="1200" cap="none" spc="0" normalizeH="0" baseline="0" noProof="0">
                <a:ln>
                  <a:noFill/>
                </a:ln>
                <a:solidFill>
                  <a:prstClr val="black"/>
                </a:solidFill>
                <a:effectLst/>
                <a:uLnTx/>
                <a:uFillTx/>
                <a:latin typeface="Times New Roman" pitchFamily="18" charset="0"/>
                <a:cs typeface="Times New Roman" pitchFamily="18" charset="0"/>
                <a:sym typeface="Arial"/>
              </a:rPr>
              <a:t> Năm học 2024-2025</a:t>
            </a:r>
            <a:endParaRPr kumimoji="0" lang="en-US" sz="2394"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endParaRPr>
          </a:p>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2394"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panose="05000000000000000000" pitchFamily="2" charset="2"/>
              </a:rPr>
              <a:t></a:t>
            </a:r>
            <a:endParaRPr kumimoji="0" lang="en-US" sz="2394" b="0"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endParaRPr>
          </a:p>
        </p:txBody>
      </p:sp>
      <p:pic>
        <p:nvPicPr>
          <p:cNvPr id="10" name="Picture 8" descr="xmaslight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3214985" y="3232238"/>
            <a:ext cx="6765022" cy="31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xmaslight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8648656" y="3309321"/>
            <a:ext cx="6765022" cy="31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1212029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11143"/>
          <a:stretch/>
        </p:blipFill>
        <p:spPr>
          <a:xfrm>
            <a:off x="0" y="0"/>
            <a:ext cx="12187646" cy="6858000"/>
          </a:xfrm>
          <a:prstGeom prst="rect">
            <a:avLst/>
          </a:prstGeom>
        </p:spPr>
      </p:pic>
      <p:pic>
        <p:nvPicPr>
          <p:cNvPr id="31" name="Picture 30"/>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264" b="92491" l="49608" r="97398">
                        <a14:foregroundMark x1="72325" y1="48327" x2="69888" y2="48773"/>
                        <a14:foregroundMark x1="71541" y1="46022" x2="72986" y2="50409"/>
                        <a14:foregroundMark x1="58819" y1="30112" x2="57786" y2="30112"/>
                        <a14:foregroundMark x1="58695" y1="21190" x2="58571" y2="21190"/>
                        <a14:foregroundMark x1="63651" y1="44387" x2="63775" y2="44387"/>
                        <a14:foregroundMark x1="93267" y1="46691" x2="93267" y2="46691"/>
                        <a14:foregroundMark x1="91161" y1="60000" x2="91161" y2="60000"/>
                        <a14:backgroundMark x1="64808" y1="81784" x2="66749" y2="89740"/>
                      </a14:backgroundRemoval>
                    </a14:imgEffect>
                  </a14:imgLayer>
                </a14:imgProps>
              </a:ext>
              <a:ext uri="{28A0092B-C50C-407E-A947-70E740481C1C}">
                <a14:useLocalDpi xmlns:a14="http://schemas.microsoft.com/office/drawing/2010/main" val="0"/>
              </a:ext>
            </a:extLst>
          </a:blip>
          <a:srcRect l="49481" b="4914"/>
          <a:stretch/>
        </p:blipFill>
        <p:spPr>
          <a:xfrm flipH="1">
            <a:off x="-564005" y="1485932"/>
            <a:ext cx="5593430" cy="5848870"/>
          </a:xfrm>
          <a:prstGeom prst="rect">
            <a:avLst/>
          </a:prstGeom>
        </p:spPr>
      </p:pic>
      <p:pic>
        <p:nvPicPr>
          <p:cNvPr id="32" name="Pictur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777025">
            <a:off x="9644501" y="996535"/>
            <a:ext cx="2278967" cy="2655107"/>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822975" flipH="1">
            <a:off x="2873176" y="238134"/>
            <a:ext cx="2449008" cy="2853213"/>
          </a:xfrm>
          <a:prstGeom prst="rect">
            <a:avLst/>
          </a:prstGeom>
        </p:spPr>
      </p:pic>
      <p:grpSp>
        <p:nvGrpSpPr>
          <p:cNvPr id="34" name="Group 13">
            <a:extLst>
              <a:ext uri="{FF2B5EF4-FFF2-40B4-BE49-F238E27FC236}">
                <a16:creationId xmlns:a16="http://schemas.microsoft.com/office/drawing/2014/main" id="{301656F5-16F9-DB65-E562-7F765D6CBCE9}"/>
              </a:ext>
            </a:extLst>
          </p:cNvPr>
          <p:cNvGrpSpPr/>
          <p:nvPr/>
        </p:nvGrpSpPr>
        <p:grpSpPr>
          <a:xfrm>
            <a:off x="2745767" y="577681"/>
            <a:ext cx="8493812" cy="3505173"/>
            <a:chOff x="4133327" y="8204395"/>
            <a:chExt cx="7210038" cy="3505173"/>
          </a:xfrm>
        </p:grpSpPr>
        <p:sp>
          <p:nvSpPr>
            <p:cNvPr id="35" name="TextBox 34">
              <a:extLst>
                <a:ext uri="{FF2B5EF4-FFF2-40B4-BE49-F238E27FC236}">
                  <a16:creationId xmlns:a16="http://schemas.microsoft.com/office/drawing/2014/main" id="{B55AA3F5-C4FB-70ED-8C94-C8E64BCDAE25}"/>
                </a:ext>
              </a:extLst>
            </p:cNvPr>
            <p:cNvSpPr txBox="1"/>
            <p:nvPr/>
          </p:nvSpPr>
          <p:spPr>
            <a:xfrm>
              <a:off x="4149463" y="8204395"/>
              <a:ext cx="7193902" cy="3492816"/>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9000" b="1" i="0" u="none" strike="noStrike" kern="1200" cap="none" spc="0" normalizeH="0" baseline="0" noProof="0" dirty="0">
                  <a:ln w="330200">
                    <a:solidFill>
                      <a:prstClr val="white"/>
                    </a:solidFill>
                    <a:prstDash val="solid"/>
                  </a:ln>
                  <a:solidFill>
                    <a:srgbClr val="5B9BD5"/>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TẠM BIỆT VÀ HẸN GẶP LẠI</a:t>
              </a:r>
            </a:p>
          </p:txBody>
        </p:sp>
        <p:sp>
          <p:nvSpPr>
            <p:cNvPr id="36" name="TextBox 35">
              <a:extLst>
                <a:ext uri="{FF2B5EF4-FFF2-40B4-BE49-F238E27FC236}">
                  <a16:creationId xmlns:a16="http://schemas.microsoft.com/office/drawing/2014/main" id="{9B1286A7-6E0B-B245-E4B8-3BB61263C926}"/>
                </a:ext>
              </a:extLst>
            </p:cNvPr>
            <p:cNvSpPr txBox="1"/>
            <p:nvPr/>
          </p:nvSpPr>
          <p:spPr>
            <a:xfrm>
              <a:off x="4133327" y="8216752"/>
              <a:ext cx="7193902" cy="3492816"/>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9000" b="1" i="0" u="none" strike="noStrike" kern="1200" cap="none" spc="0" normalizeH="0" baseline="0" noProof="0" dirty="0">
                  <a:ln w="28575">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T</a:t>
              </a:r>
              <a:r>
                <a:rPr kumimoji="0" lang="en-US" sz="9000" b="1" i="0" u="none" strike="noStrike" kern="1200" cap="none" spc="0" normalizeH="0" baseline="0" noProof="0" dirty="0">
                  <a:ln w="28575">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Ạ</a:t>
              </a:r>
              <a:r>
                <a:rPr kumimoji="0" lang="en-US" sz="9000" b="1" i="0" u="none" strike="noStrike" kern="1200" cap="none" spc="0" normalizeH="0" baseline="0" noProof="0" dirty="0">
                  <a:ln w="28575">
                    <a:solidFill>
                      <a:srgbClr val="002060"/>
                    </a:solidFill>
                    <a:prstDash val="solid"/>
                  </a:ln>
                  <a:solidFill>
                    <a:srgbClr val="FF9999"/>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M</a:t>
              </a:r>
              <a:r>
                <a:rPr kumimoji="0" lang="en-US" sz="9000" b="1" i="0" u="none" strike="noStrike" kern="1200" cap="none" spc="0" normalizeH="0" baseline="0" noProof="0" dirty="0">
                  <a:ln w="28575">
                    <a:solidFill>
                      <a:srgbClr val="002060"/>
                    </a:solidFill>
                    <a:prstDash val="solid"/>
                  </a:ln>
                  <a:solidFill>
                    <a:srgbClr val="5B9BD5"/>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 </a:t>
              </a:r>
              <a:r>
                <a:rPr kumimoji="0" lang="en-US" sz="9000" b="1" i="0" u="none" strike="noStrike" kern="1200" cap="none" spc="0" normalizeH="0" baseline="0" noProof="0" dirty="0">
                  <a:ln w="28575">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B</a:t>
              </a:r>
              <a:r>
                <a:rPr kumimoji="0" lang="en-US" sz="9000" b="1" i="0" u="none" strike="noStrike" kern="1200" cap="none" spc="0" normalizeH="0" baseline="0" noProof="0" dirty="0">
                  <a:ln w="28575">
                    <a:solidFill>
                      <a:srgbClr val="002060"/>
                    </a:solidFill>
                    <a:prstDash val="solid"/>
                  </a:ln>
                  <a:solidFill>
                    <a:srgbClr val="FF9999"/>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I</a:t>
              </a:r>
              <a:r>
                <a:rPr kumimoji="0" lang="en-US" sz="9000" b="1" i="0" u="none" strike="noStrike" kern="1200" cap="none" spc="0" normalizeH="0" baseline="0" noProof="0" dirty="0">
                  <a:ln w="28575">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Ệ</a:t>
              </a:r>
              <a:r>
                <a:rPr kumimoji="0" lang="en-US" sz="9000" b="1" i="0" u="none" strike="noStrike" kern="1200" cap="none" spc="0" normalizeH="0" baseline="0" noProof="0" dirty="0">
                  <a:ln w="28575">
                    <a:solidFill>
                      <a:srgbClr val="002060"/>
                    </a:solidFill>
                    <a:prstDash val="solid"/>
                  </a:ln>
                  <a:solidFill>
                    <a:srgbClr val="FFCC66"/>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T </a:t>
              </a:r>
              <a:r>
                <a:rPr kumimoji="0" lang="en-US" sz="9000" b="1" i="0" u="none" strike="noStrike" kern="1200" cap="none" spc="0" normalizeH="0" baseline="0" noProof="0" dirty="0">
                  <a:ln w="28575">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V</a:t>
              </a:r>
              <a:r>
                <a:rPr kumimoji="0" lang="en-US" sz="9000" b="1" i="0" u="none" strike="noStrike" kern="1200" cap="none" spc="0" normalizeH="0" baseline="0" noProof="0" dirty="0">
                  <a:ln w="28575">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À</a:t>
              </a:r>
              <a:r>
                <a:rPr kumimoji="0" lang="en-US" sz="9000" b="1" i="0" u="none" strike="noStrike" kern="1200" cap="none" spc="0" normalizeH="0" baseline="0" noProof="0" dirty="0">
                  <a:ln w="28575">
                    <a:solidFill>
                      <a:srgbClr val="002060"/>
                    </a:solidFill>
                    <a:prstDash val="solid"/>
                  </a:ln>
                  <a:solidFill>
                    <a:srgbClr val="5B9BD5"/>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 </a:t>
              </a:r>
              <a:r>
                <a:rPr kumimoji="0" lang="en-US" sz="9000" b="1" i="0" u="none" strike="noStrike" kern="1200" cap="none" spc="0" normalizeH="0" baseline="0" noProof="0" dirty="0">
                  <a:ln w="28575">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H</a:t>
              </a:r>
              <a:r>
                <a:rPr kumimoji="0" lang="en-US" sz="9000" b="1" i="0" u="none" strike="noStrike" kern="1200" cap="none" spc="0" normalizeH="0" baseline="0" noProof="0" dirty="0">
                  <a:ln w="28575">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Ẹ</a:t>
              </a:r>
              <a:r>
                <a:rPr kumimoji="0" lang="en-US" sz="9000" b="1" i="0" u="none" strike="noStrike" kern="1200" cap="none" spc="0" normalizeH="0" baseline="0" noProof="0" dirty="0">
                  <a:ln w="28575">
                    <a:solidFill>
                      <a:srgbClr val="002060"/>
                    </a:solidFill>
                    <a:prstDash val="solid"/>
                  </a:ln>
                  <a:solidFill>
                    <a:srgbClr val="FFCC66"/>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N </a:t>
              </a:r>
              <a:r>
                <a:rPr kumimoji="0" lang="en-US" sz="9000" b="1" i="0" u="none" strike="noStrike" kern="1200" cap="none" spc="0" normalizeH="0" baseline="0" noProof="0" dirty="0">
                  <a:ln w="28575">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G</a:t>
              </a:r>
              <a:r>
                <a:rPr kumimoji="0" lang="en-US" sz="9000" b="1" i="0" u="none" strike="noStrike" kern="1200" cap="none" spc="0" normalizeH="0" baseline="0" noProof="0" dirty="0">
                  <a:ln w="28575">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Ặ</a:t>
              </a:r>
              <a:r>
                <a:rPr kumimoji="0" lang="en-US" sz="9000" b="1" i="0" u="none" strike="noStrike" kern="1200" cap="none" spc="0" normalizeH="0" baseline="0" noProof="0" dirty="0">
                  <a:ln w="28575">
                    <a:solidFill>
                      <a:srgbClr val="002060"/>
                    </a:solidFill>
                    <a:prstDash val="solid"/>
                  </a:ln>
                  <a:solidFill>
                    <a:srgbClr val="FF9999"/>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P</a:t>
              </a:r>
              <a:r>
                <a:rPr kumimoji="0" lang="en-US" sz="9000" b="1" i="0" u="none" strike="noStrike" kern="1200" cap="none" spc="0" normalizeH="0" baseline="0" noProof="0" dirty="0">
                  <a:ln w="28575">
                    <a:solidFill>
                      <a:srgbClr val="002060"/>
                    </a:solidFill>
                    <a:prstDash val="solid"/>
                  </a:ln>
                  <a:solidFill>
                    <a:srgbClr val="5B9BD5"/>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 </a:t>
              </a:r>
              <a:r>
                <a:rPr kumimoji="0" lang="en-US" sz="9000" b="1" i="0" u="none" strike="noStrike" kern="1200" cap="none" spc="0" normalizeH="0" baseline="0" noProof="0" dirty="0">
                  <a:ln w="28575">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L</a:t>
              </a:r>
              <a:r>
                <a:rPr kumimoji="0" lang="en-US" sz="9000" b="1" i="0" u="none" strike="noStrike" kern="1200" cap="none" spc="0" normalizeH="0" baseline="0" noProof="0" dirty="0">
                  <a:ln w="28575">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Ạ</a:t>
              </a:r>
              <a:r>
                <a:rPr kumimoji="0" lang="en-US" sz="9000" b="1" i="0" u="none" strike="noStrike" kern="1200" cap="none" spc="0" normalizeH="0" baseline="0" noProof="0" dirty="0">
                  <a:ln w="28575">
                    <a:solidFill>
                      <a:srgbClr val="002060"/>
                    </a:solidFill>
                    <a:prstDash val="solid"/>
                  </a:ln>
                  <a:solidFill>
                    <a:srgbClr val="FFCC66"/>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I </a:t>
              </a:r>
            </a:p>
          </p:txBody>
        </p:sp>
      </p:grpSp>
    </p:spTree>
    <p:extLst>
      <p:ext uri="{BB962C8B-B14F-4D97-AF65-F5344CB8AC3E}">
        <p14:creationId xmlns:p14="http://schemas.microsoft.com/office/powerpoint/2010/main" val="259665364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1"/>
                                        </p:tgtEl>
                                        <p:attrNameLst>
                                          <p:attrName>r</p:attrName>
                                        </p:attrNameLst>
                                      </p:cBhvr>
                                    </p:animRot>
                                    <p:animRot by="-240000">
                                      <p:cBhvr>
                                        <p:cTn id="7" dur="200" fill="hold">
                                          <p:stCondLst>
                                            <p:cond delay="200"/>
                                          </p:stCondLst>
                                        </p:cTn>
                                        <p:tgtEl>
                                          <p:spTgt spid="31"/>
                                        </p:tgtEl>
                                        <p:attrNameLst>
                                          <p:attrName>r</p:attrName>
                                        </p:attrNameLst>
                                      </p:cBhvr>
                                    </p:animRot>
                                    <p:animRot by="240000">
                                      <p:cBhvr>
                                        <p:cTn id="8" dur="200" fill="hold">
                                          <p:stCondLst>
                                            <p:cond delay="400"/>
                                          </p:stCondLst>
                                        </p:cTn>
                                        <p:tgtEl>
                                          <p:spTgt spid="31"/>
                                        </p:tgtEl>
                                        <p:attrNameLst>
                                          <p:attrName>r</p:attrName>
                                        </p:attrNameLst>
                                      </p:cBhvr>
                                    </p:animRot>
                                    <p:animRot by="-240000">
                                      <p:cBhvr>
                                        <p:cTn id="9" dur="200" fill="hold">
                                          <p:stCondLst>
                                            <p:cond delay="600"/>
                                          </p:stCondLst>
                                        </p:cTn>
                                        <p:tgtEl>
                                          <p:spTgt spid="31"/>
                                        </p:tgtEl>
                                        <p:attrNameLst>
                                          <p:attrName>r</p:attrName>
                                        </p:attrNameLst>
                                      </p:cBhvr>
                                    </p:animRot>
                                    <p:animRot by="120000">
                                      <p:cBhvr>
                                        <p:cTn id="10" dur="200" fill="hold">
                                          <p:stCondLst>
                                            <p:cond delay="800"/>
                                          </p:stCondLst>
                                        </p:cTn>
                                        <p:tgtEl>
                                          <p:spTgt spid="31"/>
                                        </p:tgtEl>
                                        <p:attrNameLst>
                                          <p:attrName>r</p:attrName>
                                        </p:attrNameLst>
                                      </p:cBhvr>
                                    </p:animRot>
                                  </p:childTnLst>
                                </p:cTn>
                              </p:par>
                              <p:par>
                                <p:cTn id="11" presetID="1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7" presetClass="entr" presetSubtype="1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2" name="applause.wav"/>
                                        </p:tgtEl>
                                      </p:cMediaNode>
                                    </p:audio>
                                  </p:subTnLst>
                                </p:cTn>
                              </p:par>
                              <p:par>
                                <p:cTn id="21" presetID="26" presetClass="emph" presetSubtype="0" repeatCount="indefinite" fill="hold" nodeType="withEffect">
                                  <p:stCondLst>
                                    <p:cond delay="0"/>
                                  </p:stCondLst>
                                  <p:childTnLst>
                                    <p:animEffect transition="out" filter="fade">
                                      <p:cBhvr>
                                        <p:cTn id="22" dur="500" tmFilter="0, 0; .2, .5; .8, .5; 1, 0"/>
                                        <p:tgtEl>
                                          <p:spTgt spid="34"/>
                                        </p:tgtEl>
                                      </p:cBhvr>
                                    </p:animEffect>
                                    <p:animScale>
                                      <p:cBhvr>
                                        <p:cTn id="23" dur="250" autoRev="1" fill="hold"/>
                                        <p:tgtEl>
                                          <p:spTgt spid="3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ình ảnh 3">
            <a:extLst>
              <a:ext uri="{FF2B5EF4-FFF2-40B4-BE49-F238E27FC236}">
                <a16:creationId xmlns:a16="http://schemas.microsoft.com/office/drawing/2014/main" id="{ECBD5CC5-4741-73CA-53CB-9F78E89E2BD8}"/>
              </a:ext>
            </a:extLst>
          </p:cNvPr>
          <p:cNvPicPr>
            <a:picLocks noChangeAspect="1"/>
          </p:cNvPicPr>
          <p:nvPr/>
        </p:nvPicPr>
        <p:blipFill>
          <a:blip r:embed="rId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FF9AD6B5-E62C-F320-7645-C121FB3FEFEA}"/>
              </a:ext>
            </a:extLst>
          </p:cNvPr>
          <p:cNvPicPr>
            <a:picLocks noChangeAspect="1"/>
          </p:cNvPicPr>
          <p:nvPr/>
        </p:nvPicPr>
        <p:blipFill>
          <a:blip r:embed="rId3"/>
          <a:stretch>
            <a:fillRect/>
          </a:stretch>
        </p:blipFill>
        <p:spPr>
          <a:xfrm>
            <a:off x="2901309" y="85725"/>
            <a:ext cx="7368806" cy="7658100"/>
          </a:xfrm>
          <a:prstGeom prst="rect">
            <a:avLst/>
          </a:prstGeom>
        </p:spPr>
      </p:pic>
    </p:spTree>
    <p:extLst>
      <p:ext uri="{BB962C8B-B14F-4D97-AF65-F5344CB8AC3E}">
        <p14:creationId xmlns:p14="http://schemas.microsoft.com/office/powerpoint/2010/main" val="75802463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2311" b="5420"/>
          <a:stretch/>
        </p:blipFill>
        <p:spPr>
          <a:xfrm>
            <a:off x="0" y="-13063"/>
            <a:ext cx="12192000" cy="6871063"/>
          </a:xfrm>
          <a:prstGeom prst="rect">
            <a:avLst/>
          </a:prstGeom>
        </p:spPr>
      </p:pic>
      <p:sp>
        <p:nvSpPr>
          <p:cNvPr id="10" name="Hình chữ nhật: Góc Tròn 6">
            <a:extLst>
              <a:ext uri="{FF2B5EF4-FFF2-40B4-BE49-F238E27FC236}">
                <a16:creationId xmlns:a16="http://schemas.microsoft.com/office/drawing/2014/main" id="{5EDA13FA-52E6-BE1A-FEDF-A2A8F414FB17}"/>
              </a:ext>
            </a:extLst>
          </p:cNvPr>
          <p:cNvSpPr/>
          <p:nvPr/>
        </p:nvSpPr>
        <p:spPr>
          <a:xfrm>
            <a:off x="304760" y="186290"/>
            <a:ext cx="11556314" cy="6414446"/>
          </a:xfrm>
          <a:custGeom>
            <a:avLst/>
            <a:gdLst>
              <a:gd name="connsiteX0" fmla="*/ 0 w 11556314"/>
              <a:gd name="connsiteY0" fmla="*/ 1069096 h 6414446"/>
              <a:gd name="connsiteX1" fmla="*/ 1069096 w 11556314"/>
              <a:gd name="connsiteY1" fmla="*/ 0 h 6414446"/>
              <a:gd name="connsiteX2" fmla="*/ 10487218 w 11556314"/>
              <a:gd name="connsiteY2" fmla="*/ 0 h 6414446"/>
              <a:gd name="connsiteX3" fmla="*/ 11556314 w 11556314"/>
              <a:gd name="connsiteY3" fmla="*/ 1069096 h 6414446"/>
              <a:gd name="connsiteX4" fmla="*/ 11556314 w 11556314"/>
              <a:gd name="connsiteY4" fmla="*/ 5345350 h 6414446"/>
              <a:gd name="connsiteX5" fmla="*/ 10487218 w 11556314"/>
              <a:gd name="connsiteY5" fmla="*/ 6414446 h 6414446"/>
              <a:gd name="connsiteX6" fmla="*/ 1069096 w 11556314"/>
              <a:gd name="connsiteY6" fmla="*/ 6414446 h 6414446"/>
              <a:gd name="connsiteX7" fmla="*/ 0 w 11556314"/>
              <a:gd name="connsiteY7" fmla="*/ 5345350 h 6414446"/>
              <a:gd name="connsiteX8" fmla="*/ 0 w 11556314"/>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6314" h="6414446" fill="none" extrusionOk="0">
                <a:moveTo>
                  <a:pt x="0" y="1069096"/>
                </a:moveTo>
                <a:cubicBezTo>
                  <a:pt x="-19542" y="479866"/>
                  <a:pt x="461855" y="95376"/>
                  <a:pt x="1069096" y="0"/>
                </a:cubicBezTo>
                <a:cubicBezTo>
                  <a:pt x="2988959" y="77600"/>
                  <a:pt x="8507000" y="-27269"/>
                  <a:pt x="10487218" y="0"/>
                </a:cubicBezTo>
                <a:cubicBezTo>
                  <a:pt x="11148293" y="-93171"/>
                  <a:pt x="11665898" y="510911"/>
                  <a:pt x="11556314" y="1069096"/>
                </a:cubicBezTo>
                <a:cubicBezTo>
                  <a:pt x="11665314" y="2536417"/>
                  <a:pt x="11478105" y="4353943"/>
                  <a:pt x="11556314" y="5345350"/>
                </a:cubicBezTo>
                <a:cubicBezTo>
                  <a:pt x="11544449" y="5931154"/>
                  <a:pt x="11008778" y="6444826"/>
                  <a:pt x="10487218" y="6414446"/>
                </a:cubicBezTo>
                <a:cubicBezTo>
                  <a:pt x="6105933" y="6463623"/>
                  <a:pt x="3404006" y="6291744"/>
                  <a:pt x="1069096" y="6414446"/>
                </a:cubicBezTo>
                <a:cubicBezTo>
                  <a:pt x="471191" y="6471737"/>
                  <a:pt x="-69188" y="5995367"/>
                  <a:pt x="0" y="5345350"/>
                </a:cubicBezTo>
                <a:cubicBezTo>
                  <a:pt x="47022" y="3923570"/>
                  <a:pt x="104569" y="2292304"/>
                  <a:pt x="0" y="1069096"/>
                </a:cubicBezTo>
                <a:close/>
              </a:path>
              <a:path w="11556314" h="6414446" stroke="0" extrusionOk="0">
                <a:moveTo>
                  <a:pt x="0" y="1069096"/>
                </a:moveTo>
                <a:cubicBezTo>
                  <a:pt x="32307" y="474958"/>
                  <a:pt x="522525" y="-2928"/>
                  <a:pt x="1069096" y="0"/>
                </a:cubicBezTo>
                <a:cubicBezTo>
                  <a:pt x="3625564" y="-129276"/>
                  <a:pt x="7944635" y="-77778"/>
                  <a:pt x="10487218" y="0"/>
                </a:cubicBezTo>
                <a:cubicBezTo>
                  <a:pt x="11059960" y="-56436"/>
                  <a:pt x="11540584" y="569352"/>
                  <a:pt x="11556314" y="1069096"/>
                </a:cubicBezTo>
                <a:cubicBezTo>
                  <a:pt x="11637913" y="1542640"/>
                  <a:pt x="11710614" y="3696807"/>
                  <a:pt x="11556314" y="5345350"/>
                </a:cubicBezTo>
                <a:cubicBezTo>
                  <a:pt x="11603077" y="6034414"/>
                  <a:pt x="11046164" y="6425151"/>
                  <a:pt x="10487218" y="6414446"/>
                </a:cubicBezTo>
                <a:cubicBezTo>
                  <a:pt x="8839387" y="6458666"/>
                  <a:pt x="4582110"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accent4">
                <a:lumMod val="60000"/>
                <a:lumOff val="4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TextBox 11">
            <a:extLst>
              <a:ext uri="{FF2B5EF4-FFF2-40B4-BE49-F238E27FC236}">
                <a16:creationId xmlns:a16="http://schemas.microsoft.com/office/drawing/2014/main" id="{26DA287F-80C3-BFDD-2792-4403BD97486B}"/>
              </a:ext>
            </a:extLst>
          </p:cNvPr>
          <p:cNvSpPr txBox="1"/>
          <p:nvPr/>
        </p:nvSpPr>
        <p:spPr>
          <a:xfrm>
            <a:off x="1409699" y="332578"/>
            <a:ext cx="9959971" cy="1815882"/>
          </a:xfrm>
          <a:prstGeom prst="rect">
            <a:avLst/>
          </a:prstGeom>
          <a:noFill/>
        </p:spPr>
        <p:txBody>
          <a:bodyPr wrap="square" rtlCol="0">
            <a:spAutoFit/>
          </a:bodyPr>
          <a:lstStyle/>
          <a:p>
            <a:pPr lvl="0" algn="just"/>
            <a:r>
              <a:rPr lang="vi-VN" sz="2800" dirty="0">
                <a:solidFill>
                  <a:prstClr val="black"/>
                </a:solidFill>
                <a:latin typeface="Calibri" panose="020F0502020204030204" pitchFamily="34" charset="0"/>
                <a:cs typeface="Calibri" panose="020F0502020204030204" pitchFamily="34" charset="0"/>
              </a:rPr>
              <a:t>Việt cùng bố trồng 5 chậu dâu tây. Bắt đầu từ Chủ nhật tuần trước, ngày nào Việt cũng hái dâu tây. Vào mỗi buổi tối, Việt đều ghi lại tổng số quả dâu tây hái được trong ngày và nhận được một dãy số liệu như sau: 2, 3, 4, 5, 7, 8, 10, 13.</a:t>
            </a: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5" name="Oval 4">
            <a:extLst>
              <a:ext uri="{FF2B5EF4-FFF2-40B4-BE49-F238E27FC236}">
                <a16:creationId xmlns:a16="http://schemas.microsoft.com/office/drawing/2014/main" id="{25BA7AEC-FA99-42E9-8D9C-10CEB8280897}"/>
              </a:ext>
            </a:extLst>
          </p:cNvPr>
          <p:cNvSpPr/>
          <p:nvPr/>
        </p:nvSpPr>
        <p:spPr>
          <a:xfrm>
            <a:off x="726954" y="453641"/>
            <a:ext cx="679773" cy="67977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panose="020F0502020204030204"/>
                <a:ea typeface="+mn-ea"/>
                <a:cs typeface="+mn-cs"/>
              </a:rPr>
              <a:t>1</a:t>
            </a:r>
          </a:p>
        </p:txBody>
      </p:sp>
      <p:sp>
        <p:nvSpPr>
          <p:cNvPr id="3" name="TextBox 2">
            <a:extLst>
              <a:ext uri="{FF2B5EF4-FFF2-40B4-BE49-F238E27FC236}">
                <a16:creationId xmlns:a16="http://schemas.microsoft.com/office/drawing/2014/main" id="{2CBF69DC-F079-D897-4128-DFD6C4BFBECB}"/>
              </a:ext>
            </a:extLst>
          </p:cNvPr>
          <p:cNvSpPr txBox="1"/>
          <p:nvPr/>
        </p:nvSpPr>
        <p:spPr>
          <a:xfrm>
            <a:off x="1123950" y="2286000"/>
            <a:ext cx="10506075" cy="3257174"/>
          </a:xfrm>
          <a:prstGeom prst="rect">
            <a:avLst/>
          </a:prstGeom>
          <a:noFill/>
        </p:spPr>
        <p:txBody>
          <a:bodyPr wrap="square" rtlCol="0">
            <a:spAutoFit/>
          </a:bodyPr>
          <a:lstStyle/>
          <a:p>
            <a:pPr algn="just">
              <a:lnSpc>
                <a:spcPct val="150000"/>
              </a:lnSpc>
            </a:pPr>
            <a:r>
              <a:rPr lang="vi-VN" sz="2800" b="1" dirty="0">
                <a:latin typeface="Calibri" panose="020F0502020204030204" pitchFamily="34" charset="0"/>
                <a:cs typeface="Calibri" panose="020F0502020204030204" pitchFamily="34" charset="0"/>
              </a:rPr>
              <a:t>Dựa vào dãy số liệu đó và trả lời câu hỏi.</a:t>
            </a:r>
          </a:p>
          <a:p>
            <a:pPr algn="just">
              <a:lnSpc>
                <a:spcPct val="150000"/>
              </a:lnSpc>
            </a:pPr>
            <a:r>
              <a:rPr lang="vi-VN" sz="2800" dirty="0">
                <a:latin typeface="Calibri" panose="020F0502020204030204" pitchFamily="34" charset="0"/>
                <a:cs typeface="Calibri" panose="020F0502020204030204" pitchFamily="34" charset="0"/>
              </a:rPr>
              <a:t>a) Việt đã hái dâu tây trong bao nhiêu ngày?</a:t>
            </a:r>
          </a:p>
          <a:p>
            <a:pPr algn="just">
              <a:lnSpc>
                <a:spcPct val="150000"/>
              </a:lnSpc>
            </a:pPr>
            <a:r>
              <a:rPr lang="vi-VN" sz="2800" dirty="0">
                <a:latin typeface="Calibri" panose="020F0502020204030204" pitchFamily="34" charset="0"/>
                <a:cs typeface="Calibri" panose="020F0502020204030204" pitchFamily="34" charset="0"/>
              </a:rPr>
              <a:t>b) Vào ngày nào, Việt hái được ít dâu tây nhất?</a:t>
            </a:r>
          </a:p>
          <a:p>
            <a:pPr algn="just">
              <a:lnSpc>
                <a:spcPct val="150000"/>
              </a:lnSpc>
            </a:pPr>
            <a:r>
              <a:rPr lang="vi-VN" sz="2800" dirty="0">
                <a:latin typeface="Calibri" panose="020F0502020204030204" pitchFamily="34" charset="0"/>
                <a:cs typeface="Calibri" panose="020F0502020204030204" pitchFamily="34" charset="0"/>
              </a:rPr>
              <a:t>c) Số lượng dâu tây mà Việt hái được trong các ngày đó là tăng hay giảm sau mỗi ngày?</a:t>
            </a:r>
            <a:endParaRPr lang="en-US" sz="2800" dirty="0">
              <a:latin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8957F580-C85E-6115-54D7-DF31634A1B85}"/>
              </a:ext>
            </a:extLst>
          </p:cNvPr>
          <p:cNvSpPr/>
          <p:nvPr/>
        </p:nvSpPr>
        <p:spPr>
          <a:xfrm>
            <a:off x="7686676" y="2962275"/>
            <a:ext cx="1562099" cy="581025"/>
          </a:xfrm>
          <a:prstGeom prst="roundRect">
            <a:avLst/>
          </a:prstGeom>
          <a:solidFill>
            <a:schemeClr val="accent4">
              <a:lumMod val="20000"/>
              <a:lumOff val="80000"/>
            </a:schemeClr>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fr-FR" sz="3200" dirty="0">
                <a:solidFill>
                  <a:srgbClr val="FF0000"/>
                </a:solidFill>
              </a:rPr>
              <a:t>8 </a:t>
            </a:r>
            <a:r>
              <a:rPr lang="fr-FR" sz="3200" dirty="0" err="1">
                <a:solidFill>
                  <a:srgbClr val="FF0000"/>
                </a:solidFill>
              </a:rPr>
              <a:t>ngày</a:t>
            </a:r>
            <a:endParaRPr lang="en-US" sz="3200" dirty="0">
              <a:solidFill>
                <a:srgbClr val="FF0000"/>
              </a:solidFill>
            </a:endParaRPr>
          </a:p>
        </p:txBody>
      </p:sp>
      <p:sp>
        <p:nvSpPr>
          <p:cNvPr id="8" name="Rectangle: Rounded Corners 7">
            <a:extLst>
              <a:ext uri="{FF2B5EF4-FFF2-40B4-BE49-F238E27FC236}">
                <a16:creationId xmlns:a16="http://schemas.microsoft.com/office/drawing/2014/main" id="{CA6C19A6-A106-8758-8318-9CD5A4C7C81D}"/>
              </a:ext>
            </a:extLst>
          </p:cNvPr>
          <p:cNvSpPr/>
          <p:nvPr/>
        </p:nvSpPr>
        <p:spPr>
          <a:xfrm>
            <a:off x="7991476" y="3733800"/>
            <a:ext cx="2809874" cy="619125"/>
          </a:xfrm>
          <a:prstGeom prst="roundRect">
            <a:avLst/>
          </a:prstGeom>
          <a:solidFill>
            <a:schemeClr val="accent4">
              <a:lumMod val="20000"/>
              <a:lumOff val="80000"/>
            </a:schemeClr>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fr-FR" sz="3200" dirty="0" err="1">
                <a:solidFill>
                  <a:srgbClr val="FF0000"/>
                </a:solidFill>
              </a:rPr>
              <a:t>Ngày</a:t>
            </a:r>
            <a:r>
              <a:rPr lang="fr-FR" sz="3200" dirty="0">
                <a:solidFill>
                  <a:srgbClr val="FF0000"/>
                </a:solidFill>
              </a:rPr>
              <a:t> </a:t>
            </a:r>
            <a:r>
              <a:rPr lang="fr-FR" sz="3200" dirty="0" err="1">
                <a:solidFill>
                  <a:srgbClr val="FF0000"/>
                </a:solidFill>
              </a:rPr>
              <a:t>thứ</a:t>
            </a:r>
            <a:r>
              <a:rPr lang="fr-FR" sz="3200" dirty="0">
                <a:solidFill>
                  <a:srgbClr val="FF0000"/>
                </a:solidFill>
              </a:rPr>
              <a:t> </a:t>
            </a:r>
            <a:r>
              <a:rPr lang="fr-FR" sz="3200" dirty="0" err="1">
                <a:solidFill>
                  <a:srgbClr val="FF0000"/>
                </a:solidFill>
              </a:rPr>
              <a:t>nhất</a:t>
            </a:r>
            <a:endParaRPr lang="en-US" sz="3200" dirty="0">
              <a:solidFill>
                <a:srgbClr val="FF0000"/>
              </a:solidFill>
            </a:endParaRPr>
          </a:p>
        </p:txBody>
      </p:sp>
      <p:sp>
        <p:nvSpPr>
          <p:cNvPr id="9" name="Rectangle: Rounded Corners 8">
            <a:extLst>
              <a:ext uri="{FF2B5EF4-FFF2-40B4-BE49-F238E27FC236}">
                <a16:creationId xmlns:a16="http://schemas.microsoft.com/office/drawing/2014/main" id="{51C360F4-49EC-E771-5C27-46DEDDCEAB2A}"/>
              </a:ext>
            </a:extLst>
          </p:cNvPr>
          <p:cNvSpPr/>
          <p:nvPr/>
        </p:nvSpPr>
        <p:spPr>
          <a:xfrm>
            <a:off x="4171950" y="4962525"/>
            <a:ext cx="3638549" cy="619125"/>
          </a:xfrm>
          <a:prstGeom prst="roundRect">
            <a:avLst/>
          </a:prstGeom>
          <a:solidFill>
            <a:schemeClr val="accent4">
              <a:lumMod val="20000"/>
              <a:lumOff val="80000"/>
            </a:schemeClr>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fr-FR" sz="3200" dirty="0" err="1">
                <a:solidFill>
                  <a:srgbClr val="FF0000"/>
                </a:solidFill>
              </a:rPr>
              <a:t>Tăng</a:t>
            </a:r>
            <a:r>
              <a:rPr lang="fr-FR" sz="3200" dirty="0">
                <a:solidFill>
                  <a:srgbClr val="FF0000"/>
                </a:solidFill>
              </a:rPr>
              <a:t> </a:t>
            </a:r>
            <a:r>
              <a:rPr lang="fr-FR" sz="3200" dirty="0" err="1">
                <a:solidFill>
                  <a:srgbClr val="FF0000"/>
                </a:solidFill>
              </a:rPr>
              <a:t>sau</a:t>
            </a:r>
            <a:r>
              <a:rPr lang="fr-FR" sz="3200" dirty="0">
                <a:solidFill>
                  <a:srgbClr val="FF0000"/>
                </a:solidFill>
              </a:rPr>
              <a:t> </a:t>
            </a:r>
            <a:r>
              <a:rPr lang="fr-FR" sz="3200" dirty="0" err="1">
                <a:solidFill>
                  <a:srgbClr val="FF0000"/>
                </a:solidFill>
              </a:rPr>
              <a:t>mỗi</a:t>
            </a:r>
            <a:r>
              <a:rPr lang="fr-FR" sz="3200" dirty="0">
                <a:solidFill>
                  <a:srgbClr val="FF0000"/>
                </a:solidFill>
              </a:rPr>
              <a:t> </a:t>
            </a:r>
            <a:r>
              <a:rPr lang="fr-FR" sz="3200" dirty="0" err="1">
                <a:solidFill>
                  <a:srgbClr val="FF0000"/>
                </a:solidFill>
              </a:rPr>
              <a:t>ngày</a:t>
            </a:r>
            <a:endParaRPr lang="en-US" sz="3200" dirty="0">
              <a:solidFill>
                <a:srgbClr val="FF0000"/>
              </a:solidFill>
            </a:endParaRPr>
          </a:p>
        </p:txBody>
      </p:sp>
    </p:spTree>
    <p:extLst>
      <p:ext uri="{BB962C8B-B14F-4D97-AF65-F5344CB8AC3E}">
        <p14:creationId xmlns:p14="http://schemas.microsoft.com/office/powerpoint/2010/main" val="18780933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animBg="1"/>
      <p:bldP spid="3" grpId="0"/>
      <p:bldP spid="6"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2311" b="5420"/>
          <a:stretch/>
        </p:blipFill>
        <p:spPr>
          <a:xfrm>
            <a:off x="0" y="-13063"/>
            <a:ext cx="12192000" cy="6871063"/>
          </a:xfrm>
          <a:prstGeom prst="rect">
            <a:avLst/>
          </a:prstGeom>
        </p:spPr>
      </p:pic>
      <p:sp>
        <p:nvSpPr>
          <p:cNvPr id="10" name="Hình chữ nhật: Góc Tròn 6">
            <a:extLst>
              <a:ext uri="{FF2B5EF4-FFF2-40B4-BE49-F238E27FC236}">
                <a16:creationId xmlns:a16="http://schemas.microsoft.com/office/drawing/2014/main" id="{5EDA13FA-52E6-BE1A-FEDF-A2A8F414FB17}"/>
              </a:ext>
            </a:extLst>
          </p:cNvPr>
          <p:cNvSpPr/>
          <p:nvPr/>
        </p:nvSpPr>
        <p:spPr>
          <a:xfrm>
            <a:off x="304760" y="186289"/>
            <a:ext cx="11556314" cy="6509785"/>
          </a:xfrm>
          <a:custGeom>
            <a:avLst/>
            <a:gdLst>
              <a:gd name="connsiteX0" fmla="*/ 0 w 11556314"/>
              <a:gd name="connsiteY0" fmla="*/ 1069096 h 6414446"/>
              <a:gd name="connsiteX1" fmla="*/ 1069096 w 11556314"/>
              <a:gd name="connsiteY1" fmla="*/ 0 h 6414446"/>
              <a:gd name="connsiteX2" fmla="*/ 10487218 w 11556314"/>
              <a:gd name="connsiteY2" fmla="*/ 0 h 6414446"/>
              <a:gd name="connsiteX3" fmla="*/ 11556314 w 11556314"/>
              <a:gd name="connsiteY3" fmla="*/ 1069096 h 6414446"/>
              <a:gd name="connsiteX4" fmla="*/ 11556314 w 11556314"/>
              <a:gd name="connsiteY4" fmla="*/ 5345350 h 6414446"/>
              <a:gd name="connsiteX5" fmla="*/ 10487218 w 11556314"/>
              <a:gd name="connsiteY5" fmla="*/ 6414446 h 6414446"/>
              <a:gd name="connsiteX6" fmla="*/ 1069096 w 11556314"/>
              <a:gd name="connsiteY6" fmla="*/ 6414446 h 6414446"/>
              <a:gd name="connsiteX7" fmla="*/ 0 w 11556314"/>
              <a:gd name="connsiteY7" fmla="*/ 5345350 h 6414446"/>
              <a:gd name="connsiteX8" fmla="*/ 0 w 11556314"/>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6314" h="6414446" fill="none" extrusionOk="0">
                <a:moveTo>
                  <a:pt x="0" y="1069096"/>
                </a:moveTo>
                <a:cubicBezTo>
                  <a:pt x="-19542" y="479866"/>
                  <a:pt x="461855" y="95376"/>
                  <a:pt x="1069096" y="0"/>
                </a:cubicBezTo>
                <a:cubicBezTo>
                  <a:pt x="2988959" y="77600"/>
                  <a:pt x="8507000" y="-27269"/>
                  <a:pt x="10487218" y="0"/>
                </a:cubicBezTo>
                <a:cubicBezTo>
                  <a:pt x="11148293" y="-93171"/>
                  <a:pt x="11665898" y="510911"/>
                  <a:pt x="11556314" y="1069096"/>
                </a:cubicBezTo>
                <a:cubicBezTo>
                  <a:pt x="11665314" y="2536417"/>
                  <a:pt x="11478105" y="4353943"/>
                  <a:pt x="11556314" y="5345350"/>
                </a:cubicBezTo>
                <a:cubicBezTo>
                  <a:pt x="11544449" y="5931154"/>
                  <a:pt x="11008778" y="6444826"/>
                  <a:pt x="10487218" y="6414446"/>
                </a:cubicBezTo>
                <a:cubicBezTo>
                  <a:pt x="6105933" y="6463623"/>
                  <a:pt x="3404006" y="6291744"/>
                  <a:pt x="1069096" y="6414446"/>
                </a:cubicBezTo>
                <a:cubicBezTo>
                  <a:pt x="471191" y="6471737"/>
                  <a:pt x="-69188" y="5995367"/>
                  <a:pt x="0" y="5345350"/>
                </a:cubicBezTo>
                <a:cubicBezTo>
                  <a:pt x="47022" y="3923570"/>
                  <a:pt x="104569" y="2292304"/>
                  <a:pt x="0" y="1069096"/>
                </a:cubicBezTo>
                <a:close/>
              </a:path>
              <a:path w="11556314" h="6414446" stroke="0" extrusionOk="0">
                <a:moveTo>
                  <a:pt x="0" y="1069096"/>
                </a:moveTo>
                <a:cubicBezTo>
                  <a:pt x="32307" y="474958"/>
                  <a:pt x="522525" y="-2928"/>
                  <a:pt x="1069096" y="0"/>
                </a:cubicBezTo>
                <a:cubicBezTo>
                  <a:pt x="3625564" y="-129276"/>
                  <a:pt x="7944635" y="-77778"/>
                  <a:pt x="10487218" y="0"/>
                </a:cubicBezTo>
                <a:cubicBezTo>
                  <a:pt x="11059960" y="-56436"/>
                  <a:pt x="11540584" y="569352"/>
                  <a:pt x="11556314" y="1069096"/>
                </a:cubicBezTo>
                <a:cubicBezTo>
                  <a:pt x="11637913" y="1542640"/>
                  <a:pt x="11710614" y="3696807"/>
                  <a:pt x="11556314" y="5345350"/>
                </a:cubicBezTo>
                <a:cubicBezTo>
                  <a:pt x="11603077" y="6034414"/>
                  <a:pt x="11046164" y="6425151"/>
                  <a:pt x="10487218" y="6414446"/>
                </a:cubicBezTo>
                <a:cubicBezTo>
                  <a:pt x="8839387" y="6458666"/>
                  <a:pt x="4582110"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accent4">
                <a:lumMod val="60000"/>
                <a:lumOff val="40000"/>
              </a:schemeClr>
            </a:solidFill>
            <a:prstDash val="dash"/>
            <a:extLst>
              <a:ext uri="{C807C97D-BFC1-408E-A445-0C87EB9F89A2}">
                <ask:lineSketchStyleProps xmlns:ask="http://schemas.microsoft.com/office/drawing/2018/sketchyshapes" xmlns="" sd="2925326911">
                  <a:custGeom>
                    <a:avLst/>
                    <a:gdLst>
                      <a:gd name="connsiteX0" fmla="*/ 0 w 11556314"/>
                      <a:gd name="connsiteY0" fmla="*/ 1084986 h 6509785"/>
                      <a:gd name="connsiteX1" fmla="*/ 1084986 w 11556314"/>
                      <a:gd name="connsiteY1" fmla="*/ 0 h 6509785"/>
                      <a:gd name="connsiteX2" fmla="*/ 10471328 w 11556314"/>
                      <a:gd name="connsiteY2" fmla="*/ 0 h 6509785"/>
                      <a:gd name="connsiteX3" fmla="*/ 11556314 w 11556314"/>
                      <a:gd name="connsiteY3" fmla="*/ 1084986 h 6509785"/>
                      <a:gd name="connsiteX4" fmla="*/ 11556314 w 11556314"/>
                      <a:gd name="connsiteY4" fmla="*/ 5424799 h 6509785"/>
                      <a:gd name="connsiteX5" fmla="*/ 10471328 w 11556314"/>
                      <a:gd name="connsiteY5" fmla="*/ 6509785 h 6509785"/>
                      <a:gd name="connsiteX6" fmla="*/ 1084986 w 11556314"/>
                      <a:gd name="connsiteY6" fmla="*/ 6509785 h 6509785"/>
                      <a:gd name="connsiteX7" fmla="*/ 0 w 11556314"/>
                      <a:gd name="connsiteY7" fmla="*/ 5424799 h 6509785"/>
                      <a:gd name="connsiteX8" fmla="*/ 0 w 11556314"/>
                      <a:gd name="connsiteY8" fmla="*/ 1084986 h 6509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6314" h="6509785" fill="none" extrusionOk="0">
                        <a:moveTo>
                          <a:pt x="0" y="1084986"/>
                        </a:moveTo>
                        <a:cubicBezTo>
                          <a:pt x="-104002" y="492232"/>
                          <a:pt x="476524" y="52471"/>
                          <a:pt x="1084986" y="0"/>
                        </a:cubicBezTo>
                        <a:cubicBezTo>
                          <a:pt x="2369788" y="77600"/>
                          <a:pt x="6303327" y="-27269"/>
                          <a:pt x="10471328" y="0"/>
                        </a:cubicBezTo>
                        <a:cubicBezTo>
                          <a:pt x="11083456" y="-17026"/>
                          <a:pt x="11568070" y="489226"/>
                          <a:pt x="11556314" y="1084986"/>
                        </a:cubicBezTo>
                        <a:cubicBezTo>
                          <a:pt x="11665314" y="1893590"/>
                          <a:pt x="11478105" y="4239954"/>
                          <a:pt x="11556314" y="5424799"/>
                        </a:cubicBezTo>
                        <a:cubicBezTo>
                          <a:pt x="11515407" y="6008018"/>
                          <a:pt x="11005846" y="6538321"/>
                          <a:pt x="10471328" y="6509785"/>
                        </a:cubicBezTo>
                        <a:cubicBezTo>
                          <a:pt x="6623409" y="6558962"/>
                          <a:pt x="3891559" y="6387083"/>
                          <a:pt x="1084986" y="6509785"/>
                        </a:cubicBezTo>
                        <a:cubicBezTo>
                          <a:pt x="472236" y="6613686"/>
                          <a:pt x="-22050" y="6043005"/>
                          <a:pt x="0" y="5424799"/>
                        </a:cubicBezTo>
                        <a:cubicBezTo>
                          <a:pt x="47022" y="4316917"/>
                          <a:pt x="104569" y="1748040"/>
                          <a:pt x="0" y="1084986"/>
                        </a:cubicBezTo>
                        <a:close/>
                      </a:path>
                      <a:path w="11556314" h="6509785" stroke="0" extrusionOk="0">
                        <a:moveTo>
                          <a:pt x="0" y="1084986"/>
                        </a:moveTo>
                        <a:cubicBezTo>
                          <a:pt x="18064" y="483700"/>
                          <a:pt x="513429" y="-1846"/>
                          <a:pt x="1084986" y="0"/>
                        </a:cubicBezTo>
                        <a:cubicBezTo>
                          <a:pt x="2183828" y="-129276"/>
                          <a:pt x="7787593" y="-77778"/>
                          <a:pt x="10471328" y="0"/>
                        </a:cubicBezTo>
                        <a:cubicBezTo>
                          <a:pt x="11067917" y="-8391"/>
                          <a:pt x="11537149" y="596272"/>
                          <a:pt x="11556314" y="1084986"/>
                        </a:cubicBezTo>
                        <a:cubicBezTo>
                          <a:pt x="11637913" y="2810712"/>
                          <a:pt x="11710614" y="3406918"/>
                          <a:pt x="11556314" y="5424799"/>
                        </a:cubicBezTo>
                        <a:cubicBezTo>
                          <a:pt x="11602785" y="6122023"/>
                          <a:pt x="11047135" y="6517743"/>
                          <a:pt x="10471328" y="6509785"/>
                        </a:cubicBezTo>
                        <a:cubicBezTo>
                          <a:pt x="5835638" y="6554005"/>
                          <a:pt x="3739401" y="6480403"/>
                          <a:pt x="1084986" y="6509785"/>
                        </a:cubicBezTo>
                        <a:cubicBezTo>
                          <a:pt x="458807" y="6406205"/>
                          <a:pt x="-70595" y="6007704"/>
                          <a:pt x="0" y="5424799"/>
                        </a:cubicBezTo>
                        <a:cubicBezTo>
                          <a:pt x="-159954" y="4305871"/>
                          <a:pt x="22140" y="1645118"/>
                          <a:pt x="0" y="1084986"/>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26DA287F-80C3-BFDD-2792-4403BD97486B}"/>
              </a:ext>
            </a:extLst>
          </p:cNvPr>
          <p:cNvSpPr txBox="1"/>
          <p:nvPr/>
        </p:nvSpPr>
        <p:spPr>
          <a:xfrm>
            <a:off x="1524121" y="399254"/>
            <a:ext cx="9877304" cy="1477328"/>
          </a:xfrm>
          <a:prstGeom prst="rect">
            <a:avLst/>
          </a:prstGeom>
          <a:noFill/>
        </p:spPr>
        <p:txBody>
          <a:bodyPr wrap="square" rtlCol="0">
            <a:spAutoFit/>
          </a:bodyPr>
          <a:lstStyle/>
          <a:p>
            <a:pPr lvl="0" algn="just"/>
            <a:r>
              <a:rPr lang="vi-VN" sz="3000" dirty="0">
                <a:solidFill>
                  <a:prstClr val="black"/>
                </a:solidFill>
                <a:latin typeface="Calibri" panose="020F0502020204030204" pitchFamily="34" charset="0"/>
                <a:cs typeface="Calibri" panose="020F0502020204030204" pitchFamily="34" charset="0"/>
              </a:rPr>
              <a:t>Cho dãy số liệu về thời gian tập thể dục mỗi ngày của các thành viên trong gia đình Mai như sau: 20 phút, 40 phút, 10 phút, 50 phút, 30 phút.</a:t>
            </a:r>
            <a:endParaRPr kumimoji="0" lang="vi-VN"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5" name="Oval 4">
            <a:extLst>
              <a:ext uri="{FF2B5EF4-FFF2-40B4-BE49-F238E27FC236}">
                <a16:creationId xmlns:a16="http://schemas.microsoft.com/office/drawing/2014/main" id="{25BA7AEC-FA99-42E9-8D9C-10CEB8280897}"/>
              </a:ext>
            </a:extLst>
          </p:cNvPr>
          <p:cNvSpPr/>
          <p:nvPr/>
        </p:nvSpPr>
        <p:spPr>
          <a:xfrm>
            <a:off x="698379" y="520316"/>
            <a:ext cx="679773" cy="67977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panose="020F0502020204030204"/>
                <a:ea typeface="+mn-ea"/>
                <a:cs typeface="+mn-cs"/>
              </a:rPr>
              <a:t>2</a:t>
            </a:r>
          </a:p>
        </p:txBody>
      </p:sp>
      <p:sp>
        <p:nvSpPr>
          <p:cNvPr id="3" name="TextBox 2">
            <a:extLst>
              <a:ext uri="{FF2B5EF4-FFF2-40B4-BE49-F238E27FC236}">
                <a16:creationId xmlns:a16="http://schemas.microsoft.com/office/drawing/2014/main" id="{6AE4253F-6164-3AFE-B730-122FDF23D244}"/>
              </a:ext>
            </a:extLst>
          </p:cNvPr>
          <p:cNvSpPr txBox="1"/>
          <p:nvPr/>
        </p:nvSpPr>
        <p:spPr>
          <a:xfrm>
            <a:off x="1038346" y="1961354"/>
            <a:ext cx="9877304" cy="2862322"/>
          </a:xfrm>
          <a:prstGeom prst="rect">
            <a:avLst/>
          </a:prstGeom>
          <a:noFill/>
        </p:spPr>
        <p:txBody>
          <a:bodyPr wrap="square" rtlCol="0">
            <a:spAutoFit/>
          </a:bodyPr>
          <a:lstStyle/>
          <a:p>
            <a:pPr lvl="0" algn="just"/>
            <a:r>
              <a:rPr lang="vi-VN" sz="3000" b="1" dirty="0">
                <a:solidFill>
                  <a:prstClr val="black"/>
                </a:solidFill>
                <a:latin typeface="Calibri" panose="020F0502020204030204" pitchFamily="34" charset="0"/>
                <a:cs typeface="Calibri" panose="020F0502020204030204" pitchFamily="34" charset="0"/>
              </a:rPr>
              <a:t>Hỏi:</a:t>
            </a:r>
          </a:p>
          <a:p>
            <a:pPr lvl="0" algn="just"/>
            <a:r>
              <a:rPr lang="vi-VN" sz="3000" dirty="0">
                <a:solidFill>
                  <a:prstClr val="black"/>
                </a:solidFill>
                <a:latin typeface="Calibri" panose="020F0502020204030204" pitchFamily="34" charset="0"/>
                <a:cs typeface="Calibri" panose="020F0502020204030204" pitchFamily="34" charset="0"/>
              </a:rPr>
              <a:t>a) Gia đình Mai có bao nhiêu thành viên?</a:t>
            </a:r>
          </a:p>
          <a:p>
            <a:pPr lvl="0" algn="just"/>
            <a:endParaRPr lang="en-US" sz="3000" dirty="0">
              <a:solidFill>
                <a:prstClr val="black"/>
              </a:solidFill>
              <a:latin typeface="Calibri" panose="020F0502020204030204" pitchFamily="34" charset="0"/>
              <a:cs typeface="Calibri" panose="020F0502020204030204" pitchFamily="34" charset="0"/>
            </a:endParaRPr>
          </a:p>
          <a:p>
            <a:pPr lvl="0" algn="just"/>
            <a:endParaRPr lang="vi-VN" sz="3000" dirty="0">
              <a:solidFill>
                <a:prstClr val="black"/>
              </a:solidFill>
              <a:latin typeface="Calibri" panose="020F0502020204030204" pitchFamily="34" charset="0"/>
              <a:cs typeface="Calibri" panose="020F0502020204030204" pitchFamily="34" charset="0"/>
            </a:endParaRPr>
          </a:p>
          <a:p>
            <a:pPr lvl="0" algn="just"/>
            <a:r>
              <a:rPr lang="vi-VN" sz="3000" dirty="0">
                <a:solidFill>
                  <a:prstClr val="black"/>
                </a:solidFill>
                <a:latin typeface="Calibri" panose="020F0502020204030204" pitchFamily="34" charset="0"/>
                <a:cs typeface="Calibri" panose="020F0502020204030204" pitchFamily="34" charset="0"/>
              </a:rPr>
              <a:t>b) Trung bình mỗi thành viên trong gia đình Mai dành bao nhiêu phút một ngày để tập thể dục?</a:t>
            </a:r>
            <a:endParaRPr kumimoji="0" lang="vi-VN"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8EACC9D5-86BB-B56B-8203-CE146C8E476D}"/>
              </a:ext>
            </a:extLst>
          </p:cNvPr>
          <p:cNvSpPr/>
          <p:nvPr/>
        </p:nvSpPr>
        <p:spPr>
          <a:xfrm>
            <a:off x="1143001" y="3067050"/>
            <a:ext cx="6934199" cy="581025"/>
          </a:xfrm>
          <a:prstGeom prst="roundRect">
            <a:avLst/>
          </a:prstGeom>
          <a:solidFill>
            <a:schemeClr val="accent4">
              <a:lumMod val="20000"/>
              <a:lumOff val="80000"/>
            </a:schemeClr>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fr-FR" sz="3200" dirty="0">
                <a:solidFill>
                  <a:srgbClr val="FF0000"/>
                </a:solidFill>
              </a:rPr>
              <a:t>Gia </a:t>
            </a:r>
            <a:r>
              <a:rPr lang="fr-FR" sz="3200" dirty="0" err="1">
                <a:solidFill>
                  <a:srgbClr val="FF0000"/>
                </a:solidFill>
              </a:rPr>
              <a:t>đình</a:t>
            </a:r>
            <a:r>
              <a:rPr lang="fr-FR" sz="3200" dirty="0">
                <a:solidFill>
                  <a:srgbClr val="FF0000"/>
                </a:solidFill>
              </a:rPr>
              <a:t> Mai </a:t>
            </a:r>
            <a:r>
              <a:rPr lang="fr-FR" sz="3200" dirty="0" err="1">
                <a:solidFill>
                  <a:srgbClr val="FF0000"/>
                </a:solidFill>
              </a:rPr>
              <a:t>có</a:t>
            </a:r>
            <a:r>
              <a:rPr lang="fr-FR" sz="3200" dirty="0">
                <a:solidFill>
                  <a:srgbClr val="FF0000"/>
                </a:solidFill>
              </a:rPr>
              <a:t> </a:t>
            </a:r>
            <a:r>
              <a:rPr lang="fr-FR" sz="3200" dirty="0" err="1">
                <a:solidFill>
                  <a:srgbClr val="FF0000"/>
                </a:solidFill>
              </a:rPr>
              <a:t>tất</a:t>
            </a:r>
            <a:r>
              <a:rPr lang="fr-FR" sz="3200" dirty="0">
                <a:solidFill>
                  <a:srgbClr val="FF0000"/>
                </a:solidFill>
              </a:rPr>
              <a:t> </a:t>
            </a:r>
            <a:r>
              <a:rPr lang="fr-FR" sz="3200" dirty="0" err="1">
                <a:solidFill>
                  <a:srgbClr val="FF0000"/>
                </a:solidFill>
              </a:rPr>
              <a:t>cả</a:t>
            </a:r>
            <a:r>
              <a:rPr lang="fr-FR" sz="3200" dirty="0">
                <a:solidFill>
                  <a:srgbClr val="FF0000"/>
                </a:solidFill>
              </a:rPr>
              <a:t> là 5 </a:t>
            </a:r>
            <a:r>
              <a:rPr lang="fr-FR" sz="3200" dirty="0" err="1">
                <a:solidFill>
                  <a:srgbClr val="FF0000"/>
                </a:solidFill>
              </a:rPr>
              <a:t>thành</a:t>
            </a:r>
            <a:r>
              <a:rPr lang="fr-FR" sz="3200" dirty="0">
                <a:solidFill>
                  <a:srgbClr val="FF0000"/>
                </a:solidFill>
              </a:rPr>
              <a:t> </a:t>
            </a:r>
            <a:r>
              <a:rPr lang="fr-FR" sz="3200" dirty="0" err="1">
                <a:solidFill>
                  <a:srgbClr val="FF0000"/>
                </a:solidFill>
              </a:rPr>
              <a:t>viên</a:t>
            </a:r>
            <a:r>
              <a:rPr lang="fr-FR" sz="3200" dirty="0">
                <a:solidFill>
                  <a:srgbClr val="FF0000"/>
                </a:solidFill>
              </a:rPr>
              <a:t>.</a:t>
            </a:r>
            <a:endParaRPr lang="en-US" sz="3200" dirty="0">
              <a:solidFill>
                <a:srgbClr val="FF0000"/>
              </a:solidFill>
            </a:endParaRPr>
          </a:p>
        </p:txBody>
      </p:sp>
      <p:sp>
        <p:nvSpPr>
          <p:cNvPr id="7" name="Rectangle: Rounded Corners 6">
            <a:extLst>
              <a:ext uri="{FF2B5EF4-FFF2-40B4-BE49-F238E27FC236}">
                <a16:creationId xmlns:a16="http://schemas.microsoft.com/office/drawing/2014/main" id="{B2E5F9D6-8F0C-AAD7-FC93-E6C864E46EAB}"/>
              </a:ext>
            </a:extLst>
          </p:cNvPr>
          <p:cNvSpPr/>
          <p:nvPr/>
        </p:nvSpPr>
        <p:spPr>
          <a:xfrm>
            <a:off x="1152526" y="4943475"/>
            <a:ext cx="9553574" cy="1419225"/>
          </a:xfrm>
          <a:prstGeom prst="roundRect">
            <a:avLst/>
          </a:prstGeom>
          <a:solidFill>
            <a:schemeClr val="accent4">
              <a:lumMod val="20000"/>
              <a:lumOff val="80000"/>
            </a:schemeClr>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fr-FR" sz="3200" dirty="0">
                <a:solidFill>
                  <a:srgbClr val="FF0000"/>
                </a:solidFill>
              </a:rPr>
              <a:t>Trung </a:t>
            </a:r>
            <a:r>
              <a:rPr lang="fr-FR" sz="3200" dirty="0" err="1">
                <a:solidFill>
                  <a:srgbClr val="FF0000"/>
                </a:solidFill>
              </a:rPr>
              <a:t>bình</a:t>
            </a:r>
            <a:r>
              <a:rPr lang="fr-FR" sz="3200" dirty="0">
                <a:solidFill>
                  <a:srgbClr val="FF0000"/>
                </a:solidFill>
              </a:rPr>
              <a:t> </a:t>
            </a:r>
            <a:r>
              <a:rPr lang="fr-FR" sz="3200" dirty="0" err="1">
                <a:solidFill>
                  <a:srgbClr val="FF0000"/>
                </a:solidFill>
              </a:rPr>
              <a:t>mỗi</a:t>
            </a:r>
            <a:r>
              <a:rPr lang="fr-FR" sz="3200" dirty="0">
                <a:solidFill>
                  <a:srgbClr val="FF0000"/>
                </a:solidFill>
              </a:rPr>
              <a:t> </a:t>
            </a:r>
            <a:r>
              <a:rPr lang="fr-FR" sz="3200" dirty="0" err="1">
                <a:solidFill>
                  <a:srgbClr val="FF0000"/>
                </a:solidFill>
              </a:rPr>
              <a:t>thành</a:t>
            </a:r>
            <a:r>
              <a:rPr lang="fr-FR" sz="3200" dirty="0">
                <a:solidFill>
                  <a:srgbClr val="FF0000"/>
                </a:solidFill>
              </a:rPr>
              <a:t> </a:t>
            </a:r>
            <a:r>
              <a:rPr lang="fr-FR" sz="3200" dirty="0" err="1">
                <a:solidFill>
                  <a:srgbClr val="FF0000"/>
                </a:solidFill>
              </a:rPr>
              <a:t>viên</a:t>
            </a:r>
            <a:r>
              <a:rPr lang="fr-FR" sz="3200" dirty="0">
                <a:solidFill>
                  <a:srgbClr val="FF0000"/>
                </a:solidFill>
              </a:rPr>
              <a:t> </a:t>
            </a:r>
            <a:r>
              <a:rPr lang="fr-FR" sz="3200" dirty="0" err="1">
                <a:solidFill>
                  <a:srgbClr val="FF0000"/>
                </a:solidFill>
              </a:rPr>
              <a:t>trong</a:t>
            </a:r>
            <a:r>
              <a:rPr lang="fr-FR" sz="3200" dirty="0">
                <a:solidFill>
                  <a:srgbClr val="FF0000"/>
                </a:solidFill>
              </a:rPr>
              <a:t> </a:t>
            </a:r>
            <a:r>
              <a:rPr lang="fr-FR" sz="3200" dirty="0" err="1">
                <a:solidFill>
                  <a:srgbClr val="FF0000"/>
                </a:solidFill>
              </a:rPr>
              <a:t>gia</a:t>
            </a:r>
            <a:r>
              <a:rPr lang="fr-FR" sz="3200" dirty="0">
                <a:solidFill>
                  <a:srgbClr val="FF0000"/>
                </a:solidFill>
              </a:rPr>
              <a:t> </a:t>
            </a:r>
            <a:r>
              <a:rPr lang="fr-FR" sz="3200" dirty="0" err="1">
                <a:solidFill>
                  <a:srgbClr val="FF0000"/>
                </a:solidFill>
              </a:rPr>
              <a:t>đình</a:t>
            </a:r>
            <a:r>
              <a:rPr lang="fr-FR" sz="3200" dirty="0">
                <a:solidFill>
                  <a:srgbClr val="FF0000"/>
                </a:solidFill>
              </a:rPr>
              <a:t> Mai </a:t>
            </a:r>
            <a:r>
              <a:rPr lang="fr-FR" sz="3200" dirty="0" err="1">
                <a:solidFill>
                  <a:srgbClr val="FF0000"/>
                </a:solidFill>
              </a:rPr>
              <a:t>dành</a:t>
            </a:r>
            <a:r>
              <a:rPr lang="fr-FR" sz="3200" dirty="0">
                <a:solidFill>
                  <a:srgbClr val="FF0000"/>
                </a:solidFill>
              </a:rPr>
              <a:t> </a:t>
            </a:r>
            <a:r>
              <a:rPr lang="fr-FR" sz="3200" dirty="0" err="1">
                <a:solidFill>
                  <a:srgbClr val="FF0000"/>
                </a:solidFill>
              </a:rPr>
              <a:t>số</a:t>
            </a:r>
            <a:r>
              <a:rPr lang="fr-FR" sz="3200" dirty="0">
                <a:solidFill>
                  <a:srgbClr val="FF0000"/>
                </a:solidFill>
              </a:rPr>
              <a:t> </a:t>
            </a:r>
            <a:r>
              <a:rPr lang="fr-FR" sz="3200" dirty="0" err="1">
                <a:solidFill>
                  <a:srgbClr val="FF0000"/>
                </a:solidFill>
              </a:rPr>
              <a:t>phút</a:t>
            </a:r>
            <a:r>
              <a:rPr lang="fr-FR" sz="3200" dirty="0">
                <a:solidFill>
                  <a:srgbClr val="FF0000"/>
                </a:solidFill>
              </a:rPr>
              <a:t> </a:t>
            </a:r>
            <a:r>
              <a:rPr lang="fr-FR" sz="3200" dirty="0" err="1">
                <a:solidFill>
                  <a:srgbClr val="FF0000"/>
                </a:solidFill>
              </a:rPr>
              <a:t>một</a:t>
            </a:r>
            <a:r>
              <a:rPr lang="fr-FR" sz="3200" dirty="0">
                <a:solidFill>
                  <a:srgbClr val="FF0000"/>
                </a:solidFill>
              </a:rPr>
              <a:t> </a:t>
            </a:r>
            <a:r>
              <a:rPr lang="fr-FR" sz="3200" dirty="0" err="1">
                <a:solidFill>
                  <a:srgbClr val="FF0000"/>
                </a:solidFill>
              </a:rPr>
              <a:t>ngày</a:t>
            </a:r>
            <a:r>
              <a:rPr lang="fr-FR" sz="3200" dirty="0">
                <a:solidFill>
                  <a:srgbClr val="FF0000"/>
                </a:solidFill>
              </a:rPr>
              <a:t> </a:t>
            </a:r>
            <a:r>
              <a:rPr lang="fr-FR" sz="3200" dirty="0" err="1">
                <a:solidFill>
                  <a:srgbClr val="FF0000"/>
                </a:solidFill>
              </a:rPr>
              <a:t>để</a:t>
            </a:r>
            <a:r>
              <a:rPr lang="fr-FR" sz="3200" dirty="0">
                <a:solidFill>
                  <a:srgbClr val="FF0000"/>
                </a:solidFill>
              </a:rPr>
              <a:t> </a:t>
            </a:r>
            <a:r>
              <a:rPr lang="fr-FR" sz="3200" dirty="0" err="1">
                <a:solidFill>
                  <a:srgbClr val="FF0000"/>
                </a:solidFill>
              </a:rPr>
              <a:t>tập</a:t>
            </a:r>
            <a:r>
              <a:rPr lang="fr-FR" sz="3200" dirty="0">
                <a:solidFill>
                  <a:srgbClr val="FF0000"/>
                </a:solidFill>
              </a:rPr>
              <a:t> </a:t>
            </a:r>
            <a:r>
              <a:rPr lang="fr-FR" sz="3200" dirty="0" err="1">
                <a:solidFill>
                  <a:srgbClr val="FF0000"/>
                </a:solidFill>
              </a:rPr>
              <a:t>thể</a:t>
            </a:r>
            <a:r>
              <a:rPr lang="fr-FR" sz="3200" dirty="0">
                <a:solidFill>
                  <a:srgbClr val="FF0000"/>
                </a:solidFill>
              </a:rPr>
              <a:t> </a:t>
            </a:r>
            <a:r>
              <a:rPr lang="fr-FR" sz="3200" dirty="0" err="1">
                <a:solidFill>
                  <a:srgbClr val="FF0000"/>
                </a:solidFill>
              </a:rPr>
              <a:t>dục</a:t>
            </a:r>
            <a:r>
              <a:rPr lang="fr-FR" sz="3200" dirty="0">
                <a:solidFill>
                  <a:srgbClr val="FF0000"/>
                </a:solidFill>
              </a:rPr>
              <a:t> là:</a:t>
            </a:r>
          </a:p>
          <a:p>
            <a:pPr algn="ctr"/>
            <a:r>
              <a:rPr lang="fr-FR" sz="3200" dirty="0">
                <a:solidFill>
                  <a:srgbClr val="FF0000"/>
                </a:solidFill>
              </a:rPr>
              <a:t>                              (20 + 40 + 10 + 50 + 30) : 5 = 30 (</a:t>
            </a:r>
            <a:r>
              <a:rPr lang="fr-FR" sz="3200" dirty="0" err="1">
                <a:solidFill>
                  <a:srgbClr val="FF0000"/>
                </a:solidFill>
              </a:rPr>
              <a:t>phút</a:t>
            </a:r>
            <a:r>
              <a:rPr lang="fr-FR" sz="3200" dirty="0">
                <a:solidFill>
                  <a:srgbClr val="FF0000"/>
                </a:solidFill>
              </a:rPr>
              <a:t>)</a:t>
            </a:r>
            <a:endParaRPr lang="en-US" sz="3200" dirty="0">
              <a:solidFill>
                <a:srgbClr val="FF0000"/>
              </a:solidFill>
            </a:endParaRPr>
          </a:p>
        </p:txBody>
      </p:sp>
    </p:spTree>
    <p:extLst>
      <p:ext uri="{BB962C8B-B14F-4D97-AF65-F5344CB8AC3E}">
        <p14:creationId xmlns:p14="http://schemas.microsoft.com/office/powerpoint/2010/main" val="35522210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animBg="1"/>
      <p:bldP spid="3" grpId="0"/>
      <p:bldP spid="4"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2311" b="5420"/>
          <a:stretch/>
        </p:blipFill>
        <p:spPr>
          <a:xfrm>
            <a:off x="0" y="-13063"/>
            <a:ext cx="12192000" cy="6871063"/>
          </a:xfrm>
          <a:prstGeom prst="rect">
            <a:avLst/>
          </a:prstGeom>
        </p:spPr>
      </p:pic>
      <p:sp>
        <p:nvSpPr>
          <p:cNvPr id="10" name="Hình chữ nhật: Góc Tròn 6">
            <a:extLst>
              <a:ext uri="{FF2B5EF4-FFF2-40B4-BE49-F238E27FC236}">
                <a16:creationId xmlns:a16="http://schemas.microsoft.com/office/drawing/2014/main" id="{5EDA13FA-52E6-BE1A-FEDF-A2A8F414FB17}"/>
              </a:ext>
            </a:extLst>
          </p:cNvPr>
          <p:cNvSpPr/>
          <p:nvPr/>
        </p:nvSpPr>
        <p:spPr>
          <a:xfrm>
            <a:off x="304760" y="186290"/>
            <a:ext cx="11556314" cy="6414446"/>
          </a:xfrm>
          <a:custGeom>
            <a:avLst/>
            <a:gdLst>
              <a:gd name="connsiteX0" fmla="*/ 0 w 11556314"/>
              <a:gd name="connsiteY0" fmla="*/ 1069096 h 6414446"/>
              <a:gd name="connsiteX1" fmla="*/ 1069096 w 11556314"/>
              <a:gd name="connsiteY1" fmla="*/ 0 h 6414446"/>
              <a:gd name="connsiteX2" fmla="*/ 10487218 w 11556314"/>
              <a:gd name="connsiteY2" fmla="*/ 0 h 6414446"/>
              <a:gd name="connsiteX3" fmla="*/ 11556314 w 11556314"/>
              <a:gd name="connsiteY3" fmla="*/ 1069096 h 6414446"/>
              <a:gd name="connsiteX4" fmla="*/ 11556314 w 11556314"/>
              <a:gd name="connsiteY4" fmla="*/ 5345350 h 6414446"/>
              <a:gd name="connsiteX5" fmla="*/ 10487218 w 11556314"/>
              <a:gd name="connsiteY5" fmla="*/ 6414446 h 6414446"/>
              <a:gd name="connsiteX6" fmla="*/ 1069096 w 11556314"/>
              <a:gd name="connsiteY6" fmla="*/ 6414446 h 6414446"/>
              <a:gd name="connsiteX7" fmla="*/ 0 w 11556314"/>
              <a:gd name="connsiteY7" fmla="*/ 5345350 h 6414446"/>
              <a:gd name="connsiteX8" fmla="*/ 0 w 11556314"/>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6314" h="6414446" fill="none" extrusionOk="0">
                <a:moveTo>
                  <a:pt x="0" y="1069096"/>
                </a:moveTo>
                <a:cubicBezTo>
                  <a:pt x="-19542" y="479866"/>
                  <a:pt x="461855" y="95376"/>
                  <a:pt x="1069096" y="0"/>
                </a:cubicBezTo>
                <a:cubicBezTo>
                  <a:pt x="2988959" y="77600"/>
                  <a:pt x="8507000" y="-27269"/>
                  <a:pt x="10487218" y="0"/>
                </a:cubicBezTo>
                <a:cubicBezTo>
                  <a:pt x="11148293" y="-93171"/>
                  <a:pt x="11665898" y="510911"/>
                  <a:pt x="11556314" y="1069096"/>
                </a:cubicBezTo>
                <a:cubicBezTo>
                  <a:pt x="11665314" y="2536417"/>
                  <a:pt x="11478105" y="4353943"/>
                  <a:pt x="11556314" y="5345350"/>
                </a:cubicBezTo>
                <a:cubicBezTo>
                  <a:pt x="11544449" y="5931154"/>
                  <a:pt x="11008778" y="6444826"/>
                  <a:pt x="10487218" y="6414446"/>
                </a:cubicBezTo>
                <a:cubicBezTo>
                  <a:pt x="6105933" y="6463623"/>
                  <a:pt x="3404006" y="6291744"/>
                  <a:pt x="1069096" y="6414446"/>
                </a:cubicBezTo>
                <a:cubicBezTo>
                  <a:pt x="471191" y="6471737"/>
                  <a:pt x="-69188" y="5995367"/>
                  <a:pt x="0" y="5345350"/>
                </a:cubicBezTo>
                <a:cubicBezTo>
                  <a:pt x="47022" y="3923570"/>
                  <a:pt x="104569" y="2292304"/>
                  <a:pt x="0" y="1069096"/>
                </a:cubicBezTo>
                <a:close/>
              </a:path>
              <a:path w="11556314" h="6414446" stroke="0" extrusionOk="0">
                <a:moveTo>
                  <a:pt x="0" y="1069096"/>
                </a:moveTo>
                <a:cubicBezTo>
                  <a:pt x="32307" y="474958"/>
                  <a:pt x="522525" y="-2928"/>
                  <a:pt x="1069096" y="0"/>
                </a:cubicBezTo>
                <a:cubicBezTo>
                  <a:pt x="3625564" y="-129276"/>
                  <a:pt x="7944635" y="-77778"/>
                  <a:pt x="10487218" y="0"/>
                </a:cubicBezTo>
                <a:cubicBezTo>
                  <a:pt x="11059960" y="-56436"/>
                  <a:pt x="11540584" y="569352"/>
                  <a:pt x="11556314" y="1069096"/>
                </a:cubicBezTo>
                <a:cubicBezTo>
                  <a:pt x="11637913" y="1542640"/>
                  <a:pt x="11710614" y="3696807"/>
                  <a:pt x="11556314" y="5345350"/>
                </a:cubicBezTo>
                <a:cubicBezTo>
                  <a:pt x="11603077" y="6034414"/>
                  <a:pt x="11046164" y="6425151"/>
                  <a:pt x="10487218" y="6414446"/>
                </a:cubicBezTo>
                <a:cubicBezTo>
                  <a:pt x="8839387" y="6458666"/>
                  <a:pt x="4582110"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accent4">
                <a:lumMod val="60000"/>
                <a:lumOff val="4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BD9D563-6411-4B90-932B-0567588C2F55}"/>
              </a:ext>
            </a:extLst>
          </p:cNvPr>
          <p:cNvSpPr txBox="1"/>
          <p:nvPr/>
        </p:nvSpPr>
        <p:spPr>
          <a:xfrm>
            <a:off x="1266825" y="354705"/>
            <a:ext cx="10248900" cy="1569660"/>
          </a:xfrm>
          <a:prstGeom prst="rect">
            <a:avLst/>
          </a:prstGeom>
          <a:noFill/>
        </p:spPr>
        <p:txBody>
          <a:bodyPr wrap="square" rtlCol="0">
            <a:spAutoFit/>
          </a:bodyPr>
          <a:lstStyle/>
          <a:p>
            <a:pPr lvl="0" algn="just">
              <a:defRPr/>
            </a:pPr>
            <a:r>
              <a:rPr lang="vi-VN" sz="3200" dirty="0">
                <a:solidFill>
                  <a:srgbClr val="002060"/>
                </a:solidFill>
                <a:latin typeface="Calibri" panose="020F0502020204030204" pitchFamily="34" charset="0"/>
                <a:cs typeface="Calibri" panose="020F0502020204030204" pitchFamily="34" charset="0"/>
              </a:rPr>
              <a:t>a) Hãy thực hiện một cuộc khảo sát về số giờ ngủ trong một ngày của các bạn trong nhóm em và ghi lại kết quả thành dãy số liệu (theo mẫu).</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5" name="Oval 4">
            <a:extLst>
              <a:ext uri="{FF2B5EF4-FFF2-40B4-BE49-F238E27FC236}">
                <a16:creationId xmlns:a16="http://schemas.microsoft.com/office/drawing/2014/main" id="{25BA7AEC-FA99-42E9-8D9C-10CEB8280897}"/>
              </a:ext>
            </a:extLst>
          </p:cNvPr>
          <p:cNvSpPr/>
          <p:nvPr/>
        </p:nvSpPr>
        <p:spPr>
          <a:xfrm>
            <a:off x="574554" y="767966"/>
            <a:ext cx="679773" cy="67977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sp>
        <p:nvSpPr>
          <p:cNvPr id="6" name="Rectangle 5">
            <a:extLst>
              <a:ext uri="{FF2B5EF4-FFF2-40B4-BE49-F238E27FC236}">
                <a16:creationId xmlns:a16="http://schemas.microsoft.com/office/drawing/2014/main" id="{5484E1F4-ECF3-0CCD-64C5-214892E7065B}"/>
              </a:ext>
            </a:extLst>
          </p:cNvPr>
          <p:cNvSpPr/>
          <p:nvPr/>
        </p:nvSpPr>
        <p:spPr>
          <a:xfrm>
            <a:off x="1276351" y="2305050"/>
            <a:ext cx="10191750" cy="1838325"/>
          </a:xfrm>
          <a:prstGeom prst="rect">
            <a:avLst/>
          </a:prstGeom>
          <a:solidFill>
            <a:srgbClr val="EDC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10000"/>
              </a:lnSpc>
              <a:spcBef>
                <a:spcPts val="0"/>
              </a:spcBef>
              <a:spcAft>
                <a:spcPts val="0"/>
              </a:spcAft>
            </a:pPr>
            <a:r>
              <a:rPr lang="en-US" sz="3200" dirty="0" err="1">
                <a:solidFill>
                  <a:srgbClr val="002060"/>
                </a:solidFill>
                <a:effectLst/>
                <a:ea typeface="Calibri" panose="020F0502020204030204" pitchFamily="34" charset="0"/>
              </a:rPr>
              <a:t>Mẫu</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Rô-bốt</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tiến</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hành</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khảo</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sát</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và</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ghi</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lại</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thành</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dãy</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số</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liệu</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như</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sau</a:t>
            </a:r>
            <a:r>
              <a:rPr lang="en-US" sz="3200" dirty="0">
                <a:solidFill>
                  <a:srgbClr val="002060"/>
                </a:solidFill>
                <a:effectLst/>
                <a:ea typeface="Calibri" panose="020F0502020204030204" pitchFamily="34" charset="0"/>
              </a:rPr>
              <a:t>:</a:t>
            </a:r>
          </a:p>
          <a:p>
            <a:pPr marL="0" marR="0">
              <a:lnSpc>
                <a:spcPct val="110000"/>
              </a:lnSpc>
              <a:spcBef>
                <a:spcPts val="0"/>
              </a:spcBef>
              <a:spcAft>
                <a:spcPts val="0"/>
              </a:spcAft>
            </a:pPr>
            <a:r>
              <a:rPr lang="en-US" sz="3200" dirty="0">
                <a:solidFill>
                  <a:srgbClr val="002060"/>
                </a:solidFill>
                <a:effectLst/>
                <a:ea typeface="Calibri" panose="020F0502020204030204" pitchFamily="34" charset="0"/>
              </a:rPr>
              <a:t>10 </a:t>
            </a:r>
            <a:r>
              <a:rPr lang="en-US" sz="3200" dirty="0" err="1">
                <a:solidFill>
                  <a:srgbClr val="002060"/>
                </a:solidFill>
                <a:effectLst/>
                <a:ea typeface="Calibri" panose="020F0502020204030204" pitchFamily="34" charset="0"/>
              </a:rPr>
              <a:t>giờ</a:t>
            </a:r>
            <a:r>
              <a:rPr lang="en-US" sz="3200" dirty="0">
                <a:solidFill>
                  <a:srgbClr val="002060"/>
                </a:solidFill>
                <a:effectLst/>
                <a:ea typeface="Calibri" panose="020F0502020204030204" pitchFamily="34" charset="0"/>
              </a:rPr>
              <a:t>, 8 </a:t>
            </a:r>
            <a:r>
              <a:rPr lang="en-US" sz="3200" dirty="0" err="1">
                <a:solidFill>
                  <a:srgbClr val="002060"/>
                </a:solidFill>
                <a:effectLst/>
                <a:ea typeface="Calibri" panose="020F0502020204030204" pitchFamily="34" charset="0"/>
              </a:rPr>
              <a:t>giờ</a:t>
            </a:r>
            <a:r>
              <a:rPr lang="en-US" sz="3200" dirty="0">
                <a:solidFill>
                  <a:srgbClr val="002060"/>
                </a:solidFill>
                <a:effectLst/>
                <a:ea typeface="Calibri" panose="020F0502020204030204" pitchFamily="34" charset="0"/>
              </a:rPr>
              <a:t>, 11 </a:t>
            </a:r>
            <a:r>
              <a:rPr lang="en-US" sz="3200" dirty="0" err="1">
                <a:solidFill>
                  <a:srgbClr val="002060"/>
                </a:solidFill>
                <a:effectLst/>
                <a:ea typeface="Calibri" panose="020F0502020204030204" pitchFamily="34" charset="0"/>
              </a:rPr>
              <a:t>giờ</a:t>
            </a:r>
            <a:r>
              <a:rPr lang="en-US" sz="3200" dirty="0">
                <a:solidFill>
                  <a:srgbClr val="002060"/>
                </a:solidFill>
                <a:effectLst/>
                <a:ea typeface="Calibri" panose="020F0502020204030204" pitchFamily="34" charset="0"/>
              </a:rPr>
              <a:t>, 10 </a:t>
            </a:r>
            <a:r>
              <a:rPr lang="en-US" sz="3200" dirty="0" err="1">
                <a:solidFill>
                  <a:srgbClr val="002060"/>
                </a:solidFill>
                <a:effectLst/>
                <a:ea typeface="Calibri" panose="020F0502020204030204" pitchFamily="34" charset="0"/>
              </a:rPr>
              <a:t>giờ</a:t>
            </a:r>
            <a:r>
              <a:rPr lang="en-US" sz="3200" dirty="0">
                <a:solidFill>
                  <a:srgbClr val="002060"/>
                </a:solidFill>
                <a:effectLst/>
                <a:ea typeface="Calibri" panose="020F0502020204030204" pitchFamily="34" charset="0"/>
              </a:rPr>
              <a:t>, 9 </a:t>
            </a:r>
            <a:r>
              <a:rPr lang="en-US" sz="3200" dirty="0" err="1">
                <a:solidFill>
                  <a:srgbClr val="002060"/>
                </a:solidFill>
                <a:effectLst/>
                <a:ea typeface="Calibri" panose="020F0502020204030204" pitchFamily="34" charset="0"/>
              </a:rPr>
              <a:t>giờ</a:t>
            </a:r>
            <a:r>
              <a:rPr lang="en-US" sz="3200" dirty="0">
                <a:solidFill>
                  <a:srgbClr val="002060"/>
                </a:solidFill>
                <a:effectLst/>
                <a:ea typeface="Calibri" panose="020F0502020204030204" pitchFamily="34" charset="0"/>
              </a:rPr>
              <a:t>, 8 </a:t>
            </a:r>
            <a:r>
              <a:rPr lang="en-US" sz="3200" dirty="0" err="1">
                <a:solidFill>
                  <a:srgbClr val="002060"/>
                </a:solidFill>
                <a:effectLst/>
                <a:ea typeface="Calibri" panose="020F0502020204030204" pitchFamily="34" charset="0"/>
              </a:rPr>
              <a:t>giờ</a:t>
            </a:r>
            <a:r>
              <a:rPr lang="en-US" sz="3200" dirty="0">
                <a:solidFill>
                  <a:srgbClr val="002060"/>
                </a:solidFill>
                <a:effectLst/>
                <a:ea typeface="Calibri" panose="020F0502020204030204" pitchFamily="34" charset="0"/>
              </a:rPr>
              <a:t>, 7 </a:t>
            </a:r>
            <a:r>
              <a:rPr lang="en-US" sz="3200" dirty="0" err="1">
                <a:solidFill>
                  <a:srgbClr val="002060"/>
                </a:solidFill>
                <a:effectLst/>
                <a:ea typeface="Calibri" panose="020F0502020204030204" pitchFamily="34" charset="0"/>
              </a:rPr>
              <a:t>giờ</a:t>
            </a:r>
            <a:r>
              <a:rPr lang="en-US" sz="3200" dirty="0">
                <a:solidFill>
                  <a:srgbClr val="002060"/>
                </a:solidFill>
                <a:effectLst/>
                <a:ea typeface="Calibri" panose="020F0502020204030204" pitchFamily="34" charset="0"/>
              </a:rPr>
              <a:t> </a:t>
            </a:r>
          </a:p>
        </p:txBody>
      </p:sp>
    </p:spTree>
    <p:extLst>
      <p:ext uri="{BB962C8B-B14F-4D97-AF65-F5344CB8AC3E}">
        <p14:creationId xmlns:p14="http://schemas.microsoft.com/office/powerpoint/2010/main" val="19857449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2311" b="5420"/>
          <a:stretch/>
        </p:blipFill>
        <p:spPr>
          <a:xfrm>
            <a:off x="0" y="-13063"/>
            <a:ext cx="12192000" cy="6871063"/>
          </a:xfrm>
          <a:prstGeom prst="rect">
            <a:avLst/>
          </a:prstGeom>
        </p:spPr>
      </p:pic>
      <p:sp>
        <p:nvSpPr>
          <p:cNvPr id="10" name="Hình chữ nhật: Góc Tròn 6">
            <a:extLst>
              <a:ext uri="{FF2B5EF4-FFF2-40B4-BE49-F238E27FC236}">
                <a16:creationId xmlns:a16="http://schemas.microsoft.com/office/drawing/2014/main" id="{5EDA13FA-52E6-BE1A-FEDF-A2A8F414FB17}"/>
              </a:ext>
            </a:extLst>
          </p:cNvPr>
          <p:cNvSpPr/>
          <p:nvPr/>
        </p:nvSpPr>
        <p:spPr>
          <a:xfrm>
            <a:off x="304760" y="186290"/>
            <a:ext cx="11556314" cy="6414446"/>
          </a:xfrm>
          <a:custGeom>
            <a:avLst/>
            <a:gdLst>
              <a:gd name="connsiteX0" fmla="*/ 0 w 11556314"/>
              <a:gd name="connsiteY0" fmla="*/ 1069096 h 6414446"/>
              <a:gd name="connsiteX1" fmla="*/ 1069096 w 11556314"/>
              <a:gd name="connsiteY1" fmla="*/ 0 h 6414446"/>
              <a:gd name="connsiteX2" fmla="*/ 10487218 w 11556314"/>
              <a:gd name="connsiteY2" fmla="*/ 0 h 6414446"/>
              <a:gd name="connsiteX3" fmla="*/ 11556314 w 11556314"/>
              <a:gd name="connsiteY3" fmla="*/ 1069096 h 6414446"/>
              <a:gd name="connsiteX4" fmla="*/ 11556314 w 11556314"/>
              <a:gd name="connsiteY4" fmla="*/ 5345350 h 6414446"/>
              <a:gd name="connsiteX5" fmla="*/ 10487218 w 11556314"/>
              <a:gd name="connsiteY5" fmla="*/ 6414446 h 6414446"/>
              <a:gd name="connsiteX6" fmla="*/ 1069096 w 11556314"/>
              <a:gd name="connsiteY6" fmla="*/ 6414446 h 6414446"/>
              <a:gd name="connsiteX7" fmla="*/ 0 w 11556314"/>
              <a:gd name="connsiteY7" fmla="*/ 5345350 h 6414446"/>
              <a:gd name="connsiteX8" fmla="*/ 0 w 11556314"/>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6314" h="6414446" fill="none" extrusionOk="0">
                <a:moveTo>
                  <a:pt x="0" y="1069096"/>
                </a:moveTo>
                <a:cubicBezTo>
                  <a:pt x="-19542" y="479866"/>
                  <a:pt x="461855" y="95376"/>
                  <a:pt x="1069096" y="0"/>
                </a:cubicBezTo>
                <a:cubicBezTo>
                  <a:pt x="2988959" y="77600"/>
                  <a:pt x="8507000" y="-27269"/>
                  <a:pt x="10487218" y="0"/>
                </a:cubicBezTo>
                <a:cubicBezTo>
                  <a:pt x="11148293" y="-93171"/>
                  <a:pt x="11665898" y="510911"/>
                  <a:pt x="11556314" y="1069096"/>
                </a:cubicBezTo>
                <a:cubicBezTo>
                  <a:pt x="11665314" y="2536417"/>
                  <a:pt x="11478105" y="4353943"/>
                  <a:pt x="11556314" y="5345350"/>
                </a:cubicBezTo>
                <a:cubicBezTo>
                  <a:pt x="11544449" y="5931154"/>
                  <a:pt x="11008778" y="6444826"/>
                  <a:pt x="10487218" y="6414446"/>
                </a:cubicBezTo>
                <a:cubicBezTo>
                  <a:pt x="6105933" y="6463623"/>
                  <a:pt x="3404006" y="6291744"/>
                  <a:pt x="1069096" y="6414446"/>
                </a:cubicBezTo>
                <a:cubicBezTo>
                  <a:pt x="471191" y="6471737"/>
                  <a:pt x="-69188" y="5995367"/>
                  <a:pt x="0" y="5345350"/>
                </a:cubicBezTo>
                <a:cubicBezTo>
                  <a:pt x="47022" y="3923570"/>
                  <a:pt x="104569" y="2292304"/>
                  <a:pt x="0" y="1069096"/>
                </a:cubicBezTo>
                <a:close/>
              </a:path>
              <a:path w="11556314" h="6414446" stroke="0" extrusionOk="0">
                <a:moveTo>
                  <a:pt x="0" y="1069096"/>
                </a:moveTo>
                <a:cubicBezTo>
                  <a:pt x="32307" y="474958"/>
                  <a:pt x="522525" y="-2928"/>
                  <a:pt x="1069096" y="0"/>
                </a:cubicBezTo>
                <a:cubicBezTo>
                  <a:pt x="3625564" y="-129276"/>
                  <a:pt x="7944635" y="-77778"/>
                  <a:pt x="10487218" y="0"/>
                </a:cubicBezTo>
                <a:cubicBezTo>
                  <a:pt x="11059960" y="-56436"/>
                  <a:pt x="11540584" y="569352"/>
                  <a:pt x="11556314" y="1069096"/>
                </a:cubicBezTo>
                <a:cubicBezTo>
                  <a:pt x="11637913" y="1542640"/>
                  <a:pt x="11710614" y="3696807"/>
                  <a:pt x="11556314" y="5345350"/>
                </a:cubicBezTo>
                <a:cubicBezTo>
                  <a:pt x="11603077" y="6034414"/>
                  <a:pt x="11046164" y="6425151"/>
                  <a:pt x="10487218" y="6414446"/>
                </a:cubicBezTo>
                <a:cubicBezTo>
                  <a:pt x="8839387" y="6458666"/>
                  <a:pt x="4582110"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accent4">
                <a:lumMod val="60000"/>
                <a:lumOff val="4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BD9D563-6411-4B90-932B-0567588C2F55}"/>
              </a:ext>
            </a:extLst>
          </p:cNvPr>
          <p:cNvSpPr txBox="1"/>
          <p:nvPr/>
        </p:nvSpPr>
        <p:spPr>
          <a:xfrm>
            <a:off x="1266825" y="592830"/>
            <a:ext cx="10248900" cy="3046988"/>
          </a:xfrm>
          <a:prstGeom prst="rect">
            <a:avLst/>
          </a:prstGeom>
          <a:noFill/>
        </p:spPr>
        <p:txBody>
          <a:bodyPr wrap="square" rtlCol="0">
            <a:spAutoFit/>
          </a:bodyPr>
          <a:lstStyle/>
          <a:p>
            <a:pPr lvl="0" algn="just">
              <a:defRPr/>
            </a:pPr>
            <a:r>
              <a:rPr lang="vi-VN" sz="3200" dirty="0">
                <a:solidFill>
                  <a:srgbClr val="002060"/>
                </a:solidFill>
                <a:latin typeface="Calibri" panose="020F0502020204030204" pitchFamily="34" charset="0"/>
                <a:cs typeface="Calibri" panose="020F0502020204030204" pitchFamily="34" charset="0"/>
              </a:rPr>
              <a:t>b) Dựa vào dãy số liệu vừa thu thập được và trả lời câu hỏi.</a:t>
            </a:r>
          </a:p>
          <a:p>
            <a:pPr marL="457200" lvl="0" indent="-457200" algn="just">
              <a:buFont typeface="Arial" panose="020B0604020202020204" pitchFamily="34" charset="0"/>
              <a:buChar char="•"/>
              <a:defRPr/>
            </a:pPr>
            <a:r>
              <a:rPr lang="vi-VN" sz="3200" dirty="0">
                <a:solidFill>
                  <a:srgbClr val="002060"/>
                </a:solidFill>
                <a:latin typeface="Calibri" panose="020F0502020204030204" pitchFamily="34" charset="0"/>
                <a:cs typeface="Calibri" panose="020F0502020204030204" pitchFamily="34" charset="0"/>
              </a:rPr>
              <a:t>Có bao nhiêu bạn đã tham gia cuộc khảo sát của em?</a:t>
            </a:r>
          </a:p>
          <a:p>
            <a:pPr marL="457200" lvl="0" indent="-457200" algn="just">
              <a:buFont typeface="Arial" panose="020B0604020202020204" pitchFamily="34" charset="0"/>
              <a:buChar char="•"/>
              <a:defRPr/>
            </a:pPr>
            <a:r>
              <a:rPr lang="vi-VN" sz="3200" dirty="0">
                <a:solidFill>
                  <a:srgbClr val="002060"/>
                </a:solidFill>
                <a:latin typeface="Calibri" panose="020F0502020204030204" pitchFamily="34" charset="0"/>
                <a:cs typeface="Calibri" panose="020F0502020204030204" pitchFamily="34" charset="0"/>
              </a:rPr>
              <a:t>Bạn ngủ ít nhất đã ngủ bao nhiêu giờ mỗi ngày?</a:t>
            </a:r>
          </a:p>
          <a:p>
            <a:pPr marL="457200" lvl="0" indent="-457200" algn="just">
              <a:buFont typeface="Arial" panose="020B0604020202020204" pitchFamily="34" charset="0"/>
              <a:buChar char="•"/>
              <a:defRPr/>
            </a:pPr>
            <a:r>
              <a:rPr lang="vi-VN" sz="3200" dirty="0">
                <a:solidFill>
                  <a:srgbClr val="002060"/>
                </a:solidFill>
                <a:latin typeface="Calibri" panose="020F0502020204030204" pitchFamily="34" charset="0"/>
                <a:cs typeface="Calibri" panose="020F0502020204030204" pitchFamily="34" charset="0"/>
              </a:rPr>
              <a:t>Trong giai đoạn từ 6 tuổi đến 12 tuổi, mỗi người cần được ngủ đủ từ 9 giờ đến 12 giờ mỗi ngày.</a:t>
            </a:r>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Hỏi có bao nhiêu bạn ngủ đủ số giờ theo lứa tuổi?</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5" name="Oval 4">
            <a:extLst>
              <a:ext uri="{FF2B5EF4-FFF2-40B4-BE49-F238E27FC236}">
                <a16:creationId xmlns:a16="http://schemas.microsoft.com/office/drawing/2014/main" id="{25BA7AEC-FA99-42E9-8D9C-10CEB8280897}"/>
              </a:ext>
            </a:extLst>
          </p:cNvPr>
          <p:cNvSpPr/>
          <p:nvPr/>
        </p:nvSpPr>
        <p:spPr>
          <a:xfrm>
            <a:off x="574554" y="767966"/>
            <a:ext cx="679773" cy="67977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pic>
        <p:nvPicPr>
          <p:cNvPr id="4" name="Picture 3">
            <a:extLst>
              <a:ext uri="{FF2B5EF4-FFF2-40B4-BE49-F238E27FC236}">
                <a16:creationId xmlns:a16="http://schemas.microsoft.com/office/drawing/2014/main" id="{EF4DF1CD-FEA1-0564-AF5F-2C236297C726}"/>
              </a:ext>
            </a:extLst>
          </p:cNvPr>
          <p:cNvPicPr>
            <a:picLocks noChangeAspect="1"/>
          </p:cNvPicPr>
          <p:nvPr/>
        </p:nvPicPr>
        <p:blipFill>
          <a:blip r:embed="rId3"/>
          <a:stretch>
            <a:fillRect/>
          </a:stretch>
        </p:blipFill>
        <p:spPr>
          <a:xfrm>
            <a:off x="4143375" y="3686175"/>
            <a:ext cx="4724400" cy="2647950"/>
          </a:xfrm>
          <a:prstGeom prst="rect">
            <a:avLst/>
          </a:prstGeom>
        </p:spPr>
      </p:pic>
    </p:spTree>
    <p:extLst>
      <p:ext uri="{BB962C8B-B14F-4D97-AF65-F5344CB8AC3E}">
        <p14:creationId xmlns:p14="http://schemas.microsoft.com/office/powerpoint/2010/main" val="32294609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2311" b="5420"/>
          <a:stretch/>
        </p:blipFill>
        <p:spPr>
          <a:xfrm>
            <a:off x="0" y="-13063"/>
            <a:ext cx="12192000" cy="6871063"/>
          </a:xfrm>
          <a:prstGeom prst="rect">
            <a:avLst/>
          </a:prstGeom>
        </p:spPr>
      </p:pic>
      <p:sp>
        <p:nvSpPr>
          <p:cNvPr id="10" name="Hình chữ nhật: Góc Tròn 6">
            <a:extLst>
              <a:ext uri="{FF2B5EF4-FFF2-40B4-BE49-F238E27FC236}">
                <a16:creationId xmlns:a16="http://schemas.microsoft.com/office/drawing/2014/main" id="{5EDA13FA-52E6-BE1A-FEDF-A2A8F414FB17}"/>
              </a:ext>
            </a:extLst>
          </p:cNvPr>
          <p:cNvSpPr/>
          <p:nvPr/>
        </p:nvSpPr>
        <p:spPr>
          <a:xfrm>
            <a:off x="304760" y="186290"/>
            <a:ext cx="11556314" cy="6414446"/>
          </a:xfrm>
          <a:custGeom>
            <a:avLst/>
            <a:gdLst>
              <a:gd name="connsiteX0" fmla="*/ 0 w 11556314"/>
              <a:gd name="connsiteY0" fmla="*/ 1069096 h 6414446"/>
              <a:gd name="connsiteX1" fmla="*/ 1069096 w 11556314"/>
              <a:gd name="connsiteY1" fmla="*/ 0 h 6414446"/>
              <a:gd name="connsiteX2" fmla="*/ 10487218 w 11556314"/>
              <a:gd name="connsiteY2" fmla="*/ 0 h 6414446"/>
              <a:gd name="connsiteX3" fmla="*/ 11556314 w 11556314"/>
              <a:gd name="connsiteY3" fmla="*/ 1069096 h 6414446"/>
              <a:gd name="connsiteX4" fmla="*/ 11556314 w 11556314"/>
              <a:gd name="connsiteY4" fmla="*/ 5345350 h 6414446"/>
              <a:gd name="connsiteX5" fmla="*/ 10487218 w 11556314"/>
              <a:gd name="connsiteY5" fmla="*/ 6414446 h 6414446"/>
              <a:gd name="connsiteX6" fmla="*/ 1069096 w 11556314"/>
              <a:gd name="connsiteY6" fmla="*/ 6414446 h 6414446"/>
              <a:gd name="connsiteX7" fmla="*/ 0 w 11556314"/>
              <a:gd name="connsiteY7" fmla="*/ 5345350 h 6414446"/>
              <a:gd name="connsiteX8" fmla="*/ 0 w 11556314"/>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6314" h="6414446" fill="none" extrusionOk="0">
                <a:moveTo>
                  <a:pt x="0" y="1069096"/>
                </a:moveTo>
                <a:cubicBezTo>
                  <a:pt x="-19542" y="479866"/>
                  <a:pt x="461855" y="95376"/>
                  <a:pt x="1069096" y="0"/>
                </a:cubicBezTo>
                <a:cubicBezTo>
                  <a:pt x="2988959" y="77600"/>
                  <a:pt x="8507000" y="-27269"/>
                  <a:pt x="10487218" y="0"/>
                </a:cubicBezTo>
                <a:cubicBezTo>
                  <a:pt x="11148293" y="-93171"/>
                  <a:pt x="11665898" y="510911"/>
                  <a:pt x="11556314" y="1069096"/>
                </a:cubicBezTo>
                <a:cubicBezTo>
                  <a:pt x="11665314" y="2536417"/>
                  <a:pt x="11478105" y="4353943"/>
                  <a:pt x="11556314" y="5345350"/>
                </a:cubicBezTo>
                <a:cubicBezTo>
                  <a:pt x="11544449" y="5931154"/>
                  <a:pt x="11008778" y="6444826"/>
                  <a:pt x="10487218" y="6414446"/>
                </a:cubicBezTo>
                <a:cubicBezTo>
                  <a:pt x="6105933" y="6463623"/>
                  <a:pt x="3404006" y="6291744"/>
                  <a:pt x="1069096" y="6414446"/>
                </a:cubicBezTo>
                <a:cubicBezTo>
                  <a:pt x="471191" y="6471737"/>
                  <a:pt x="-69188" y="5995367"/>
                  <a:pt x="0" y="5345350"/>
                </a:cubicBezTo>
                <a:cubicBezTo>
                  <a:pt x="47022" y="3923570"/>
                  <a:pt x="104569" y="2292304"/>
                  <a:pt x="0" y="1069096"/>
                </a:cubicBezTo>
                <a:close/>
              </a:path>
              <a:path w="11556314" h="6414446" stroke="0" extrusionOk="0">
                <a:moveTo>
                  <a:pt x="0" y="1069096"/>
                </a:moveTo>
                <a:cubicBezTo>
                  <a:pt x="32307" y="474958"/>
                  <a:pt x="522525" y="-2928"/>
                  <a:pt x="1069096" y="0"/>
                </a:cubicBezTo>
                <a:cubicBezTo>
                  <a:pt x="3625564" y="-129276"/>
                  <a:pt x="7944635" y="-77778"/>
                  <a:pt x="10487218" y="0"/>
                </a:cubicBezTo>
                <a:cubicBezTo>
                  <a:pt x="11059960" y="-56436"/>
                  <a:pt x="11540584" y="569352"/>
                  <a:pt x="11556314" y="1069096"/>
                </a:cubicBezTo>
                <a:cubicBezTo>
                  <a:pt x="11637913" y="1542640"/>
                  <a:pt x="11710614" y="3696807"/>
                  <a:pt x="11556314" y="5345350"/>
                </a:cubicBezTo>
                <a:cubicBezTo>
                  <a:pt x="11603077" y="6034414"/>
                  <a:pt x="11046164" y="6425151"/>
                  <a:pt x="10487218" y="6414446"/>
                </a:cubicBezTo>
                <a:cubicBezTo>
                  <a:pt x="8839387" y="6458666"/>
                  <a:pt x="4582110"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accent4">
                <a:lumMod val="60000"/>
                <a:lumOff val="4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EE82E1C-0BA8-5A26-6BB9-A0F168AA79EB}"/>
              </a:ext>
            </a:extLst>
          </p:cNvPr>
          <p:cNvSpPr txBox="1"/>
          <p:nvPr/>
        </p:nvSpPr>
        <p:spPr>
          <a:xfrm>
            <a:off x="838200" y="428625"/>
            <a:ext cx="10839450" cy="1938992"/>
          </a:xfrm>
          <a:prstGeom prst="rect">
            <a:avLst/>
          </a:prstGeom>
          <a:noFill/>
        </p:spPr>
        <p:txBody>
          <a:bodyPr wrap="square" rtlCol="0">
            <a:spAutoFit/>
          </a:bodyPr>
          <a:lstStyle/>
          <a:p>
            <a:pPr algn="just"/>
            <a:r>
              <a:rPr lang="vi-VN" sz="2400" b="1" dirty="0">
                <a:solidFill>
                  <a:srgbClr val="FF0000"/>
                </a:solidFill>
                <a:latin typeface="Calibri" panose="020F0502020204030204" pitchFamily="34" charset="0"/>
                <a:cs typeface="Calibri" panose="020F0502020204030204" pitchFamily="34" charset="0"/>
              </a:rPr>
              <a:t>Giấc ngủ là một phần thiết yếu trong thói quen của mỗi người và là một phần không thể thiếu của một lối sống lành mạnh. Các nghiên cứu đã chỉ ra rằng những trẻ thường xuyên ngủ đủ giấc sẽ cải thiện được khả năng chú ý, hành vi, học tập, trí nhớ cũng như sức khỏe tinh thần và thể chất tổng thể. Việc ngủ không đủ giấc có thể dẫn đến huyết áp cao, béo phì và thậm chí là trầm cảm. </a:t>
            </a:r>
            <a:endParaRPr lang="en-US" sz="2400" b="1" i="0" dirty="0">
              <a:solidFill>
                <a:srgbClr val="FF0000"/>
              </a:solidFill>
              <a:effectLst/>
              <a:latin typeface="Calibri" panose="020F0502020204030204" pitchFamily="34" charset="0"/>
              <a:cs typeface="Calibri" panose="020F0502020204030204" pitchFamily="34" charset="0"/>
            </a:endParaRPr>
          </a:p>
        </p:txBody>
      </p:sp>
      <p:pic>
        <p:nvPicPr>
          <p:cNvPr id="1028" name="Picture 4" descr="Trẻ 5 tuổi ngủ nhiều có tốt không? Nên ngủ bao nhiêu tiếng mỗi ngày?">
            <a:extLst>
              <a:ext uri="{FF2B5EF4-FFF2-40B4-BE49-F238E27FC236}">
                <a16:creationId xmlns:a16="http://schemas.microsoft.com/office/drawing/2014/main" id="{C99B9277-5E36-FE0D-A3B6-D15205B609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2649" y="2351175"/>
            <a:ext cx="7686675" cy="4016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49869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ình ảnh 3">
            <a:extLst>
              <a:ext uri="{FF2B5EF4-FFF2-40B4-BE49-F238E27FC236}">
                <a16:creationId xmlns:a16="http://schemas.microsoft.com/office/drawing/2014/main" id="{ECBD5CC5-4741-73CA-53CB-9F78E89E2BD8}"/>
              </a:ext>
            </a:extLst>
          </p:cNvPr>
          <p:cNvPicPr>
            <a:picLocks noChangeAspect="1"/>
          </p:cNvPicPr>
          <p:nvPr/>
        </p:nvPicPr>
        <p:blipFill>
          <a:blip r:embed="rId2"/>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91D612D4-8D4C-0C04-77FC-D42265CF0430}"/>
              </a:ext>
            </a:extLst>
          </p:cNvPr>
          <p:cNvPicPr>
            <a:picLocks noChangeAspect="1"/>
          </p:cNvPicPr>
          <p:nvPr/>
        </p:nvPicPr>
        <p:blipFill>
          <a:blip r:embed="rId3"/>
          <a:stretch>
            <a:fillRect/>
          </a:stretch>
        </p:blipFill>
        <p:spPr>
          <a:xfrm>
            <a:off x="2098919" y="1785552"/>
            <a:ext cx="9022862" cy="4487045"/>
          </a:xfrm>
          <a:prstGeom prst="rect">
            <a:avLst/>
          </a:prstGeom>
        </p:spPr>
      </p:pic>
    </p:spTree>
    <p:extLst>
      <p:ext uri="{BB962C8B-B14F-4D97-AF65-F5344CB8AC3E}">
        <p14:creationId xmlns:p14="http://schemas.microsoft.com/office/powerpoint/2010/main" val="139464374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9510EB-5C2E-892A-3602-37128BD8B4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A23C9DD4-FA46-4EA9-841C-935928957DE1}"/>
              </a:ext>
            </a:extLst>
          </p:cNvPr>
          <p:cNvSpPr/>
          <p:nvPr/>
        </p:nvSpPr>
        <p:spPr>
          <a:xfrm>
            <a:off x="419100" y="285750"/>
            <a:ext cx="11409106" cy="62865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B27DEF28-E5CB-52E6-BFCE-BE5D63B959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114425" y="1164950"/>
            <a:ext cx="5693050" cy="5693050"/>
          </a:xfrm>
          <a:prstGeom prst="rect">
            <a:avLst/>
          </a:prstGeom>
        </p:spPr>
      </p:pic>
      <p:sp>
        <p:nvSpPr>
          <p:cNvPr id="4" name="Speech Bubble: Rectangle with Corners Rounded 3">
            <a:extLst>
              <a:ext uri="{FF2B5EF4-FFF2-40B4-BE49-F238E27FC236}">
                <a16:creationId xmlns:a16="http://schemas.microsoft.com/office/drawing/2014/main" id="{ECF131C2-42FB-6C50-8047-218012734CF4}"/>
              </a:ext>
            </a:extLst>
          </p:cNvPr>
          <p:cNvSpPr/>
          <p:nvPr/>
        </p:nvSpPr>
        <p:spPr>
          <a:xfrm>
            <a:off x="3339141" y="876300"/>
            <a:ext cx="8165287" cy="1700667"/>
          </a:xfrm>
          <a:prstGeom prst="wedgeRoundRectCallout">
            <a:avLst>
              <a:gd name="adj1" fmla="val -64717"/>
              <a:gd name="adj2" fmla="val 44622"/>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Calibri" panose="020F0502020204030204" pitchFamily="34" charset="0"/>
              </a:rPr>
              <a:t>E</a:t>
            </a:r>
            <a:r>
              <a:rPr kumimoji="0" lang="vi-VN" sz="4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Calibri" panose="020F0502020204030204" pitchFamily="34" charset="0"/>
              </a:rPr>
              <a:t>m hãy tìm một số tình huống trong thực tế liên quan đến dãy số liệu thống kê</a:t>
            </a:r>
            <a:r>
              <a:rPr kumimoji="0" lang="en-US" sz="4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40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628693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7AC1F86A-887A-43A6-8C90-7DED6C3771DE}:868"/>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q4aate">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583</Words>
  <Application>Microsoft Office PowerPoint</Application>
  <PresentationFormat>Widescreen</PresentationFormat>
  <Paragraphs>40</Paragraphs>
  <Slides>10</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10</vt:i4>
      </vt:variant>
    </vt:vector>
  </HeadingPairs>
  <TitlesOfParts>
    <vt:vector size="20" baseType="lpstr">
      <vt:lpstr>Arial</vt:lpstr>
      <vt:lpstr>Calibri</vt:lpstr>
      <vt:lpstr>Calibri Light</vt:lpstr>
      <vt:lpstr>SVN-Poky's</vt:lpstr>
      <vt:lpstr>Times New Roman</vt:lpstr>
      <vt:lpstr>Wingdings</vt:lpstr>
      <vt:lpstr>华康少女文字W5(P)</vt:lpstr>
      <vt:lpstr>Custom Design</vt:lpstr>
      <vt:lpstr>1_Office Theme</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STD_MO</cp:lastModifiedBy>
  <cp:revision>20</cp:revision>
  <dcterms:created xsi:type="dcterms:W3CDTF">2023-12-06T02:29:18Z</dcterms:created>
  <dcterms:modified xsi:type="dcterms:W3CDTF">2025-02-23T11:39:46Z</dcterms:modified>
</cp:coreProperties>
</file>