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sldIdLst>
    <p:sldId id="2666" r:id="rId3"/>
    <p:sldId id="2667" r:id="rId4"/>
    <p:sldId id="2675" r:id="rId5"/>
    <p:sldId id="2676" r:id="rId6"/>
    <p:sldId id="2677" r:id="rId7"/>
    <p:sldId id="2678" r:id="rId8"/>
    <p:sldId id="2679" r:id="rId9"/>
    <p:sldId id="263" r:id="rId10"/>
    <p:sldId id="269" r:id="rId11"/>
    <p:sldId id="272" r:id="rId12"/>
    <p:sldId id="2673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0357" autoAdjust="0"/>
  </p:normalViewPr>
  <p:slideViewPr>
    <p:cSldViewPr snapToGrid="0">
      <p:cViewPr varScale="1">
        <p:scale>
          <a:sx n="78" d="100"/>
          <a:sy n="78" d="100"/>
        </p:scale>
        <p:origin x="35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20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4AED800-AB4B-4AD1-852B-6C7C095589F0}"/>
              </a:ext>
            </a:extLst>
          </p:cNvPr>
          <p:cNvSpPr/>
          <p:nvPr userDrawn="1"/>
        </p:nvSpPr>
        <p:spPr>
          <a:xfrm>
            <a:off x="544751" y="505839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FDF235-A1B0-429E-8258-E1D1EEDB4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61" y="2801566"/>
            <a:ext cx="4546465" cy="45464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BD2E8C-DCB3-405F-B151-578680F90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85636"/>
            <a:ext cx="2667000" cy="4953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A9F837C-BA4D-4F30-81B2-437ECFBB62A5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927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DA1C638-34AC-4C4A-A8F4-1B97F2C6055E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ADFE07-D1FB-4930-8D81-79DD0524E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275611" cy="20505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3BE2C1-984A-4341-89BE-0BC4A2E701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55" y="4516429"/>
            <a:ext cx="3449219" cy="2341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22A1A8-229F-4447-A71F-4656C9F2D4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08572"/>
            <a:ext cx="2727769" cy="40304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6FE037D-76F8-4E4A-8A84-C76B01A84EF6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329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3C7E5B60-395B-4216-9A18-0F5F76B254D3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CEDD86-7968-4B14-8159-F39C71897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19" y="791184"/>
            <a:ext cx="4049600" cy="6066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FC3DC4-AD94-4D04-ADEB-23E7A6D62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55" y="249020"/>
            <a:ext cx="1920199" cy="2075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29124C-7B27-4411-95C0-5AE7A90F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81" y="3920247"/>
            <a:ext cx="1851619" cy="30129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ACBBB52-2397-463B-89E1-BCBC36501DA8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631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17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41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>
            <a:extLst>
              <a:ext uri="{FF2B5EF4-FFF2-40B4-BE49-F238E27FC236}">
                <a16:creationId xmlns:a16="http://schemas.microsoft.com/office/drawing/2014/main" id="{366D4985-464F-F463-6AD5-368D282A4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2"/>
            <a:ext cx="12192000" cy="685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1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0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8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3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73" y="-150919"/>
            <a:ext cx="4799416" cy="19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0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8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1F94988-89F0-4CE4-AE57-1AE5EF5612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9B459BF-6E2B-4056-97E0-EB2C5C46B9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111" y="106532"/>
            <a:ext cx="426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3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EA56E12-642E-45B5-ACD1-7A9C34FFE256}"/>
              </a:ext>
            </a:extLst>
          </p:cNvPr>
          <p:cNvSpPr/>
          <p:nvPr userDrawn="1"/>
        </p:nvSpPr>
        <p:spPr>
          <a:xfrm>
            <a:off x="544751" y="505839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B765D9F-424C-4597-A054-077E2C430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375" y="1799618"/>
            <a:ext cx="3509608" cy="505838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15A57D-1E0A-4787-B0BA-39A48C99DE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46" y="-87549"/>
            <a:ext cx="1356015" cy="16926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78D986-2ABF-4C08-A172-32FAD6328D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90" y="3943898"/>
            <a:ext cx="3879311" cy="458776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3D372B6-7D96-4E05-BBFE-0B26546F95EC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623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8245" y="903114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/>
          <p:cNvSpPr txBox="1"/>
          <p:nvPr userDrawn="1"/>
        </p:nvSpPr>
        <p:spPr>
          <a:xfrm>
            <a:off x="0" y="-1637751"/>
            <a:ext cx="12192000" cy="494751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 dirty="0" smtClean="0">
              <a:solidFill>
                <a:srgbClr val="CFCF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3.sv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5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3.sv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209848" y="48335"/>
            <a:ext cx="9802268" cy="162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defRPr/>
            </a:pP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TRƯỜNG</a:t>
            </a:r>
            <a:r>
              <a:rPr lang="en-US" sz="279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TIỂU</a:t>
            </a:r>
            <a:r>
              <a:rPr lang="en-US" sz="279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279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QUANG</a:t>
            </a:r>
            <a:r>
              <a:rPr lang="en-US" sz="279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TRUNG</a:t>
            </a:r>
            <a:endParaRPr lang="en-US" sz="279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912114">
              <a:defRPr/>
            </a:pP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Sách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kết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nối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tri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cuộc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sống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–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Lớp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4</a:t>
            </a:r>
          </a:p>
          <a:p>
            <a:pPr algn="ctr" defTabSz="912114">
              <a:defRPr/>
            </a:pP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Năm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2024-2025</a:t>
            </a:r>
          </a:p>
          <a:p>
            <a:pPr algn="ctr" defTabSz="912114">
              <a:defRPr/>
            </a:pP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394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26266" y="2210440"/>
            <a:ext cx="10688714" cy="119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defRPr/>
            </a:pPr>
            <a:r>
              <a:rPr lang="en-US" sz="359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MÔN</a:t>
            </a:r>
            <a:r>
              <a:rPr lang="en-US" sz="359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59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TIẾNG</a:t>
            </a:r>
            <a:r>
              <a:rPr lang="en-US" sz="359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591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114">
              <a:defRPr/>
            </a:pPr>
            <a:r>
              <a:rPr lang="vi-VN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mở rộng</a:t>
            </a:r>
            <a:endParaRPr lang="en-US" sz="3591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233838" y="3877471"/>
            <a:ext cx="5472827" cy="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spcBef>
                <a:spcPct val="50000"/>
              </a:spcBef>
              <a:defRPr/>
            </a:pPr>
            <a:r>
              <a:rPr lang="en-US" sz="3192" b="1" i="1" dirty="0">
                <a:solidFill>
                  <a:srgbClr val="3333CC"/>
                </a:solidFill>
                <a:latin typeface="Times New Roman" pitchFamily="18" charset="0"/>
                <a:cs typeface="Arial"/>
                <a:sym typeface="Arial"/>
              </a:rPr>
              <a:t>Giáo viên: </a:t>
            </a:r>
            <a:r>
              <a:rPr lang="en-US" sz="3192" b="1" i="1" dirty="0" err="1">
                <a:solidFill>
                  <a:srgbClr val="3333CC"/>
                </a:solidFill>
                <a:latin typeface="Times New Roman" pitchFamily="18" charset="0"/>
              </a:rPr>
              <a:t>Lê</a:t>
            </a:r>
            <a:r>
              <a:rPr lang="en-US" sz="3192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92" b="1" i="1" dirty="0" err="1">
                <a:solidFill>
                  <a:srgbClr val="3333CC"/>
                </a:solidFill>
                <a:latin typeface="Times New Roman" pitchFamily="18" charset="0"/>
              </a:rPr>
              <a:t>Thị</a:t>
            </a:r>
            <a:r>
              <a:rPr lang="en-US" sz="3192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92" b="1" i="1" dirty="0" err="1">
                <a:solidFill>
                  <a:srgbClr val="3333CC"/>
                </a:solidFill>
                <a:latin typeface="Times New Roman" pitchFamily="18" charset="0"/>
              </a:rPr>
              <a:t>Hường</a:t>
            </a:r>
            <a:endParaRPr lang="en-US" sz="3192" b="1" i="1" dirty="0">
              <a:solidFill>
                <a:srgbClr val="3333CC"/>
              </a:solidFill>
              <a:latin typeface="Times New Roman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8246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>
            <a:extLst>
              <a:ext uri="{FF2B5EF4-FFF2-40B4-BE49-F238E27FC236}">
                <a16:creationId xmlns:a16="http://schemas.microsoft.com/office/drawing/2014/main" id="{E6E3483B-A0C0-F29A-3148-2A3029CD3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228602"/>
            <a:ext cx="8260515" cy="4698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183564-9BBF-5863-C403-9C3E23C1AD77}"/>
              </a:ext>
            </a:extLst>
          </p:cNvPr>
          <p:cNvSpPr txBox="1"/>
          <p:nvPr/>
        </p:nvSpPr>
        <p:spPr>
          <a:xfrm>
            <a:off x="892728" y="1520193"/>
            <a:ext cx="6992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60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60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60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phiếu</a:t>
            </a:r>
            <a:r>
              <a:rPr lang="en-US" sz="60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60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60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60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endParaRPr lang="en-US" sz="6000" b="1" dirty="0">
              <a:ln>
                <a:solidFill>
                  <a:srgbClr val="FFFFFF"/>
                </a:solidFill>
              </a:ln>
              <a:solidFill>
                <a:srgbClr val="7030A0"/>
              </a:solidFill>
              <a:effectLst>
                <a:glow rad="63500">
                  <a:prstClr val="white">
                    <a:alpha val="40000"/>
                  </a:prst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594355AE-3929-5C1A-A8ED-BE06D50893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73709" y="2755068"/>
            <a:ext cx="578156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5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>
            <a:extLst>
              <a:ext uri="{FF2B5EF4-FFF2-40B4-BE49-F238E27FC236}">
                <a16:creationId xmlns:a16="http://schemas.microsoft.com/office/drawing/2014/main" id="{1FBFE562-8046-02B3-680E-F24ECE65C7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860569"/>
          </a:xfrm>
          <a:prstGeom prst="rect">
            <a:avLst/>
          </a:prstGeom>
        </p:spPr>
      </p:pic>
      <p:pic>
        <p:nvPicPr>
          <p:cNvPr id="24" name="Picture 29">
            <a:extLst>
              <a:ext uri="{FF2B5EF4-FFF2-40B4-BE49-F238E27FC236}">
                <a16:creationId xmlns:a16="http://schemas.microsoft.com/office/drawing/2014/main" id="{331DC56B-BF39-4964-CA29-8AB01B91BF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5047" y="116992"/>
            <a:ext cx="9906000" cy="156966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5B79CCB-290C-B03B-E85A-8B0E542AEC6D}"/>
              </a:ext>
            </a:extLst>
          </p:cNvPr>
          <p:cNvSpPr txBox="1"/>
          <p:nvPr/>
        </p:nvSpPr>
        <p:spPr>
          <a:xfrm>
            <a:off x="1972607" y="62658"/>
            <a:ext cx="8730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377"/>
            <a:r>
              <a:rPr lang="en-US" sz="4400" b="1" dirty="0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vi-VN" sz="4400" b="1" dirty="0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Trao đổi với bạn về nội dung </a:t>
            </a:r>
            <a:r>
              <a:rPr lang="en-US" sz="4400" b="1" dirty="0" err="1" smtClean="0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400" b="1" dirty="0" smtClean="0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4400" b="1" dirty="0" smtClean="0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b="1" dirty="0" err="1" smtClean="0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400" b="1" dirty="0" smtClean="0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4400" b="1" dirty="0" err="1" smtClean="0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dao</a:t>
            </a:r>
            <a:r>
              <a:rPr lang="en-US" sz="4400" b="1" dirty="0" smtClean="0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 dirty="0" smtClean="0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</a:t>
            </a:r>
            <a:r>
              <a:rPr lang="vi-VN" sz="4400" b="1" dirty="0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 đọc.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CDDD6024-CDDF-E6CB-B5E4-A5E3CF37099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3200399"/>
            <a:ext cx="2770094" cy="35365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E6D95A6-91B7-E171-DFEA-C54BD1EEE2DB}"/>
              </a:ext>
            </a:extLst>
          </p:cNvPr>
          <p:cNvGrpSpPr/>
          <p:nvPr/>
        </p:nvGrpSpPr>
        <p:grpSpPr>
          <a:xfrm>
            <a:off x="2608729" y="1644855"/>
            <a:ext cx="9218498" cy="1321630"/>
            <a:chOff x="4401878" y="1862591"/>
            <a:chExt cx="7705158" cy="1805642"/>
          </a:xfrm>
        </p:grpSpPr>
        <p:pic>
          <p:nvPicPr>
            <p:cNvPr id="5" name="Picture 30">
              <a:extLst>
                <a:ext uri="{FF2B5EF4-FFF2-40B4-BE49-F238E27FC236}">
                  <a16:creationId xmlns:a16="http://schemas.microsoft.com/office/drawing/2014/main" id="{5482713D-16B0-F2A6-E73B-77125826E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4401878" y="2318444"/>
              <a:ext cx="7622335" cy="134978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B429EC-1418-A683-7AD7-B64B76B5AFEC}"/>
                </a:ext>
              </a:extLst>
            </p:cNvPr>
            <p:cNvSpPr txBox="1"/>
            <p:nvPr/>
          </p:nvSpPr>
          <p:spPr>
            <a:xfrm>
              <a:off x="4638345" y="1862591"/>
              <a:ext cx="7468691" cy="16819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>
                <a:lnSpc>
                  <a:spcPct val="200000"/>
                </a:lnSpc>
                <a:defRPr/>
              </a:pPr>
              <a:r>
                <a:rPr lang="en-US" sz="38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Nội</a:t>
              </a:r>
              <a:r>
                <a:rPr lang="en-US" sz="3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dung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thơ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ca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dao</a:t>
              </a:r>
              <a:r>
                <a:rPr lang="en-US" sz="4000" b="1" dirty="0">
                  <a:solidFill>
                    <a:srgbClr val="FC6E51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 smtClea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3800" b="1" dirty="0" smtClea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điều</a:t>
              </a:r>
              <a:r>
                <a:rPr lang="en-US" sz="3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898990F-F26B-7F43-0220-01A882D6B928}"/>
              </a:ext>
            </a:extLst>
          </p:cNvPr>
          <p:cNvGrpSpPr/>
          <p:nvPr/>
        </p:nvGrpSpPr>
        <p:grpSpPr>
          <a:xfrm>
            <a:off x="2608729" y="2993388"/>
            <a:ext cx="9469858" cy="1231106"/>
            <a:chOff x="4401878" y="2058416"/>
            <a:chExt cx="7622335" cy="1718409"/>
          </a:xfrm>
        </p:grpSpPr>
        <p:pic>
          <p:nvPicPr>
            <p:cNvPr id="9" name="Picture 30">
              <a:extLst>
                <a:ext uri="{FF2B5EF4-FFF2-40B4-BE49-F238E27FC236}">
                  <a16:creationId xmlns:a16="http://schemas.microsoft.com/office/drawing/2014/main" id="{91987479-C052-8A3E-2B67-1AE7C221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4401878" y="2318444"/>
              <a:ext cx="7622335" cy="134978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2795F2-C118-8C91-0E5C-425C285439CF}"/>
                </a:ext>
              </a:extLst>
            </p:cNvPr>
            <p:cNvSpPr txBox="1"/>
            <p:nvPr/>
          </p:nvSpPr>
          <p:spPr>
            <a:xfrm>
              <a:off x="4851087" y="2058416"/>
              <a:ext cx="6664012" cy="17184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>
                <a:lnSpc>
                  <a:spcPct val="200000"/>
                </a:lnSpc>
                <a:defRPr/>
              </a:pPr>
              <a:r>
                <a:rPr lang="en-US" sz="38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sz="3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3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chính</a:t>
              </a:r>
              <a:r>
                <a:rPr lang="en-US" sz="3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thơ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ca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dao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 smtClea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800" b="1" dirty="0" smtClea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4AF1DE-8D4F-1635-4F28-C8E77F4073EA}"/>
              </a:ext>
            </a:extLst>
          </p:cNvPr>
          <p:cNvGrpSpPr/>
          <p:nvPr/>
        </p:nvGrpSpPr>
        <p:grpSpPr>
          <a:xfrm>
            <a:off x="2608730" y="4154138"/>
            <a:ext cx="9548416" cy="1162141"/>
            <a:chOff x="4401878" y="2046087"/>
            <a:chExt cx="7622335" cy="1622146"/>
          </a:xfrm>
        </p:grpSpPr>
        <p:pic>
          <p:nvPicPr>
            <p:cNvPr id="12" name="Picture 30">
              <a:extLst>
                <a:ext uri="{FF2B5EF4-FFF2-40B4-BE49-F238E27FC236}">
                  <a16:creationId xmlns:a16="http://schemas.microsoft.com/office/drawing/2014/main" id="{7D2C7D55-A6A7-4B5E-462C-23744927B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4401878" y="2318444"/>
              <a:ext cx="7622335" cy="134978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A35E0F-DD7D-F57A-DAA4-A83EDB91F251}"/>
                </a:ext>
              </a:extLst>
            </p:cNvPr>
            <p:cNvSpPr txBox="1"/>
            <p:nvPr/>
          </p:nvSpPr>
          <p:spPr>
            <a:xfrm>
              <a:off x="4847390" y="2046087"/>
              <a:ext cx="4707074" cy="15465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377">
                <a:lnSpc>
                  <a:spcPct val="200000"/>
                </a:lnSpc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 smtClea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biết</a:t>
              </a:r>
              <a:r>
                <a:rPr lang="en-US" sz="3600" b="1" dirty="0" smtClea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 smtClea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ơn</a:t>
              </a:r>
              <a:r>
                <a:rPr lang="en-US" sz="3600" b="1" dirty="0" smtClea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 smtClea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</a:t>
              </a:r>
              <a:r>
                <a:rPr lang="en-US" sz="3600" b="1" dirty="0" smtClea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517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>
            <a:extLst>
              <a:ext uri="{FF2B5EF4-FFF2-40B4-BE49-F238E27FC236}">
                <a16:creationId xmlns:a16="http://schemas.microsoft.com/office/drawing/2014/main" id="{1FBFE562-8046-02B3-680E-F24ECE65C7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860569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022DFC63-86CF-8C62-531B-7ADE7AEB53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40269" y="357188"/>
            <a:ext cx="10317139" cy="6600825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4269C46D-6B13-72B3-CF35-3AD205AEE41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" y="3657601"/>
            <a:ext cx="6933180" cy="30765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11C755-0F2C-C3BF-8D0C-3E18542457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224" y="1876495"/>
            <a:ext cx="11821169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64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FC28F6-FA66-42B5-BA27-0FC63D732749}"/>
              </a:ext>
            </a:extLst>
          </p:cNvPr>
          <p:cNvSpPr/>
          <p:nvPr/>
        </p:nvSpPr>
        <p:spPr>
          <a:xfrm>
            <a:off x="383523" y="438584"/>
            <a:ext cx="11582400" cy="6019800"/>
          </a:xfrm>
          <a:custGeom>
            <a:avLst/>
            <a:gdLst>
              <a:gd name="connsiteX0" fmla="*/ 0 w 11582400"/>
              <a:gd name="connsiteY0" fmla="*/ 1003320 h 6019800"/>
              <a:gd name="connsiteX1" fmla="*/ 1003320 w 11582400"/>
              <a:gd name="connsiteY1" fmla="*/ 0 h 6019800"/>
              <a:gd name="connsiteX2" fmla="*/ 1495788 w 11582400"/>
              <a:gd name="connsiteY2" fmla="*/ 0 h 6019800"/>
              <a:gd name="connsiteX3" fmla="*/ 1892498 w 11582400"/>
              <a:gd name="connsiteY3" fmla="*/ 0 h 6019800"/>
              <a:gd name="connsiteX4" fmla="*/ 2576481 w 11582400"/>
              <a:gd name="connsiteY4" fmla="*/ 0 h 6019800"/>
              <a:gd name="connsiteX5" fmla="*/ 3068948 w 11582400"/>
              <a:gd name="connsiteY5" fmla="*/ 0 h 6019800"/>
              <a:gd name="connsiteX6" fmla="*/ 3657173 w 11582400"/>
              <a:gd name="connsiteY6" fmla="*/ 0 h 6019800"/>
              <a:gd name="connsiteX7" fmla="*/ 4341156 w 11582400"/>
              <a:gd name="connsiteY7" fmla="*/ 0 h 6019800"/>
              <a:gd name="connsiteX8" fmla="*/ 5120897 w 11582400"/>
              <a:gd name="connsiteY8" fmla="*/ 0 h 6019800"/>
              <a:gd name="connsiteX9" fmla="*/ 5517607 w 11582400"/>
              <a:gd name="connsiteY9" fmla="*/ 0 h 6019800"/>
              <a:gd name="connsiteX10" fmla="*/ 6105832 w 11582400"/>
              <a:gd name="connsiteY10" fmla="*/ 0 h 6019800"/>
              <a:gd name="connsiteX11" fmla="*/ 6885573 w 11582400"/>
              <a:gd name="connsiteY11" fmla="*/ 0 h 6019800"/>
              <a:gd name="connsiteX12" fmla="*/ 7665313 w 11582400"/>
              <a:gd name="connsiteY12" fmla="*/ 0 h 6019800"/>
              <a:gd name="connsiteX13" fmla="*/ 8062023 w 11582400"/>
              <a:gd name="connsiteY13" fmla="*/ 0 h 6019800"/>
              <a:gd name="connsiteX14" fmla="*/ 8937521 w 11582400"/>
              <a:gd name="connsiteY14" fmla="*/ 0 h 6019800"/>
              <a:gd name="connsiteX15" fmla="*/ 9813019 w 11582400"/>
              <a:gd name="connsiteY15" fmla="*/ 0 h 6019800"/>
              <a:gd name="connsiteX16" fmla="*/ 10579080 w 11582400"/>
              <a:gd name="connsiteY16" fmla="*/ 0 h 6019800"/>
              <a:gd name="connsiteX17" fmla="*/ 11582400 w 11582400"/>
              <a:gd name="connsiteY17" fmla="*/ 1003320 h 6019800"/>
              <a:gd name="connsiteX18" fmla="*/ 11582400 w 11582400"/>
              <a:gd name="connsiteY18" fmla="*/ 1712312 h 6019800"/>
              <a:gd name="connsiteX19" fmla="*/ 11582400 w 11582400"/>
              <a:gd name="connsiteY19" fmla="*/ 2461435 h 6019800"/>
              <a:gd name="connsiteX20" fmla="*/ 11582400 w 11582400"/>
              <a:gd name="connsiteY20" fmla="*/ 3090163 h 6019800"/>
              <a:gd name="connsiteX21" fmla="*/ 11582400 w 11582400"/>
              <a:gd name="connsiteY21" fmla="*/ 3839286 h 6019800"/>
              <a:gd name="connsiteX22" fmla="*/ 11582400 w 11582400"/>
              <a:gd name="connsiteY22" fmla="*/ 5016480 h 6019800"/>
              <a:gd name="connsiteX23" fmla="*/ 10579080 w 11582400"/>
              <a:gd name="connsiteY23" fmla="*/ 6019800 h 6019800"/>
              <a:gd name="connsiteX24" fmla="*/ 10182370 w 11582400"/>
              <a:gd name="connsiteY24" fmla="*/ 6019800 h 6019800"/>
              <a:gd name="connsiteX25" fmla="*/ 9498387 w 11582400"/>
              <a:gd name="connsiteY25" fmla="*/ 6019800 h 6019800"/>
              <a:gd name="connsiteX26" fmla="*/ 8622889 w 11582400"/>
              <a:gd name="connsiteY26" fmla="*/ 6019800 h 6019800"/>
              <a:gd name="connsiteX27" fmla="*/ 7747391 w 11582400"/>
              <a:gd name="connsiteY27" fmla="*/ 6019800 h 6019800"/>
              <a:gd name="connsiteX28" fmla="*/ 7063408 w 11582400"/>
              <a:gd name="connsiteY28" fmla="*/ 6019800 h 6019800"/>
              <a:gd name="connsiteX29" fmla="*/ 6187910 w 11582400"/>
              <a:gd name="connsiteY29" fmla="*/ 6019800 h 6019800"/>
              <a:gd name="connsiteX30" fmla="*/ 5791200 w 11582400"/>
              <a:gd name="connsiteY30" fmla="*/ 6019800 h 6019800"/>
              <a:gd name="connsiteX31" fmla="*/ 5011460 w 11582400"/>
              <a:gd name="connsiteY31" fmla="*/ 6019800 h 6019800"/>
              <a:gd name="connsiteX32" fmla="*/ 4135961 w 11582400"/>
              <a:gd name="connsiteY32" fmla="*/ 6019800 h 6019800"/>
              <a:gd name="connsiteX33" fmla="*/ 3451979 w 11582400"/>
              <a:gd name="connsiteY33" fmla="*/ 6019800 h 6019800"/>
              <a:gd name="connsiteX34" fmla="*/ 2863753 w 11582400"/>
              <a:gd name="connsiteY34" fmla="*/ 6019800 h 6019800"/>
              <a:gd name="connsiteX35" fmla="*/ 1988255 w 11582400"/>
              <a:gd name="connsiteY35" fmla="*/ 6019800 h 6019800"/>
              <a:gd name="connsiteX36" fmla="*/ 1591545 w 11582400"/>
              <a:gd name="connsiteY36" fmla="*/ 6019800 h 6019800"/>
              <a:gd name="connsiteX37" fmla="*/ 1003320 w 11582400"/>
              <a:gd name="connsiteY37" fmla="*/ 6019800 h 6019800"/>
              <a:gd name="connsiteX38" fmla="*/ 0 w 11582400"/>
              <a:gd name="connsiteY38" fmla="*/ 5016480 h 6019800"/>
              <a:gd name="connsiteX39" fmla="*/ 0 w 11582400"/>
              <a:gd name="connsiteY39" fmla="*/ 4387752 h 6019800"/>
              <a:gd name="connsiteX40" fmla="*/ 0 w 11582400"/>
              <a:gd name="connsiteY40" fmla="*/ 3839286 h 6019800"/>
              <a:gd name="connsiteX41" fmla="*/ 0 w 11582400"/>
              <a:gd name="connsiteY41" fmla="*/ 3130295 h 6019800"/>
              <a:gd name="connsiteX42" fmla="*/ 0 w 11582400"/>
              <a:gd name="connsiteY42" fmla="*/ 2421303 h 6019800"/>
              <a:gd name="connsiteX43" fmla="*/ 0 w 11582400"/>
              <a:gd name="connsiteY43" fmla="*/ 1832706 h 6019800"/>
              <a:gd name="connsiteX44" fmla="*/ 0 w 11582400"/>
              <a:gd name="connsiteY44" fmla="*/ 100332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582400" h="6019800" fill="none" extrusionOk="0">
                <a:moveTo>
                  <a:pt x="0" y="1003320"/>
                </a:moveTo>
                <a:cubicBezTo>
                  <a:pt x="22601" y="422944"/>
                  <a:pt x="452983" y="-28784"/>
                  <a:pt x="1003320" y="0"/>
                </a:cubicBezTo>
                <a:cubicBezTo>
                  <a:pt x="1241582" y="-12430"/>
                  <a:pt x="1307205" y="4328"/>
                  <a:pt x="1495788" y="0"/>
                </a:cubicBezTo>
                <a:cubicBezTo>
                  <a:pt x="1684371" y="-4328"/>
                  <a:pt x="1719601" y="-12289"/>
                  <a:pt x="1892498" y="0"/>
                </a:cubicBezTo>
                <a:cubicBezTo>
                  <a:pt x="2065395" y="12289"/>
                  <a:pt x="2388510" y="-12540"/>
                  <a:pt x="2576481" y="0"/>
                </a:cubicBezTo>
                <a:cubicBezTo>
                  <a:pt x="2764452" y="12540"/>
                  <a:pt x="2922502" y="-3511"/>
                  <a:pt x="3068948" y="0"/>
                </a:cubicBezTo>
                <a:cubicBezTo>
                  <a:pt x="3215394" y="3511"/>
                  <a:pt x="3506534" y="16502"/>
                  <a:pt x="3657173" y="0"/>
                </a:cubicBezTo>
                <a:cubicBezTo>
                  <a:pt x="3807812" y="-16502"/>
                  <a:pt x="4100243" y="-16344"/>
                  <a:pt x="4341156" y="0"/>
                </a:cubicBezTo>
                <a:cubicBezTo>
                  <a:pt x="4582069" y="16344"/>
                  <a:pt x="4841648" y="-34522"/>
                  <a:pt x="5120897" y="0"/>
                </a:cubicBezTo>
                <a:cubicBezTo>
                  <a:pt x="5400146" y="34522"/>
                  <a:pt x="5398403" y="5303"/>
                  <a:pt x="5517607" y="0"/>
                </a:cubicBezTo>
                <a:cubicBezTo>
                  <a:pt x="5636811" y="-5303"/>
                  <a:pt x="5923593" y="24023"/>
                  <a:pt x="6105832" y="0"/>
                </a:cubicBezTo>
                <a:cubicBezTo>
                  <a:pt x="6288071" y="-24023"/>
                  <a:pt x="6645320" y="-9700"/>
                  <a:pt x="6885573" y="0"/>
                </a:cubicBezTo>
                <a:cubicBezTo>
                  <a:pt x="7125826" y="9700"/>
                  <a:pt x="7353878" y="-37517"/>
                  <a:pt x="7665313" y="0"/>
                </a:cubicBezTo>
                <a:cubicBezTo>
                  <a:pt x="7976748" y="37517"/>
                  <a:pt x="7931326" y="-17099"/>
                  <a:pt x="8062023" y="0"/>
                </a:cubicBezTo>
                <a:cubicBezTo>
                  <a:pt x="8192720" y="17099"/>
                  <a:pt x="8655771" y="-14184"/>
                  <a:pt x="8937521" y="0"/>
                </a:cubicBezTo>
                <a:cubicBezTo>
                  <a:pt x="9219271" y="14184"/>
                  <a:pt x="9627529" y="-4855"/>
                  <a:pt x="9813019" y="0"/>
                </a:cubicBezTo>
                <a:cubicBezTo>
                  <a:pt x="9998509" y="4855"/>
                  <a:pt x="10238417" y="20624"/>
                  <a:pt x="10579080" y="0"/>
                </a:cubicBezTo>
                <a:cubicBezTo>
                  <a:pt x="11116299" y="987"/>
                  <a:pt x="11610886" y="479232"/>
                  <a:pt x="11582400" y="1003320"/>
                </a:cubicBezTo>
                <a:cubicBezTo>
                  <a:pt x="11593409" y="1276415"/>
                  <a:pt x="11592768" y="1418041"/>
                  <a:pt x="11582400" y="1712312"/>
                </a:cubicBezTo>
                <a:cubicBezTo>
                  <a:pt x="11572032" y="2006583"/>
                  <a:pt x="11549175" y="2174114"/>
                  <a:pt x="11582400" y="2461435"/>
                </a:cubicBezTo>
                <a:cubicBezTo>
                  <a:pt x="11615625" y="2748756"/>
                  <a:pt x="11555198" y="2860569"/>
                  <a:pt x="11582400" y="3090163"/>
                </a:cubicBezTo>
                <a:cubicBezTo>
                  <a:pt x="11609602" y="3319757"/>
                  <a:pt x="11555558" y="3668935"/>
                  <a:pt x="11582400" y="3839286"/>
                </a:cubicBezTo>
                <a:cubicBezTo>
                  <a:pt x="11609242" y="4009637"/>
                  <a:pt x="11542052" y="4489968"/>
                  <a:pt x="11582400" y="5016480"/>
                </a:cubicBezTo>
                <a:cubicBezTo>
                  <a:pt x="11643680" y="5546670"/>
                  <a:pt x="11158230" y="6022498"/>
                  <a:pt x="10579080" y="6019800"/>
                </a:cubicBezTo>
                <a:cubicBezTo>
                  <a:pt x="10400717" y="6000901"/>
                  <a:pt x="10358864" y="6006013"/>
                  <a:pt x="10182370" y="6019800"/>
                </a:cubicBezTo>
                <a:cubicBezTo>
                  <a:pt x="10005876" y="6033588"/>
                  <a:pt x="9635497" y="5994370"/>
                  <a:pt x="9498387" y="6019800"/>
                </a:cubicBezTo>
                <a:cubicBezTo>
                  <a:pt x="9361277" y="6045230"/>
                  <a:pt x="9009643" y="6059894"/>
                  <a:pt x="8622889" y="6019800"/>
                </a:cubicBezTo>
                <a:cubicBezTo>
                  <a:pt x="8236135" y="5979706"/>
                  <a:pt x="8023657" y="5988101"/>
                  <a:pt x="7747391" y="6019800"/>
                </a:cubicBezTo>
                <a:cubicBezTo>
                  <a:pt x="7471125" y="6051499"/>
                  <a:pt x="7249252" y="6011532"/>
                  <a:pt x="7063408" y="6019800"/>
                </a:cubicBezTo>
                <a:cubicBezTo>
                  <a:pt x="6877564" y="6028068"/>
                  <a:pt x="6384280" y="6023532"/>
                  <a:pt x="6187910" y="6019800"/>
                </a:cubicBezTo>
                <a:cubicBezTo>
                  <a:pt x="5991540" y="6016068"/>
                  <a:pt x="5905882" y="6005596"/>
                  <a:pt x="5791200" y="6019800"/>
                </a:cubicBezTo>
                <a:cubicBezTo>
                  <a:pt x="5676518" y="6034005"/>
                  <a:pt x="5304858" y="6038135"/>
                  <a:pt x="5011460" y="6019800"/>
                </a:cubicBezTo>
                <a:cubicBezTo>
                  <a:pt x="4718062" y="6001465"/>
                  <a:pt x="4397602" y="6063086"/>
                  <a:pt x="4135961" y="6019800"/>
                </a:cubicBezTo>
                <a:cubicBezTo>
                  <a:pt x="3874320" y="5976514"/>
                  <a:pt x="3701585" y="6014838"/>
                  <a:pt x="3451979" y="6019800"/>
                </a:cubicBezTo>
                <a:cubicBezTo>
                  <a:pt x="3202373" y="6024762"/>
                  <a:pt x="2999312" y="6048731"/>
                  <a:pt x="2863753" y="6019800"/>
                </a:cubicBezTo>
                <a:cubicBezTo>
                  <a:pt x="2728194" y="5990869"/>
                  <a:pt x="2190967" y="5993322"/>
                  <a:pt x="1988255" y="6019800"/>
                </a:cubicBezTo>
                <a:cubicBezTo>
                  <a:pt x="1785543" y="6046278"/>
                  <a:pt x="1719456" y="6006720"/>
                  <a:pt x="1591545" y="6019800"/>
                </a:cubicBezTo>
                <a:cubicBezTo>
                  <a:pt x="1463634" y="6032881"/>
                  <a:pt x="1235770" y="6035804"/>
                  <a:pt x="1003320" y="6019800"/>
                </a:cubicBezTo>
                <a:cubicBezTo>
                  <a:pt x="405857" y="6059084"/>
                  <a:pt x="-9826" y="5581276"/>
                  <a:pt x="0" y="5016480"/>
                </a:cubicBezTo>
                <a:cubicBezTo>
                  <a:pt x="-7272" y="4723773"/>
                  <a:pt x="-8803" y="4689065"/>
                  <a:pt x="0" y="4387752"/>
                </a:cubicBezTo>
                <a:cubicBezTo>
                  <a:pt x="8803" y="4086439"/>
                  <a:pt x="21894" y="4039106"/>
                  <a:pt x="0" y="3839286"/>
                </a:cubicBezTo>
                <a:cubicBezTo>
                  <a:pt x="-21894" y="3639466"/>
                  <a:pt x="20353" y="3343597"/>
                  <a:pt x="0" y="3130295"/>
                </a:cubicBezTo>
                <a:cubicBezTo>
                  <a:pt x="-20353" y="2916993"/>
                  <a:pt x="-33504" y="2759988"/>
                  <a:pt x="0" y="2421303"/>
                </a:cubicBezTo>
                <a:cubicBezTo>
                  <a:pt x="33504" y="2082618"/>
                  <a:pt x="6024" y="2076921"/>
                  <a:pt x="0" y="1832706"/>
                </a:cubicBezTo>
                <a:cubicBezTo>
                  <a:pt x="-6024" y="1588491"/>
                  <a:pt x="-12545" y="1408688"/>
                  <a:pt x="0" y="1003320"/>
                </a:cubicBezTo>
                <a:close/>
              </a:path>
              <a:path w="11582400" h="6019800" stroke="0" extrusionOk="0">
                <a:moveTo>
                  <a:pt x="0" y="1003320"/>
                </a:moveTo>
                <a:cubicBezTo>
                  <a:pt x="-93705" y="410600"/>
                  <a:pt x="402810" y="-125846"/>
                  <a:pt x="1003320" y="0"/>
                </a:cubicBezTo>
                <a:cubicBezTo>
                  <a:pt x="1177489" y="-20198"/>
                  <a:pt x="1507308" y="-31938"/>
                  <a:pt x="1687303" y="0"/>
                </a:cubicBezTo>
                <a:cubicBezTo>
                  <a:pt x="1867298" y="31938"/>
                  <a:pt x="2087796" y="-22949"/>
                  <a:pt x="2275528" y="0"/>
                </a:cubicBezTo>
                <a:cubicBezTo>
                  <a:pt x="2463261" y="22949"/>
                  <a:pt x="2591550" y="-13460"/>
                  <a:pt x="2767996" y="0"/>
                </a:cubicBezTo>
                <a:cubicBezTo>
                  <a:pt x="2944442" y="13460"/>
                  <a:pt x="2984335" y="-2210"/>
                  <a:pt x="3164706" y="0"/>
                </a:cubicBezTo>
                <a:cubicBezTo>
                  <a:pt x="3345077" y="2210"/>
                  <a:pt x="3667669" y="16910"/>
                  <a:pt x="3944446" y="0"/>
                </a:cubicBezTo>
                <a:cubicBezTo>
                  <a:pt x="4221223" y="-16910"/>
                  <a:pt x="4445763" y="-28645"/>
                  <a:pt x="4628429" y="0"/>
                </a:cubicBezTo>
                <a:cubicBezTo>
                  <a:pt x="4811095" y="28645"/>
                  <a:pt x="5010489" y="3450"/>
                  <a:pt x="5120897" y="0"/>
                </a:cubicBezTo>
                <a:cubicBezTo>
                  <a:pt x="5231305" y="-3450"/>
                  <a:pt x="5469176" y="11875"/>
                  <a:pt x="5804880" y="0"/>
                </a:cubicBezTo>
                <a:cubicBezTo>
                  <a:pt x="6140584" y="-11875"/>
                  <a:pt x="6019743" y="18280"/>
                  <a:pt x="6201590" y="0"/>
                </a:cubicBezTo>
                <a:cubicBezTo>
                  <a:pt x="6383437" y="-18280"/>
                  <a:pt x="6661070" y="-363"/>
                  <a:pt x="6981330" y="0"/>
                </a:cubicBezTo>
                <a:cubicBezTo>
                  <a:pt x="7301590" y="363"/>
                  <a:pt x="7567156" y="18093"/>
                  <a:pt x="7761071" y="0"/>
                </a:cubicBezTo>
                <a:cubicBezTo>
                  <a:pt x="7954986" y="-18093"/>
                  <a:pt x="8301273" y="19108"/>
                  <a:pt x="8636569" y="0"/>
                </a:cubicBezTo>
                <a:cubicBezTo>
                  <a:pt x="8971865" y="-19108"/>
                  <a:pt x="9100783" y="16184"/>
                  <a:pt x="9320552" y="0"/>
                </a:cubicBezTo>
                <a:cubicBezTo>
                  <a:pt x="9540321" y="-16184"/>
                  <a:pt x="10036955" y="37199"/>
                  <a:pt x="10579080" y="0"/>
                </a:cubicBezTo>
                <a:cubicBezTo>
                  <a:pt x="11263861" y="-42802"/>
                  <a:pt x="11562473" y="470673"/>
                  <a:pt x="11582400" y="1003320"/>
                </a:cubicBezTo>
                <a:cubicBezTo>
                  <a:pt x="11578702" y="1168249"/>
                  <a:pt x="11609540" y="1402435"/>
                  <a:pt x="11582400" y="1632048"/>
                </a:cubicBezTo>
                <a:cubicBezTo>
                  <a:pt x="11555260" y="1861661"/>
                  <a:pt x="11596573" y="2147301"/>
                  <a:pt x="11582400" y="2381172"/>
                </a:cubicBezTo>
                <a:cubicBezTo>
                  <a:pt x="11568227" y="2615043"/>
                  <a:pt x="11583520" y="2678550"/>
                  <a:pt x="11582400" y="2969768"/>
                </a:cubicBezTo>
                <a:cubicBezTo>
                  <a:pt x="11581280" y="3260986"/>
                  <a:pt x="11554603" y="3384273"/>
                  <a:pt x="11582400" y="3598497"/>
                </a:cubicBezTo>
                <a:cubicBezTo>
                  <a:pt x="11610197" y="3812721"/>
                  <a:pt x="11597601" y="3925377"/>
                  <a:pt x="11582400" y="4187094"/>
                </a:cubicBezTo>
                <a:cubicBezTo>
                  <a:pt x="11567199" y="4448811"/>
                  <a:pt x="11566990" y="4601906"/>
                  <a:pt x="11582400" y="5016480"/>
                </a:cubicBezTo>
                <a:cubicBezTo>
                  <a:pt x="11519000" y="5631294"/>
                  <a:pt x="11178796" y="5928075"/>
                  <a:pt x="10579080" y="6019800"/>
                </a:cubicBezTo>
                <a:cubicBezTo>
                  <a:pt x="10389248" y="6029658"/>
                  <a:pt x="10206280" y="6001805"/>
                  <a:pt x="10086612" y="6019800"/>
                </a:cubicBezTo>
                <a:cubicBezTo>
                  <a:pt x="9966944" y="6037795"/>
                  <a:pt x="9578355" y="6016845"/>
                  <a:pt x="9402629" y="6019800"/>
                </a:cubicBezTo>
                <a:cubicBezTo>
                  <a:pt x="9226903" y="6022755"/>
                  <a:pt x="8926306" y="6018766"/>
                  <a:pt x="8527131" y="6019800"/>
                </a:cubicBezTo>
                <a:cubicBezTo>
                  <a:pt x="8127956" y="6020834"/>
                  <a:pt x="8163498" y="6005226"/>
                  <a:pt x="8034664" y="6019800"/>
                </a:cubicBezTo>
                <a:cubicBezTo>
                  <a:pt x="7905830" y="6034374"/>
                  <a:pt x="7698747" y="6029291"/>
                  <a:pt x="7542196" y="6019800"/>
                </a:cubicBezTo>
                <a:cubicBezTo>
                  <a:pt x="7385645" y="6010309"/>
                  <a:pt x="7104554" y="6012023"/>
                  <a:pt x="6858213" y="6019800"/>
                </a:cubicBezTo>
                <a:cubicBezTo>
                  <a:pt x="6611872" y="6027577"/>
                  <a:pt x="6393978" y="6018096"/>
                  <a:pt x="5982715" y="6019800"/>
                </a:cubicBezTo>
                <a:cubicBezTo>
                  <a:pt x="5571452" y="6021504"/>
                  <a:pt x="5548459" y="6010315"/>
                  <a:pt x="5298732" y="6019800"/>
                </a:cubicBezTo>
                <a:cubicBezTo>
                  <a:pt x="5049005" y="6029285"/>
                  <a:pt x="4909398" y="6024729"/>
                  <a:pt x="4614749" y="6019800"/>
                </a:cubicBezTo>
                <a:cubicBezTo>
                  <a:pt x="4320100" y="6014871"/>
                  <a:pt x="4256287" y="5990171"/>
                  <a:pt x="3930767" y="6019800"/>
                </a:cubicBezTo>
                <a:cubicBezTo>
                  <a:pt x="3605247" y="6049429"/>
                  <a:pt x="3261713" y="6059094"/>
                  <a:pt x="3055269" y="6019800"/>
                </a:cubicBezTo>
                <a:cubicBezTo>
                  <a:pt x="2848825" y="5980506"/>
                  <a:pt x="2650311" y="6004707"/>
                  <a:pt x="2467043" y="6019800"/>
                </a:cubicBezTo>
                <a:cubicBezTo>
                  <a:pt x="2283775" y="6034893"/>
                  <a:pt x="2073275" y="6006933"/>
                  <a:pt x="1974576" y="6019800"/>
                </a:cubicBezTo>
                <a:cubicBezTo>
                  <a:pt x="1875877" y="6032667"/>
                  <a:pt x="1370563" y="6036604"/>
                  <a:pt x="1003320" y="6019800"/>
                </a:cubicBezTo>
                <a:cubicBezTo>
                  <a:pt x="407078" y="6105459"/>
                  <a:pt x="53586" y="5592861"/>
                  <a:pt x="0" y="5016480"/>
                </a:cubicBezTo>
                <a:cubicBezTo>
                  <a:pt x="-27272" y="4840399"/>
                  <a:pt x="-3052" y="4488633"/>
                  <a:pt x="0" y="4267357"/>
                </a:cubicBezTo>
                <a:cubicBezTo>
                  <a:pt x="3052" y="4046081"/>
                  <a:pt x="-11245" y="3902333"/>
                  <a:pt x="0" y="3718892"/>
                </a:cubicBezTo>
                <a:cubicBezTo>
                  <a:pt x="11245" y="3535452"/>
                  <a:pt x="-7204" y="3231921"/>
                  <a:pt x="0" y="3050032"/>
                </a:cubicBezTo>
                <a:cubicBezTo>
                  <a:pt x="7204" y="2868143"/>
                  <a:pt x="-6953" y="2632110"/>
                  <a:pt x="0" y="2341040"/>
                </a:cubicBezTo>
                <a:cubicBezTo>
                  <a:pt x="6953" y="2049970"/>
                  <a:pt x="-20183" y="2051099"/>
                  <a:pt x="0" y="1792575"/>
                </a:cubicBezTo>
                <a:cubicBezTo>
                  <a:pt x="20183" y="1534052"/>
                  <a:pt x="3813" y="1330199"/>
                  <a:pt x="0" y="1003320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54950708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20B07-D740-D387-F646-3FFF976CD07F}"/>
              </a:ext>
            </a:extLst>
          </p:cNvPr>
          <p:cNvGrpSpPr/>
          <p:nvPr/>
        </p:nvGrpSpPr>
        <p:grpSpPr>
          <a:xfrm>
            <a:off x="383523" y="731879"/>
            <a:ext cx="11582400" cy="1228116"/>
            <a:chOff x="7066329" y="-23033"/>
            <a:chExt cx="5078675" cy="1228116"/>
          </a:xfrm>
        </p:grpSpPr>
        <p:pic>
          <p:nvPicPr>
            <p:cNvPr id="3" name="Picture 12">
              <a:extLst>
                <a:ext uri="{FF2B5EF4-FFF2-40B4-BE49-F238E27FC236}">
                  <a16:creationId xmlns:a16="http://schemas.microsoft.com/office/drawing/2014/main" id="{E5D7677E-8F06-FF6F-A883-66431A1B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066329" y="-23033"/>
              <a:ext cx="5078675" cy="122811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80275F-0A3B-54F2-828F-9E9768B7E85B}"/>
                </a:ext>
              </a:extLst>
            </p:cNvPr>
            <p:cNvSpPr txBox="1"/>
            <p:nvPr/>
          </p:nvSpPr>
          <p:spPr>
            <a:xfrm>
              <a:off x="7232569" y="298637"/>
              <a:ext cx="48649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1.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đoạn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thơ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thơ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hoặc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ca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dao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về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</a:t>
              </a:r>
              <a:r>
                <a:rPr lang="vi-VN" sz="3600" b="1" kern="0" dirty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ò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biết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ơn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  <a:endPara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393575" y="3039035"/>
            <a:ext cx="8417860" cy="2460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rgbClr val="FF0000"/>
                </a:solidFill>
              </a:rPr>
              <a:t>Thương mẹ nhớ cha như kim châm vào dạ</a:t>
            </a:r>
            <a:br>
              <a:rPr lang="vi-VN" sz="3200" dirty="0">
                <a:solidFill>
                  <a:srgbClr val="FF0000"/>
                </a:solidFill>
              </a:rPr>
            </a:br>
            <a:r>
              <a:rPr lang="vi-VN" sz="3200" dirty="0">
                <a:solidFill>
                  <a:srgbClr val="FF0000"/>
                </a:solidFill>
              </a:rPr>
              <a:t>Nghĩ đến chừng nào, lụy hạ tuôn rơi</a:t>
            </a:r>
            <a:br>
              <a:rPr lang="vi-VN" sz="3200" dirty="0">
                <a:solidFill>
                  <a:srgbClr val="FF0000"/>
                </a:solidFill>
              </a:rPr>
            </a:br>
            <a:r>
              <a:rPr lang="vi-VN" sz="3200" dirty="0">
                <a:solidFill>
                  <a:srgbClr val="FF0000"/>
                </a:solidFill>
              </a:rPr>
              <a:t>Thuyền không bánh lái thuyền quay</a:t>
            </a:r>
            <a:br>
              <a:rPr lang="vi-VN" sz="3200" dirty="0">
                <a:solidFill>
                  <a:srgbClr val="FF0000"/>
                </a:solidFill>
              </a:rPr>
            </a:br>
            <a:r>
              <a:rPr lang="vi-VN" sz="3200" dirty="0">
                <a:solidFill>
                  <a:srgbClr val="FF0000"/>
                </a:solidFill>
              </a:rPr>
              <a:t>Con không cha mẹ ai bày con nên.</a:t>
            </a:r>
            <a:r>
              <a:rPr lang="vi-VN" dirty="0">
                <a:solidFill>
                  <a:srgbClr val="FF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7788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FC28F6-FA66-42B5-BA27-0FC63D732749}"/>
              </a:ext>
            </a:extLst>
          </p:cNvPr>
          <p:cNvSpPr/>
          <p:nvPr/>
        </p:nvSpPr>
        <p:spPr>
          <a:xfrm>
            <a:off x="383523" y="438584"/>
            <a:ext cx="11582400" cy="6019800"/>
          </a:xfrm>
          <a:custGeom>
            <a:avLst/>
            <a:gdLst>
              <a:gd name="connsiteX0" fmla="*/ 0 w 11582400"/>
              <a:gd name="connsiteY0" fmla="*/ 1003320 h 6019800"/>
              <a:gd name="connsiteX1" fmla="*/ 1003320 w 11582400"/>
              <a:gd name="connsiteY1" fmla="*/ 0 h 6019800"/>
              <a:gd name="connsiteX2" fmla="*/ 1495788 w 11582400"/>
              <a:gd name="connsiteY2" fmla="*/ 0 h 6019800"/>
              <a:gd name="connsiteX3" fmla="*/ 1892498 w 11582400"/>
              <a:gd name="connsiteY3" fmla="*/ 0 h 6019800"/>
              <a:gd name="connsiteX4" fmla="*/ 2576481 w 11582400"/>
              <a:gd name="connsiteY4" fmla="*/ 0 h 6019800"/>
              <a:gd name="connsiteX5" fmla="*/ 3068948 w 11582400"/>
              <a:gd name="connsiteY5" fmla="*/ 0 h 6019800"/>
              <a:gd name="connsiteX6" fmla="*/ 3657173 w 11582400"/>
              <a:gd name="connsiteY6" fmla="*/ 0 h 6019800"/>
              <a:gd name="connsiteX7" fmla="*/ 4341156 w 11582400"/>
              <a:gd name="connsiteY7" fmla="*/ 0 h 6019800"/>
              <a:gd name="connsiteX8" fmla="*/ 5120897 w 11582400"/>
              <a:gd name="connsiteY8" fmla="*/ 0 h 6019800"/>
              <a:gd name="connsiteX9" fmla="*/ 5517607 w 11582400"/>
              <a:gd name="connsiteY9" fmla="*/ 0 h 6019800"/>
              <a:gd name="connsiteX10" fmla="*/ 6105832 w 11582400"/>
              <a:gd name="connsiteY10" fmla="*/ 0 h 6019800"/>
              <a:gd name="connsiteX11" fmla="*/ 6885573 w 11582400"/>
              <a:gd name="connsiteY11" fmla="*/ 0 h 6019800"/>
              <a:gd name="connsiteX12" fmla="*/ 7665313 w 11582400"/>
              <a:gd name="connsiteY12" fmla="*/ 0 h 6019800"/>
              <a:gd name="connsiteX13" fmla="*/ 8062023 w 11582400"/>
              <a:gd name="connsiteY13" fmla="*/ 0 h 6019800"/>
              <a:gd name="connsiteX14" fmla="*/ 8937521 w 11582400"/>
              <a:gd name="connsiteY14" fmla="*/ 0 h 6019800"/>
              <a:gd name="connsiteX15" fmla="*/ 9813019 w 11582400"/>
              <a:gd name="connsiteY15" fmla="*/ 0 h 6019800"/>
              <a:gd name="connsiteX16" fmla="*/ 10579080 w 11582400"/>
              <a:gd name="connsiteY16" fmla="*/ 0 h 6019800"/>
              <a:gd name="connsiteX17" fmla="*/ 11582400 w 11582400"/>
              <a:gd name="connsiteY17" fmla="*/ 1003320 h 6019800"/>
              <a:gd name="connsiteX18" fmla="*/ 11582400 w 11582400"/>
              <a:gd name="connsiteY18" fmla="*/ 1712312 h 6019800"/>
              <a:gd name="connsiteX19" fmla="*/ 11582400 w 11582400"/>
              <a:gd name="connsiteY19" fmla="*/ 2461435 h 6019800"/>
              <a:gd name="connsiteX20" fmla="*/ 11582400 w 11582400"/>
              <a:gd name="connsiteY20" fmla="*/ 3090163 h 6019800"/>
              <a:gd name="connsiteX21" fmla="*/ 11582400 w 11582400"/>
              <a:gd name="connsiteY21" fmla="*/ 3839286 h 6019800"/>
              <a:gd name="connsiteX22" fmla="*/ 11582400 w 11582400"/>
              <a:gd name="connsiteY22" fmla="*/ 5016480 h 6019800"/>
              <a:gd name="connsiteX23" fmla="*/ 10579080 w 11582400"/>
              <a:gd name="connsiteY23" fmla="*/ 6019800 h 6019800"/>
              <a:gd name="connsiteX24" fmla="*/ 10182370 w 11582400"/>
              <a:gd name="connsiteY24" fmla="*/ 6019800 h 6019800"/>
              <a:gd name="connsiteX25" fmla="*/ 9498387 w 11582400"/>
              <a:gd name="connsiteY25" fmla="*/ 6019800 h 6019800"/>
              <a:gd name="connsiteX26" fmla="*/ 8622889 w 11582400"/>
              <a:gd name="connsiteY26" fmla="*/ 6019800 h 6019800"/>
              <a:gd name="connsiteX27" fmla="*/ 7747391 w 11582400"/>
              <a:gd name="connsiteY27" fmla="*/ 6019800 h 6019800"/>
              <a:gd name="connsiteX28" fmla="*/ 7063408 w 11582400"/>
              <a:gd name="connsiteY28" fmla="*/ 6019800 h 6019800"/>
              <a:gd name="connsiteX29" fmla="*/ 6187910 w 11582400"/>
              <a:gd name="connsiteY29" fmla="*/ 6019800 h 6019800"/>
              <a:gd name="connsiteX30" fmla="*/ 5791200 w 11582400"/>
              <a:gd name="connsiteY30" fmla="*/ 6019800 h 6019800"/>
              <a:gd name="connsiteX31" fmla="*/ 5011460 w 11582400"/>
              <a:gd name="connsiteY31" fmla="*/ 6019800 h 6019800"/>
              <a:gd name="connsiteX32" fmla="*/ 4135961 w 11582400"/>
              <a:gd name="connsiteY32" fmla="*/ 6019800 h 6019800"/>
              <a:gd name="connsiteX33" fmla="*/ 3451979 w 11582400"/>
              <a:gd name="connsiteY33" fmla="*/ 6019800 h 6019800"/>
              <a:gd name="connsiteX34" fmla="*/ 2863753 w 11582400"/>
              <a:gd name="connsiteY34" fmla="*/ 6019800 h 6019800"/>
              <a:gd name="connsiteX35" fmla="*/ 1988255 w 11582400"/>
              <a:gd name="connsiteY35" fmla="*/ 6019800 h 6019800"/>
              <a:gd name="connsiteX36" fmla="*/ 1591545 w 11582400"/>
              <a:gd name="connsiteY36" fmla="*/ 6019800 h 6019800"/>
              <a:gd name="connsiteX37" fmla="*/ 1003320 w 11582400"/>
              <a:gd name="connsiteY37" fmla="*/ 6019800 h 6019800"/>
              <a:gd name="connsiteX38" fmla="*/ 0 w 11582400"/>
              <a:gd name="connsiteY38" fmla="*/ 5016480 h 6019800"/>
              <a:gd name="connsiteX39" fmla="*/ 0 w 11582400"/>
              <a:gd name="connsiteY39" fmla="*/ 4387752 h 6019800"/>
              <a:gd name="connsiteX40" fmla="*/ 0 w 11582400"/>
              <a:gd name="connsiteY40" fmla="*/ 3839286 h 6019800"/>
              <a:gd name="connsiteX41" fmla="*/ 0 w 11582400"/>
              <a:gd name="connsiteY41" fmla="*/ 3130295 h 6019800"/>
              <a:gd name="connsiteX42" fmla="*/ 0 w 11582400"/>
              <a:gd name="connsiteY42" fmla="*/ 2421303 h 6019800"/>
              <a:gd name="connsiteX43" fmla="*/ 0 w 11582400"/>
              <a:gd name="connsiteY43" fmla="*/ 1832706 h 6019800"/>
              <a:gd name="connsiteX44" fmla="*/ 0 w 11582400"/>
              <a:gd name="connsiteY44" fmla="*/ 100332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582400" h="6019800" fill="none" extrusionOk="0">
                <a:moveTo>
                  <a:pt x="0" y="1003320"/>
                </a:moveTo>
                <a:cubicBezTo>
                  <a:pt x="22601" y="422944"/>
                  <a:pt x="452983" y="-28784"/>
                  <a:pt x="1003320" y="0"/>
                </a:cubicBezTo>
                <a:cubicBezTo>
                  <a:pt x="1241582" y="-12430"/>
                  <a:pt x="1307205" y="4328"/>
                  <a:pt x="1495788" y="0"/>
                </a:cubicBezTo>
                <a:cubicBezTo>
                  <a:pt x="1684371" y="-4328"/>
                  <a:pt x="1719601" y="-12289"/>
                  <a:pt x="1892498" y="0"/>
                </a:cubicBezTo>
                <a:cubicBezTo>
                  <a:pt x="2065395" y="12289"/>
                  <a:pt x="2388510" y="-12540"/>
                  <a:pt x="2576481" y="0"/>
                </a:cubicBezTo>
                <a:cubicBezTo>
                  <a:pt x="2764452" y="12540"/>
                  <a:pt x="2922502" y="-3511"/>
                  <a:pt x="3068948" y="0"/>
                </a:cubicBezTo>
                <a:cubicBezTo>
                  <a:pt x="3215394" y="3511"/>
                  <a:pt x="3506534" y="16502"/>
                  <a:pt x="3657173" y="0"/>
                </a:cubicBezTo>
                <a:cubicBezTo>
                  <a:pt x="3807812" y="-16502"/>
                  <a:pt x="4100243" y="-16344"/>
                  <a:pt x="4341156" y="0"/>
                </a:cubicBezTo>
                <a:cubicBezTo>
                  <a:pt x="4582069" y="16344"/>
                  <a:pt x="4841648" y="-34522"/>
                  <a:pt x="5120897" y="0"/>
                </a:cubicBezTo>
                <a:cubicBezTo>
                  <a:pt x="5400146" y="34522"/>
                  <a:pt x="5398403" y="5303"/>
                  <a:pt x="5517607" y="0"/>
                </a:cubicBezTo>
                <a:cubicBezTo>
                  <a:pt x="5636811" y="-5303"/>
                  <a:pt x="5923593" y="24023"/>
                  <a:pt x="6105832" y="0"/>
                </a:cubicBezTo>
                <a:cubicBezTo>
                  <a:pt x="6288071" y="-24023"/>
                  <a:pt x="6645320" y="-9700"/>
                  <a:pt x="6885573" y="0"/>
                </a:cubicBezTo>
                <a:cubicBezTo>
                  <a:pt x="7125826" y="9700"/>
                  <a:pt x="7353878" y="-37517"/>
                  <a:pt x="7665313" y="0"/>
                </a:cubicBezTo>
                <a:cubicBezTo>
                  <a:pt x="7976748" y="37517"/>
                  <a:pt x="7931326" y="-17099"/>
                  <a:pt x="8062023" y="0"/>
                </a:cubicBezTo>
                <a:cubicBezTo>
                  <a:pt x="8192720" y="17099"/>
                  <a:pt x="8655771" y="-14184"/>
                  <a:pt x="8937521" y="0"/>
                </a:cubicBezTo>
                <a:cubicBezTo>
                  <a:pt x="9219271" y="14184"/>
                  <a:pt x="9627529" y="-4855"/>
                  <a:pt x="9813019" y="0"/>
                </a:cubicBezTo>
                <a:cubicBezTo>
                  <a:pt x="9998509" y="4855"/>
                  <a:pt x="10238417" y="20624"/>
                  <a:pt x="10579080" y="0"/>
                </a:cubicBezTo>
                <a:cubicBezTo>
                  <a:pt x="11116299" y="987"/>
                  <a:pt x="11610886" y="479232"/>
                  <a:pt x="11582400" y="1003320"/>
                </a:cubicBezTo>
                <a:cubicBezTo>
                  <a:pt x="11593409" y="1276415"/>
                  <a:pt x="11592768" y="1418041"/>
                  <a:pt x="11582400" y="1712312"/>
                </a:cubicBezTo>
                <a:cubicBezTo>
                  <a:pt x="11572032" y="2006583"/>
                  <a:pt x="11549175" y="2174114"/>
                  <a:pt x="11582400" y="2461435"/>
                </a:cubicBezTo>
                <a:cubicBezTo>
                  <a:pt x="11615625" y="2748756"/>
                  <a:pt x="11555198" y="2860569"/>
                  <a:pt x="11582400" y="3090163"/>
                </a:cubicBezTo>
                <a:cubicBezTo>
                  <a:pt x="11609602" y="3319757"/>
                  <a:pt x="11555558" y="3668935"/>
                  <a:pt x="11582400" y="3839286"/>
                </a:cubicBezTo>
                <a:cubicBezTo>
                  <a:pt x="11609242" y="4009637"/>
                  <a:pt x="11542052" y="4489968"/>
                  <a:pt x="11582400" y="5016480"/>
                </a:cubicBezTo>
                <a:cubicBezTo>
                  <a:pt x="11643680" y="5546670"/>
                  <a:pt x="11158230" y="6022498"/>
                  <a:pt x="10579080" y="6019800"/>
                </a:cubicBezTo>
                <a:cubicBezTo>
                  <a:pt x="10400717" y="6000901"/>
                  <a:pt x="10358864" y="6006013"/>
                  <a:pt x="10182370" y="6019800"/>
                </a:cubicBezTo>
                <a:cubicBezTo>
                  <a:pt x="10005876" y="6033588"/>
                  <a:pt x="9635497" y="5994370"/>
                  <a:pt x="9498387" y="6019800"/>
                </a:cubicBezTo>
                <a:cubicBezTo>
                  <a:pt x="9361277" y="6045230"/>
                  <a:pt x="9009643" y="6059894"/>
                  <a:pt x="8622889" y="6019800"/>
                </a:cubicBezTo>
                <a:cubicBezTo>
                  <a:pt x="8236135" y="5979706"/>
                  <a:pt x="8023657" y="5988101"/>
                  <a:pt x="7747391" y="6019800"/>
                </a:cubicBezTo>
                <a:cubicBezTo>
                  <a:pt x="7471125" y="6051499"/>
                  <a:pt x="7249252" y="6011532"/>
                  <a:pt x="7063408" y="6019800"/>
                </a:cubicBezTo>
                <a:cubicBezTo>
                  <a:pt x="6877564" y="6028068"/>
                  <a:pt x="6384280" y="6023532"/>
                  <a:pt x="6187910" y="6019800"/>
                </a:cubicBezTo>
                <a:cubicBezTo>
                  <a:pt x="5991540" y="6016068"/>
                  <a:pt x="5905882" y="6005596"/>
                  <a:pt x="5791200" y="6019800"/>
                </a:cubicBezTo>
                <a:cubicBezTo>
                  <a:pt x="5676518" y="6034005"/>
                  <a:pt x="5304858" y="6038135"/>
                  <a:pt x="5011460" y="6019800"/>
                </a:cubicBezTo>
                <a:cubicBezTo>
                  <a:pt x="4718062" y="6001465"/>
                  <a:pt x="4397602" y="6063086"/>
                  <a:pt x="4135961" y="6019800"/>
                </a:cubicBezTo>
                <a:cubicBezTo>
                  <a:pt x="3874320" y="5976514"/>
                  <a:pt x="3701585" y="6014838"/>
                  <a:pt x="3451979" y="6019800"/>
                </a:cubicBezTo>
                <a:cubicBezTo>
                  <a:pt x="3202373" y="6024762"/>
                  <a:pt x="2999312" y="6048731"/>
                  <a:pt x="2863753" y="6019800"/>
                </a:cubicBezTo>
                <a:cubicBezTo>
                  <a:pt x="2728194" y="5990869"/>
                  <a:pt x="2190967" y="5993322"/>
                  <a:pt x="1988255" y="6019800"/>
                </a:cubicBezTo>
                <a:cubicBezTo>
                  <a:pt x="1785543" y="6046278"/>
                  <a:pt x="1719456" y="6006720"/>
                  <a:pt x="1591545" y="6019800"/>
                </a:cubicBezTo>
                <a:cubicBezTo>
                  <a:pt x="1463634" y="6032881"/>
                  <a:pt x="1235770" y="6035804"/>
                  <a:pt x="1003320" y="6019800"/>
                </a:cubicBezTo>
                <a:cubicBezTo>
                  <a:pt x="405857" y="6059084"/>
                  <a:pt x="-9826" y="5581276"/>
                  <a:pt x="0" y="5016480"/>
                </a:cubicBezTo>
                <a:cubicBezTo>
                  <a:pt x="-7272" y="4723773"/>
                  <a:pt x="-8803" y="4689065"/>
                  <a:pt x="0" y="4387752"/>
                </a:cubicBezTo>
                <a:cubicBezTo>
                  <a:pt x="8803" y="4086439"/>
                  <a:pt x="21894" y="4039106"/>
                  <a:pt x="0" y="3839286"/>
                </a:cubicBezTo>
                <a:cubicBezTo>
                  <a:pt x="-21894" y="3639466"/>
                  <a:pt x="20353" y="3343597"/>
                  <a:pt x="0" y="3130295"/>
                </a:cubicBezTo>
                <a:cubicBezTo>
                  <a:pt x="-20353" y="2916993"/>
                  <a:pt x="-33504" y="2759988"/>
                  <a:pt x="0" y="2421303"/>
                </a:cubicBezTo>
                <a:cubicBezTo>
                  <a:pt x="33504" y="2082618"/>
                  <a:pt x="6024" y="2076921"/>
                  <a:pt x="0" y="1832706"/>
                </a:cubicBezTo>
                <a:cubicBezTo>
                  <a:pt x="-6024" y="1588491"/>
                  <a:pt x="-12545" y="1408688"/>
                  <a:pt x="0" y="1003320"/>
                </a:cubicBezTo>
                <a:close/>
              </a:path>
              <a:path w="11582400" h="6019800" stroke="0" extrusionOk="0">
                <a:moveTo>
                  <a:pt x="0" y="1003320"/>
                </a:moveTo>
                <a:cubicBezTo>
                  <a:pt x="-93705" y="410600"/>
                  <a:pt x="402810" y="-125846"/>
                  <a:pt x="1003320" y="0"/>
                </a:cubicBezTo>
                <a:cubicBezTo>
                  <a:pt x="1177489" y="-20198"/>
                  <a:pt x="1507308" y="-31938"/>
                  <a:pt x="1687303" y="0"/>
                </a:cubicBezTo>
                <a:cubicBezTo>
                  <a:pt x="1867298" y="31938"/>
                  <a:pt x="2087796" y="-22949"/>
                  <a:pt x="2275528" y="0"/>
                </a:cubicBezTo>
                <a:cubicBezTo>
                  <a:pt x="2463261" y="22949"/>
                  <a:pt x="2591550" y="-13460"/>
                  <a:pt x="2767996" y="0"/>
                </a:cubicBezTo>
                <a:cubicBezTo>
                  <a:pt x="2944442" y="13460"/>
                  <a:pt x="2984335" y="-2210"/>
                  <a:pt x="3164706" y="0"/>
                </a:cubicBezTo>
                <a:cubicBezTo>
                  <a:pt x="3345077" y="2210"/>
                  <a:pt x="3667669" y="16910"/>
                  <a:pt x="3944446" y="0"/>
                </a:cubicBezTo>
                <a:cubicBezTo>
                  <a:pt x="4221223" y="-16910"/>
                  <a:pt x="4445763" y="-28645"/>
                  <a:pt x="4628429" y="0"/>
                </a:cubicBezTo>
                <a:cubicBezTo>
                  <a:pt x="4811095" y="28645"/>
                  <a:pt x="5010489" y="3450"/>
                  <a:pt x="5120897" y="0"/>
                </a:cubicBezTo>
                <a:cubicBezTo>
                  <a:pt x="5231305" y="-3450"/>
                  <a:pt x="5469176" y="11875"/>
                  <a:pt x="5804880" y="0"/>
                </a:cubicBezTo>
                <a:cubicBezTo>
                  <a:pt x="6140584" y="-11875"/>
                  <a:pt x="6019743" y="18280"/>
                  <a:pt x="6201590" y="0"/>
                </a:cubicBezTo>
                <a:cubicBezTo>
                  <a:pt x="6383437" y="-18280"/>
                  <a:pt x="6661070" y="-363"/>
                  <a:pt x="6981330" y="0"/>
                </a:cubicBezTo>
                <a:cubicBezTo>
                  <a:pt x="7301590" y="363"/>
                  <a:pt x="7567156" y="18093"/>
                  <a:pt x="7761071" y="0"/>
                </a:cubicBezTo>
                <a:cubicBezTo>
                  <a:pt x="7954986" y="-18093"/>
                  <a:pt x="8301273" y="19108"/>
                  <a:pt x="8636569" y="0"/>
                </a:cubicBezTo>
                <a:cubicBezTo>
                  <a:pt x="8971865" y="-19108"/>
                  <a:pt x="9100783" y="16184"/>
                  <a:pt x="9320552" y="0"/>
                </a:cubicBezTo>
                <a:cubicBezTo>
                  <a:pt x="9540321" y="-16184"/>
                  <a:pt x="10036955" y="37199"/>
                  <a:pt x="10579080" y="0"/>
                </a:cubicBezTo>
                <a:cubicBezTo>
                  <a:pt x="11263861" y="-42802"/>
                  <a:pt x="11562473" y="470673"/>
                  <a:pt x="11582400" y="1003320"/>
                </a:cubicBezTo>
                <a:cubicBezTo>
                  <a:pt x="11578702" y="1168249"/>
                  <a:pt x="11609540" y="1402435"/>
                  <a:pt x="11582400" y="1632048"/>
                </a:cubicBezTo>
                <a:cubicBezTo>
                  <a:pt x="11555260" y="1861661"/>
                  <a:pt x="11596573" y="2147301"/>
                  <a:pt x="11582400" y="2381172"/>
                </a:cubicBezTo>
                <a:cubicBezTo>
                  <a:pt x="11568227" y="2615043"/>
                  <a:pt x="11583520" y="2678550"/>
                  <a:pt x="11582400" y="2969768"/>
                </a:cubicBezTo>
                <a:cubicBezTo>
                  <a:pt x="11581280" y="3260986"/>
                  <a:pt x="11554603" y="3384273"/>
                  <a:pt x="11582400" y="3598497"/>
                </a:cubicBezTo>
                <a:cubicBezTo>
                  <a:pt x="11610197" y="3812721"/>
                  <a:pt x="11597601" y="3925377"/>
                  <a:pt x="11582400" y="4187094"/>
                </a:cubicBezTo>
                <a:cubicBezTo>
                  <a:pt x="11567199" y="4448811"/>
                  <a:pt x="11566990" y="4601906"/>
                  <a:pt x="11582400" y="5016480"/>
                </a:cubicBezTo>
                <a:cubicBezTo>
                  <a:pt x="11519000" y="5631294"/>
                  <a:pt x="11178796" y="5928075"/>
                  <a:pt x="10579080" y="6019800"/>
                </a:cubicBezTo>
                <a:cubicBezTo>
                  <a:pt x="10389248" y="6029658"/>
                  <a:pt x="10206280" y="6001805"/>
                  <a:pt x="10086612" y="6019800"/>
                </a:cubicBezTo>
                <a:cubicBezTo>
                  <a:pt x="9966944" y="6037795"/>
                  <a:pt x="9578355" y="6016845"/>
                  <a:pt x="9402629" y="6019800"/>
                </a:cubicBezTo>
                <a:cubicBezTo>
                  <a:pt x="9226903" y="6022755"/>
                  <a:pt x="8926306" y="6018766"/>
                  <a:pt x="8527131" y="6019800"/>
                </a:cubicBezTo>
                <a:cubicBezTo>
                  <a:pt x="8127956" y="6020834"/>
                  <a:pt x="8163498" y="6005226"/>
                  <a:pt x="8034664" y="6019800"/>
                </a:cubicBezTo>
                <a:cubicBezTo>
                  <a:pt x="7905830" y="6034374"/>
                  <a:pt x="7698747" y="6029291"/>
                  <a:pt x="7542196" y="6019800"/>
                </a:cubicBezTo>
                <a:cubicBezTo>
                  <a:pt x="7385645" y="6010309"/>
                  <a:pt x="7104554" y="6012023"/>
                  <a:pt x="6858213" y="6019800"/>
                </a:cubicBezTo>
                <a:cubicBezTo>
                  <a:pt x="6611872" y="6027577"/>
                  <a:pt x="6393978" y="6018096"/>
                  <a:pt x="5982715" y="6019800"/>
                </a:cubicBezTo>
                <a:cubicBezTo>
                  <a:pt x="5571452" y="6021504"/>
                  <a:pt x="5548459" y="6010315"/>
                  <a:pt x="5298732" y="6019800"/>
                </a:cubicBezTo>
                <a:cubicBezTo>
                  <a:pt x="5049005" y="6029285"/>
                  <a:pt x="4909398" y="6024729"/>
                  <a:pt x="4614749" y="6019800"/>
                </a:cubicBezTo>
                <a:cubicBezTo>
                  <a:pt x="4320100" y="6014871"/>
                  <a:pt x="4256287" y="5990171"/>
                  <a:pt x="3930767" y="6019800"/>
                </a:cubicBezTo>
                <a:cubicBezTo>
                  <a:pt x="3605247" y="6049429"/>
                  <a:pt x="3261713" y="6059094"/>
                  <a:pt x="3055269" y="6019800"/>
                </a:cubicBezTo>
                <a:cubicBezTo>
                  <a:pt x="2848825" y="5980506"/>
                  <a:pt x="2650311" y="6004707"/>
                  <a:pt x="2467043" y="6019800"/>
                </a:cubicBezTo>
                <a:cubicBezTo>
                  <a:pt x="2283775" y="6034893"/>
                  <a:pt x="2073275" y="6006933"/>
                  <a:pt x="1974576" y="6019800"/>
                </a:cubicBezTo>
                <a:cubicBezTo>
                  <a:pt x="1875877" y="6032667"/>
                  <a:pt x="1370563" y="6036604"/>
                  <a:pt x="1003320" y="6019800"/>
                </a:cubicBezTo>
                <a:cubicBezTo>
                  <a:pt x="407078" y="6105459"/>
                  <a:pt x="53586" y="5592861"/>
                  <a:pt x="0" y="5016480"/>
                </a:cubicBezTo>
                <a:cubicBezTo>
                  <a:pt x="-27272" y="4840399"/>
                  <a:pt x="-3052" y="4488633"/>
                  <a:pt x="0" y="4267357"/>
                </a:cubicBezTo>
                <a:cubicBezTo>
                  <a:pt x="3052" y="4046081"/>
                  <a:pt x="-11245" y="3902333"/>
                  <a:pt x="0" y="3718892"/>
                </a:cubicBezTo>
                <a:cubicBezTo>
                  <a:pt x="11245" y="3535452"/>
                  <a:pt x="-7204" y="3231921"/>
                  <a:pt x="0" y="3050032"/>
                </a:cubicBezTo>
                <a:cubicBezTo>
                  <a:pt x="7204" y="2868143"/>
                  <a:pt x="-6953" y="2632110"/>
                  <a:pt x="0" y="2341040"/>
                </a:cubicBezTo>
                <a:cubicBezTo>
                  <a:pt x="6953" y="2049970"/>
                  <a:pt x="-20183" y="2051099"/>
                  <a:pt x="0" y="1792575"/>
                </a:cubicBezTo>
                <a:cubicBezTo>
                  <a:pt x="20183" y="1534052"/>
                  <a:pt x="3813" y="1330199"/>
                  <a:pt x="0" y="1003320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54950708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20B07-D740-D387-F646-3FFF976CD07F}"/>
              </a:ext>
            </a:extLst>
          </p:cNvPr>
          <p:cNvGrpSpPr/>
          <p:nvPr/>
        </p:nvGrpSpPr>
        <p:grpSpPr>
          <a:xfrm>
            <a:off x="383523" y="731879"/>
            <a:ext cx="11582400" cy="1521999"/>
            <a:chOff x="7066329" y="-23033"/>
            <a:chExt cx="5078675" cy="1521999"/>
          </a:xfrm>
        </p:grpSpPr>
        <p:pic>
          <p:nvPicPr>
            <p:cNvPr id="3" name="Picture 12">
              <a:extLst>
                <a:ext uri="{FF2B5EF4-FFF2-40B4-BE49-F238E27FC236}">
                  <a16:creationId xmlns:a16="http://schemas.microsoft.com/office/drawing/2014/main" id="{E5D7677E-8F06-FF6F-A883-66431A1B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066329" y="-23033"/>
              <a:ext cx="5078675" cy="122811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80275F-0A3B-54F2-828F-9E9768B7E85B}"/>
                </a:ext>
              </a:extLst>
            </p:cNvPr>
            <p:cNvSpPr txBox="1"/>
            <p:nvPr/>
          </p:nvSpPr>
          <p:spPr>
            <a:xfrm>
              <a:off x="7232569" y="298637"/>
              <a:ext cx="486496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1.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đoạn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thơ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thơ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hoặc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ca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dao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về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long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biết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ơn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  <a:endPara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393575" y="2281665"/>
            <a:ext cx="8417860" cy="3218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1. </a:t>
            </a:r>
            <a:r>
              <a:rPr lang="vi-VN" sz="3200" dirty="0" smtClean="0">
                <a:solidFill>
                  <a:schemeClr val="tx1"/>
                </a:solidFill>
              </a:rPr>
              <a:t>Nước </a:t>
            </a:r>
            <a:r>
              <a:rPr lang="vi-VN" sz="3200" dirty="0">
                <a:solidFill>
                  <a:schemeClr val="tx1"/>
                </a:solidFill>
              </a:rPr>
              <a:t>chảy ra thương cha nhớ mẹ</a:t>
            </a:r>
            <a:br>
              <a:rPr lang="vi-VN" sz="3200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   </a:t>
            </a:r>
            <a:r>
              <a:rPr lang="vi-VN" sz="3200" dirty="0" smtClean="0">
                <a:solidFill>
                  <a:schemeClr val="tx1"/>
                </a:solidFill>
              </a:rPr>
              <a:t>Nước </a:t>
            </a:r>
            <a:r>
              <a:rPr lang="vi-VN" sz="3200" dirty="0">
                <a:solidFill>
                  <a:schemeClr val="tx1"/>
                </a:solidFill>
              </a:rPr>
              <a:t>chảy vào thương mẹ nhớ cha</a:t>
            </a:r>
            <a:r>
              <a:rPr lang="vi-VN" sz="3200" dirty="0" smtClean="0">
                <a:solidFill>
                  <a:schemeClr val="tx1"/>
                </a:solidFill>
              </a:rPr>
              <a:t>.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/>
              <a:t>2. </a:t>
            </a:r>
            <a:r>
              <a:rPr lang="vi-VN" sz="3200" dirty="0" smtClean="0">
                <a:solidFill>
                  <a:srgbClr val="FF0000"/>
                </a:solidFill>
              </a:rPr>
              <a:t>Bàn </a:t>
            </a:r>
            <a:r>
              <a:rPr lang="vi-VN" sz="3200" dirty="0">
                <a:solidFill>
                  <a:srgbClr val="FF0000"/>
                </a:solidFill>
              </a:rPr>
              <a:t>tay nối tiếp bàn tay</a:t>
            </a:r>
            <a:br>
              <a:rPr lang="vi-VN" sz="3200" dirty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    </a:t>
            </a:r>
            <a:r>
              <a:rPr lang="vi-VN" sz="3200" dirty="0" smtClean="0">
                <a:solidFill>
                  <a:srgbClr val="FF0000"/>
                </a:solidFill>
              </a:rPr>
              <a:t>Vai </a:t>
            </a:r>
            <a:r>
              <a:rPr lang="vi-VN" sz="3200" dirty="0">
                <a:solidFill>
                  <a:srgbClr val="FF0000"/>
                </a:solidFill>
              </a:rPr>
              <a:t>cha lưng mẹ cõng đầy ấm no</a:t>
            </a:r>
            <a:r>
              <a:rPr lang="vi-VN" sz="3200" dirty="0" smtClean="0">
                <a:solidFill>
                  <a:srgbClr val="FF0000"/>
                </a:solidFill>
              </a:rPr>
              <a:t>.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39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FC28F6-FA66-42B5-BA27-0FC63D732749}"/>
              </a:ext>
            </a:extLst>
          </p:cNvPr>
          <p:cNvSpPr/>
          <p:nvPr/>
        </p:nvSpPr>
        <p:spPr>
          <a:xfrm>
            <a:off x="383523" y="438584"/>
            <a:ext cx="11582400" cy="6019800"/>
          </a:xfrm>
          <a:custGeom>
            <a:avLst/>
            <a:gdLst>
              <a:gd name="connsiteX0" fmla="*/ 0 w 11582400"/>
              <a:gd name="connsiteY0" fmla="*/ 1003320 h 6019800"/>
              <a:gd name="connsiteX1" fmla="*/ 1003320 w 11582400"/>
              <a:gd name="connsiteY1" fmla="*/ 0 h 6019800"/>
              <a:gd name="connsiteX2" fmla="*/ 1495788 w 11582400"/>
              <a:gd name="connsiteY2" fmla="*/ 0 h 6019800"/>
              <a:gd name="connsiteX3" fmla="*/ 1892498 w 11582400"/>
              <a:gd name="connsiteY3" fmla="*/ 0 h 6019800"/>
              <a:gd name="connsiteX4" fmla="*/ 2576481 w 11582400"/>
              <a:gd name="connsiteY4" fmla="*/ 0 h 6019800"/>
              <a:gd name="connsiteX5" fmla="*/ 3068948 w 11582400"/>
              <a:gd name="connsiteY5" fmla="*/ 0 h 6019800"/>
              <a:gd name="connsiteX6" fmla="*/ 3657173 w 11582400"/>
              <a:gd name="connsiteY6" fmla="*/ 0 h 6019800"/>
              <a:gd name="connsiteX7" fmla="*/ 4341156 w 11582400"/>
              <a:gd name="connsiteY7" fmla="*/ 0 h 6019800"/>
              <a:gd name="connsiteX8" fmla="*/ 5120897 w 11582400"/>
              <a:gd name="connsiteY8" fmla="*/ 0 h 6019800"/>
              <a:gd name="connsiteX9" fmla="*/ 5517607 w 11582400"/>
              <a:gd name="connsiteY9" fmla="*/ 0 h 6019800"/>
              <a:gd name="connsiteX10" fmla="*/ 6105832 w 11582400"/>
              <a:gd name="connsiteY10" fmla="*/ 0 h 6019800"/>
              <a:gd name="connsiteX11" fmla="*/ 6885573 w 11582400"/>
              <a:gd name="connsiteY11" fmla="*/ 0 h 6019800"/>
              <a:gd name="connsiteX12" fmla="*/ 7665313 w 11582400"/>
              <a:gd name="connsiteY12" fmla="*/ 0 h 6019800"/>
              <a:gd name="connsiteX13" fmla="*/ 8062023 w 11582400"/>
              <a:gd name="connsiteY13" fmla="*/ 0 h 6019800"/>
              <a:gd name="connsiteX14" fmla="*/ 8937521 w 11582400"/>
              <a:gd name="connsiteY14" fmla="*/ 0 h 6019800"/>
              <a:gd name="connsiteX15" fmla="*/ 9813019 w 11582400"/>
              <a:gd name="connsiteY15" fmla="*/ 0 h 6019800"/>
              <a:gd name="connsiteX16" fmla="*/ 10579080 w 11582400"/>
              <a:gd name="connsiteY16" fmla="*/ 0 h 6019800"/>
              <a:gd name="connsiteX17" fmla="*/ 11582400 w 11582400"/>
              <a:gd name="connsiteY17" fmla="*/ 1003320 h 6019800"/>
              <a:gd name="connsiteX18" fmla="*/ 11582400 w 11582400"/>
              <a:gd name="connsiteY18" fmla="*/ 1712312 h 6019800"/>
              <a:gd name="connsiteX19" fmla="*/ 11582400 w 11582400"/>
              <a:gd name="connsiteY19" fmla="*/ 2461435 h 6019800"/>
              <a:gd name="connsiteX20" fmla="*/ 11582400 w 11582400"/>
              <a:gd name="connsiteY20" fmla="*/ 3090163 h 6019800"/>
              <a:gd name="connsiteX21" fmla="*/ 11582400 w 11582400"/>
              <a:gd name="connsiteY21" fmla="*/ 3839286 h 6019800"/>
              <a:gd name="connsiteX22" fmla="*/ 11582400 w 11582400"/>
              <a:gd name="connsiteY22" fmla="*/ 5016480 h 6019800"/>
              <a:gd name="connsiteX23" fmla="*/ 10579080 w 11582400"/>
              <a:gd name="connsiteY23" fmla="*/ 6019800 h 6019800"/>
              <a:gd name="connsiteX24" fmla="*/ 10182370 w 11582400"/>
              <a:gd name="connsiteY24" fmla="*/ 6019800 h 6019800"/>
              <a:gd name="connsiteX25" fmla="*/ 9498387 w 11582400"/>
              <a:gd name="connsiteY25" fmla="*/ 6019800 h 6019800"/>
              <a:gd name="connsiteX26" fmla="*/ 8622889 w 11582400"/>
              <a:gd name="connsiteY26" fmla="*/ 6019800 h 6019800"/>
              <a:gd name="connsiteX27" fmla="*/ 7747391 w 11582400"/>
              <a:gd name="connsiteY27" fmla="*/ 6019800 h 6019800"/>
              <a:gd name="connsiteX28" fmla="*/ 7063408 w 11582400"/>
              <a:gd name="connsiteY28" fmla="*/ 6019800 h 6019800"/>
              <a:gd name="connsiteX29" fmla="*/ 6187910 w 11582400"/>
              <a:gd name="connsiteY29" fmla="*/ 6019800 h 6019800"/>
              <a:gd name="connsiteX30" fmla="*/ 5791200 w 11582400"/>
              <a:gd name="connsiteY30" fmla="*/ 6019800 h 6019800"/>
              <a:gd name="connsiteX31" fmla="*/ 5011460 w 11582400"/>
              <a:gd name="connsiteY31" fmla="*/ 6019800 h 6019800"/>
              <a:gd name="connsiteX32" fmla="*/ 4135961 w 11582400"/>
              <a:gd name="connsiteY32" fmla="*/ 6019800 h 6019800"/>
              <a:gd name="connsiteX33" fmla="*/ 3451979 w 11582400"/>
              <a:gd name="connsiteY33" fmla="*/ 6019800 h 6019800"/>
              <a:gd name="connsiteX34" fmla="*/ 2863753 w 11582400"/>
              <a:gd name="connsiteY34" fmla="*/ 6019800 h 6019800"/>
              <a:gd name="connsiteX35" fmla="*/ 1988255 w 11582400"/>
              <a:gd name="connsiteY35" fmla="*/ 6019800 h 6019800"/>
              <a:gd name="connsiteX36" fmla="*/ 1591545 w 11582400"/>
              <a:gd name="connsiteY36" fmla="*/ 6019800 h 6019800"/>
              <a:gd name="connsiteX37" fmla="*/ 1003320 w 11582400"/>
              <a:gd name="connsiteY37" fmla="*/ 6019800 h 6019800"/>
              <a:gd name="connsiteX38" fmla="*/ 0 w 11582400"/>
              <a:gd name="connsiteY38" fmla="*/ 5016480 h 6019800"/>
              <a:gd name="connsiteX39" fmla="*/ 0 w 11582400"/>
              <a:gd name="connsiteY39" fmla="*/ 4387752 h 6019800"/>
              <a:gd name="connsiteX40" fmla="*/ 0 w 11582400"/>
              <a:gd name="connsiteY40" fmla="*/ 3839286 h 6019800"/>
              <a:gd name="connsiteX41" fmla="*/ 0 w 11582400"/>
              <a:gd name="connsiteY41" fmla="*/ 3130295 h 6019800"/>
              <a:gd name="connsiteX42" fmla="*/ 0 w 11582400"/>
              <a:gd name="connsiteY42" fmla="*/ 2421303 h 6019800"/>
              <a:gd name="connsiteX43" fmla="*/ 0 w 11582400"/>
              <a:gd name="connsiteY43" fmla="*/ 1832706 h 6019800"/>
              <a:gd name="connsiteX44" fmla="*/ 0 w 11582400"/>
              <a:gd name="connsiteY44" fmla="*/ 100332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582400" h="6019800" fill="none" extrusionOk="0">
                <a:moveTo>
                  <a:pt x="0" y="1003320"/>
                </a:moveTo>
                <a:cubicBezTo>
                  <a:pt x="22601" y="422944"/>
                  <a:pt x="452983" y="-28784"/>
                  <a:pt x="1003320" y="0"/>
                </a:cubicBezTo>
                <a:cubicBezTo>
                  <a:pt x="1241582" y="-12430"/>
                  <a:pt x="1307205" y="4328"/>
                  <a:pt x="1495788" y="0"/>
                </a:cubicBezTo>
                <a:cubicBezTo>
                  <a:pt x="1684371" y="-4328"/>
                  <a:pt x="1719601" y="-12289"/>
                  <a:pt x="1892498" y="0"/>
                </a:cubicBezTo>
                <a:cubicBezTo>
                  <a:pt x="2065395" y="12289"/>
                  <a:pt x="2388510" y="-12540"/>
                  <a:pt x="2576481" y="0"/>
                </a:cubicBezTo>
                <a:cubicBezTo>
                  <a:pt x="2764452" y="12540"/>
                  <a:pt x="2922502" y="-3511"/>
                  <a:pt x="3068948" y="0"/>
                </a:cubicBezTo>
                <a:cubicBezTo>
                  <a:pt x="3215394" y="3511"/>
                  <a:pt x="3506534" y="16502"/>
                  <a:pt x="3657173" y="0"/>
                </a:cubicBezTo>
                <a:cubicBezTo>
                  <a:pt x="3807812" y="-16502"/>
                  <a:pt x="4100243" y="-16344"/>
                  <a:pt x="4341156" y="0"/>
                </a:cubicBezTo>
                <a:cubicBezTo>
                  <a:pt x="4582069" y="16344"/>
                  <a:pt x="4841648" y="-34522"/>
                  <a:pt x="5120897" y="0"/>
                </a:cubicBezTo>
                <a:cubicBezTo>
                  <a:pt x="5400146" y="34522"/>
                  <a:pt x="5398403" y="5303"/>
                  <a:pt x="5517607" y="0"/>
                </a:cubicBezTo>
                <a:cubicBezTo>
                  <a:pt x="5636811" y="-5303"/>
                  <a:pt x="5923593" y="24023"/>
                  <a:pt x="6105832" y="0"/>
                </a:cubicBezTo>
                <a:cubicBezTo>
                  <a:pt x="6288071" y="-24023"/>
                  <a:pt x="6645320" y="-9700"/>
                  <a:pt x="6885573" y="0"/>
                </a:cubicBezTo>
                <a:cubicBezTo>
                  <a:pt x="7125826" y="9700"/>
                  <a:pt x="7353878" y="-37517"/>
                  <a:pt x="7665313" y="0"/>
                </a:cubicBezTo>
                <a:cubicBezTo>
                  <a:pt x="7976748" y="37517"/>
                  <a:pt x="7931326" y="-17099"/>
                  <a:pt x="8062023" y="0"/>
                </a:cubicBezTo>
                <a:cubicBezTo>
                  <a:pt x="8192720" y="17099"/>
                  <a:pt x="8655771" y="-14184"/>
                  <a:pt x="8937521" y="0"/>
                </a:cubicBezTo>
                <a:cubicBezTo>
                  <a:pt x="9219271" y="14184"/>
                  <a:pt x="9627529" y="-4855"/>
                  <a:pt x="9813019" y="0"/>
                </a:cubicBezTo>
                <a:cubicBezTo>
                  <a:pt x="9998509" y="4855"/>
                  <a:pt x="10238417" y="20624"/>
                  <a:pt x="10579080" y="0"/>
                </a:cubicBezTo>
                <a:cubicBezTo>
                  <a:pt x="11116299" y="987"/>
                  <a:pt x="11610886" y="479232"/>
                  <a:pt x="11582400" y="1003320"/>
                </a:cubicBezTo>
                <a:cubicBezTo>
                  <a:pt x="11593409" y="1276415"/>
                  <a:pt x="11592768" y="1418041"/>
                  <a:pt x="11582400" y="1712312"/>
                </a:cubicBezTo>
                <a:cubicBezTo>
                  <a:pt x="11572032" y="2006583"/>
                  <a:pt x="11549175" y="2174114"/>
                  <a:pt x="11582400" y="2461435"/>
                </a:cubicBezTo>
                <a:cubicBezTo>
                  <a:pt x="11615625" y="2748756"/>
                  <a:pt x="11555198" y="2860569"/>
                  <a:pt x="11582400" y="3090163"/>
                </a:cubicBezTo>
                <a:cubicBezTo>
                  <a:pt x="11609602" y="3319757"/>
                  <a:pt x="11555558" y="3668935"/>
                  <a:pt x="11582400" y="3839286"/>
                </a:cubicBezTo>
                <a:cubicBezTo>
                  <a:pt x="11609242" y="4009637"/>
                  <a:pt x="11542052" y="4489968"/>
                  <a:pt x="11582400" y="5016480"/>
                </a:cubicBezTo>
                <a:cubicBezTo>
                  <a:pt x="11643680" y="5546670"/>
                  <a:pt x="11158230" y="6022498"/>
                  <a:pt x="10579080" y="6019800"/>
                </a:cubicBezTo>
                <a:cubicBezTo>
                  <a:pt x="10400717" y="6000901"/>
                  <a:pt x="10358864" y="6006013"/>
                  <a:pt x="10182370" y="6019800"/>
                </a:cubicBezTo>
                <a:cubicBezTo>
                  <a:pt x="10005876" y="6033588"/>
                  <a:pt x="9635497" y="5994370"/>
                  <a:pt x="9498387" y="6019800"/>
                </a:cubicBezTo>
                <a:cubicBezTo>
                  <a:pt x="9361277" y="6045230"/>
                  <a:pt x="9009643" y="6059894"/>
                  <a:pt x="8622889" y="6019800"/>
                </a:cubicBezTo>
                <a:cubicBezTo>
                  <a:pt x="8236135" y="5979706"/>
                  <a:pt x="8023657" y="5988101"/>
                  <a:pt x="7747391" y="6019800"/>
                </a:cubicBezTo>
                <a:cubicBezTo>
                  <a:pt x="7471125" y="6051499"/>
                  <a:pt x="7249252" y="6011532"/>
                  <a:pt x="7063408" y="6019800"/>
                </a:cubicBezTo>
                <a:cubicBezTo>
                  <a:pt x="6877564" y="6028068"/>
                  <a:pt x="6384280" y="6023532"/>
                  <a:pt x="6187910" y="6019800"/>
                </a:cubicBezTo>
                <a:cubicBezTo>
                  <a:pt x="5991540" y="6016068"/>
                  <a:pt x="5905882" y="6005596"/>
                  <a:pt x="5791200" y="6019800"/>
                </a:cubicBezTo>
                <a:cubicBezTo>
                  <a:pt x="5676518" y="6034005"/>
                  <a:pt x="5304858" y="6038135"/>
                  <a:pt x="5011460" y="6019800"/>
                </a:cubicBezTo>
                <a:cubicBezTo>
                  <a:pt x="4718062" y="6001465"/>
                  <a:pt x="4397602" y="6063086"/>
                  <a:pt x="4135961" y="6019800"/>
                </a:cubicBezTo>
                <a:cubicBezTo>
                  <a:pt x="3874320" y="5976514"/>
                  <a:pt x="3701585" y="6014838"/>
                  <a:pt x="3451979" y="6019800"/>
                </a:cubicBezTo>
                <a:cubicBezTo>
                  <a:pt x="3202373" y="6024762"/>
                  <a:pt x="2999312" y="6048731"/>
                  <a:pt x="2863753" y="6019800"/>
                </a:cubicBezTo>
                <a:cubicBezTo>
                  <a:pt x="2728194" y="5990869"/>
                  <a:pt x="2190967" y="5993322"/>
                  <a:pt x="1988255" y="6019800"/>
                </a:cubicBezTo>
                <a:cubicBezTo>
                  <a:pt x="1785543" y="6046278"/>
                  <a:pt x="1719456" y="6006720"/>
                  <a:pt x="1591545" y="6019800"/>
                </a:cubicBezTo>
                <a:cubicBezTo>
                  <a:pt x="1463634" y="6032881"/>
                  <a:pt x="1235770" y="6035804"/>
                  <a:pt x="1003320" y="6019800"/>
                </a:cubicBezTo>
                <a:cubicBezTo>
                  <a:pt x="405857" y="6059084"/>
                  <a:pt x="-9826" y="5581276"/>
                  <a:pt x="0" y="5016480"/>
                </a:cubicBezTo>
                <a:cubicBezTo>
                  <a:pt x="-7272" y="4723773"/>
                  <a:pt x="-8803" y="4689065"/>
                  <a:pt x="0" y="4387752"/>
                </a:cubicBezTo>
                <a:cubicBezTo>
                  <a:pt x="8803" y="4086439"/>
                  <a:pt x="21894" y="4039106"/>
                  <a:pt x="0" y="3839286"/>
                </a:cubicBezTo>
                <a:cubicBezTo>
                  <a:pt x="-21894" y="3639466"/>
                  <a:pt x="20353" y="3343597"/>
                  <a:pt x="0" y="3130295"/>
                </a:cubicBezTo>
                <a:cubicBezTo>
                  <a:pt x="-20353" y="2916993"/>
                  <a:pt x="-33504" y="2759988"/>
                  <a:pt x="0" y="2421303"/>
                </a:cubicBezTo>
                <a:cubicBezTo>
                  <a:pt x="33504" y="2082618"/>
                  <a:pt x="6024" y="2076921"/>
                  <a:pt x="0" y="1832706"/>
                </a:cubicBezTo>
                <a:cubicBezTo>
                  <a:pt x="-6024" y="1588491"/>
                  <a:pt x="-12545" y="1408688"/>
                  <a:pt x="0" y="1003320"/>
                </a:cubicBezTo>
                <a:close/>
              </a:path>
              <a:path w="11582400" h="6019800" stroke="0" extrusionOk="0">
                <a:moveTo>
                  <a:pt x="0" y="1003320"/>
                </a:moveTo>
                <a:cubicBezTo>
                  <a:pt x="-93705" y="410600"/>
                  <a:pt x="402810" y="-125846"/>
                  <a:pt x="1003320" y="0"/>
                </a:cubicBezTo>
                <a:cubicBezTo>
                  <a:pt x="1177489" y="-20198"/>
                  <a:pt x="1507308" y="-31938"/>
                  <a:pt x="1687303" y="0"/>
                </a:cubicBezTo>
                <a:cubicBezTo>
                  <a:pt x="1867298" y="31938"/>
                  <a:pt x="2087796" y="-22949"/>
                  <a:pt x="2275528" y="0"/>
                </a:cubicBezTo>
                <a:cubicBezTo>
                  <a:pt x="2463261" y="22949"/>
                  <a:pt x="2591550" y="-13460"/>
                  <a:pt x="2767996" y="0"/>
                </a:cubicBezTo>
                <a:cubicBezTo>
                  <a:pt x="2944442" y="13460"/>
                  <a:pt x="2984335" y="-2210"/>
                  <a:pt x="3164706" y="0"/>
                </a:cubicBezTo>
                <a:cubicBezTo>
                  <a:pt x="3345077" y="2210"/>
                  <a:pt x="3667669" y="16910"/>
                  <a:pt x="3944446" y="0"/>
                </a:cubicBezTo>
                <a:cubicBezTo>
                  <a:pt x="4221223" y="-16910"/>
                  <a:pt x="4445763" y="-28645"/>
                  <a:pt x="4628429" y="0"/>
                </a:cubicBezTo>
                <a:cubicBezTo>
                  <a:pt x="4811095" y="28645"/>
                  <a:pt x="5010489" y="3450"/>
                  <a:pt x="5120897" y="0"/>
                </a:cubicBezTo>
                <a:cubicBezTo>
                  <a:pt x="5231305" y="-3450"/>
                  <a:pt x="5469176" y="11875"/>
                  <a:pt x="5804880" y="0"/>
                </a:cubicBezTo>
                <a:cubicBezTo>
                  <a:pt x="6140584" y="-11875"/>
                  <a:pt x="6019743" y="18280"/>
                  <a:pt x="6201590" y="0"/>
                </a:cubicBezTo>
                <a:cubicBezTo>
                  <a:pt x="6383437" y="-18280"/>
                  <a:pt x="6661070" y="-363"/>
                  <a:pt x="6981330" y="0"/>
                </a:cubicBezTo>
                <a:cubicBezTo>
                  <a:pt x="7301590" y="363"/>
                  <a:pt x="7567156" y="18093"/>
                  <a:pt x="7761071" y="0"/>
                </a:cubicBezTo>
                <a:cubicBezTo>
                  <a:pt x="7954986" y="-18093"/>
                  <a:pt x="8301273" y="19108"/>
                  <a:pt x="8636569" y="0"/>
                </a:cubicBezTo>
                <a:cubicBezTo>
                  <a:pt x="8971865" y="-19108"/>
                  <a:pt x="9100783" y="16184"/>
                  <a:pt x="9320552" y="0"/>
                </a:cubicBezTo>
                <a:cubicBezTo>
                  <a:pt x="9540321" y="-16184"/>
                  <a:pt x="10036955" y="37199"/>
                  <a:pt x="10579080" y="0"/>
                </a:cubicBezTo>
                <a:cubicBezTo>
                  <a:pt x="11263861" y="-42802"/>
                  <a:pt x="11562473" y="470673"/>
                  <a:pt x="11582400" y="1003320"/>
                </a:cubicBezTo>
                <a:cubicBezTo>
                  <a:pt x="11578702" y="1168249"/>
                  <a:pt x="11609540" y="1402435"/>
                  <a:pt x="11582400" y="1632048"/>
                </a:cubicBezTo>
                <a:cubicBezTo>
                  <a:pt x="11555260" y="1861661"/>
                  <a:pt x="11596573" y="2147301"/>
                  <a:pt x="11582400" y="2381172"/>
                </a:cubicBezTo>
                <a:cubicBezTo>
                  <a:pt x="11568227" y="2615043"/>
                  <a:pt x="11583520" y="2678550"/>
                  <a:pt x="11582400" y="2969768"/>
                </a:cubicBezTo>
                <a:cubicBezTo>
                  <a:pt x="11581280" y="3260986"/>
                  <a:pt x="11554603" y="3384273"/>
                  <a:pt x="11582400" y="3598497"/>
                </a:cubicBezTo>
                <a:cubicBezTo>
                  <a:pt x="11610197" y="3812721"/>
                  <a:pt x="11597601" y="3925377"/>
                  <a:pt x="11582400" y="4187094"/>
                </a:cubicBezTo>
                <a:cubicBezTo>
                  <a:pt x="11567199" y="4448811"/>
                  <a:pt x="11566990" y="4601906"/>
                  <a:pt x="11582400" y="5016480"/>
                </a:cubicBezTo>
                <a:cubicBezTo>
                  <a:pt x="11519000" y="5631294"/>
                  <a:pt x="11178796" y="5928075"/>
                  <a:pt x="10579080" y="6019800"/>
                </a:cubicBezTo>
                <a:cubicBezTo>
                  <a:pt x="10389248" y="6029658"/>
                  <a:pt x="10206280" y="6001805"/>
                  <a:pt x="10086612" y="6019800"/>
                </a:cubicBezTo>
                <a:cubicBezTo>
                  <a:pt x="9966944" y="6037795"/>
                  <a:pt x="9578355" y="6016845"/>
                  <a:pt x="9402629" y="6019800"/>
                </a:cubicBezTo>
                <a:cubicBezTo>
                  <a:pt x="9226903" y="6022755"/>
                  <a:pt x="8926306" y="6018766"/>
                  <a:pt x="8527131" y="6019800"/>
                </a:cubicBezTo>
                <a:cubicBezTo>
                  <a:pt x="8127956" y="6020834"/>
                  <a:pt x="8163498" y="6005226"/>
                  <a:pt x="8034664" y="6019800"/>
                </a:cubicBezTo>
                <a:cubicBezTo>
                  <a:pt x="7905830" y="6034374"/>
                  <a:pt x="7698747" y="6029291"/>
                  <a:pt x="7542196" y="6019800"/>
                </a:cubicBezTo>
                <a:cubicBezTo>
                  <a:pt x="7385645" y="6010309"/>
                  <a:pt x="7104554" y="6012023"/>
                  <a:pt x="6858213" y="6019800"/>
                </a:cubicBezTo>
                <a:cubicBezTo>
                  <a:pt x="6611872" y="6027577"/>
                  <a:pt x="6393978" y="6018096"/>
                  <a:pt x="5982715" y="6019800"/>
                </a:cubicBezTo>
                <a:cubicBezTo>
                  <a:pt x="5571452" y="6021504"/>
                  <a:pt x="5548459" y="6010315"/>
                  <a:pt x="5298732" y="6019800"/>
                </a:cubicBezTo>
                <a:cubicBezTo>
                  <a:pt x="5049005" y="6029285"/>
                  <a:pt x="4909398" y="6024729"/>
                  <a:pt x="4614749" y="6019800"/>
                </a:cubicBezTo>
                <a:cubicBezTo>
                  <a:pt x="4320100" y="6014871"/>
                  <a:pt x="4256287" y="5990171"/>
                  <a:pt x="3930767" y="6019800"/>
                </a:cubicBezTo>
                <a:cubicBezTo>
                  <a:pt x="3605247" y="6049429"/>
                  <a:pt x="3261713" y="6059094"/>
                  <a:pt x="3055269" y="6019800"/>
                </a:cubicBezTo>
                <a:cubicBezTo>
                  <a:pt x="2848825" y="5980506"/>
                  <a:pt x="2650311" y="6004707"/>
                  <a:pt x="2467043" y="6019800"/>
                </a:cubicBezTo>
                <a:cubicBezTo>
                  <a:pt x="2283775" y="6034893"/>
                  <a:pt x="2073275" y="6006933"/>
                  <a:pt x="1974576" y="6019800"/>
                </a:cubicBezTo>
                <a:cubicBezTo>
                  <a:pt x="1875877" y="6032667"/>
                  <a:pt x="1370563" y="6036604"/>
                  <a:pt x="1003320" y="6019800"/>
                </a:cubicBezTo>
                <a:cubicBezTo>
                  <a:pt x="407078" y="6105459"/>
                  <a:pt x="53586" y="5592861"/>
                  <a:pt x="0" y="5016480"/>
                </a:cubicBezTo>
                <a:cubicBezTo>
                  <a:pt x="-27272" y="4840399"/>
                  <a:pt x="-3052" y="4488633"/>
                  <a:pt x="0" y="4267357"/>
                </a:cubicBezTo>
                <a:cubicBezTo>
                  <a:pt x="3052" y="4046081"/>
                  <a:pt x="-11245" y="3902333"/>
                  <a:pt x="0" y="3718892"/>
                </a:cubicBezTo>
                <a:cubicBezTo>
                  <a:pt x="11245" y="3535452"/>
                  <a:pt x="-7204" y="3231921"/>
                  <a:pt x="0" y="3050032"/>
                </a:cubicBezTo>
                <a:cubicBezTo>
                  <a:pt x="7204" y="2868143"/>
                  <a:pt x="-6953" y="2632110"/>
                  <a:pt x="0" y="2341040"/>
                </a:cubicBezTo>
                <a:cubicBezTo>
                  <a:pt x="6953" y="2049970"/>
                  <a:pt x="-20183" y="2051099"/>
                  <a:pt x="0" y="1792575"/>
                </a:cubicBezTo>
                <a:cubicBezTo>
                  <a:pt x="20183" y="1534052"/>
                  <a:pt x="3813" y="1330199"/>
                  <a:pt x="0" y="1003320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54950708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20B07-D740-D387-F646-3FFF976CD07F}"/>
              </a:ext>
            </a:extLst>
          </p:cNvPr>
          <p:cNvGrpSpPr/>
          <p:nvPr/>
        </p:nvGrpSpPr>
        <p:grpSpPr>
          <a:xfrm>
            <a:off x="383523" y="731879"/>
            <a:ext cx="11582400" cy="1521999"/>
            <a:chOff x="7066329" y="-23033"/>
            <a:chExt cx="5078675" cy="1521999"/>
          </a:xfrm>
        </p:grpSpPr>
        <p:pic>
          <p:nvPicPr>
            <p:cNvPr id="3" name="Picture 12">
              <a:extLst>
                <a:ext uri="{FF2B5EF4-FFF2-40B4-BE49-F238E27FC236}">
                  <a16:creationId xmlns:a16="http://schemas.microsoft.com/office/drawing/2014/main" id="{E5D7677E-8F06-FF6F-A883-66431A1B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066329" y="-23033"/>
              <a:ext cx="5078675" cy="122811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80275F-0A3B-54F2-828F-9E9768B7E85B}"/>
                </a:ext>
              </a:extLst>
            </p:cNvPr>
            <p:cNvSpPr txBox="1"/>
            <p:nvPr/>
          </p:nvSpPr>
          <p:spPr>
            <a:xfrm>
              <a:off x="7232569" y="298637"/>
              <a:ext cx="486496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1.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đoạn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thơ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thơ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hoặc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ca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dao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về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long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biết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ơn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  <a:endPara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393575" y="2097741"/>
            <a:ext cx="841786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3</a:t>
            </a:r>
            <a:r>
              <a:rPr lang="en-US" sz="3200" dirty="0" smtClean="0"/>
              <a:t>. </a:t>
            </a:r>
            <a:r>
              <a:rPr lang="vi-VN" sz="3200" dirty="0">
                <a:solidFill>
                  <a:schemeClr val="tx1"/>
                </a:solidFill>
              </a:rPr>
              <a:t>Cổ thụ là bóng mẹ cha</a:t>
            </a:r>
            <a:br>
              <a:rPr lang="vi-VN" sz="3200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   </a:t>
            </a:r>
            <a:r>
              <a:rPr lang="vi-VN" sz="3200" dirty="0" smtClean="0">
                <a:solidFill>
                  <a:schemeClr val="tx1"/>
                </a:solidFill>
              </a:rPr>
              <a:t>Cây </a:t>
            </a:r>
            <a:r>
              <a:rPr lang="vi-VN" sz="3200" dirty="0">
                <a:solidFill>
                  <a:schemeClr val="tx1"/>
                </a:solidFill>
              </a:rPr>
              <a:t>non là cả vườn hoa tuổi hồng.</a:t>
            </a:r>
          </a:p>
          <a:p>
            <a:r>
              <a:rPr lang="en-US" sz="3200" dirty="0" smtClean="0"/>
              <a:t>4. </a:t>
            </a:r>
            <a:r>
              <a:rPr lang="vi-VN" sz="3200" dirty="0" smtClean="0"/>
              <a:t>Ân </a:t>
            </a:r>
            <a:r>
              <a:rPr lang="vi-VN" sz="3200" dirty="0"/>
              <a:t>cha nghĩa mẹ chưa đền</a:t>
            </a:r>
            <a:br>
              <a:rPr lang="vi-VN" sz="3200" dirty="0"/>
            </a:br>
            <a:r>
              <a:rPr lang="en-US" sz="3200" dirty="0" smtClean="0"/>
              <a:t>    </a:t>
            </a:r>
            <a:r>
              <a:rPr lang="vi-VN" sz="3200" dirty="0" smtClean="0"/>
              <a:t>Bậu</a:t>
            </a:r>
            <a:r>
              <a:rPr lang="vi-VN" sz="3200" dirty="0"/>
              <a:t> mong ôm gối cuốn mền theo ai?</a:t>
            </a:r>
          </a:p>
          <a:p>
            <a:r>
              <a:rPr lang="en-US" sz="3200" dirty="0" smtClean="0"/>
              <a:t>5. </a:t>
            </a:r>
            <a:r>
              <a:rPr lang="vi-VN" sz="3200" dirty="0" smtClean="0">
                <a:solidFill>
                  <a:srgbClr val="FF0000"/>
                </a:solidFill>
              </a:rPr>
              <a:t>Dù </a:t>
            </a:r>
            <a:r>
              <a:rPr lang="vi-VN" sz="3200" dirty="0">
                <a:solidFill>
                  <a:srgbClr val="FF0000"/>
                </a:solidFill>
              </a:rPr>
              <a:t>đi khắp bốn phương trời</a:t>
            </a:r>
            <a:br>
              <a:rPr lang="vi-VN" sz="3200" dirty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    </a:t>
            </a:r>
            <a:r>
              <a:rPr lang="vi-VN" sz="3200" dirty="0" smtClean="0">
                <a:solidFill>
                  <a:srgbClr val="FF0000"/>
                </a:solidFill>
              </a:rPr>
              <a:t>Công </a:t>
            </a:r>
            <a:r>
              <a:rPr lang="vi-VN" sz="3200" dirty="0">
                <a:solidFill>
                  <a:srgbClr val="FF0000"/>
                </a:solidFill>
              </a:rPr>
              <a:t>cha nghĩa mẹ không ai sánh bằng</a:t>
            </a:r>
            <a:r>
              <a:rPr lang="vi-VN" sz="3200" dirty="0" smtClean="0">
                <a:solidFill>
                  <a:srgbClr val="FF0000"/>
                </a:solidFill>
              </a:rPr>
              <a:t>.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1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FC28F6-FA66-42B5-BA27-0FC63D732749}"/>
              </a:ext>
            </a:extLst>
          </p:cNvPr>
          <p:cNvSpPr/>
          <p:nvPr/>
        </p:nvSpPr>
        <p:spPr>
          <a:xfrm>
            <a:off x="383523" y="438584"/>
            <a:ext cx="11582400" cy="6019800"/>
          </a:xfrm>
          <a:custGeom>
            <a:avLst/>
            <a:gdLst>
              <a:gd name="connsiteX0" fmla="*/ 0 w 11582400"/>
              <a:gd name="connsiteY0" fmla="*/ 1003320 h 6019800"/>
              <a:gd name="connsiteX1" fmla="*/ 1003320 w 11582400"/>
              <a:gd name="connsiteY1" fmla="*/ 0 h 6019800"/>
              <a:gd name="connsiteX2" fmla="*/ 1495788 w 11582400"/>
              <a:gd name="connsiteY2" fmla="*/ 0 h 6019800"/>
              <a:gd name="connsiteX3" fmla="*/ 1892498 w 11582400"/>
              <a:gd name="connsiteY3" fmla="*/ 0 h 6019800"/>
              <a:gd name="connsiteX4" fmla="*/ 2576481 w 11582400"/>
              <a:gd name="connsiteY4" fmla="*/ 0 h 6019800"/>
              <a:gd name="connsiteX5" fmla="*/ 3068948 w 11582400"/>
              <a:gd name="connsiteY5" fmla="*/ 0 h 6019800"/>
              <a:gd name="connsiteX6" fmla="*/ 3657173 w 11582400"/>
              <a:gd name="connsiteY6" fmla="*/ 0 h 6019800"/>
              <a:gd name="connsiteX7" fmla="*/ 4341156 w 11582400"/>
              <a:gd name="connsiteY7" fmla="*/ 0 h 6019800"/>
              <a:gd name="connsiteX8" fmla="*/ 5120897 w 11582400"/>
              <a:gd name="connsiteY8" fmla="*/ 0 h 6019800"/>
              <a:gd name="connsiteX9" fmla="*/ 5517607 w 11582400"/>
              <a:gd name="connsiteY9" fmla="*/ 0 h 6019800"/>
              <a:gd name="connsiteX10" fmla="*/ 6105832 w 11582400"/>
              <a:gd name="connsiteY10" fmla="*/ 0 h 6019800"/>
              <a:gd name="connsiteX11" fmla="*/ 6885573 w 11582400"/>
              <a:gd name="connsiteY11" fmla="*/ 0 h 6019800"/>
              <a:gd name="connsiteX12" fmla="*/ 7665313 w 11582400"/>
              <a:gd name="connsiteY12" fmla="*/ 0 h 6019800"/>
              <a:gd name="connsiteX13" fmla="*/ 8062023 w 11582400"/>
              <a:gd name="connsiteY13" fmla="*/ 0 h 6019800"/>
              <a:gd name="connsiteX14" fmla="*/ 8937521 w 11582400"/>
              <a:gd name="connsiteY14" fmla="*/ 0 h 6019800"/>
              <a:gd name="connsiteX15" fmla="*/ 9813019 w 11582400"/>
              <a:gd name="connsiteY15" fmla="*/ 0 h 6019800"/>
              <a:gd name="connsiteX16" fmla="*/ 10579080 w 11582400"/>
              <a:gd name="connsiteY16" fmla="*/ 0 h 6019800"/>
              <a:gd name="connsiteX17" fmla="*/ 11582400 w 11582400"/>
              <a:gd name="connsiteY17" fmla="*/ 1003320 h 6019800"/>
              <a:gd name="connsiteX18" fmla="*/ 11582400 w 11582400"/>
              <a:gd name="connsiteY18" fmla="*/ 1712312 h 6019800"/>
              <a:gd name="connsiteX19" fmla="*/ 11582400 w 11582400"/>
              <a:gd name="connsiteY19" fmla="*/ 2461435 h 6019800"/>
              <a:gd name="connsiteX20" fmla="*/ 11582400 w 11582400"/>
              <a:gd name="connsiteY20" fmla="*/ 3090163 h 6019800"/>
              <a:gd name="connsiteX21" fmla="*/ 11582400 w 11582400"/>
              <a:gd name="connsiteY21" fmla="*/ 3839286 h 6019800"/>
              <a:gd name="connsiteX22" fmla="*/ 11582400 w 11582400"/>
              <a:gd name="connsiteY22" fmla="*/ 5016480 h 6019800"/>
              <a:gd name="connsiteX23" fmla="*/ 10579080 w 11582400"/>
              <a:gd name="connsiteY23" fmla="*/ 6019800 h 6019800"/>
              <a:gd name="connsiteX24" fmla="*/ 10182370 w 11582400"/>
              <a:gd name="connsiteY24" fmla="*/ 6019800 h 6019800"/>
              <a:gd name="connsiteX25" fmla="*/ 9498387 w 11582400"/>
              <a:gd name="connsiteY25" fmla="*/ 6019800 h 6019800"/>
              <a:gd name="connsiteX26" fmla="*/ 8622889 w 11582400"/>
              <a:gd name="connsiteY26" fmla="*/ 6019800 h 6019800"/>
              <a:gd name="connsiteX27" fmla="*/ 7747391 w 11582400"/>
              <a:gd name="connsiteY27" fmla="*/ 6019800 h 6019800"/>
              <a:gd name="connsiteX28" fmla="*/ 7063408 w 11582400"/>
              <a:gd name="connsiteY28" fmla="*/ 6019800 h 6019800"/>
              <a:gd name="connsiteX29" fmla="*/ 6187910 w 11582400"/>
              <a:gd name="connsiteY29" fmla="*/ 6019800 h 6019800"/>
              <a:gd name="connsiteX30" fmla="*/ 5791200 w 11582400"/>
              <a:gd name="connsiteY30" fmla="*/ 6019800 h 6019800"/>
              <a:gd name="connsiteX31" fmla="*/ 5011460 w 11582400"/>
              <a:gd name="connsiteY31" fmla="*/ 6019800 h 6019800"/>
              <a:gd name="connsiteX32" fmla="*/ 4135961 w 11582400"/>
              <a:gd name="connsiteY32" fmla="*/ 6019800 h 6019800"/>
              <a:gd name="connsiteX33" fmla="*/ 3451979 w 11582400"/>
              <a:gd name="connsiteY33" fmla="*/ 6019800 h 6019800"/>
              <a:gd name="connsiteX34" fmla="*/ 2863753 w 11582400"/>
              <a:gd name="connsiteY34" fmla="*/ 6019800 h 6019800"/>
              <a:gd name="connsiteX35" fmla="*/ 1988255 w 11582400"/>
              <a:gd name="connsiteY35" fmla="*/ 6019800 h 6019800"/>
              <a:gd name="connsiteX36" fmla="*/ 1591545 w 11582400"/>
              <a:gd name="connsiteY36" fmla="*/ 6019800 h 6019800"/>
              <a:gd name="connsiteX37" fmla="*/ 1003320 w 11582400"/>
              <a:gd name="connsiteY37" fmla="*/ 6019800 h 6019800"/>
              <a:gd name="connsiteX38" fmla="*/ 0 w 11582400"/>
              <a:gd name="connsiteY38" fmla="*/ 5016480 h 6019800"/>
              <a:gd name="connsiteX39" fmla="*/ 0 w 11582400"/>
              <a:gd name="connsiteY39" fmla="*/ 4387752 h 6019800"/>
              <a:gd name="connsiteX40" fmla="*/ 0 w 11582400"/>
              <a:gd name="connsiteY40" fmla="*/ 3839286 h 6019800"/>
              <a:gd name="connsiteX41" fmla="*/ 0 w 11582400"/>
              <a:gd name="connsiteY41" fmla="*/ 3130295 h 6019800"/>
              <a:gd name="connsiteX42" fmla="*/ 0 w 11582400"/>
              <a:gd name="connsiteY42" fmla="*/ 2421303 h 6019800"/>
              <a:gd name="connsiteX43" fmla="*/ 0 w 11582400"/>
              <a:gd name="connsiteY43" fmla="*/ 1832706 h 6019800"/>
              <a:gd name="connsiteX44" fmla="*/ 0 w 11582400"/>
              <a:gd name="connsiteY44" fmla="*/ 100332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582400" h="6019800" fill="none" extrusionOk="0">
                <a:moveTo>
                  <a:pt x="0" y="1003320"/>
                </a:moveTo>
                <a:cubicBezTo>
                  <a:pt x="22601" y="422944"/>
                  <a:pt x="452983" y="-28784"/>
                  <a:pt x="1003320" y="0"/>
                </a:cubicBezTo>
                <a:cubicBezTo>
                  <a:pt x="1241582" y="-12430"/>
                  <a:pt x="1307205" y="4328"/>
                  <a:pt x="1495788" y="0"/>
                </a:cubicBezTo>
                <a:cubicBezTo>
                  <a:pt x="1684371" y="-4328"/>
                  <a:pt x="1719601" y="-12289"/>
                  <a:pt x="1892498" y="0"/>
                </a:cubicBezTo>
                <a:cubicBezTo>
                  <a:pt x="2065395" y="12289"/>
                  <a:pt x="2388510" y="-12540"/>
                  <a:pt x="2576481" y="0"/>
                </a:cubicBezTo>
                <a:cubicBezTo>
                  <a:pt x="2764452" y="12540"/>
                  <a:pt x="2922502" y="-3511"/>
                  <a:pt x="3068948" y="0"/>
                </a:cubicBezTo>
                <a:cubicBezTo>
                  <a:pt x="3215394" y="3511"/>
                  <a:pt x="3506534" y="16502"/>
                  <a:pt x="3657173" y="0"/>
                </a:cubicBezTo>
                <a:cubicBezTo>
                  <a:pt x="3807812" y="-16502"/>
                  <a:pt x="4100243" y="-16344"/>
                  <a:pt x="4341156" y="0"/>
                </a:cubicBezTo>
                <a:cubicBezTo>
                  <a:pt x="4582069" y="16344"/>
                  <a:pt x="4841648" y="-34522"/>
                  <a:pt x="5120897" y="0"/>
                </a:cubicBezTo>
                <a:cubicBezTo>
                  <a:pt x="5400146" y="34522"/>
                  <a:pt x="5398403" y="5303"/>
                  <a:pt x="5517607" y="0"/>
                </a:cubicBezTo>
                <a:cubicBezTo>
                  <a:pt x="5636811" y="-5303"/>
                  <a:pt x="5923593" y="24023"/>
                  <a:pt x="6105832" y="0"/>
                </a:cubicBezTo>
                <a:cubicBezTo>
                  <a:pt x="6288071" y="-24023"/>
                  <a:pt x="6645320" y="-9700"/>
                  <a:pt x="6885573" y="0"/>
                </a:cubicBezTo>
                <a:cubicBezTo>
                  <a:pt x="7125826" y="9700"/>
                  <a:pt x="7353878" y="-37517"/>
                  <a:pt x="7665313" y="0"/>
                </a:cubicBezTo>
                <a:cubicBezTo>
                  <a:pt x="7976748" y="37517"/>
                  <a:pt x="7931326" y="-17099"/>
                  <a:pt x="8062023" y="0"/>
                </a:cubicBezTo>
                <a:cubicBezTo>
                  <a:pt x="8192720" y="17099"/>
                  <a:pt x="8655771" y="-14184"/>
                  <a:pt x="8937521" y="0"/>
                </a:cubicBezTo>
                <a:cubicBezTo>
                  <a:pt x="9219271" y="14184"/>
                  <a:pt x="9627529" y="-4855"/>
                  <a:pt x="9813019" y="0"/>
                </a:cubicBezTo>
                <a:cubicBezTo>
                  <a:pt x="9998509" y="4855"/>
                  <a:pt x="10238417" y="20624"/>
                  <a:pt x="10579080" y="0"/>
                </a:cubicBezTo>
                <a:cubicBezTo>
                  <a:pt x="11116299" y="987"/>
                  <a:pt x="11610886" y="479232"/>
                  <a:pt x="11582400" y="1003320"/>
                </a:cubicBezTo>
                <a:cubicBezTo>
                  <a:pt x="11593409" y="1276415"/>
                  <a:pt x="11592768" y="1418041"/>
                  <a:pt x="11582400" y="1712312"/>
                </a:cubicBezTo>
                <a:cubicBezTo>
                  <a:pt x="11572032" y="2006583"/>
                  <a:pt x="11549175" y="2174114"/>
                  <a:pt x="11582400" y="2461435"/>
                </a:cubicBezTo>
                <a:cubicBezTo>
                  <a:pt x="11615625" y="2748756"/>
                  <a:pt x="11555198" y="2860569"/>
                  <a:pt x="11582400" y="3090163"/>
                </a:cubicBezTo>
                <a:cubicBezTo>
                  <a:pt x="11609602" y="3319757"/>
                  <a:pt x="11555558" y="3668935"/>
                  <a:pt x="11582400" y="3839286"/>
                </a:cubicBezTo>
                <a:cubicBezTo>
                  <a:pt x="11609242" y="4009637"/>
                  <a:pt x="11542052" y="4489968"/>
                  <a:pt x="11582400" y="5016480"/>
                </a:cubicBezTo>
                <a:cubicBezTo>
                  <a:pt x="11643680" y="5546670"/>
                  <a:pt x="11158230" y="6022498"/>
                  <a:pt x="10579080" y="6019800"/>
                </a:cubicBezTo>
                <a:cubicBezTo>
                  <a:pt x="10400717" y="6000901"/>
                  <a:pt x="10358864" y="6006013"/>
                  <a:pt x="10182370" y="6019800"/>
                </a:cubicBezTo>
                <a:cubicBezTo>
                  <a:pt x="10005876" y="6033588"/>
                  <a:pt x="9635497" y="5994370"/>
                  <a:pt x="9498387" y="6019800"/>
                </a:cubicBezTo>
                <a:cubicBezTo>
                  <a:pt x="9361277" y="6045230"/>
                  <a:pt x="9009643" y="6059894"/>
                  <a:pt x="8622889" y="6019800"/>
                </a:cubicBezTo>
                <a:cubicBezTo>
                  <a:pt x="8236135" y="5979706"/>
                  <a:pt x="8023657" y="5988101"/>
                  <a:pt x="7747391" y="6019800"/>
                </a:cubicBezTo>
                <a:cubicBezTo>
                  <a:pt x="7471125" y="6051499"/>
                  <a:pt x="7249252" y="6011532"/>
                  <a:pt x="7063408" y="6019800"/>
                </a:cubicBezTo>
                <a:cubicBezTo>
                  <a:pt x="6877564" y="6028068"/>
                  <a:pt x="6384280" y="6023532"/>
                  <a:pt x="6187910" y="6019800"/>
                </a:cubicBezTo>
                <a:cubicBezTo>
                  <a:pt x="5991540" y="6016068"/>
                  <a:pt x="5905882" y="6005596"/>
                  <a:pt x="5791200" y="6019800"/>
                </a:cubicBezTo>
                <a:cubicBezTo>
                  <a:pt x="5676518" y="6034005"/>
                  <a:pt x="5304858" y="6038135"/>
                  <a:pt x="5011460" y="6019800"/>
                </a:cubicBezTo>
                <a:cubicBezTo>
                  <a:pt x="4718062" y="6001465"/>
                  <a:pt x="4397602" y="6063086"/>
                  <a:pt x="4135961" y="6019800"/>
                </a:cubicBezTo>
                <a:cubicBezTo>
                  <a:pt x="3874320" y="5976514"/>
                  <a:pt x="3701585" y="6014838"/>
                  <a:pt x="3451979" y="6019800"/>
                </a:cubicBezTo>
                <a:cubicBezTo>
                  <a:pt x="3202373" y="6024762"/>
                  <a:pt x="2999312" y="6048731"/>
                  <a:pt x="2863753" y="6019800"/>
                </a:cubicBezTo>
                <a:cubicBezTo>
                  <a:pt x="2728194" y="5990869"/>
                  <a:pt x="2190967" y="5993322"/>
                  <a:pt x="1988255" y="6019800"/>
                </a:cubicBezTo>
                <a:cubicBezTo>
                  <a:pt x="1785543" y="6046278"/>
                  <a:pt x="1719456" y="6006720"/>
                  <a:pt x="1591545" y="6019800"/>
                </a:cubicBezTo>
                <a:cubicBezTo>
                  <a:pt x="1463634" y="6032881"/>
                  <a:pt x="1235770" y="6035804"/>
                  <a:pt x="1003320" y="6019800"/>
                </a:cubicBezTo>
                <a:cubicBezTo>
                  <a:pt x="405857" y="6059084"/>
                  <a:pt x="-9826" y="5581276"/>
                  <a:pt x="0" y="5016480"/>
                </a:cubicBezTo>
                <a:cubicBezTo>
                  <a:pt x="-7272" y="4723773"/>
                  <a:pt x="-8803" y="4689065"/>
                  <a:pt x="0" y="4387752"/>
                </a:cubicBezTo>
                <a:cubicBezTo>
                  <a:pt x="8803" y="4086439"/>
                  <a:pt x="21894" y="4039106"/>
                  <a:pt x="0" y="3839286"/>
                </a:cubicBezTo>
                <a:cubicBezTo>
                  <a:pt x="-21894" y="3639466"/>
                  <a:pt x="20353" y="3343597"/>
                  <a:pt x="0" y="3130295"/>
                </a:cubicBezTo>
                <a:cubicBezTo>
                  <a:pt x="-20353" y="2916993"/>
                  <a:pt x="-33504" y="2759988"/>
                  <a:pt x="0" y="2421303"/>
                </a:cubicBezTo>
                <a:cubicBezTo>
                  <a:pt x="33504" y="2082618"/>
                  <a:pt x="6024" y="2076921"/>
                  <a:pt x="0" y="1832706"/>
                </a:cubicBezTo>
                <a:cubicBezTo>
                  <a:pt x="-6024" y="1588491"/>
                  <a:pt x="-12545" y="1408688"/>
                  <a:pt x="0" y="1003320"/>
                </a:cubicBezTo>
                <a:close/>
              </a:path>
              <a:path w="11582400" h="6019800" stroke="0" extrusionOk="0">
                <a:moveTo>
                  <a:pt x="0" y="1003320"/>
                </a:moveTo>
                <a:cubicBezTo>
                  <a:pt x="-93705" y="410600"/>
                  <a:pt x="402810" y="-125846"/>
                  <a:pt x="1003320" y="0"/>
                </a:cubicBezTo>
                <a:cubicBezTo>
                  <a:pt x="1177489" y="-20198"/>
                  <a:pt x="1507308" y="-31938"/>
                  <a:pt x="1687303" y="0"/>
                </a:cubicBezTo>
                <a:cubicBezTo>
                  <a:pt x="1867298" y="31938"/>
                  <a:pt x="2087796" y="-22949"/>
                  <a:pt x="2275528" y="0"/>
                </a:cubicBezTo>
                <a:cubicBezTo>
                  <a:pt x="2463261" y="22949"/>
                  <a:pt x="2591550" y="-13460"/>
                  <a:pt x="2767996" y="0"/>
                </a:cubicBezTo>
                <a:cubicBezTo>
                  <a:pt x="2944442" y="13460"/>
                  <a:pt x="2984335" y="-2210"/>
                  <a:pt x="3164706" y="0"/>
                </a:cubicBezTo>
                <a:cubicBezTo>
                  <a:pt x="3345077" y="2210"/>
                  <a:pt x="3667669" y="16910"/>
                  <a:pt x="3944446" y="0"/>
                </a:cubicBezTo>
                <a:cubicBezTo>
                  <a:pt x="4221223" y="-16910"/>
                  <a:pt x="4445763" y="-28645"/>
                  <a:pt x="4628429" y="0"/>
                </a:cubicBezTo>
                <a:cubicBezTo>
                  <a:pt x="4811095" y="28645"/>
                  <a:pt x="5010489" y="3450"/>
                  <a:pt x="5120897" y="0"/>
                </a:cubicBezTo>
                <a:cubicBezTo>
                  <a:pt x="5231305" y="-3450"/>
                  <a:pt x="5469176" y="11875"/>
                  <a:pt x="5804880" y="0"/>
                </a:cubicBezTo>
                <a:cubicBezTo>
                  <a:pt x="6140584" y="-11875"/>
                  <a:pt x="6019743" y="18280"/>
                  <a:pt x="6201590" y="0"/>
                </a:cubicBezTo>
                <a:cubicBezTo>
                  <a:pt x="6383437" y="-18280"/>
                  <a:pt x="6661070" y="-363"/>
                  <a:pt x="6981330" y="0"/>
                </a:cubicBezTo>
                <a:cubicBezTo>
                  <a:pt x="7301590" y="363"/>
                  <a:pt x="7567156" y="18093"/>
                  <a:pt x="7761071" y="0"/>
                </a:cubicBezTo>
                <a:cubicBezTo>
                  <a:pt x="7954986" y="-18093"/>
                  <a:pt x="8301273" y="19108"/>
                  <a:pt x="8636569" y="0"/>
                </a:cubicBezTo>
                <a:cubicBezTo>
                  <a:pt x="8971865" y="-19108"/>
                  <a:pt x="9100783" y="16184"/>
                  <a:pt x="9320552" y="0"/>
                </a:cubicBezTo>
                <a:cubicBezTo>
                  <a:pt x="9540321" y="-16184"/>
                  <a:pt x="10036955" y="37199"/>
                  <a:pt x="10579080" y="0"/>
                </a:cubicBezTo>
                <a:cubicBezTo>
                  <a:pt x="11263861" y="-42802"/>
                  <a:pt x="11562473" y="470673"/>
                  <a:pt x="11582400" y="1003320"/>
                </a:cubicBezTo>
                <a:cubicBezTo>
                  <a:pt x="11578702" y="1168249"/>
                  <a:pt x="11609540" y="1402435"/>
                  <a:pt x="11582400" y="1632048"/>
                </a:cubicBezTo>
                <a:cubicBezTo>
                  <a:pt x="11555260" y="1861661"/>
                  <a:pt x="11596573" y="2147301"/>
                  <a:pt x="11582400" y="2381172"/>
                </a:cubicBezTo>
                <a:cubicBezTo>
                  <a:pt x="11568227" y="2615043"/>
                  <a:pt x="11583520" y="2678550"/>
                  <a:pt x="11582400" y="2969768"/>
                </a:cubicBezTo>
                <a:cubicBezTo>
                  <a:pt x="11581280" y="3260986"/>
                  <a:pt x="11554603" y="3384273"/>
                  <a:pt x="11582400" y="3598497"/>
                </a:cubicBezTo>
                <a:cubicBezTo>
                  <a:pt x="11610197" y="3812721"/>
                  <a:pt x="11597601" y="3925377"/>
                  <a:pt x="11582400" y="4187094"/>
                </a:cubicBezTo>
                <a:cubicBezTo>
                  <a:pt x="11567199" y="4448811"/>
                  <a:pt x="11566990" y="4601906"/>
                  <a:pt x="11582400" y="5016480"/>
                </a:cubicBezTo>
                <a:cubicBezTo>
                  <a:pt x="11519000" y="5631294"/>
                  <a:pt x="11178796" y="5928075"/>
                  <a:pt x="10579080" y="6019800"/>
                </a:cubicBezTo>
                <a:cubicBezTo>
                  <a:pt x="10389248" y="6029658"/>
                  <a:pt x="10206280" y="6001805"/>
                  <a:pt x="10086612" y="6019800"/>
                </a:cubicBezTo>
                <a:cubicBezTo>
                  <a:pt x="9966944" y="6037795"/>
                  <a:pt x="9578355" y="6016845"/>
                  <a:pt x="9402629" y="6019800"/>
                </a:cubicBezTo>
                <a:cubicBezTo>
                  <a:pt x="9226903" y="6022755"/>
                  <a:pt x="8926306" y="6018766"/>
                  <a:pt x="8527131" y="6019800"/>
                </a:cubicBezTo>
                <a:cubicBezTo>
                  <a:pt x="8127956" y="6020834"/>
                  <a:pt x="8163498" y="6005226"/>
                  <a:pt x="8034664" y="6019800"/>
                </a:cubicBezTo>
                <a:cubicBezTo>
                  <a:pt x="7905830" y="6034374"/>
                  <a:pt x="7698747" y="6029291"/>
                  <a:pt x="7542196" y="6019800"/>
                </a:cubicBezTo>
                <a:cubicBezTo>
                  <a:pt x="7385645" y="6010309"/>
                  <a:pt x="7104554" y="6012023"/>
                  <a:pt x="6858213" y="6019800"/>
                </a:cubicBezTo>
                <a:cubicBezTo>
                  <a:pt x="6611872" y="6027577"/>
                  <a:pt x="6393978" y="6018096"/>
                  <a:pt x="5982715" y="6019800"/>
                </a:cubicBezTo>
                <a:cubicBezTo>
                  <a:pt x="5571452" y="6021504"/>
                  <a:pt x="5548459" y="6010315"/>
                  <a:pt x="5298732" y="6019800"/>
                </a:cubicBezTo>
                <a:cubicBezTo>
                  <a:pt x="5049005" y="6029285"/>
                  <a:pt x="4909398" y="6024729"/>
                  <a:pt x="4614749" y="6019800"/>
                </a:cubicBezTo>
                <a:cubicBezTo>
                  <a:pt x="4320100" y="6014871"/>
                  <a:pt x="4256287" y="5990171"/>
                  <a:pt x="3930767" y="6019800"/>
                </a:cubicBezTo>
                <a:cubicBezTo>
                  <a:pt x="3605247" y="6049429"/>
                  <a:pt x="3261713" y="6059094"/>
                  <a:pt x="3055269" y="6019800"/>
                </a:cubicBezTo>
                <a:cubicBezTo>
                  <a:pt x="2848825" y="5980506"/>
                  <a:pt x="2650311" y="6004707"/>
                  <a:pt x="2467043" y="6019800"/>
                </a:cubicBezTo>
                <a:cubicBezTo>
                  <a:pt x="2283775" y="6034893"/>
                  <a:pt x="2073275" y="6006933"/>
                  <a:pt x="1974576" y="6019800"/>
                </a:cubicBezTo>
                <a:cubicBezTo>
                  <a:pt x="1875877" y="6032667"/>
                  <a:pt x="1370563" y="6036604"/>
                  <a:pt x="1003320" y="6019800"/>
                </a:cubicBezTo>
                <a:cubicBezTo>
                  <a:pt x="407078" y="6105459"/>
                  <a:pt x="53586" y="5592861"/>
                  <a:pt x="0" y="5016480"/>
                </a:cubicBezTo>
                <a:cubicBezTo>
                  <a:pt x="-27272" y="4840399"/>
                  <a:pt x="-3052" y="4488633"/>
                  <a:pt x="0" y="4267357"/>
                </a:cubicBezTo>
                <a:cubicBezTo>
                  <a:pt x="3052" y="4046081"/>
                  <a:pt x="-11245" y="3902333"/>
                  <a:pt x="0" y="3718892"/>
                </a:cubicBezTo>
                <a:cubicBezTo>
                  <a:pt x="11245" y="3535452"/>
                  <a:pt x="-7204" y="3231921"/>
                  <a:pt x="0" y="3050032"/>
                </a:cubicBezTo>
                <a:cubicBezTo>
                  <a:pt x="7204" y="2868143"/>
                  <a:pt x="-6953" y="2632110"/>
                  <a:pt x="0" y="2341040"/>
                </a:cubicBezTo>
                <a:cubicBezTo>
                  <a:pt x="6953" y="2049970"/>
                  <a:pt x="-20183" y="2051099"/>
                  <a:pt x="0" y="1792575"/>
                </a:cubicBezTo>
                <a:cubicBezTo>
                  <a:pt x="20183" y="1534052"/>
                  <a:pt x="3813" y="1330199"/>
                  <a:pt x="0" y="1003320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54950708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20B07-D740-D387-F646-3FFF976CD07F}"/>
              </a:ext>
            </a:extLst>
          </p:cNvPr>
          <p:cNvGrpSpPr/>
          <p:nvPr/>
        </p:nvGrpSpPr>
        <p:grpSpPr>
          <a:xfrm>
            <a:off x="383523" y="731879"/>
            <a:ext cx="11582400" cy="1521999"/>
            <a:chOff x="7066329" y="-23033"/>
            <a:chExt cx="5078675" cy="1521999"/>
          </a:xfrm>
        </p:grpSpPr>
        <p:pic>
          <p:nvPicPr>
            <p:cNvPr id="3" name="Picture 12">
              <a:extLst>
                <a:ext uri="{FF2B5EF4-FFF2-40B4-BE49-F238E27FC236}">
                  <a16:creationId xmlns:a16="http://schemas.microsoft.com/office/drawing/2014/main" id="{E5D7677E-8F06-FF6F-A883-66431A1B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066329" y="-23033"/>
              <a:ext cx="5078675" cy="122811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80275F-0A3B-54F2-828F-9E9768B7E85B}"/>
                </a:ext>
              </a:extLst>
            </p:cNvPr>
            <p:cNvSpPr txBox="1"/>
            <p:nvPr/>
          </p:nvSpPr>
          <p:spPr>
            <a:xfrm>
              <a:off x="7232569" y="298637"/>
              <a:ext cx="486496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1.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đoạn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thơ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thơ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hoặc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ca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dao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về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long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biết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ơn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  <a:endPara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393575" y="2097741"/>
            <a:ext cx="841786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6. </a:t>
            </a:r>
            <a:r>
              <a:rPr lang="vi-VN" sz="3200" dirty="0" smtClean="0">
                <a:solidFill>
                  <a:schemeClr val="tx1"/>
                </a:solidFill>
              </a:rPr>
              <a:t>Ơn </a:t>
            </a:r>
            <a:r>
              <a:rPr lang="vi-VN" sz="3200" dirty="0">
                <a:solidFill>
                  <a:schemeClr val="tx1"/>
                </a:solidFill>
              </a:rPr>
              <a:t>cha bóng núi âm thầm</a:t>
            </a:r>
            <a:br>
              <a:rPr lang="vi-VN" sz="3200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   </a:t>
            </a:r>
            <a:r>
              <a:rPr lang="vi-VN" sz="3200" dirty="0" smtClean="0">
                <a:solidFill>
                  <a:schemeClr val="tx1"/>
                </a:solidFill>
              </a:rPr>
              <a:t>Nghĩa </a:t>
            </a:r>
            <a:r>
              <a:rPr lang="vi-VN" sz="3200" dirty="0">
                <a:solidFill>
                  <a:schemeClr val="tx1"/>
                </a:solidFill>
              </a:rPr>
              <a:t>mẹ lặng lẽ nước sông đầu nguồn</a:t>
            </a:r>
            <a:br>
              <a:rPr lang="vi-VN" sz="3200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   </a:t>
            </a:r>
            <a:r>
              <a:rPr lang="vi-VN" sz="3200" dirty="0" smtClean="0">
                <a:solidFill>
                  <a:schemeClr val="tx1"/>
                </a:solidFill>
              </a:rPr>
              <a:t>Một </a:t>
            </a:r>
            <a:r>
              <a:rPr lang="vi-VN" sz="3200" dirty="0">
                <a:solidFill>
                  <a:schemeClr val="tx1"/>
                </a:solidFill>
              </a:rPr>
              <a:t>đời dãi nắng dầm sương</a:t>
            </a:r>
            <a:br>
              <a:rPr lang="vi-VN" sz="3200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   </a:t>
            </a:r>
            <a:r>
              <a:rPr lang="vi-VN" sz="3200" dirty="0" smtClean="0">
                <a:solidFill>
                  <a:schemeClr val="tx1"/>
                </a:solidFill>
              </a:rPr>
              <a:t>Nuôi </a:t>
            </a:r>
            <a:r>
              <a:rPr lang="vi-VN" sz="3200" dirty="0">
                <a:solidFill>
                  <a:schemeClr val="tx1"/>
                </a:solidFill>
              </a:rPr>
              <a:t>con khôn lớn tình thương dạt dào.</a:t>
            </a:r>
          </a:p>
        </p:txBody>
      </p:sp>
    </p:spTree>
    <p:extLst>
      <p:ext uri="{BB962C8B-B14F-4D97-AF65-F5344CB8AC3E}">
        <p14:creationId xmlns:p14="http://schemas.microsoft.com/office/powerpoint/2010/main" val="3234373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FC28F6-FA66-42B5-BA27-0FC63D732749}"/>
              </a:ext>
            </a:extLst>
          </p:cNvPr>
          <p:cNvSpPr/>
          <p:nvPr/>
        </p:nvSpPr>
        <p:spPr>
          <a:xfrm>
            <a:off x="383523" y="438584"/>
            <a:ext cx="11582400" cy="6019800"/>
          </a:xfrm>
          <a:custGeom>
            <a:avLst/>
            <a:gdLst>
              <a:gd name="connsiteX0" fmla="*/ 0 w 11582400"/>
              <a:gd name="connsiteY0" fmla="*/ 1003320 h 6019800"/>
              <a:gd name="connsiteX1" fmla="*/ 1003320 w 11582400"/>
              <a:gd name="connsiteY1" fmla="*/ 0 h 6019800"/>
              <a:gd name="connsiteX2" fmla="*/ 1495788 w 11582400"/>
              <a:gd name="connsiteY2" fmla="*/ 0 h 6019800"/>
              <a:gd name="connsiteX3" fmla="*/ 1892498 w 11582400"/>
              <a:gd name="connsiteY3" fmla="*/ 0 h 6019800"/>
              <a:gd name="connsiteX4" fmla="*/ 2576481 w 11582400"/>
              <a:gd name="connsiteY4" fmla="*/ 0 h 6019800"/>
              <a:gd name="connsiteX5" fmla="*/ 3068948 w 11582400"/>
              <a:gd name="connsiteY5" fmla="*/ 0 h 6019800"/>
              <a:gd name="connsiteX6" fmla="*/ 3657173 w 11582400"/>
              <a:gd name="connsiteY6" fmla="*/ 0 h 6019800"/>
              <a:gd name="connsiteX7" fmla="*/ 4341156 w 11582400"/>
              <a:gd name="connsiteY7" fmla="*/ 0 h 6019800"/>
              <a:gd name="connsiteX8" fmla="*/ 5120897 w 11582400"/>
              <a:gd name="connsiteY8" fmla="*/ 0 h 6019800"/>
              <a:gd name="connsiteX9" fmla="*/ 5517607 w 11582400"/>
              <a:gd name="connsiteY9" fmla="*/ 0 h 6019800"/>
              <a:gd name="connsiteX10" fmla="*/ 6105832 w 11582400"/>
              <a:gd name="connsiteY10" fmla="*/ 0 h 6019800"/>
              <a:gd name="connsiteX11" fmla="*/ 6885573 w 11582400"/>
              <a:gd name="connsiteY11" fmla="*/ 0 h 6019800"/>
              <a:gd name="connsiteX12" fmla="*/ 7665313 w 11582400"/>
              <a:gd name="connsiteY12" fmla="*/ 0 h 6019800"/>
              <a:gd name="connsiteX13" fmla="*/ 8062023 w 11582400"/>
              <a:gd name="connsiteY13" fmla="*/ 0 h 6019800"/>
              <a:gd name="connsiteX14" fmla="*/ 8937521 w 11582400"/>
              <a:gd name="connsiteY14" fmla="*/ 0 h 6019800"/>
              <a:gd name="connsiteX15" fmla="*/ 9813019 w 11582400"/>
              <a:gd name="connsiteY15" fmla="*/ 0 h 6019800"/>
              <a:gd name="connsiteX16" fmla="*/ 10579080 w 11582400"/>
              <a:gd name="connsiteY16" fmla="*/ 0 h 6019800"/>
              <a:gd name="connsiteX17" fmla="*/ 11582400 w 11582400"/>
              <a:gd name="connsiteY17" fmla="*/ 1003320 h 6019800"/>
              <a:gd name="connsiteX18" fmla="*/ 11582400 w 11582400"/>
              <a:gd name="connsiteY18" fmla="*/ 1712312 h 6019800"/>
              <a:gd name="connsiteX19" fmla="*/ 11582400 w 11582400"/>
              <a:gd name="connsiteY19" fmla="*/ 2461435 h 6019800"/>
              <a:gd name="connsiteX20" fmla="*/ 11582400 w 11582400"/>
              <a:gd name="connsiteY20" fmla="*/ 3090163 h 6019800"/>
              <a:gd name="connsiteX21" fmla="*/ 11582400 w 11582400"/>
              <a:gd name="connsiteY21" fmla="*/ 3839286 h 6019800"/>
              <a:gd name="connsiteX22" fmla="*/ 11582400 w 11582400"/>
              <a:gd name="connsiteY22" fmla="*/ 5016480 h 6019800"/>
              <a:gd name="connsiteX23" fmla="*/ 10579080 w 11582400"/>
              <a:gd name="connsiteY23" fmla="*/ 6019800 h 6019800"/>
              <a:gd name="connsiteX24" fmla="*/ 10182370 w 11582400"/>
              <a:gd name="connsiteY24" fmla="*/ 6019800 h 6019800"/>
              <a:gd name="connsiteX25" fmla="*/ 9498387 w 11582400"/>
              <a:gd name="connsiteY25" fmla="*/ 6019800 h 6019800"/>
              <a:gd name="connsiteX26" fmla="*/ 8622889 w 11582400"/>
              <a:gd name="connsiteY26" fmla="*/ 6019800 h 6019800"/>
              <a:gd name="connsiteX27" fmla="*/ 7747391 w 11582400"/>
              <a:gd name="connsiteY27" fmla="*/ 6019800 h 6019800"/>
              <a:gd name="connsiteX28" fmla="*/ 7063408 w 11582400"/>
              <a:gd name="connsiteY28" fmla="*/ 6019800 h 6019800"/>
              <a:gd name="connsiteX29" fmla="*/ 6187910 w 11582400"/>
              <a:gd name="connsiteY29" fmla="*/ 6019800 h 6019800"/>
              <a:gd name="connsiteX30" fmla="*/ 5791200 w 11582400"/>
              <a:gd name="connsiteY30" fmla="*/ 6019800 h 6019800"/>
              <a:gd name="connsiteX31" fmla="*/ 5011460 w 11582400"/>
              <a:gd name="connsiteY31" fmla="*/ 6019800 h 6019800"/>
              <a:gd name="connsiteX32" fmla="*/ 4135961 w 11582400"/>
              <a:gd name="connsiteY32" fmla="*/ 6019800 h 6019800"/>
              <a:gd name="connsiteX33" fmla="*/ 3451979 w 11582400"/>
              <a:gd name="connsiteY33" fmla="*/ 6019800 h 6019800"/>
              <a:gd name="connsiteX34" fmla="*/ 2863753 w 11582400"/>
              <a:gd name="connsiteY34" fmla="*/ 6019800 h 6019800"/>
              <a:gd name="connsiteX35" fmla="*/ 1988255 w 11582400"/>
              <a:gd name="connsiteY35" fmla="*/ 6019800 h 6019800"/>
              <a:gd name="connsiteX36" fmla="*/ 1591545 w 11582400"/>
              <a:gd name="connsiteY36" fmla="*/ 6019800 h 6019800"/>
              <a:gd name="connsiteX37" fmla="*/ 1003320 w 11582400"/>
              <a:gd name="connsiteY37" fmla="*/ 6019800 h 6019800"/>
              <a:gd name="connsiteX38" fmla="*/ 0 w 11582400"/>
              <a:gd name="connsiteY38" fmla="*/ 5016480 h 6019800"/>
              <a:gd name="connsiteX39" fmla="*/ 0 w 11582400"/>
              <a:gd name="connsiteY39" fmla="*/ 4387752 h 6019800"/>
              <a:gd name="connsiteX40" fmla="*/ 0 w 11582400"/>
              <a:gd name="connsiteY40" fmla="*/ 3839286 h 6019800"/>
              <a:gd name="connsiteX41" fmla="*/ 0 w 11582400"/>
              <a:gd name="connsiteY41" fmla="*/ 3130295 h 6019800"/>
              <a:gd name="connsiteX42" fmla="*/ 0 w 11582400"/>
              <a:gd name="connsiteY42" fmla="*/ 2421303 h 6019800"/>
              <a:gd name="connsiteX43" fmla="*/ 0 w 11582400"/>
              <a:gd name="connsiteY43" fmla="*/ 1832706 h 6019800"/>
              <a:gd name="connsiteX44" fmla="*/ 0 w 11582400"/>
              <a:gd name="connsiteY44" fmla="*/ 100332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582400" h="6019800" fill="none" extrusionOk="0">
                <a:moveTo>
                  <a:pt x="0" y="1003320"/>
                </a:moveTo>
                <a:cubicBezTo>
                  <a:pt x="22601" y="422944"/>
                  <a:pt x="452983" y="-28784"/>
                  <a:pt x="1003320" y="0"/>
                </a:cubicBezTo>
                <a:cubicBezTo>
                  <a:pt x="1241582" y="-12430"/>
                  <a:pt x="1307205" y="4328"/>
                  <a:pt x="1495788" y="0"/>
                </a:cubicBezTo>
                <a:cubicBezTo>
                  <a:pt x="1684371" y="-4328"/>
                  <a:pt x="1719601" y="-12289"/>
                  <a:pt x="1892498" y="0"/>
                </a:cubicBezTo>
                <a:cubicBezTo>
                  <a:pt x="2065395" y="12289"/>
                  <a:pt x="2388510" y="-12540"/>
                  <a:pt x="2576481" y="0"/>
                </a:cubicBezTo>
                <a:cubicBezTo>
                  <a:pt x="2764452" y="12540"/>
                  <a:pt x="2922502" y="-3511"/>
                  <a:pt x="3068948" y="0"/>
                </a:cubicBezTo>
                <a:cubicBezTo>
                  <a:pt x="3215394" y="3511"/>
                  <a:pt x="3506534" y="16502"/>
                  <a:pt x="3657173" y="0"/>
                </a:cubicBezTo>
                <a:cubicBezTo>
                  <a:pt x="3807812" y="-16502"/>
                  <a:pt x="4100243" y="-16344"/>
                  <a:pt x="4341156" y="0"/>
                </a:cubicBezTo>
                <a:cubicBezTo>
                  <a:pt x="4582069" y="16344"/>
                  <a:pt x="4841648" y="-34522"/>
                  <a:pt x="5120897" y="0"/>
                </a:cubicBezTo>
                <a:cubicBezTo>
                  <a:pt x="5400146" y="34522"/>
                  <a:pt x="5398403" y="5303"/>
                  <a:pt x="5517607" y="0"/>
                </a:cubicBezTo>
                <a:cubicBezTo>
                  <a:pt x="5636811" y="-5303"/>
                  <a:pt x="5923593" y="24023"/>
                  <a:pt x="6105832" y="0"/>
                </a:cubicBezTo>
                <a:cubicBezTo>
                  <a:pt x="6288071" y="-24023"/>
                  <a:pt x="6645320" y="-9700"/>
                  <a:pt x="6885573" y="0"/>
                </a:cubicBezTo>
                <a:cubicBezTo>
                  <a:pt x="7125826" y="9700"/>
                  <a:pt x="7353878" y="-37517"/>
                  <a:pt x="7665313" y="0"/>
                </a:cubicBezTo>
                <a:cubicBezTo>
                  <a:pt x="7976748" y="37517"/>
                  <a:pt x="7931326" y="-17099"/>
                  <a:pt x="8062023" y="0"/>
                </a:cubicBezTo>
                <a:cubicBezTo>
                  <a:pt x="8192720" y="17099"/>
                  <a:pt x="8655771" y="-14184"/>
                  <a:pt x="8937521" y="0"/>
                </a:cubicBezTo>
                <a:cubicBezTo>
                  <a:pt x="9219271" y="14184"/>
                  <a:pt x="9627529" y="-4855"/>
                  <a:pt x="9813019" y="0"/>
                </a:cubicBezTo>
                <a:cubicBezTo>
                  <a:pt x="9998509" y="4855"/>
                  <a:pt x="10238417" y="20624"/>
                  <a:pt x="10579080" y="0"/>
                </a:cubicBezTo>
                <a:cubicBezTo>
                  <a:pt x="11116299" y="987"/>
                  <a:pt x="11610886" y="479232"/>
                  <a:pt x="11582400" y="1003320"/>
                </a:cubicBezTo>
                <a:cubicBezTo>
                  <a:pt x="11593409" y="1276415"/>
                  <a:pt x="11592768" y="1418041"/>
                  <a:pt x="11582400" y="1712312"/>
                </a:cubicBezTo>
                <a:cubicBezTo>
                  <a:pt x="11572032" y="2006583"/>
                  <a:pt x="11549175" y="2174114"/>
                  <a:pt x="11582400" y="2461435"/>
                </a:cubicBezTo>
                <a:cubicBezTo>
                  <a:pt x="11615625" y="2748756"/>
                  <a:pt x="11555198" y="2860569"/>
                  <a:pt x="11582400" y="3090163"/>
                </a:cubicBezTo>
                <a:cubicBezTo>
                  <a:pt x="11609602" y="3319757"/>
                  <a:pt x="11555558" y="3668935"/>
                  <a:pt x="11582400" y="3839286"/>
                </a:cubicBezTo>
                <a:cubicBezTo>
                  <a:pt x="11609242" y="4009637"/>
                  <a:pt x="11542052" y="4489968"/>
                  <a:pt x="11582400" y="5016480"/>
                </a:cubicBezTo>
                <a:cubicBezTo>
                  <a:pt x="11643680" y="5546670"/>
                  <a:pt x="11158230" y="6022498"/>
                  <a:pt x="10579080" y="6019800"/>
                </a:cubicBezTo>
                <a:cubicBezTo>
                  <a:pt x="10400717" y="6000901"/>
                  <a:pt x="10358864" y="6006013"/>
                  <a:pt x="10182370" y="6019800"/>
                </a:cubicBezTo>
                <a:cubicBezTo>
                  <a:pt x="10005876" y="6033588"/>
                  <a:pt x="9635497" y="5994370"/>
                  <a:pt x="9498387" y="6019800"/>
                </a:cubicBezTo>
                <a:cubicBezTo>
                  <a:pt x="9361277" y="6045230"/>
                  <a:pt x="9009643" y="6059894"/>
                  <a:pt x="8622889" y="6019800"/>
                </a:cubicBezTo>
                <a:cubicBezTo>
                  <a:pt x="8236135" y="5979706"/>
                  <a:pt x="8023657" y="5988101"/>
                  <a:pt x="7747391" y="6019800"/>
                </a:cubicBezTo>
                <a:cubicBezTo>
                  <a:pt x="7471125" y="6051499"/>
                  <a:pt x="7249252" y="6011532"/>
                  <a:pt x="7063408" y="6019800"/>
                </a:cubicBezTo>
                <a:cubicBezTo>
                  <a:pt x="6877564" y="6028068"/>
                  <a:pt x="6384280" y="6023532"/>
                  <a:pt x="6187910" y="6019800"/>
                </a:cubicBezTo>
                <a:cubicBezTo>
                  <a:pt x="5991540" y="6016068"/>
                  <a:pt x="5905882" y="6005596"/>
                  <a:pt x="5791200" y="6019800"/>
                </a:cubicBezTo>
                <a:cubicBezTo>
                  <a:pt x="5676518" y="6034005"/>
                  <a:pt x="5304858" y="6038135"/>
                  <a:pt x="5011460" y="6019800"/>
                </a:cubicBezTo>
                <a:cubicBezTo>
                  <a:pt x="4718062" y="6001465"/>
                  <a:pt x="4397602" y="6063086"/>
                  <a:pt x="4135961" y="6019800"/>
                </a:cubicBezTo>
                <a:cubicBezTo>
                  <a:pt x="3874320" y="5976514"/>
                  <a:pt x="3701585" y="6014838"/>
                  <a:pt x="3451979" y="6019800"/>
                </a:cubicBezTo>
                <a:cubicBezTo>
                  <a:pt x="3202373" y="6024762"/>
                  <a:pt x="2999312" y="6048731"/>
                  <a:pt x="2863753" y="6019800"/>
                </a:cubicBezTo>
                <a:cubicBezTo>
                  <a:pt x="2728194" y="5990869"/>
                  <a:pt x="2190967" y="5993322"/>
                  <a:pt x="1988255" y="6019800"/>
                </a:cubicBezTo>
                <a:cubicBezTo>
                  <a:pt x="1785543" y="6046278"/>
                  <a:pt x="1719456" y="6006720"/>
                  <a:pt x="1591545" y="6019800"/>
                </a:cubicBezTo>
                <a:cubicBezTo>
                  <a:pt x="1463634" y="6032881"/>
                  <a:pt x="1235770" y="6035804"/>
                  <a:pt x="1003320" y="6019800"/>
                </a:cubicBezTo>
                <a:cubicBezTo>
                  <a:pt x="405857" y="6059084"/>
                  <a:pt x="-9826" y="5581276"/>
                  <a:pt x="0" y="5016480"/>
                </a:cubicBezTo>
                <a:cubicBezTo>
                  <a:pt x="-7272" y="4723773"/>
                  <a:pt x="-8803" y="4689065"/>
                  <a:pt x="0" y="4387752"/>
                </a:cubicBezTo>
                <a:cubicBezTo>
                  <a:pt x="8803" y="4086439"/>
                  <a:pt x="21894" y="4039106"/>
                  <a:pt x="0" y="3839286"/>
                </a:cubicBezTo>
                <a:cubicBezTo>
                  <a:pt x="-21894" y="3639466"/>
                  <a:pt x="20353" y="3343597"/>
                  <a:pt x="0" y="3130295"/>
                </a:cubicBezTo>
                <a:cubicBezTo>
                  <a:pt x="-20353" y="2916993"/>
                  <a:pt x="-33504" y="2759988"/>
                  <a:pt x="0" y="2421303"/>
                </a:cubicBezTo>
                <a:cubicBezTo>
                  <a:pt x="33504" y="2082618"/>
                  <a:pt x="6024" y="2076921"/>
                  <a:pt x="0" y="1832706"/>
                </a:cubicBezTo>
                <a:cubicBezTo>
                  <a:pt x="-6024" y="1588491"/>
                  <a:pt x="-12545" y="1408688"/>
                  <a:pt x="0" y="1003320"/>
                </a:cubicBezTo>
                <a:close/>
              </a:path>
              <a:path w="11582400" h="6019800" stroke="0" extrusionOk="0">
                <a:moveTo>
                  <a:pt x="0" y="1003320"/>
                </a:moveTo>
                <a:cubicBezTo>
                  <a:pt x="-93705" y="410600"/>
                  <a:pt x="402810" y="-125846"/>
                  <a:pt x="1003320" y="0"/>
                </a:cubicBezTo>
                <a:cubicBezTo>
                  <a:pt x="1177489" y="-20198"/>
                  <a:pt x="1507308" y="-31938"/>
                  <a:pt x="1687303" y="0"/>
                </a:cubicBezTo>
                <a:cubicBezTo>
                  <a:pt x="1867298" y="31938"/>
                  <a:pt x="2087796" y="-22949"/>
                  <a:pt x="2275528" y="0"/>
                </a:cubicBezTo>
                <a:cubicBezTo>
                  <a:pt x="2463261" y="22949"/>
                  <a:pt x="2591550" y="-13460"/>
                  <a:pt x="2767996" y="0"/>
                </a:cubicBezTo>
                <a:cubicBezTo>
                  <a:pt x="2944442" y="13460"/>
                  <a:pt x="2984335" y="-2210"/>
                  <a:pt x="3164706" y="0"/>
                </a:cubicBezTo>
                <a:cubicBezTo>
                  <a:pt x="3345077" y="2210"/>
                  <a:pt x="3667669" y="16910"/>
                  <a:pt x="3944446" y="0"/>
                </a:cubicBezTo>
                <a:cubicBezTo>
                  <a:pt x="4221223" y="-16910"/>
                  <a:pt x="4445763" y="-28645"/>
                  <a:pt x="4628429" y="0"/>
                </a:cubicBezTo>
                <a:cubicBezTo>
                  <a:pt x="4811095" y="28645"/>
                  <a:pt x="5010489" y="3450"/>
                  <a:pt x="5120897" y="0"/>
                </a:cubicBezTo>
                <a:cubicBezTo>
                  <a:pt x="5231305" y="-3450"/>
                  <a:pt x="5469176" y="11875"/>
                  <a:pt x="5804880" y="0"/>
                </a:cubicBezTo>
                <a:cubicBezTo>
                  <a:pt x="6140584" y="-11875"/>
                  <a:pt x="6019743" y="18280"/>
                  <a:pt x="6201590" y="0"/>
                </a:cubicBezTo>
                <a:cubicBezTo>
                  <a:pt x="6383437" y="-18280"/>
                  <a:pt x="6661070" y="-363"/>
                  <a:pt x="6981330" y="0"/>
                </a:cubicBezTo>
                <a:cubicBezTo>
                  <a:pt x="7301590" y="363"/>
                  <a:pt x="7567156" y="18093"/>
                  <a:pt x="7761071" y="0"/>
                </a:cubicBezTo>
                <a:cubicBezTo>
                  <a:pt x="7954986" y="-18093"/>
                  <a:pt x="8301273" y="19108"/>
                  <a:pt x="8636569" y="0"/>
                </a:cubicBezTo>
                <a:cubicBezTo>
                  <a:pt x="8971865" y="-19108"/>
                  <a:pt x="9100783" y="16184"/>
                  <a:pt x="9320552" y="0"/>
                </a:cubicBezTo>
                <a:cubicBezTo>
                  <a:pt x="9540321" y="-16184"/>
                  <a:pt x="10036955" y="37199"/>
                  <a:pt x="10579080" y="0"/>
                </a:cubicBezTo>
                <a:cubicBezTo>
                  <a:pt x="11263861" y="-42802"/>
                  <a:pt x="11562473" y="470673"/>
                  <a:pt x="11582400" y="1003320"/>
                </a:cubicBezTo>
                <a:cubicBezTo>
                  <a:pt x="11578702" y="1168249"/>
                  <a:pt x="11609540" y="1402435"/>
                  <a:pt x="11582400" y="1632048"/>
                </a:cubicBezTo>
                <a:cubicBezTo>
                  <a:pt x="11555260" y="1861661"/>
                  <a:pt x="11596573" y="2147301"/>
                  <a:pt x="11582400" y="2381172"/>
                </a:cubicBezTo>
                <a:cubicBezTo>
                  <a:pt x="11568227" y="2615043"/>
                  <a:pt x="11583520" y="2678550"/>
                  <a:pt x="11582400" y="2969768"/>
                </a:cubicBezTo>
                <a:cubicBezTo>
                  <a:pt x="11581280" y="3260986"/>
                  <a:pt x="11554603" y="3384273"/>
                  <a:pt x="11582400" y="3598497"/>
                </a:cubicBezTo>
                <a:cubicBezTo>
                  <a:pt x="11610197" y="3812721"/>
                  <a:pt x="11597601" y="3925377"/>
                  <a:pt x="11582400" y="4187094"/>
                </a:cubicBezTo>
                <a:cubicBezTo>
                  <a:pt x="11567199" y="4448811"/>
                  <a:pt x="11566990" y="4601906"/>
                  <a:pt x="11582400" y="5016480"/>
                </a:cubicBezTo>
                <a:cubicBezTo>
                  <a:pt x="11519000" y="5631294"/>
                  <a:pt x="11178796" y="5928075"/>
                  <a:pt x="10579080" y="6019800"/>
                </a:cubicBezTo>
                <a:cubicBezTo>
                  <a:pt x="10389248" y="6029658"/>
                  <a:pt x="10206280" y="6001805"/>
                  <a:pt x="10086612" y="6019800"/>
                </a:cubicBezTo>
                <a:cubicBezTo>
                  <a:pt x="9966944" y="6037795"/>
                  <a:pt x="9578355" y="6016845"/>
                  <a:pt x="9402629" y="6019800"/>
                </a:cubicBezTo>
                <a:cubicBezTo>
                  <a:pt x="9226903" y="6022755"/>
                  <a:pt x="8926306" y="6018766"/>
                  <a:pt x="8527131" y="6019800"/>
                </a:cubicBezTo>
                <a:cubicBezTo>
                  <a:pt x="8127956" y="6020834"/>
                  <a:pt x="8163498" y="6005226"/>
                  <a:pt x="8034664" y="6019800"/>
                </a:cubicBezTo>
                <a:cubicBezTo>
                  <a:pt x="7905830" y="6034374"/>
                  <a:pt x="7698747" y="6029291"/>
                  <a:pt x="7542196" y="6019800"/>
                </a:cubicBezTo>
                <a:cubicBezTo>
                  <a:pt x="7385645" y="6010309"/>
                  <a:pt x="7104554" y="6012023"/>
                  <a:pt x="6858213" y="6019800"/>
                </a:cubicBezTo>
                <a:cubicBezTo>
                  <a:pt x="6611872" y="6027577"/>
                  <a:pt x="6393978" y="6018096"/>
                  <a:pt x="5982715" y="6019800"/>
                </a:cubicBezTo>
                <a:cubicBezTo>
                  <a:pt x="5571452" y="6021504"/>
                  <a:pt x="5548459" y="6010315"/>
                  <a:pt x="5298732" y="6019800"/>
                </a:cubicBezTo>
                <a:cubicBezTo>
                  <a:pt x="5049005" y="6029285"/>
                  <a:pt x="4909398" y="6024729"/>
                  <a:pt x="4614749" y="6019800"/>
                </a:cubicBezTo>
                <a:cubicBezTo>
                  <a:pt x="4320100" y="6014871"/>
                  <a:pt x="4256287" y="5990171"/>
                  <a:pt x="3930767" y="6019800"/>
                </a:cubicBezTo>
                <a:cubicBezTo>
                  <a:pt x="3605247" y="6049429"/>
                  <a:pt x="3261713" y="6059094"/>
                  <a:pt x="3055269" y="6019800"/>
                </a:cubicBezTo>
                <a:cubicBezTo>
                  <a:pt x="2848825" y="5980506"/>
                  <a:pt x="2650311" y="6004707"/>
                  <a:pt x="2467043" y="6019800"/>
                </a:cubicBezTo>
                <a:cubicBezTo>
                  <a:pt x="2283775" y="6034893"/>
                  <a:pt x="2073275" y="6006933"/>
                  <a:pt x="1974576" y="6019800"/>
                </a:cubicBezTo>
                <a:cubicBezTo>
                  <a:pt x="1875877" y="6032667"/>
                  <a:pt x="1370563" y="6036604"/>
                  <a:pt x="1003320" y="6019800"/>
                </a:cubicBezTo>
                <a:cubicBezTo>
                  <a:pt x="407078" y="6105459"/>
                  <a:pt x="53586" y="5592861"/>
                  <a:pt x="0" y="5016480"/>
                </a:cubicBezTo>
                <a:cubicBezTo>
                  <a:pt x="-27272" y="4840399"/>
                  <a:pt x="-3052" y="4488633"/>
                  <a:pt x="0" y="4267357"/>
                </a:cubicBezTo>
                <a:cubicBezTo>
                  <a:pt x="3052" y="4046081"/>
                  <a:pt x="-11245" y="3902333"/>
                  <a:pt x="0" y="3718892"/>
                </a:cubicBezTo>
                <a:cubicBezTo>
                  <a:pt x="11245" y="3535452"/>
                  <a:pt x="-7204" y="3231921"/>
                  <a:pt x="0" y="3050032"/>
                </a:cubicBezTo>
                <a:cubicBezTo>
                  <a:pt x="7204" y="2868143"/>
                  <a:pt x="-6953" y="2632110"/>
                  <a:pt x="0" y="2341040"/>
                </a:cubicBezTo>
                <a:cubicBezTo>
                  <a:pt x="6953" y="2049970"/>
                  <a:pt x="-20183" y="2051099"/>
                  <a:pt x="0" y="1792575"/>
                </a:cubicBezTo>
                <a:cubicBezTo>
                  <a:pt x="20183" y="1534052"/>
                  <a:pt x="3813" y="1330199"/>
                  <a:pt x="0" y="1003320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54950708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20B07-D740-D387-F646-3FFF976CD07F}"/>
              </a:ext>
            </a:extLst>
          </p:cNvPr>
          <p:cNvGrpSpPr/>
          <p:nvPr/>
        </p:nvGrpSpPr>
        <p:grpSpPr>
          <a:xfrm>
            <a:off x="383523" y="731879"/>
            <a:ext cx="11582400" cy="1521999"/>
            <a:chOff x="7066329" y="-23033"/>
            <a:chExt cx="5078675" cy="1521999"/>
          </a:xfrm>
        </p:grpSpPr>
        <p:pic>
          <p:nvPicPr>
            <p:cNvPr id="3" name="Picture 12">
              <a:extLst>
                <a:ext uri="{FF2B5EF4-FFF2-40B4-BE49-F238E27FC236}">
                  <a16:creationId xmlns:a16="http://schemas.microsoft.com/office/drawing/2014/main" id="{E5D7677E-8F06-FF6F-A883-66431A1B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066329" y="-23033"/>
              <a:ext cx="5078675" cy="122811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80275F-0A3B-54F2-828F-9E9768B7E85B}"/>
                </a:ext>
              </a:extLst>
            </p:cNvPr>
            <p:cNvSpPr txBox="1"/>
            <p:nvPr/>
          </p:nvSpPr>
          <p:spPr>
            <a:xfrm>
              <a:off x="7232569" y="298637"/>
              <a:ext cx="486496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1.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đoạn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thơ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thơ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hoặc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ca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dao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về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long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biết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ơn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  <a:endPara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393575" y="2097741"/>
            <a:ext cx="841786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    7. </a:t>
            </a:r>
            <a:r>
              <a:rPr lang="vi-VN" sz="3200" dirty="0">
                <a:solidFill>
                  <a:srgbClr val="FF0000"/>
                </a:solidFill>
              </a:rPr>
              <a:t>Ân cha mẹ là đại dương vô tận</a:t>
            </a:r>
            <a:br>
              <a:rPr lang="vi-VN" sz="3200" dirty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	</a:t>
            </a:r>
            <a:r>
              <a:rPr lang="vi-VN" sz="3200" dirty="0" smtClean="0">
                <a:solidFill>
                  <a:srgbClr val="FF0000"/>
                </a:solidFill>
              </a:rPr>
              <a:t>Con </a:t>
            </a:r>
            <a:r>
              <a:rPr lang="vi-VN" sz="3200" dirty="0">
                <a:solidFill>
                  <a:srgbClr val="FF0000"/>
                </a:solidFill>
              </a:rPr>
              <a:t>chỉ là con sòng nhỏ lăn tăn.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8. </a:t>
            </a:r>
            <a:r>
              <a:rPr lang="vi-VN" sz="3200" dirty="0" smtClean="0"/>
              <a:t>Cha </a:t>
            </a:r>
            <a:r>
              <a:rPr lang="vi-VN" sz="3200" dirty="0"/>
              <a:t>là núi mẹ là sông.</a:t>
            </a:r>
            <a:br>
              <a:rPr lang="vi-VN" sz="3200" dirty="0"/>
            </a:br>
            <a:r>
              <a:rPr lang="en-US" sz="3200" dirty="0" smtClean="0"/>
              <a:t>	</a:t>
            </a:r>
            <a:r>
              <a:rPr lang="vi-VN" sz="3200" dirty="0" smtClean="0"/>
              <a:t>Các </a:t>
            </a:r>
            <a:r>
              <a:rPr lang="vi-VN" sz="3200" dirty="0"/>
              <a:t>con hiếu thảo nhớ ơn sinh thành.</a:t>
            </a:r>
          </a:p>
          <a:p>
            <a:r>
              <a:rPr lang="en-US" sz="3200" dirty="0" smtClean="0"/>
              <a:t>    9. </a:t>
            </a:r>
            <a:r>
              <a:rPr lang="vi-VN" sz="3200" dirty="0" smtClean="0">
                <a:solidFill>
                  <a:schemeClr val="tx1"/>
                </a:solidFill>
              </a:rPr>
              <a:t>Đói </a:t>
            </a:r>
            <a:r>
              <a:rPr lang="vi-VN" sz="3200" dirty="0">
                <a:solidFill>
                  <a:schemeClr val="tx1"/>
                </a:solidFill>
              </a:rPr>
              <a:t>lòng ăn trái ổi non</a:t>
            </a:r>
            <a:br>
              <a:rPr lang="vi-VN" sz="3200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	</a:t>
            </a:r>
            <a:r>
              <a:rPr lang="vi-VN" sz="3200" dirty="0" smtClean="0">
                <a:solidFill>
                  <a:schemeClr val="tx1"/>
                </a:solidFill>
              </a:rPr>
              <a:t>Nhịn </a:t>
            </a:r>
            <a:r>
              <a:rPr lang="vi-VN" sz="3200" dirty="0">
                <a:solidFill>
                  <a:schemeClr val="tx1"/>
                </a:solidFill>
              </a:rPr>
              <a:t>cơm nuôi mẹ cho tròn nghĩa xưa.</a:t>
            </a:r>
          </a:p>
        </p:txBody>
      </p:sp>
    </p:spTree>
    <p:extLst>
      <p:ext uri="{BB962C8B-B14F-4D97-AF65-F5344CB8AC3E}">
        <p14:creationId xmlns:p14="http://schemas.microsoft.com/office/powerpoint/2010/main" val="1508834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FC28F6-FA66-42B5-BA27-0FC63D732749}"/>
              </a:ext>
            </a:extLst>
          </p:cNvPr>
          <p:cNvSpPr/>
          <p:nvPr/>
        </p:nvSpPr>
        <p:spPr>
          <a:xfrm>
            <a:off x="383523" y="438584"/>
            <a:ext cx="11582400" cy="6019800"/>
          </a:xfrm>
          <a:custGeom>
            <a:avLst/>
            <a:gdLst>
              <a:gd name="connsiteX0" fmla="*/ 0 w 11582400"/>
              <a:gd name="connsiteY0" fmla="*/ 1003320 h 6019800"/>
              <a:gd name="connsiteX1" fmla="*/ 1003320 w 11582400"/>
              <a:gd name="connsiteY1" fmla="*/ 0 h 6019800"/>
              <a:gd name="connsiteX2" fmla="*/ 1495788 w 11582400"/>
              <a:gd name="connsiteY2" fmla="*/ 0 h 6019800"/>
              <a:gd name="connsiteX3" fmla="*/ 1892498 w 11582400"/>
              <a:gd name="connsiteY3" fmla="*/ 0 h 6019800"/>
              <a:gd name="connsiteX4" fmla="*/ 2576481 w 11582400"/>
              <a:gd name="connsiteY4" fmla="*/ 0 h 6019800"/>
              <a:gd name="connsiteX5" fmla="*/ 3068948 w 11582400"/>
              <a:gd name="connsiteY5" fmla="*/ 0 h 6019800"/>
              <a:gd name="connsiteX6" fmla="*/ 3657173 w 11582400"/>
              <a:gd name="connsiteY6" fmla="*/ 0 h 6019800"/>
              <a:gd name="connsiteX7" fmla="*/ 4341156 w 11582400"/>
              <a:gd name="connsiteY7" fmla="*/ 0 h 6019800"/>
              <a:gd name="connsiteX8" fmla="*/ 5120897 w 11582400"/>
              <a:gd name="connsiteY8" fmla="*/ 0 h 6019800"/>
              <a:gd name="connsiteX9" fmla="*/ 5517607 w 11582400"/>
              <a:gd name="connsiteY9" fmla="*/ 0 h 6019800"/>
              <a:gd name="connsiteX10" fmla="*/ 6105832 w 11582400"/>
              <a:gd name="connsiteY10" fmla="*/ 0 h 6019800"/>
              <a:gd name="connsiteX11" fmla="*/ 6885573 w 11582400"/>
              <a:gd name="connsiteY11" fmla="*/ 0 h 6019800"/>
              <a:gd name="connsiteX12" fmla="*/ 7665313 w 11582400"/>
              <a:gd name="connsiteY12" fmla="*/ 0 h 6019800"/>
              <a:gd name="connsiteX13" fmla="*/ 8062023 w 11582400"/>
              <a:gd name="connsiteY13" fmla="*/ 0 h 6019800"/>
              <a:gd name="connsiteX14" fmla="*/ 8937521 w 11582400"/>
              <a:gd name="connsiteY14" fmla="*/ 0 h 6019800"/>
              <a:gd name="connsiteX15" fmla="*/ 9813019 w 11582400"/>
              <a:gd name="connsiteY15" fmla="*/ 0 h 6019800"/>
              <a:gd name="connsiteX16" fmla="*/ 10579080 w 11582400"/>
              <a:gd name="connsiteY16" fmla="*/ 0 h 6019800"/>
              <a:gd name="connsiteX17" fmla="*/ 11582400 w 11582400"/>
              <a:gd name="connsiteY17" fmla="*/ 1003320 h 6019800"/>
              <a:gd name="connsiteX18" fmla="*/ 11582400 w 11582400"/>
              <a:gd name="connsiteY18" fmla="*/ 1712312 h 6019800"/>
              <a:gd name="connsiteX19" fmla="*/ 11582400 w 11582400"/>
              <a:gd name="connsiteY19" fmla="*/ 2461435 h 6019800"/>
              <a:gd name="connsiteX20" fmla="*/ 11582400 w 11582400"/>
              <a:gd name="connsiteY20" fmla="*/ 3090163 h 6019800"/>
              <a:gd name="connsiteX21" fmla="*/ 11582400 w 11582400"/>
              <a:gd name="connsiteY21" fmla="*/ 3839286 h 6019800"/>
              <a:gd name="connsiteX22" fmla="*/ 11582400 w 11582400"/>
              <a:gd name="connsiteY22" fmla="*/ 5016480 h 6019800"/>
              <a:gd name="connsiteX23" fmla="*/ 10579080 w 11582400"/>
              <a:gd name="connsiteY23" fmla="*/ 6019800 h 6019800"/>
              <a:gd name="connsiteX24" fmla="*/ 10182370 w 11582400"/>
              <a:gd name="connsiteY24" fmla="*/ 6019800 h 6019800"/>
              <a:gd name="connsiteX25" fmla="*/ 9498387 w 11582400"/>
              <a:gd name="connsiteY25" fmla="*/ 6019800 h 6019800"/>
              <a:gd name="connsiteX26" fmla="*/ 8622889 w 11582400"/>
              <a:gd name="connsiteY26" fmla="*/ 6019800 h 6019800"/>
              <a:gd name="connsiteX27" fmla="*/ 7747391 w 11582400"/>
              <a:gd name="connsiteY27" fmla="*/ 6019800 h 6019800"/>
              <a:gd name="connsiteX28" fmla="*/ 7063408 w 11582400"/>
              <a:gd name="connsiteY28" fmla="*/ 6019800 h 6019800"/>
              <a:gd name="connsiteX29" fmla="*/ 6187910 w 11582400"/>
              <a:gd name="connsiteY29" fmla="*/ 6019800 h 6019800"/>
              <a:gd name="connsiteX30" fmla="*/ 5791200 w 11582400"/>
              <a:gd name="connsiteY30" fmla="*/ 6019800 h 6019800"/>
              <a:gd name="connsiteX31" fmla="*/ 5011460 w 11582400"/>
              <a:gd name="connsiteY31" fmla="*/ 6019800 h 6019800"/>
              <a:gd name="connsiteX32" fmla="*/ 4135961 w 11582400"/>
              <a:gd name="connsiteY32" fmla="*/ 6019800 h 6019800"/>
              <a:gd name="connsiteX33" fmla="*/ 3451979 w 11582400"/>
              <a:gd name="connsiteY33" fmla="*/ 6019800 h 6019800"/>
              <a:gd name="connsiteX34" fmla="*/ 2863753 w 11582400"/>
              <a:gd name="connsiteY34" fmla="*/ 6019800 h 6019800"/>
              <a:gd name="connsiteX35" fmla="*/ 1988255 w 11582400"/>
              <a:gd name="connsiteY35" fmla="*/ 6019800 h 6019800"/>
              <a:gd name="connsiteX36" fmla="*/ 1591545 w 11582400"/>
              <a:gd name="connsiteY36" fmla="*/ 6019800 h 6019800"/>
              <a:gd name="connsiteX37" fmla="*/ 1003320 w 11582400"/>
              <a:gd name="connsiteY37" fmla="*/ 6019800 h 6019800"/>
              <a:gd name="connsiteX38" fmla="*/ 0 w 11582400"/>
              <a:gd name="connsiteY38" fmla="*/ 5016480 h 6019800"/>
              <a:gd name="connsiteX39" fmla="*/ 0 w 11582400"/>
              <a:gd name="connsiteY39" fmla="*/ 4387752 h 6019800"/>
              <a:gd name="connsiteX40" fmla="*/ 0 w 11582400"/>
              <a:gd name="connsiteY40" fmla="*/ 3839286 h 6019800"/>
              <a:gd name="connsiteX41" fmla="*/ 0 w 11582400"/>
              <a:gd name="connsiteY41" fmla="*/ 3130295 h 6019800"/>
              <a:gd name="connsiteX42" fmla="*/ 0 w 11582400"/>
              <a:gd name="connsiteY42" fmla="*/ 2421303 h 6019800"/>
              <a:gd name="connsiteX43" fmla="*/ 0 w 11582400"/>
              <a:gd name="connsiteY43" fmla="*/ 1832706 h 6019800"/>
              <a:gd name="connsiteX44" fmla="*/ 0 w 11582400"/>
              <a:gd name="connsiteY44" fmla="*/ 100332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582400" h="6019800" fill="none" extrusionOk="0">
                <a:moveTo>
                  <a:pt x="0" y="1003320"/>
                </a:moveTo>
                <a:cubicBezTo>
                  <a:pt x="22601" y="422944"/>
                  <a:pt x="452983" y="-28784"/>
                  <a:pt x="1003320" y="0"/>
                </a:cubicBezTo>
                <a:cubicBezTo>
                  <a:pt x="1241582" y="-12430"/>
                  <a:pt x="1307205" y="4328"/>
                  <a:pt x="1495788" y="0"/>
                </a:cubicBezTo>
                <a:cubicBezTo>
                  <a:pt x="1684371" y="-4328"/>
                  <a:pt x="1719601" y="-12289"/>
                  <a:pt x="1892498" y="0"/>
                </a:cubicBezTo>
                <a:cubicBezTo>
                  <a:pt x="2065395" y="12289"/>
                  <a:pt x="2388510" y="-12540"/>
                  <a:pt x="2576481" y="0"/>
                </a:cubicBezTo>
                <a:cubicBezTo>
                  <a:pt x="2764452" y="12540"/>
                  <a:pt x="2922502" y="-3511"/>
                  <a:pt x="3068948" y="0"/>
                </a:cubicBezTo>
                <a:cubicBezTo>
                  <a:pt x="3215394" y="3511"/>
                  <a:pt x="3506534" y="16502"/>
                  <a:pt x="3657173" y="0"/>
                </a:cubicBezTo>
                <a:cubicBezTo>
                  <a:pt x="3807812" y="-16502"/>
                  <a:pt x="4100243" y="-16344"/>
                  <a:pt x="4341156" y="0"/>
                </a:cubicBezTo>
                <a:cubicBezTo>
                  <a:pt x="4582069" y="16344"/>
                  <a:pt x="4841648" y="-34522"/>
                  <a:pt x="5120897" y="0"/>
                </a:cubicBezTo>
                <a:cubicBezTo>
                  <a:pt x="5400146" y="34522"/>
                  <a:pt x="5398403" y="5303"/>
                  <a:pt x="5517607" y="0"/>
                </a:cubicBezTo>
                <a:cubicBezTo>
                  <a:pt x="5636811" y="-5303"/>
                  <a:pt x="5923593" y="24023"/>
                  <a:pt x="6105832" y="0"/>
                </a:cubicBezTo>
                <a:cubicBezTo>
                  <a:pt x="6288071" y="-24023"/>
                  <a:pt x="6645320" y="-9700"/>
                  <a:pt x="6885573" y="0"/>
                </a:cubicBezTo>
                <a:cubicBezTo>
                  <a:pt x="7125826" y="9700"/>
                  <a:pt x="7353878" y="-37517"/>
                  <a:pt x="7665313" y="0"/>
                </a:cubicBezTo>
                <a:cubicBezTo>
                  <a:pt x="7976748" y="37517"/>
                  <a:pt x="7931326" y="-17099"/>
                  <a:pt x="8062023" y="0"/>
                </a:cubicBezTo>
                <a:cubicBezTo>
                  <a:pt x="8192720" y="17099"/>
                  <a:pt x="8655771" y="-14184"/>
                  <a:pt x="8937521" y="0"/>
                </a:cubicBezTo>
                <a:cubicBezTo>
                  <a:pt x="9219271" y="14184"/>
                  <a:pt x="9627529" y="-4855"/>
                  <a:pt x="9813019" y="0"/>
                </a:cubicBezTo>
                <a:cubicBezTo>
                  <a:pt x="9998509" y="4855"/>
                  <a:pt x="10238417" y="20624"/>
                  <a:pt x="10579080" y="0"/>
                </a:cubicBezTo>
                <a:cubicBezTo>
                  <a:pt x="11116299" y="987"/>
                  <a:pt x="11610886" y="479232"/>
                  <a:pt x="11582400" y="1003320"/>
                </a:cubicBezTo>
                <a:cubicBezTo>
                  <a:pt x="11593409" y="1276415"/>
                  <a:pt x="11592768" y="1418041"/>
                  <a:pt x="11582400" y="1712312"/>
                </a:cubicBezTo>
                <a:cubicBezTo>
                  <a:pt x="11572032" y="2006583"/>
                  <a:pt x="11549175" y="2174114"/>
                  <a:pt x="11582400" y="2461435"/>
                </a:cubicBezTo>
                <a:cubicBezTo>
                  <a:pt x="11615625" y="2748756"/>
                  <a:pt x="11555198" y="2860569"/>
                  <a:pt x="11582400" y="3090163"/>
                </a:cubicBezTo>
                <a:cubicBezTo>
                  <a:pt x="11609602" y="3319757"/>
                  <a:pt x="11555558" y="3668935"/>
                  <a:pt x="11582400" y="3839286"/>
                </a:cubicBezTo>
                <a:cubicBezTo>
                  <a:pt x="11609242" y="4009637"/>
                  <a:pt x="11542052" y="4489968"/>
                  <a:pt x="11582400" y="5016480"/>
                </a:cubicBezTo>
                <a:cubicBezTo>
                  <a:pt x="11643680" y="5546670"/>
                  <a:pt x="11158230" y="6022498"/>
                  <a:pt x="10579080" y="6019800"/>
                </a:cubicBezTo>
                <a:cubicBezTo>
                  <a:pt x="10400717" y="6000901"/>
                  <a:pt x="10358864" y="6006013"/>
                  <a:pt x="10182370" y="6019800"/>
                </a:cubicBezTo>
                <a:cubicBezTo>
                  <a:pt x="10005876" y="6033588"/>
                  <a:pt x="9635497" y="5994370"/>
                  <a:pt x="9498387" y="6019800"/>
                </a:cubicBezTo>
                <a:cubicBezTo>
                  <a:pt x="9361277" y="6045230"/>
                  <a:pt x="9009643" y="6059894"/>
                  <a:pt x="8622889" y="6019800"/>
                </a:cubicBezTo>
                <a:cubicBezTo>
                  <a:pt x="8236135" y="5979706"/>
                  <a:pt x="8023657" y="5988101"/>
                  <a:pt x="7747391" y="6019800"/>
                </a:cubicBezTo>
                <a:cubicBezTo>
                  <a:pt x="7471125" y="6051499"/>
                  <a:pt x="7249252" y="6011532"/>
                  <a:pt x="7063408" y="6019800"/>
                </a:cubicBezTo>
                <a:cubicBezTo>
                  <a:pt x="6877564" y="6028068"/>
                  <a:pt x="6384280" y="6023532"/>
                  <a:pt x="6187910" y="6019800"/>
                </a:cubicBezTo>
                <a:cubicBezTo>
                  <a:pt x="5991540" y="6016068"/>
                  <a:pt x="5905882" y="6005596"/>
                  <a:pt x="5791200" y="6019800"/>
                </a:cubicBezTo>
                <a:cubicBezTo>
                  <a:pt x="5676518" y="6034005"/>
                  <a:pt x="5304858" y="6038135"/>
                  <a:pt x="5011460" y="6019800"/>
                </a:cubicBezTo>
                <a:cubicBezTo>
                  <a:pt x="4718062" y="6001465"/>
                  <a:pt x="4397602" y="6063086"/>
                  <a:pt x="4135961" y="6019800"/>
                </a:cubicBezTo>
                <a:cubicBezTo>
                  <a:pt x="3874320" y="5976514"/>
                  <a:pt x="3701585" y="6014838"/>
                  <a:pt x="3451979" y="6019800"/>
                </a:cubicBezTo>
                <a:cubicBezTo>
                  <a:pt x="3202373" y="6024762"/>
                  <a:pt x="2999312" y="6048731"/>
                  <a:pt x="2863753" y="6019800"/>
                </a:cubicBezTo>
                <a:cubicBezTo>
                  <a:pt x="2728194" y="5990869"/>
                  <a:pt x="2190967" y="5993322"/>
                  <a:pt x="1988255" y="6019800"/>
                </a:cubicBezTo>
                <a:cubicBezTo>
                  <a:pt x="1785543" y="6046278"/>
                  <a:pt x="1719456" y="6006720"/>
                  <a:pt x="1591545" y="6019800"/>
                </a:cubicBezTo>
                <a:cubicBezTo>
                  <a:pt x="1463634" y="6032881"/>
                  <a:pt x="1235770" y="6035804"/>
                  <a:pt x="1003320" y="6019800"/>
                </a:cubicBezTo>
                <a:cubicBezTo>
                  <a:pt x="405857" y="6059084"/>
                  <a:pt x="-9826" y="5581276"/>
                  <a:pt x="0" y="5016480"/>
                </a:cubicBezTo>
                <a:cubicBezTo>
                  <a:pt x="-7272" y="4723773"/>
                  <a:pt x="-8803" y="4689065"/>
                  <a:pt x="0" y="4387752"/>
                </a:cubicBezTo>
                <a:cubicBezTo>
                  <a:pt x="8803" y="4086439"/>
                  <a:pt x="21894" y="4039106"/>
                  <a:pt x="0" y="3839286"/>
                </a:cubicBezTo>
                <a:cubicBezTo>
                  <a:pt x="-21894" y="3639466"/>
                  <a:pt x="20353" y="3343597"/>
                  <a:pt x="0" y="3130295"/>
                </a:cubicBezTo>
                <a:cubicBezTo>
                  <a:pt x="-20353" y="2916993"/>
                  <a:pt x="-33504" y="2759988"/>
                  <a:pt x="0" y="2421303"/>
                </a:cubicBezTo>
                <a:cubicBezTo>
                  <a:pt x="33504" y="2082618"/>
                  <a:pt x="6024" y="2076921"/>
                  <a:pt x="0" y="1832706"/>
                </a:cubicBezTo>
                <a:cubicBezTo>
                  <a:pt x="-6024" y="1588491"/>
                  <a:pt x="-12545" y="1408688"/>
                  <a:pt x="0" y="1003320"/>
                </a:cubicBezTo>
                <a:close/>
              </a:path>
              <a:path w="11582400" h="6019800" stroke="0" extrusionOk="0">
                <a:moveTo>
                  <a:pt x="0" y="1003320"/>
                </a:moveTo>
                <a:cubicBezTo>
                  <a:pt x="-93705" y="410600"/>
                  <a:pt x="402810" y="-125846"/>
                  <a:pt x="1003320" y="0"/>
                </a:cubicBezTo>
                <a:cubicBezTo>
                  <a:pt x="1177489" y="-20198"/>
                  <a:pt x="1507308" y="-31938"/>
                  <a:pt x="1687303" y="0"/>
                </a:cubicBezTo>
                <a:cubicBezTo>
                  <a:pt x="1867298" y="31938"/>
                  <a:pt x="2087796" y="-22949"/>
                  <a:pt x="2275528" y="0"/>
                </a:cubicBezTo>
                <a:cubicBezTo>
                  <a:pt x="2463261" y="22949"/>
                  <a:pt x="2591550" y="-13460"/>
                  <a:pt x="2767996" y="0"/>
                </a:cubicBezTo>
                <a:cubicBezTo>
                  <a:pt x="2944442" y="13460"/>
                  <a:pt x="2984335" y="-2210"/>
                  <a:pt x="3164706" y="0"/>
                </a:cubicBezTo>
                <a:cubicBezTo>
                  <a:pt x="3345077" y="2210"/>
                  <a:pt x="3667669" y="16910"/>
                  <a:pt x="3944446" y="0"/>
                </a:cubicBezTo>
                <a:cubicBezTo>
                  <a:pt x="4221223" y="-16910"/>
                  <a:pt x="4445763" y="-28645"/>
                  <a:pt x="4628429" y="0"/>
                </a:cubicBezTo>
                <a:cubicBezTo>
                  <a:pt x="4811095" y="28645"/>
                  <a:pt x="5010489" y="3450"/>
                  <a:pt x="5120897" y="0"/>
                </a:cubicBezTo>
                <a:cubicBezTo>
                  <a:pt x="5231305" y="-3450"/>
                  <a:pt x="5469176" y="11875"/>
                  <a:pt x="5804880" y="0"/>
                </a:cubicBezTo>
                <a:cubicBezTo>
                  <a:pt x="6140584" y="-11875"/>
                  <a:pt x="6019743" y="18280"/>
                  <a:pt x="6201590" y="0"/>
                </a:cubicBezTo>
                <a:cubicBezTo>
                  <a:pt x="6383437" y="-18280"/>
                  <a:pt x="6661070" y="-363"/>
                  <a:pt x="6981330" y="0"/>
                </a:cubicBezTo>
                <a:cubicBezTo>
                  <a:pt x="7301590" y="363"/>
                  <a:pt x="7567156" y="18093"/>
                  <a:pt x="7761071" y="0"/>
                </a:cubicBezTo>
                <a:cubicBezTo>
                  <a:pt x="7954986" y="-18093"/>
                  <a:pt x="8301273" y="19108"/>
                  <a:pt x="8636569" y="0"/>
                </a:cubicBezTo>
                <a:cubicBezTo>
                  <a:pt x="8971865" y="-19108"/>
                  <a:pt x="9100783" y="16184"/>
                  <a:pt x="9320552" y="0"/>
                </a:cubicBezTo>
                <a:cubicBezTo>
                  <a:pt x="9540321" y="-16184"/>
                  <a:pt x="10036955" y="37199"/>
                  <a:pt x="10579080" y="0"/>
                </a:cubicBezTo>
                <a:cubicBezTo>
                  <a:pt x="11263861" y="-42802"/>
                  <a:pt x="11562473" y="470673"/>
                  <a:pt x="11582400" y="1003320"/>
                </a:cubicBezTo>
                <a:cubicBezTo>
                  <a:pt x="11578702" y="1168249"/>
                  <a:pt x="11609540" y="1402435"/>
                  <a:pt x="11582400" y="1632048"/>
                </a:cubicBezTo>
                <a:cubicBezTo>
                  <a:pt x="11555260" y="1861661"/>
                  <a:pt x="11596573" y="2147301"/>
                  <a:pt x="11582400" y="2381172"/>
                </a:cubicBezTo>
                <a:cubicBezTo>
                  <a:pt x="11568227" y="2615043"/>
                  <a:pt x="11583520" y="2678550"/>
                  <a:pt x="11582400" y="2969768"/>
                </a:cubicBezTo>
                <a:cubicBezTo>
                  <a:pt x="11581280" y="3260986"/>
                  <a:pt x="11554603" y="3384273"/>
                  <a:pt x="11582400" y="3598497"/>
                </a:cubicBezTo>
                <a:cubicBezTo>
                  <a:pt x="11610197" y="3812721"/>
                  <a:pt x="11597601" y="3925377"/>
                  <a:pt x="11582400" y="4187094"/>
                </a:cubicBezTo>
                <a:cubicBezTo>
                  <a:pt x="11567199" y="4448811"/>
                  <a:pt x="11566990" y="4601906"/>
                  <a:pt x="11582400" y="5016480"/>
                </a:cubicBezTo>
                <a:cubicBezTo>
                  <a:pt x="11519000" y="5631294"/>
                  <a:pt x="11178796" y="5928075"/>
                  <a:pt x="10579080" y="6019800"/>
                </a:cubicBezTo>
                <a:cubicBezTo>
                  <a:pt x="10389248" y="6029658"/>
                  <a:pt x="10206280" y="6001805"/>
                  <a:pt x="10086612" y="6019800"/>
                </a:cubicBezTo>
                <a:cubicBezTo>
                  <a:pt x="9966944" y="6037795"/>
                  <a:pt x="9578355" y="6016845"/>
                  <a:pt x="9402629" y="6019800"/>
                </a:cubicBezTo>
                <a:cubicBezTo>
                  <a:pt x="9226903" y="6022755"/>
                  <a:pt x="8926306" y="6018766"/>
                  <a:pt x="8527131" y="6019800"/>
                </a:cubicBezTo>
                <a:cubicBezTo>
                  <a:pt x="8127956" y="6020834"/>
                  <a:pt x="8163498" y="6005226"/>
                  <a:pt x="8034664" y="6019800"/>
                </a:cubicBezTo>
                <a:cubicBezTo>
                  <a:pt x="7905830" y="6034374"/>
                  <a:pt x="7698747" y="6029291"/>
                  <a:pt x="7542196" y="6019800"/>
                </a:cubicBezTo>
                <a:cubicBezTo>
                  <a:pt x="7385645" y="6010309"/>
                  <a:pt x="7104554" y="6012023"/>
                  <a:pt x="6858213" y="6019800"/>
                </a:cubicBezTo>
                <a:cubicBezTo>
                  <a:pt x="6611872" y="6027577"/>
                  <a:pt x="6393978" y="6018096"/>
                  <a:pt x="5982715" y="6019800"/>
                </a:cubicBezTo>
                <a:cubicBezTo>
                  <a:pt x="5571452" y="6021504"/>
                  <a:pt x="5548459" y="6010315"/>
                  <a:pt x="5298732" y="6019800"/>
                </a:cubicBezTo>
                <a:cubicBezTo>
                  <a:pt x="5049005" y="6029285"/>
                  <a:pt x="4909398" y="6024729"/>
                  <a:pt x="4614749" y="6019800"/>
                </a:cubicBezTo>
                <a:cubicBezTo>
                  <a:pt x="4320100" y="6014871"/>
                  <a:pt x="4256287" y="5990171"/>
                  <a:pt x="3930767" y="6019800"/>
                </a:cubicBezTo>
                <a:cubicBezTo>
                  <a:pt x="3605247" y="6049429"/>
                  <a:pt x="3261713" y="6059094"/>
                  <a:pt x="3055269" y="6019800"/>
                </a:cubicBezTo>
                <a:cubicBezTo>
                  <a:pt x="2848825" y="5980506"/>
                  <a:pt x="2650311" y="6004707"/>
                  <a:pt x="2467043" y="6019800"/>
                </a:cubicBezTo>
                <a:cubicBezTo>
                  <a:pt x="2283775" y="6034893"/>
                  <a:pt x="2073275" y="6006933"/>
                  <a:pt x="1974576" y="6019800"/>
                </a:cubicBezTo>
                <a:cubicBezTo>
                  <a:pt x="1875877" y="6032667"/>
                  <a:pt x="1370563" y="6036604"/>
                  <a:pt x="1003320" y="6019800"/>
                </a:cubicBezTo>
                <a:cubicBezTo>
                  <a:pt x="407078" y="6105459"/>
                  <a:pt x="53586" y="5592861"/>
                  <a:pt x="0" y="5016480"/>
                </a:cubicBezTo>
                <a:cubicBezTo>
                  <a:pt x="-27272" y="4840399"/>
                  <a:pt x="-3052" y="4488633"/>
                  <a:pt x="0" y="4267357"/>
                </a:cubicBezTo>
                <a:cubicBezTo>
                  <a:pt x="3052" y="4046081"/>
                  <a:pt x="-11245" y="3902333"/>
                  <a:pt x="0" y="3718892"/>
                </a:cubicBezTo>
                <a:cubicBezTo>
                  <a:pt x="11245" y="3535452"/>
                  <a:pt x="-7204" y="3231921"/>
                  <a:pt x="0" y="3050032"/>
                </a:cubicBezTo>
                <a:cubicBezTo>
                  <a:pt x="7204" y="2868143"/>
                  <a:pt x="-6953" y="2632110"/>
                  <a:pt x="0" y="2341040"/>
                </a:cubicBezTo>
                <a:cubicBezTo>
                  <a:pt x="6953" y="2049970"/>
                  <a:pt x="-20183" y="2051099"/>
                  <a:pt x="0" y="1792575"/>
                </a:cubicBezTo>
                <a:cubicBezTo>
                  <a:pt x="20183" y="1534052"/>
                  <a:pt x="3813" y="1330199"/>
                  <a:pt x="0" y="1003320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54950708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20B07-D740-D387-F646-3FFF976CD07F}"/>
              </a:ext>
            </a:extLst>
          </p:cNvPr>
          <p:cNvGrpSpPr/>
          <p:nvPr/>
        </p:nvGrpSpPr>
        <p:grpSpPr>
          <a:xfrm>
            <a:off x="383523" y="731879"/>
            <a:ext cx="11582400" cy="1521999"/>
            <a:chOff x="7066329" y="-23033"/>
            <a:chExt cx="5078675" cy="1521999"/>
          </a:xfrm>
        </p:grpSpPr>
        <p:pic>
          <p:nvPicPr>
            <p:cNvPr id="3" name="Picture 12">
              <a:extLst>
                <a:ext uri="{FF2B5EF4-FFF2-40B4-BE49-F238E27FC236}">
                  <a16:creationId xmlns:a16="http://schemas.microsoft.com/office/drawing/2014/main" id="{E5D7677E-8F06-FF6F-A883-66431A1B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066329" y="-23033"/>
              <a:ext cx="5078675" cy="122811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80275F-0A3B-54F2-828F-9E9768B7E85B}"/>
                </a:ext>
              </a:extLst>
            </p:cNvPr>
            <p:cNvSpPr txBox="1"/>
            <p:nvPr/>
          </p:nvSpPr>
          <p:spPr>
            <a:xfrm>
              <a:off x="7232569" y="298637"/>
              <a:ext cx="486496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1.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đoạn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thơ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thơ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hoặc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ca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dao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về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long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biết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ơn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  <a:endPara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393575" y="2097741"/>
            <a:ext cx="841786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    10. </a:t>
            </a:r>
            <a:r>
              <a:rPr lang="en-US" sz="3200" dirty="0" err="1">
                <a:solidFill>
                  <a:schemeClr val="tx1"/>
                </a:solidFill>
              </a:rPr>
              <a:t>Một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chữ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nên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thầy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một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ngày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nên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nghĩa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	  </a:t>
            </a:r>
            <a:r>
              <a:rPr lang="en-US" sz="3200" dirty="0" err="1" smtClean="0">
                <a:solidFill>
                  <a:schemeClr val="tx1"/>
                </a:solidFill>
              </a:rPr>
              <a:t>Dốt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nát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tìm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thầy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bóng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tìm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chợ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r>
              <a:rPr lang="en-US" sz="3200" dirty="0" smtClean="0"/>
              <a:t>    11. </a:t>
            </a:r>
            <a:r>
              <a:rPr lang="vi-VN" sz="3200" dirty="0">
                <a:solidFill>
                  <a:srgbClr val="FF0000"/>
                </a:solidFill>
              </a:rPr>
              <a:t>Công cha nghĩa mẹ ơn thầy,</a:t>
            </a:r>
            <a:br>
              <a:rPr lang="vi-VN" sz="3200" dirty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	  </a:t>
            </a:r>
            <a:r>
              <a:rPr lang="vi-VN" sz="3200" dirty="0" smtClean="0">
                <a:solidFill>
                  <a:srgbClr val="FF0000"/>
                </a:solidFill>
              </a:rPr>
              <a:t>Ngày </a:t>
            </a:r>
            <a:r>
              <a:rPr lang="vi-VN" sz="3200" dirty="0">
                <a:solidFill>
                  <a:srgbClr val="FF0000"/>
                </a:solidFill>
              </a:rPr>
              <a:t>sau khôn lớn ơn dày biển sâu.</a:t>
            </a:r>
          </a:p>
          <a:p>
            <a:r>
              <a:rPr lang="en-US" sz="3200" dirty="0" smtClean="0"/>
              <a:t>    12.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trò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hiếu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trung</a:t>
            </a:r>
            <a:r>
              <a:rPr lang="en-US" sz="3200" dirty="0"/>
              <a:t>,</a:t>
            </a:r>
            <a:br>
              <a:rPr lang="en-US" sz="3200" dirty="0"/>
            </a:br>
            <a:r>
              <a:rPr lang="en-US" sz="3200" dirty="0" smtClean="0"/>
              <a:t>	 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mực</a:t>
            </a:r>
            <a:r>
              <a:rPr lang="en-US" sz="3200" dirty="0"/>
              <a:t> </a:t>
            </a:r>
            <a:r>
              <a:rPr lang="en-US" sz="3200" dirty="0" err="1"/>
              <a:t>anh</a:t>
            </a:r>
            <a:r>
              <a:rPr lang="en-US" sz="3200" dirty="0"/>
              <a:t> </a:t>
            </a:r>
            <a:r>
              <a:rPr lang="en-US" sz="3200" dirty="0" err="1"/>
              <a:t>hùng</a:t>
            </a:r>
            <a:r>
              <a:rPr lang="en-US" sz="3200" dirty="0"/>
              <a:t> </a:t>
            </a:r>
            <a:r>
              <a:rPr lang="en-US" sz="3200" dirty="0" err="1"/>
              <a:t>mới</a:t>
            </a:r>
            <a:r>
              <a:rPr lang="en-US" sz="3200" dirty="0"/>
              <a:t> </a:t>
            </a:r>
            <a:r>
              <a:rPr lang="en-US" sz="3200" dirty="0" err="1"/>
              <a:t>thôi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0465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>
            <a:extLst>
              <a:ext uri="{FF2B5EF4-FFF2-40B4-BE49-F238E27FC236}">
                <a16:creationId xmlns:a16="http://schemas.microsoft.com/office/drawing/2014/main" id="{E6E3483B-A0C0-F29A-3148-2A3029CD3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228602"/>
            <a:ext cx="8260515" cy="4698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183564-9BBF-5863-C403-9C3E23C1AD77}"/>
              </a:ext>
            </a:extLst>
          </p:cNvPr>
          <p:cNvSpPr txBox="1"/>
          <p:nvPr/>
        </p:nvSpPr>
        <p:spPr>
          <a:xfrm>
            <a:off x="1638651" y="1054190"/>
            <a:ext cx="52880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9600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SVN-Shintia Script" panose="02000804000000020003" pitchFamily="2" charset="0"/>
              </a:rPr>
              <a:t>Viết</a:t>
            </a:r>
            <a:r>
              <a:rPr lang="en-US" sz="9600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SVN-Shintia Script" panose="02000804000000020003" pitchFamily="2" charset="0"/>
              </a:rPr>
              <a:t> </a:t>
            </a:r>
            <a:r>
              <a:rPr lang="en-US" sz="9600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SVN-Shintia Script" panose="02000804000000020003" pitchFamily="2" charset="0"/>
              </a:rPr>
              <a:t>Phiếu</a:t>
            </a:r>
            <a:r>
              <a:rPr lang="en-US" sz="9600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SVN-Shintia Script" panose="02000804000000020003" pitchFamily="2" charset="0"/>
              </a:rPr>
              <a:t> </a:t>
            </a:r>
            <a:r>
              <a:rPr lang="en-US" sz="9600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SVN-Shintia Script" panose="02000804000000020003" pitchFamily="2" charset="0"/>
              </a:rPr>
              <a:t>đọc</a:t>
            </a:r>
            <a:r>
              <a:rPr lang="en-US" sz="9600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SVN-Shintia Script" panose="02000804000000020003" pitchFamily="2" charset="0"/>
              </a:rPr>
              <a:t> </a:t>
            </a:r>
            <a:r>
              <a:rPr lang="en-US" sz="9600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SVN-Shintia Script" panose="02000804000000020003" pitchFamily="2" charset="0"/>
              </a:rPr>
              <a:t>sách</a:t>
            </a:r>
            <a:endParaRPr lang="en-US" sz="9600" dirty="0">
              <a:ln>
                <a:solidFill>
                  <a:srgbClr val="FFFFFF"/>
                </a:solidFill>
              </a:ln>
              <a:solidFill>
                <a:srgbClr val="FF0000"/>
              </a:solidFill>
              <a:effectLst>
                <a:glow rad="63500">
                  <a:prstClr val="white">
                    <a:alpha val="40000"/>
                  </a:prstClr>
                </a:glow>
              </a:effectLst>
              <a:latin typeface="SVN-Shintia Script" panose="02000804000000020003" pitchFamily="2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D0B061FF-6BE7-F721-4749-69C55B26CB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63856" y="2144798"/>
            <a:ext cx="5928144" cy="47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9995BB4-1128-8F62-4496-BE5BBFC77673}"/>
              </a:ext>
            </a:extLst>
          </p:cNvPr>
          <p:cNvSpPr/>
          <p:nvPr/>
        </p:nvSpPr>
        <p:spPr>
          <a:xfrm>
            <a:off x="341440" y="351017"/>
            <a:ext cx="11582400" cy="6019800"/>
          </a:xfrm>
          <a:custGeom>
            <a:avLst/>
            <a:gdLst>
              <a:gd name="connsiteX0" fmla="*/ 0 w 11582400"/>
              <a:gd name="connsiteY0" fmla="*/ 1003320 h 6019800"/>
              <a:gd name="connsiteX1" fmla="*/ 1003320 w 11582400"/>
              <a:gd name="connsiteY1" fmla="*/ 0 h 6019800"/>
              <a:gd name="connsiteX2" fmla="*/ 1495788 w 11582400"/>
              <a:gd name="connsiteY2" fmla="*/ 0 h 6019800"/>
              <a:gd name="connsiteX3" fmla="*/ 1892498 w 11582400"/>
              <a:gd name="connsiteY3" fmla="*/ 0 h 6019800"/>
              <a:gd name="connsiteX4" fmla="*/ 2576481 w 11582400"/>
              <a:gd name="connsiteY4" fmla="*/ 0 h 6019800"/>
              <a:gd name="connsiteX5" fmla="*/ 3068948 w 11582400"/>
              <a:gd name="connsiteY5" fmla="*/ 0 h 6019800"/>
              <a:gd name="connsiteX6" fmla="*/ 3657173 w 11582400"/>
              <a:gd name="connsiteY6" fmla="*/ 0 h 6019800"/>
              <a:gd name="connsiteX7" fmla="*/ 4341156 w 11582400"/>
              <a:gd name="connsiteY7" fmla="*/ 0 h 6019800"/>
              <a:gd name="connsiteX8" fmla="*/ 5120897 w 11582400"/>
              <a:gd name="connsiteY8" fmla="*/ 0 h 6019800"/>
              <a:gd name="connsiteX9" fmla="*/ 5517607 w 11582400"/>
              <a:gd name="connsiteY9" fmla="*/ 0 h 6019800"/>
              <a:gd name="connsiteX10" fmla="*/ 6105832 w 11582400"/>
              <a:gd name="connsiteY10" fmla="*/ 0 h 6019800"/>
              <a:gd name="connsiteX11" fmla="*/ 6885573 w 11582400"/>
              <a:gd name="connsiteY11" fmla="*/ 0 h 6019800"/>
              <a:gd name="connsiteX12" fmla="*/ 7665313 w 11582400"/>
              <a:gd name="connsiteY12" fmla="*/ 0 h 6019800"/>
              <a:gd name="connsiteX13" fmla="*/ 8062023 w 11582400"/>
              <a:gd name="connsiteY13" fmla="*/ 0 h 6019800"/>
              <a:gd name="connsiteX14" fmla="*/ 8937521 w 11582400"/>
              <a:gd name="connsiteY14" fmla="*/ 0 h 6019800"/>
              <a:gd name="connsiteX15" fmla="*/ 9813019 w 11582400"/>
              <a:gd name="connsiteY15" fmla="*/ 0 h 6019800"/>
              <a:gd name="connsiteX16" fmla="*/ 10579080 w 11582400"/>
              <a:gd name="connsiteY16" fmla="*/ 0 h 6019800"/>
              <a:gd name="connsiteX17" fmla="*/ 11582400 w 11582400"/>
              <a:gd name="connsiteY17" fmla="*/ 1003320 h 6019800"/>
              <a:gd name="connsiteX18" fmla="*/ 11582400 w 11582400"/>
              <a:gd name="connsiteY18" fmla="*/ 1712312 h 6019800"/>
              <a:gd name="connsiteX19" fmla="*/ 11582400 w 11582400"/>
              <a:gd name="connsiteY19" fmla="*/ 2461435 h 6019800"/>
              <a:gd name="connsiteX20" fmla="*/ 11582400 w 11582400"/>
              <a:gd name="connsiteY20" fmla="*/ 3090163 h 6019800"/>
              <a:gd name="connsiteX21" fmla="*/ 11582400 w 11582400"/>
              <a:gd name="connsiteY21" fmla="*/ 3839286 h 6019800"/>
              <a:gd name="connsiteX22" fmla="*/ 11582400 w 11582400"/>
              <a:gd name="connsiteY22" fmla="*/ 5016480 h 6019800"/>
              <a:gd name="connsiteX23" fmla="*/ 10579080 w 11582400"/>
              <a:gd name="connsiteY23" fmla="*/ 6019800 h 6019800"/>
              <a:gd name="connsiteX24" fmla="*/ 10182370 w 11582400"/>
              <a:gd name="connsiteY24" fmla="*/ 6019800 h 6019800"/>
              <a:gd name="connsiteX25" fmla="*/ 9498387 w 11582400"/>
              <a:gd name="connsiteY25" fmla="*/ 6019800 h 6019800"/>
              <a:gd name="connsiteX26" fmla="*/ 8622889 w 11582400"/>
              <a:gd name="connsiteY26" fmla="*/ 6019800 h 6019800"/>
              <a:gd name="connsiteX27" fmla="*/ 7747391 w 11582400"/>
              <a:gd name="connsiteY27" fmla="*/ 6019800 h 6019800"/>
              <a:gd name="connsiteX28" fmla="*/ 7063408 w 11582400"/>
              <a:gd name="connsiteY28" fmla="*/ 6019800 h 6019800"/>
              <a:gd name="connsiteX29" fmla="*/ 6187910 w 11582400"/>
              <a:gd name="connsiteY29" fmla="*/ 6019800 h 6019800"/>
              <a:gd name="connsiteX30" fmla="*/ 5791200 w 11582400"/>
              <a:gd name="connsiteY30" fmla="*/ 6019800 h 6019800"/>
              <a:gd name="connsiteX31" fmla="*/ 5011460 w 11582400"/>
              <a:gd name="connsiteY31" fmla="*/ 6019800 h 6019800"/>
              <a:gd name="connsiteX32" fmla="*/ 4135961 w 11582400"/>
              <a:gd name="connsiteY32" fmla="*/ 6019800 h 6019800"/>
              <a:gd name="connsiteX33" fmla="*/ 3451979 w 11582400"/>
              <a:gd name="connsiteY33" fmla="*/ 6019800 h 6019800"/>
              <a:gd name="connsiteX34" fmla="*/ 2863753 w 11582400"/>
              <a:gd name="connsiteY34" fmla="*/ 6019800 h 6019800"/>
              <a:gd name="connsiteX35" fmla="*/ 1988255 w 11582400"/>
              <a:gd name="connsiteY35" fmla="*/ 6019800 h 6019800"/>
              <a:gd name="connsiteX36" fmla="*/ 1591545 w 11582400"/>
              <a:gd name="connsiteY36" fmla="*/ 6019800 h 6019800"/>
              <a:gd name="connsiteX37" fmla="*/ 1003320 w 11582400"/>
              <a:gd name="connsiteY37" fmla="*/ 6019800 h 6019800"/>
              <a:gd name="connsiteX38" fmla="*/ 0 w 11582400"/>
              <a:gd name="connsiteY38" fmla="*/ 5016480 h 6019800"/>
              <a:gd name="connsiteX39" fmla="*/ 0 w 11582400"/>
              <a:gd name="connsiteY39" fmla="*/ 4387752 h 6019800"/>
              <a:gd name="connsiteX40" fmla="*/ 0 w 11582400"/>
              <a:gd name="connsiteY40" fmla="*/ 3839286 h 6019800"/>
              <a:gd name="connsiteX41" fmla="*/ 0 w 11582400"/>
              <a:gd name="connsiteY41" fmla="*/ 3130295 h 6019800"/>
              <a:gd name="connsiteX42" fmla="*/ 0 w 11582400"/>
              <a:gd name="connsiteY42" fmla="*/ 2421303 h 6019800"/>
              <a:gd name="connsiteX43" fmla="*/ 0 w 11582400"/>
              <a:gd name="connsiteY43" fmla="*/ 1832706 h 6019800"/>
              <a:gd name="connsiteX44" fmla="*/ 0 w 11582400"/>
              <a:gd name="connsiteY44" fmla="*/ 100332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582400" h="6019800" fill="none" extrusionOk="0">
                <a:moveTo>
                  <a:pt x="0" y="1003320"/>
                </a:moveTo>
                <a:cubicBezTo>
                  <a:pt x="22601" y="422944"/>
                  <a:pt x="452983" y="-28784"/>
                  <a:pt x="1003320" y="0"/>
                </a:cubicBezTo>
                <a:cubicBezTo>
                  <a:pt x="1241582" y="-12430"/>
                  <a:pt x="1307205" y="4328"/>
                  <a:pt x="1495788" y="0"/>
                </a:cubicBezTo>
                <a:cubicBezTo>
                  <a:pt x="1684371" y="-4328"/>
                  <a:pt x="1719601" y="-12289"/>
                  <a:pt x="1892498" y="0"/>
                </a:cubicBezTo>
                <a:cubicBezTo>
                  <a:pt x="2065395" y="12289"/>
                  <a:pt x="2388510" y="-12540"/>
                  <a:pt x="2576481" y="0"/>
                </a:cubicBezTo>
                <a:cubicBezTo>
                  <a:pt x="2764452" y="12540"/>
                  <a:pt x="2922502" y="-3511"/>
                  <a:pt x="3068948" y="0"/>
                </a:cubicBezTo>
                <a:cubicBezTo>
                  <a:pt x="3215394" y="3511"/>
                  <a:pt x="3506534" y="16502"/>
                  <a:pt x="3657173" y="0"/>
                </a:cubicBezTo>
                <a:cubicBezTo>
                  <a:pt x="3807812" y="-16502"/>
                  <a:pt x="4100243" y="-16344"/>
                  <a:pt x="4341156" y="0"/>
                </a:cubicBezTo>
                <a:cubicBezTo>
                  <a:pt x="4582069" y="16344"/>
                  <a:pt x="4841648" y="-34522"/>
                  <a:pt x="5120897" y="0"/>
                </a:cubicBezTo>
                <a:cubicBezTo>
                  <a:pt x="5400146" y="34522"/>
                  <a:pt x="5398403" y="5303"/>
                  <a:pt x="5517607" y="0"/>
                </a:cubicBezTo>
                <a:cubicBezTo>
                  <a:pt x="5636811" y="-5303"/>
                  <a:pt x="5923593" y="24023"/>
                  <a:pt x="6105832" y="0"/>
                </a:cubicBezTo>
                <a:cubicBezTo>
                  <a:pt x="6288071" y="-24023"/>
                  <a:pt x="6645320" y="-9700"/>
                  <a:pt x="6885573" y="0"/>
                </a:cubicBezTo>
                <a:cubicBezTo>
                  <a:pt x="7125826" y="9700"/>
                  <a:pt x="7353878" y="-37517"/>
                  <a:pt x="7665313" y="0"/>
                </a:cubicBezTo>
                <a:cubicBezTo>
                  <a:pt x="7976748" y="37517"/>
                  <a:pt x="7931326" y="-17099"/>
                  <a:pt x="8062023" y="0"/>
                </a:cubicBezTo>
                <a:cubicBezTo>
                  <a:pt x="8192720" y="17099"/>
                  <a:pt x="8655771" y="-14184"/>
                  <a:pt x="8937521" y="0"/>
                </a:cubicBezTo>
                <a:cubicBezTo>
                  <a:pt x="9219271" y="14184"/>
                  <a:pt x="9627529" y="-4855"/>
                  <a:pt x="9813019" y="0"/>
                </a:cubicBezTo>
                <a:cubicBezTo>
                  <a:pt x="9998509" y="4855"/>
                  <a:pt x="10238417" y="20624"/>
                  <a:pt x="10579080" y="0"/>
                </a:cubicBezTo>
                <a:cubicBezTo>
                  <a:pt x="11116299" y="987"/>
                  <a:pt x="11610886" y="479232"/>
                  <a:pt x="11582400" y="1003320"/>
                </a:cubicBezTo>
                <a:cubicBezTo>
                  <a:pt x="11593409" y="1276415"/>
                  <a:pt x="11592768" y="1418041"/>
                  <a:pt x="11582400" y="1712312"/>
                </a:cubicBezTo>
                <a:cubicBezTo>
                  <a:pt x="11572032" y="2006583"/>
                  <a:pt x="11549175" y="2174114"/>
                  <a:pt x="11582400" y="2461435"/>
                </a:cubicBezTo>
                <a:cubicBezTo>
                  <a:pt x="11615625" y="2748756"/>
                  <a:pt x="11555198" y="2860569"/>
                  <a:pt x="11582400" y="3090163"/>
                </a:cubicBezTo>
                <a:cubicBezTo>
                  <a:pt x="11609602" y="3319757"/>
                  <a:pt x="11555558" y="3668935"/>
                  <a:pt x="11582400" y="3839286"/>
                </a:cubicBezTo>
                <a:cubicBezTo>
                  <a:pt x="11609242" y="4009637"/>
                  <a:pt x="11542052" y="4489968"/>
                  <a:pt x="11582400" y="5016480"/>
                </a:cubicBezTo>
                <a:cubicBezTo>
                  <a:pt x="11643680" y="5546670"/>
                  <a:pt x="11158230" y="6022498"/>
                  <a:pt x="10579080" y="6019800"/>
                </a:cubicBezTo>
                <a:cubicBezTo>
                  <a:pt x="10400717" y="6000901"/>
                  <a:pt x="10358864" y="6006013"/>
                  <a:pt x="10182370" y="6019800"/>
                </a:cubicBezTo>
                <a:cubicBezTo>
                  <a:pt x="10005876" y="6033588"/>
                  <a:pt x="9635497" y="5994370"/>
                  <a:pt x="9498387" y="6019800"/>
                </a:cubicBezTo>
                <a:cubicBezTo>
                  <a:pt x="9361277" y="6045230"/>
                  <a:pt x="9009643" y="6059894"/>
                  <a:pt x="8622889" y="6019800"/>
                </a:cubicBezTo>
                <a:cubicBezTo>
                  <a:pt x="8236135" y="5979706"/>
                  <a:pt x="8023657" y="5988101"/>
                  <a:pt x="7747391" y="6019800"/>
                </a:cubicBezTo>
                <a:cubicBezTo>
                  <a:pt x="7471125" y="6051499"/>
                  <a:pt x="7249252" y="6011532"/>
                  <a:pt x="7063408" y="6019800"/>
                </a:cubicBezTo>
                <a:cubicBezTo>
                  <a:pt x="6877564" y="6028068"/>
                  <a:pt x="6384280" y="6023532"/>
                  <a:pt x="6187910" y="6019800"/>
                </a:cubicBezTo>
                <a:cubicBezTo>
                  <a:pt x="5991540" y="6016068"/>
                  <a:pt x="5905882" y="6005596"/>
                  <a:pt x="5791200" y="6019800"/>
                </a:cubicBezTo>
                <a:cubicBezTo>
                  <a:pt x="5676518" y="6034005"/>
                  <a:pt x="5304858" y="6038135"/>
                  <a:pt x="5011460" y="6019800"/>
                </a:cubicBezTo>
                <a:cubicBezTo>
                  <a:pt x="4718062" y="6001465"/>
                  <a:pt x="4397602" y="6063086"/>
                  <a:pt x="4135961" y="6019800"/>
                </a:cubicBezTo>
                <a:cubicBezTo>
                  <a:pt x="3874320" y="5976514"/>
                  <a:pt x="3701585" y="6014838"/>
                  <a:pt x="3451979" y="6019800"/>
                </a:cubicBezTo>
                <a:cubicBezTo>
                  <a:pt x="3202373" y="6024762"/>
                  <a:pt x="2999312" y="6048731"/>
                  <a:pt x="2863753" y="6019800"/>
                </a:cubicBezTo>
                <a:cubicBezTo>
                  <a:pt x="2728194" y="5990869"/>
                  <a:pt x="2190967" y="5993322"/>
                  <a:pt x="1988255" y="6019800"/>
                </a:cubicBezTo>
                <a:cubicBezTo>
                  <a:pt x="1785543" y="6046278"/>
                  <a:pt x="1719456" y="6006720"/>
                  <a:pt x="1591545" y="6019800"/>
                </a:cubicBezTo>
                <a:cubicBezTo>
                  <a:pt x="1463634" y="6032881"/>
                  <a:pt x="1235770" y="6035804"/>
                  <a:pt x="1003320" y="6019800"/>
                </a:cubicBezTo>
                <a:cubicBezTo>
                  <a:pt x="405857" y="6059084"/>
                  <a:pt x="-9826" y="5581276"/>
                  <a:pt x="0" y="5016480"/>
                </a:cubicBezTo>
                <a:cubicBezTo>
                  <a:pt x="-7272" y="4723773"/>
                  <a:pt x="-8803" y="4689065"/>
                  <a:pt x="0" y="4387752"/>
                </a:cubicBezTo>
                <a:cubicBezTo>
                  <a:pt x="8803" y="4086439"/>
                  <a:pt x="21894" y="4039106"/>
                  <a:pt x="0" y="3839286"/>
                </a:cubicBezTo>
                <a:cubicBezTo>
                  <a:pt x="-21894" y="3639466"/>
                  <a:pt x="20353" y="3343597"/>
                  <a:pt x="0" y="3130295"/>
                </a:cubicBezTo>
                <a:cubicBezTo>
                  <a:pt x="-20353" y="2916993"/>
                  <a:pt x="-33504" y="2759988"/>
                  <a:pt x="0" y="2421303"/>
                </a:cubicBezTo>
                <a:cubicBezTo>
                  <a:pt x="33504" y="2082618"/>
                  <a:pt x="6024" y="2076921"/>
                  <a:pt x="0" y="1832706"/>
                </a:cubicBezTo>
                <a:cubicBezTo>
                  <a:pt x="-6024" y="1588491"/>
                  <a:pt x="-12545" y="1408688"/>
                  <a:pt x="0" y="1003320"/>
                </a:cubicBezTo>
                <a:close/>
              </a:path>
              <a:path w="11582400" h="6019800" stroke="0" extrusionOk="0">
                <a:moveTo>
                  <a:pt x="0" y="1003320"/>
                </a:moveTo>
                <a:cubicBezTo>
                  <a:pt x="-93705" y="410600"/>
                  <a:pt x="402810" y="-125846"/>
                  <a:pt x="1003320" y="0"/>
                </a:cubicBezTo>
                <a:cubicBezTo>
                  <a:pt x="1177489" y="-20198"/>
                  <a:pt x="1507308" y="-31938"/>
                  <a:pt x="1687303" y="0"/>
                </a:cubicBezTo>
                <a:cubicBezTo>
                  <a:pt x="1867298" y="31938"/>
                  <a:pt x="2087796" y="-22949"/>
                  <a:pt x="2275528" y="0"/>
                </a:cubicBezTo>
                <a:cubicBezTo>
                  <a:pt x="2463261" y="22949"/>
                  <a:pt x="2591550" y="-13460"/>
                  <a:pt x="2767996" y="0"/>
                </a:cubicBezTo>
                <a:cubicBezTo>
                  <a:pt x="2944442" y="13460"/>
                  <a:pt x="2984335" y="-2210"/>
                  <a:pt x="3164706" y="0"/>
                </a:cubicBezTo>
                <a:cubicBezTo>
                  <a:pt x="3345077" y="2210"/>
                  <a:pt x="3667669" y="16910"/>
                  <a:pt x="3944446" y="0"/>
                </a:cubicBezTo>
                <a:cubicBezTo>
                  <a:pt x="4221223" y="-16910"/>
                  <a:pt x="4445763" y="-28645"/>
                  <a:pt x="4628429" y="0"/>
                </a:cubicBezTo>
                <a:cubicBezTo>
                  <a:pt x="4811095" y="28645"/>
                  <a:pt x="5010489" y="3450"/>
                  <a:pt x="5120897" y="0"/>
                </a:cubicBezTo>
                <a:cubicBezTo>
                  <a:pt x="5231305" y="-3450"/>
                  <a:pt x="5469176" y="11875"/>
                  <a:pt x="5804880" y="0"/>
                </a:cubicBezTo>
                <a:cubicBezTo>
                  <a:pt x="6140584" y="-11875"/>
                  <a:pt x="6019743" y="18280"/>
                  <a:pt x="6201590" y="0"/>
                </a:cubicBezTo>
                <a:cubicBezTo>
                  <a:pt x="6383437" y="-18280"/>
                  <a:pt x="6661070" y="-363"/>
                  <a:pt x="6981330" y="0"/>
                </a:cubicBezTo>
                <a:cubicBezTo>
                  <a:pt x="7301590" y="363"/>
                  <a:pt x="7567156" y="18093"/>
                  <a:pt x="7761071" y="0"/>
                </a:cubicBezTo>
                <a:cubicBezTo>
                  <a:pt x="7954986" y="-18093"/>
                  <a:pt x="8301273" y="19108"/>
                  <a:pt x="8636569" y="0"/>
                </a:cubicBezTo>
                <a:cubicBezTo>
                  <a:pt x="8971865" y="-19108"/>
                  <a:pt x="9100783" y="16184"/>
                  <a:pt x="9320552" y="0"/>
                </a:cubicBezTo>
                <a:cubicBezTo>
                  <a:pt x="9540321" y="-16184"/>
                  <a:pt x="10036955" y="37199"/>
                  <a:pt x="10579080" y="0"/>
                </a:cubicBezTo>
                <a:cubicBezTo>
                  <a:pt x="11263861" y="-42802"/>
                  <a:pt x="11562473" y="470673"/>
                  <a:pt x="11582400" y="1003320"/>
                </a:cubicBezTo>
                <a:cubicBezTo>
                  <a:pt x="11578702" y="1168249"/>
                  <a:pt x="11609540" y="1402435"/>
                  <a:pt x="11582400" y="1632048"/>
                </a:cubicBezTo>
                <a:cubicBezTo>
                  <a:pt x="11555260" y="1861661"/>
                  <a:pt x="11596573" y="2147301"/>
                  <a:pt x="11582400" y="2381172"/>
                </a:cubicBezTo>
                <a:cubicBezTo>
                  <a:pt x="11568227" y="2615043"/>
                  <a:pt x="11583520" y="2678550"/>
                  <a:pt x="11582400" y="2969768"/>
                </a:cubicBezTo>
                <a:cubicBezTo>
                  <a:pt x="11581280" y="3260986"/>
                  <a:pt x="11554603" y="3384273"/>
                  <a:pt x="11582400" y="3598497"/>
                </a:cubicBezTo>
                <a:cubicBezTo>
                  <a:pt x="11610197" y="3812721"/>
                  <a:pt x="11597601" y="3925377"/>
                  <a:pt x="11582400" y="4187094"/>
                </a:cubicBezTo>
                <a:cubicBezTo>
                  <a:pt x="11567199" y="4448811"/>
                  <a:pt x="11566990" y="4601906"/>
                  <a:pt x="11582400" y="5016480"/>
                </a:cubicBezTo>
                <a:cubicBezTo>
                  <a:pt x="11519000" y="5631294"/>
                  <a:pt x="11178796" y="5928075"/>
                  <a:pt x="10579080" y="6019800"/>
                </a:cubicBezTo>
                <a:cubicBezTo>
                  <a:pt x="10389248" y="6029658"/>
                  <a:pt x="10206280" y="6001805"/>
                  <a:pt x="10086612" y="6019800"/>
                </a:cubicBezTo>
                <a:cubicBezTo>
                  <a:pt x="9966944" y="6037795"/>
                  <a:pt x="9578355" y="6016845"/>
                  <a:pt x="9402629" y="6019800"/>
                </a:cubicBezTo>
                <a:cubicBezTo>
                  <a:pt x="9226903" y="6022755"/>
                  <a:pt x="8926306" y="6018766"/>
                  <a:pt x="8527131" y="6019800"/>
                </a:cubicBezTo>
                <a:cubicBezTo>
                  <a:pt x="8127956" y="6020834"/>
                  <a:pt x="8163498" y="6005226"/>
                  <a:pt x="8034664" y="6019800"/>
                </a:cubicBezTo>
                <a:cubicBezTo>
                  <a:pt x="7905830" y="6034374"/>
                  <a:pt x="7698747" y="6029291"/>
                  <a:pt x="7542196" y="6019800"/>
                </a:cubicBezTo>
                <a:cubicBezTo>
                  <a:pt x="7385645" y="6010309"/>
                  <a:pt x="7104554" y="6012023"/>
                  <a:pt x="6858213" y="6019800"/>
                </a:cubicBezTo>
                <a:cubicBezTo>
                  <a:pt x="6611872" y="6027577"/>
                  <a:pt x="6393978" y="6018096"/>
                  <a:pt x="5982715" y="6019800"/>
                </a:cubicBezTo>
                <a:cubicBezTo>
                  <a:pt x="5571452" y="6021504"/>
                  <a:pt x="5548459" y="6010315"/>
                  <a:pt x="5298732" y="6019800"/>
                </a:cubicBezTo>
                <a:cubicBezTo>
                  <a:pt x="5049005" y="6029285"/>
                  <a:pt x="4909398" y="6024729"/>
                  <a:pt x="4614749" y="6019800"/>
                </a:cubicBezTo>
                <a:cubicBezTo>
                  <a:pt x="4320100" y="6014871"/>
                  <a:pt x="4256287" y="5990171"/>
                  <a:pt x="3930767" y="6019800"/>
                </a:cubicBezTo>
                <a:cubicBezTo>
                  <a:pt x="3605247" y="6049429"/>
                  <a:pt x="3261713" y="6059094"/>
                  <a:pt x="3055269" y="6019800"/>
                </a:cubicBezTo>
                <a:cubicBezTo>
                  <a:pt x="2848825" y="5980506"/>
                  <a:pt x="2650311" y="6004707"/>
                  <a:pt x="2467043" y="6019800"/>
                </a:cubicBezTo>
                <a:cubicBezTo>
                  <a:pt x="2283775" y="6034893"/>
                  <a:pt x="2073275" y="6006933"/>
                  <a:pt x="1974576" y="6019800"/>
                </a:cubicBezTo>
                <a:cubicBezTo>
                  <a:pt x="1875877" y="6032667"/>
                  <a:pt x="1370563" y="6036604"/>
                  <a:pt x="1003320" y="6019800"/>
                </a:cubicBezTo>
                <a:cubicBezTo>
                  <a:pt x="407078" y="6105459"/>
                  <a:pt x="53586" y="5592861"/>
                  <a:pt x="0" y="5016480"/>
                </a:cubicBezTo>
                <a:cubicBezTo>
                  <a:pt x="-27272" y="4840399"/>
                  <a:pt x="-3052" y="4488633"/>
                  <a:pt x="0" y="4267357"/>
                </a:cubicBezTo>
                <a:cubicBezTo>
                  <a:pt x="3052" y="4046081"/>
                  <a:pt x="-11245" y="3902333"/>
                  <a:pt x="0" y="3718892"/>
                </a:cubicBezTo>
                <a:cubicBezTo>
                  <a:pt x="11245" y="3535452"/>
                  <a:pt x="-7204" y="3231921"/>
                  <a:pt x="0" y="3050032"/>
                </a:cubicBezTo>
                <a:cubicBezTo>
                  <a:pt x="7204" y="2868143"/>
                  <a:pt x="-6953" y="2632110"/>
                  <a:pt x="0" y="2341040"/>
                </a:cubicBezTo>
                <a:cubicBezTo>
                  <a:pt x="6953" y="2049970"/>
                  <a:pt x="-20183" y="2051099"/>
                  <a:pt x="0" y="1792575"/>
                </a:cubicBezTo>
                <a:cubicBezTo>
                  <a:pt x="20183" y="1534052"/>
                  <a:pt x="3813" y="1330199"/>
                  <a:pt x="0" y="1003320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54950708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376257-6621-226E-ECFA-991099F348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13852" y="4409391"/>
            <a:ext cx="2533204" cy="25728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DF1F4E-A7A8-A14B-524B-F66B4E9F8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372" y="467945"/>
            <a:ext cx="4380613" cy="57019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33FFDB-6FDC-1C9A-E1CE-B03D589FD04C}"/>
              </a:ext>
            </a:extLst>
          </p:cNvPr>
          <p:cNvSpPr txBox="1"/>
          <p:nvPr/>
        </p:nvSpPr>
        <p:spPr>
          <a:xfrm>
            <a:off x="1116418" y="5592725"/>
            <a:ext cx="25092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</a:rPr>
              <a:t>Thầy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cô</a:t>
            </a:r>
            <a:r>
              <a:rPr lang="en-US" dirty="0">
                <a:solidFill>
                  <a:srgbClr val="FF0000"/>
                </a:solidFill>
              </a:rPr>
              <a:t> in </a:t>
            </a:r>
            <a:r>
              <a:rPr lang="en-US" dirty="0" err="1">
                <a:solidFill>
                  <a:srgbClr val="FF0000"/>
                </a:solidFill>
              </a:rPr>
              <a:t>phiếu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đính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kèm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viết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5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DB146"/>
      </a:accent1>
      <a:accent2>
        <a:srgbClr val="DEB313"/>
      </a:accent2>
      <a:accent3>
        <a:srgbClr val="CB634F"/>
      </a:accent3>
      <a:accent4>
        <a:srgbClr val="ADB146"/>
      </a:accent4>
      <a:accent5>
        <a:srgbClr val="DEB313"/>
      </a:accent5>
      <a:accent6>
        <a:srgbClr val="CB634F"/>
      </a:accent6>
      <a:hlink>
        <a:srgbClr val="0563C1"/>
      </a:hlink>
      <a:folHlink>
        <a:srgbClr val="954F72"/>
      </a:folHlink>
    </a:clrScheme>
    <a:fontScheme name="自定义 4">
      <a:majorFont>
        <a:latin typeface="等线 Light"/>
        <a:ea typeface="方正有猫在_GBK"/>
        <a:cs typeface=""/>
      </a:majorFont>
      <a:minorFont>
        <a:latin typeface="等线"/>
        <a:ea typeface="汉仪全唐诗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.potx" id="{686BFE9D-0620-4036-A638-EF6EF9C97193}" vid="{3A6DB355-AB88-4F00-A581-7F597D416C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89</TotalTime>
  <Words>270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#9Slide02 Noi dung dai</vt:lpstr>
      <vt:lpstr>#9Slide02 Tieu de dai</vt:lpstr>
      <vt:lpstr>Arial</vt:lpstr>
      <vt:lpstr>Calibri</vt:lpstr>
      <vt:lpstr>等线</vt:lpstr>
      <vt:lpstr>SVN-Shintia Script</vt:lpstr>
      <vt:lpstr>Times New Roman</vt:lpstr>
      <vt:lpstr>Wingdings</vt:lpstr>
      <vt:lpstr>华康少女文字W5</vt:lpstr>
      <vt:lpstr>汉仪全唐诗简</vt:lpstr>
      <vt:lpstr>1_Office Theme</vt:lpstr>
      <vt:lpstr>1_PPT定制1801380800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Admin</cp:lastModifiedBy>
  <cp:revision>24</cp:revision>
  <dcterms:created xsi:type="dcterms:W3CDTF">2023-06-26T13:14:08Z</dcterms:created>
  <dcterms:modified xsi:type="dcterms:W3CDTF">2025-02-22T02:07:20Z</dcterms:modified>
  <cp:category>9Slide.vn</cp:category>
</cp:coreProperties>
</file>