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277" r:id="rId4"/>
    <p:sldId id="285" r:id="rId5"/>
    <p:sldId id="261" r:id="rId6"/>
    <p:sldId id="284" r:id="rId7"/>
    <p:sldId id="260" r:id="rId8"/>
    <p:sldId id="286" r:id="rId9"/>
    <p:sldId id="287" r:id="rId10"/>
    <p:sldId id="288" r:id="rId11"/>
    <p:sldId id="289"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76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2</a:t>
            </a:fld>
            <a:endParaRPr lang="en-US"/>
          </a:p>
        </p:txBody>
      </p:sp>
    </p:spTree>
    <p:extLst>
      <p:ext uri="{BB962C8B-B14F-4D97-AF65-F5344CB8AC3E}">
        <p14:creationId xmlns:p14="http://schemas.microsoft.com/office/powerpoint/2010/main" val="327477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14982" y="48335"/>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sp>
        <p:nvSpPr>
          <p:cNvPr id="13" name="Rectangle 6"/>
          <p:cNvSpPr>
            <a:spLocks noChangeArrowheads="1"/>
          </p:cNvSpPr>
          <p:nvPr/>
        </p:nvSpPr>
        <p:spPr bwMode="auto">
          <a:xfrm>
            <a:off x="1209848" y="48335"/>
            <a:ext cx="9802268" cy="16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defRPr/>
            </a:pPr>
            <a:r>
              <a:rPr lang="en-US" sz="2793" b="1" dirty="0" err="1">
                <a:solidFill>
                  <a:prstClr val="black"/>
                </a:solidFill>
                <a:latin typeface="Times New Roman" pitchFamily="18" charset="0"/>
                <a:cs typeface="Times New Roman" pitchFamily="18" charset="0"/>
                <a:sym typeface="Arial"/>
              </a:rPr>
              <a:t>TRƯỜNG</a:t>
            </a:r>
            <a:r>
              <a:rPr lang="en-US" sz="2793" b="1" dirty="0">
                <a:solidFill>
                  <a:prstClr val="black"/>
                </a:solidFill>
                <a:latin typeface="Times New Roman" pitchFamily="18" charset="0"/>
                <a:cs typeface="Times New Roman" pitchFamily="18" charset="0"/>
                <a:sym typeface="Arial"/>
              </a:rPr>
              <a:t> </a:t>
            </a:r>
            <a:r>
              <a:rPr lang="en-US" sz="2793" b="1" dirty="0" err="1">
                <a:solidFill>
                  <a:prstClr val="black"/>
                </a:solidFill>
                <a:latin typeface="Times New Roman" pitchFamily="18" charset="0"/>
                <a:cs typeface="Times New Roman" pitchFamily="18" charset="0"/>
                <a:sym typeface="Arial"/>
              </a:rPr>
              <a:t>TIỂU</a:t>
            </a:r>
            <a:r>
              <a:rPr lang="en-US" sz="2793" b="1" dirty="0">
                <a:solidFill>
                  <a:prstClr val="black"/>
                </a:solidFill>
                <a:latin typeface="Times New Roman" pitchFamily="18" charset="0"/>
                <a:cs typeface="Times New Roman" pitchFamily="18" charset="0"/>
                <a:sym typeface="Arial"/>
              </a:rPr>
              <a:t> </a:t>
            </a:r>
            <a:r>
              <a:rPr lang="en-US" sz="2793" b="1" dirty="0" err="1">
                <a:solidFill>
                  <a:prstClr val="black"/>
                </a:solidFill>
                <a:latin typeface="Times New Roman" pitchFamily="18" charset="0"/>
                <a:cs typeface="Times New Roman" pitchFamily="18" charset="0"/>
                <a:sym typeface="Arial"/>
              </a:rPr>
              <a:t>HỌC</a:t>
            </a:r>
            <a:r>
              <a:rPr lang="en-US" sz="2793" b="1" dirty="0">
                <a:solidFill>
                  <a:prstClr val="black"/>
                </a:solidFill>
                <a:latin typeface="Times New Roman" pitchFamily="18" charset="0"/>
                <a:cs typeface="Times New Roman" pitchFamily="18" charset="0"/>
                <a:sym typeface="Arial"/>
              </a:rPr>
              <a:t> </a:t>
            </a:r>
            <a:r>
              <a:rPr lang="en-US" sz="2793" b="1" dirty="0" err="1">
                <a:solidFill>
                  <a:prstClr val="black"/>
                </a:solidFill>
                <a:latin typeface="Times New Roman" pitchFamily="18" charset="0"/>
                <a:cs typeface="Times New Roman" pitchFamily="18" charset="0"/>
                <a:sym typeface="Arial"/>
              </a:rPr>
              <a:t>QUANG</a:t>
            </a:r>
            <a:r>
              <a:rPr lang="en-US" sz="2793" b="1" dirty="0">
                <a:solidFill>
                  <a:prstClr val="black"/>
                </a:solidFill>
                <a:latin typeface="Times New Roman" pitchFamily="18" charset="0"/>
                <a:cs typeface="Times New Roman" pitchFamily="18" charset="0"/>
                <a:sym typeface="Arial"/>
              </a:rPr>
              <a:t> </a:t>
            </a:r>
            <a:r>
              <a:rPr lang="en-US" sz="2793" b="1" dirty="0" err="1">
                <a:solidFill>
                  <a:prstClr val="black"/>
                </a:solidFill>
                <a:latin typeface="Times New Roman" pitchFamily="18" charset="0"/>
                <a:cs typeface="Times New Roman" pitchFamily="18" charset="0"/>
                <a:sym typeface="Arial"/>
              </a:rPr>
              <a:t>TRUNG</a:t>
            </a:r>
            <a:endParaRPr lang="en-US" sz="2793" b="1" dirty="0">
              <a:solidFill>
                <a:prstClr val="black"/>
              </a:solidFill>
              <a:latin typeface="Times New Roman" pitchFamily="18" charset="0"/>
              <a:cs typeface="Times New Roman" pitchFamily="18" charset="0"/>
              <a:sym typeface="Arial"/>
            </a:endParaRPr>
          </a:p>
          <a:p>
            <a:pPr algn="ctr" defTabSz="912114">
              <a:defRPr/>
            </a:pPr>
            <a:r>
              <a:rPr lang="en-US" sz="2394" b="1" dirty="0" err="1">
                <a:solidFill>
                  <a:prstClr val="black"/>
                </a:solidFill>
                <a:latin typeface="Times New Roman" pitchFamily="18" charset="0"/>
                <a:cs typeface="Times New Roman" pitchFamily="18" charset="0"/>
                <a:sym typeface="Arial"/>
              </a:rPr>
              <a:t>Sách</a:t>
            </a: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kết</a:t>
            </a: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nối</a:t>
            </a:r>
            <a:r>
              <a:rPr lang="en-US" sz="2394" b="1" dirty="0">
                <a:solidFill>
                  <a:prstClr val="black"/>
                </a:solidFill>
                <a:latin typeface="Times New Roman" pitchFamily="18" charset="0"/>
                <a:cs typeface="Times New Roman" pitchFamily="18" charset="0"/>
                <a:sym typeface="Arial"/>
              </a:rPr>
              <a:t> tri </a:t>
            </a:r>
            <a:r>
              <a:rPr lang="en-US" sz="2394" b="1" dirty="0" err="1">
                <a:solidFill>
                  <a:prstClr val="black"/>
                </a:solidFill>
                <a:latin typeface="Times New Roman" pitchFamily="18" charset="0"/>
                <a:cs typeface="Times New Roman" pitchFamily="18" charset="0"/>
                <a:sym typeface="Arial"/>
              </a:rPr>
              <a:t>thức</a:t>
            </a: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với</a:t>
            </a: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cuộc</a:t>
            </a: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sống</a:t>
            </a:r>
            <a:r>
              <a:rPr lang="en-US" sz="2394" b="1" dirty="0">
                <a:solidFill>
                  <a:prstClr val="black"/>
                </a:solidFill>
                <a:latin typeface="Times New Roman" pitchFamily="18" charset="0"/>
                <a:cs typeface="Times New Roman" pitchFamily="18" charset="0"/>
                <a:sym typeface="Arial"/>
              </a:rPr>
              <a:t> – </a:t>
            </a:r>
            <a:r>
              <a:rPr lang="en-US" sz="2394" b="1" dirty="0" err="1">
                <a:solidFill>
                  <a:prstClr val="black"/>
                </a:solidFill>
                <a:latin typeface="Times New Roman" pitchFamily="18" charset="0"/>
                <a:cs typeface="Times New Roman" pitchFamily="18" charset="0"/>
                <a:sym typeface="Arial"/>
              </a:rPr>
              <a:t>Lớp</a:t>
            </a:r>
            <a:r>
              <a:rPr lang="en-US" sz="2394" b="1" dirty="0">
                <a:solidFill>
                  <a:prstClr val="black"/>
                </a:solidFill>
                <a:latin typeface="Times New Roman" pitchFamily="18" charset="0"/>
                <a:cs typeface="Times New Roman" pitchFamily="18" charset="0"/>
                <a:sym typeface="Arial"/>
              </a:rPr>
              <a:t> 4</a:t>
            </a:r>
          </a:p>
          <a:p>
            <a:pPr algn="ctr" defTabSz="912114">
              <a:defRPr/>
            </a:pP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Năm</a:t>
            </a:r>
            <a:r>
              <a:rPr lang="en-US" sz="2394" b="1" dirty="0">
                <a:solidFill>
                  <a:prstClr val="black"/>
                </a:solidFill>
                <a:latin typeface="Times New Roman" pitchFamily="18" charset="0"/>
                <a:cs typeface="Times New Roman" pitchFamily="18" charset="0"/>
                <a:sym typeface="Arial"/>
              </a:rPr>
              <a:t> </a:t>
            </a:r>
            <a:r>
              <a:rPr lang="en-US" sz="2394" b="1" dirty="0" err="1">
                <a:solidFill>
                  <a:prstClr val="black"/>
                </a:solidFill>
                <a:latin typeface="Times New Roman" pitchFamily="18" charset="0"/>
                <a:cs typeface="Times New Roman" pitchFamily="18" charset="0"/>
                <a:sym typeface="Arial"/>
              </a:rPr>
              <a:t>học</a:t>
            </a:r>
            <a:r>
              <a:rPr lang="en-US" sz="2394" b="1" dirty="0">
                <a:solidFill>
                  <a:prstClr val="black"/>
                </a:solidFill>
                <a:latin typeface="Times New Roman" pitchFamily="18" charset="0"/>
                <a:cs typeface="Times New Roman" pitchFamily="18" charset="0"/>
                <a:sym typeface="Arial"/>
              </a:rPr>
              <a:t> 2024-2025</a:t>
            </a:r>
          </a:p>
          <a:p>
            <a:pPr algn="ctr" defTabSz="912114">
              <a:defRPr/>
            </a:pPr>
            <a:r>
              <a:rPr lang="en-US" sz="2394" b="1" dirty="0">
                <a:solidFill>
                  <a:prstClr val="black"/>
                </a:solidFill>
                <a:latin typeface="Times New Roman" pitchFamily="18" charset="0"/>
                <a:cs typeface="Times New Roman" pitchFamily="18" charset="0"/>
                <a:sym typeface="Wingdings" panose="05000000000000000000" pitchFamily="2" charset="2"/>
              </a:rPr>
              <a:t></a:t>
            </a:r>
            <a:endParaRPr lang="en-US" sz="2394" dirty="0">
              <a:solidFill>
                <a:prstClr val="black"/>
              </a:solidFill>
              <a:latin typeface="Times New Roman" pitchFamily="18" charset="0"/>
              <a:cs typeface="Times New Roman" pitchFamily="18" charset="0"/>
              <a:sym typeface="Arial"/>
            </a:endParaRPr>
          </a:p>
        </p:txBody>
      </p:sp>
      <p:sp>
        <p:nvSpPr>
          <p:cNvPr id="15" name="Rectangle 6"/>
          <p:cNvSpPr>
            <a:spLocks noChangeArrowheads="1"/>
          </p:cNvSpPr>
          <p:nvPr/>
        </p:nvSpPr>
        <p:spPr bwMode="auto">
          <a:xfrm>
            <a:off x="726266" y="2210440"/>
            <a:ext cx="10688714" cy="119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defRPr/>
            </a:pPr>
            <a:r>
              <a:rPr lang="en-US" sz="3591" b="1" dirty="0" err="1">
                <a:solidFill>
                  <a:srgbClr val="FF0000"/>
                </a:solidFill>
                <a:latin typeface="Times New Roman" pitchFamily="18" charset="0"/>
                <a:cs typeface="Times New Roman" pitchFamily="18" charset="0"/>
                <a:sym typeface="Arial"/>
              </a:rPr>
              <a:t>MÔN</a:t>
            </a:r>
            <a:r>
              <a:rPr lang="en-US" sz="3591" b="1" dirty="0">
                <a:solidFill>
                  <a:srgbClr val="FF0000"/>
                </a:solidFill>
                <a:latin typeface="Times New Roman" pitchFamily="18" charset="0"/>
                <a:cs typeface="Times New Roman" pitchFamily="18" charset="0"/>
                <a:sym typeface="Arial"/>
              </a:rPr>
              <a:t>: </a:t>
            </a:r>
            <a:r>
              <a:rPr lang="en-US" sz="3591" b="1" dirty="0" err="1">
                <a:solidFill>
                  <a:srgbClr val="FF0000"/>
                </a:solidFill>
                <a:latin typeface="Times New Roman" pitchFamily="18" charset="0"/>
                <a:cs typeface="Times New Roman" pitchFamily="18" charset="0"/>
                <a:sym typeface="Arial"/>
              </a:rPr>
              <a:t>TIẾNG</a:t>
            </a:r>
            <a:r>
              <a:rPr lang="en-US" sz="3591" b="1" dirty="0">
                <a:solidFill>
                  <a:srgbClr val="FF0000"/>
                </a:solidFill>
                <a:latin typeface="Times New Roman" pitchFamily="18" charset="0"/>
                <a:cs typeface="Times New Roman" pitchFamily="18" charset="0"/>
              </a:rPr>
              <a:t> </a:t>
            </a:r>
            <a:r>
              <a:rPr lang="en-US" sz="3591" b="1" dirty="0" err="1">
                <a:solidFill>
                  <a:srgbClr val="FF0000"/>
                </a:solidFill>
                <a:latin typeface="Times New Roman" pitchFamily="18" charset="0"/>
                <a:cs typeface="Times New Roman" pitchFamily="18" charset="0"/>
              </a:rPr>
              <a:t>VIỆT</a:t>
            </a:r>
            <a:endParaRPr lang="en-US" sz="3591" b="1" dirty="0">
              <a:solidFill>
                <a:srgbClr val="FF0000"/>
              </a:solidFill>
              <a:latin typeface="Times New Roman" pitchFamily="18" charset="0"/>
              <a:cs typeface="Times New Roman" pitchFamily="18" charset="0"/>
            </a:endParaRPr>
          </a:p>
          <a:p>
            <a:pPr algn="ctr" defTabSz="912114">
              <a:defRPr/>
            </a:pPr>
            <a:r>
              <a:rPr lang="en-US" sz="3591" b="1" dirty="0" err="1">
                <a:solidFill>
                  <a:srgbClr val="FF0000"/>
                </a:solidFill>
                <a:latin typeface="Times New Roman" pitchFamily="18" charset="0"/>
                <a:cs typeface="Times New Roman" pitchFamily="18" charset="0"/>
              </a:rPr>
              <a:t>Luyện</a:t>
            </a:r>
            <a:r>
              <a:rPr lang="en-US" sz="3591" b="1" dirty="0">
                <a:solidFill>
                  <a:srgbClr val="FF0000"/>
                </a:solidFill>
                <a:latin typeface="Times New Roman" pitchFamily="18" charset="0"/>
                <a:cs typeface="Times New Roman" pitchFamily="18" charset="0"/>
              </a:rPr>
              <a:t> </a:t>
            </a:r>
            <a:r>
              <a:rPr lang="en-US" sz="3591" b="1" dirty="0" err="1">
                <a:solidFill>
                  <a:srgbClr val="FF0000"/>
                </a:solidFill>
                <a:latin typeface="Times New Roman" pitchFamily="18" charset="0"/>
                <a:cs typeface="Times New Roman" pitchFamily="18" charset="0"/>
              </a:rPr>
              <a:t>từ</a:t>
            </a:r>
            <a:r>
              <a:rPr lang="en-US" sz="3591" b="1" dirty="0">
                <a:solidFill>
                  <a:srgbClr val="FF0000"/>
                </a:solidFill>
                <a:latin typeface="Times New Roman" pitchFamily="18" charset="0"/>
                <a:cs typeface="Times New Roman" pitchFamily="18" charset="0"/>
              </a:rPr>
              <a:t> </a:t>
            </a:r>
            <a:r>
              <a:rPr lang="en-US" sz="3591" b="1" dirty="0" err="1">
                <a:solidFill>
                  <a:srgbClr val="FF0000"/>
                </a:solidFill>
                <a:latin typeface="Times New Roman" pitchFamily="18" charset="0"/>
                <a:cs typeface="Times New Roman" pitchFamily="18" charset="0"/>
              </a:rPr>
              <a:t>và</a:t>
            </a:r>
            <a:r>
              <a:rPr lang="en-US" sz="3591" b="1" dirty="0">
                <a:solidFill>
                  <a:srgbClr val="FF0000"/>
                </a:solidFill>
                <a:latin typeface="Times New Roman" pitchFamily="18" charset="0"/>
                <a:cs typeface="Times New Roman" pitchFamily="18" charset="0"/>
              </a:rPr>
              <a:t> </a:t>
            </a:r>
            <a:r>
              <a:rPr lang="en-US" sz="3591" b="1" dirty="0" smtClean="0">
                <a:solidFill>
                  <a:srgbClr val="FF0000"/>
                </a:solidFill>
                <a:latin typeface="Times New Roman" pitchFamily="18" charset="0"/>
                <a:cs typeface="Times New Roman" pitchFamily="18" charset="0"/>
              </a:rPr>
              <a:t>c</a:t>
            </a:r>
            <a:r>
              <a:rPr lang="vi-VN" sz="3591" b="1" dirty="0" smtClean="0">
                <a:solidFill>
                  <a:srgbClr val="FF0000"/>
                </a:solidFill>
                <a:latin typeface="Times New Roman" pitchFamily="18" charset="0"/>
                <a:cs typeface="Times New Roman" pitchFamily="18" charset="0"/>
              </a:rPr>
              <a:t>âu: Trạng ngữ</a:t>
            </a:r>
            <a:endParaRPr lang="en-US" sz="3591" b="1" dirty="0">
              <a:solidFill>
                <a:srgbClr val="FF0000"/>
              </a:solidFill>
              <a:latin typeface="Times New Roman" pitchFamily="18" charset="0"/>
              <a:cs typeface="Times New Roman" pitchFamily="18" charset="0"/>
            </a:endParaRPr>
          </a:p>
        </p:txBody>
      </p:sp>
      <p:sp>
        <p:nvSpPr>
          <p:cNvPr id="16" name="Rectangle 5"/>
          <p:cNvSpPr>
            <a:spLocks noChangeArrowheads="1"/>
          </p:cNvSpPr>
          <p:nvPr/>
        </p:nvSpPr>
        <p:spPr bwMode="auto">
          <a:xfrm>
            <a:off x="4635918" y="4852861"/>
            <a:ext cx="5472827" cy="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defRPr/>
            </a:pPr>
            <a:r>
              <a:rPr lang="en-US" sz="3192" b="1" i="1" dirty="0">
                <a:solidFill>
                  <a:srgbClr val="3333CC"/>
                </a:solidFill>
                <a:latin typeface="Times New Roman" pitchFamily="18" charset="0"/>
                <a:cs typeface="Arial"/>
                <a:sym typeface="Arial"/>
              </a:rPr>
              <a:t>Giáo viên: </a:t>
            </a:r>
            <a:r>
              <a:rPr lang="en-US" sz="3192" b="1" i="1" dirty="0" err="1">
                <a:solidFill>
                  <a:srgbClr val="3333CC"/>
                </a:solidFill>
                <a:latin typeface="Times New Roman" pitchFamily="18" charset="0"/>
              </a:rPr>
              <a:t>Lê</a:t>
            </a:r>
            <a:r>
              <a:rPr lang="en-US" sz="3192" b="1" i="1" dirty="0">
                <a:solidFill>
                  <a:srgbClr val="3333CC"/>
                </a:solidFill>
                <a:latin typeface="Times New Roman" pitchFamily="18" charset="0"/>
              </a:rPr>
              <a:t> </a:t>
            </a:r>
            <a:r>
              <a:rPr lang="en-US" sz="3192" b="1" i="1" dirty="0" err="1">
                <a:solidFill>
                  <a:srgbClr val="3333CC"/>
                </a:solidFill>
                <a:latin typeface="Times New Roman" pitchFamily="18" charset="0"/>
              </a:rPr>
              <a:t>Thị</a:t>
            </a:r>
            <a:r>
              <a:rPr lang="en-US" sz="3192" b="1" i="1" dirty="0">
                <a:solidFill>
                  <a:srgbClr val="3333CC"/>
                </a:solidFill>
                <a:latin typeface="Times New Roman" pitchFamily="18" charset="0"/>
              </a:rPr>
              <a:t> </a:t>
            </a:r>
            <a:r>
              <a:rPr lang="en-US" sz="3192" b="1" i="1" dirty="0" err="1">
                <a:solidFill>
                  <a:srgbClr val="3333CC"/>
                </a:solidFill>
                <a:latin typeface="Times New Roman" pitchFamily="18" charset="0"/>
              </a:rPr>
              <a:t>Hường</a:t>
            </a:r>
            <a:endParaRPr lang="en-US" sz="3192" b="1" i="1" dirty="0">
              <a:solidFill>
                <a:srgbClr val="3333CC"/>
              </a:solidFill>
              <a:latin typeface="Times New Roman" pitchFamily="18" charset="0"/>
              <a:cs typeface="Arial"/>
              <a:sym typeface="Arial"/>
            </a:endParaRPr>
          </a:p>
        </p:txBody>
      </p:sp>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586</Words>
  <Application>Microsoft Office PowerPoint</Application>
  <PresentationFormat>Widescreen</PresentationFormat>
  <Paragraphs>68</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vt:lpstr>
      <vt:lpstr>等线</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2023-12-08T09:56:58Z</dcterms:created>
  <dcterms:modified xsi:type="dcterms:W3CDTF">2025-02-22T02:09:37Z</dcterms:modified>
</cp:coreProperties>
</file>