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8" r:id="rId2"/>
    <p:sldId id="258" r:id="rId3"/>
    <p:sldId id="259" r:id="rId4"/>
    <p:sldId id="260" r:id="rId5"/>
    <p:sldId id="261" r:id="rId6"/>
    <p:sldId id="262" r:id="rId7"/>
    <p:sldId id="263" r:id="rId8"/>
    <p:sldId id="277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B138D-88B8-4401-AED1-909872DD407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F5F00-BE4D-47B7-AAE4-695CBA229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0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049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98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214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810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933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30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1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81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02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4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25722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3091952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0562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7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00655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7711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287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6191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0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2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3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7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4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7D9EB-14A1-4757-90A4-906DD9BAC18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940DC-CE20-480F-9A62-0EF959B4C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9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9" r:id="rId17"/>
    <p:sldLayoutId id="214748367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8915" y="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505835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95815" y="260667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960000">
            <a:off x="181807" y="181327"/>
            <a:ext cx="1133475" cy="11341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8256" y="986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vi-VN" b="1" u="sng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867" y="3137683"/>
            <a:ext cx="66710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 </a:t>
            </a:r>
            <a:endParaRPr lang="en-US" sz="3200" b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Tiếng chổi tre ( tiết 1)</a:t>
            </a:r>
            <a:endParaRPr 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546" y="506198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Nhã</a:t>
            </a:r>
          </a:p>
          <a:p>
            <a:pPr algn="ctr"/>
            <a:r>
              <a:rPr lang="vi-VN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2B</a:t>
            </a:r>
            <a:endParaRPr lang="en-US" sz="2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8751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616076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1616076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SzPts val="1100"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2508411" y="350105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2604770" y="290831"/>
            <a:ext cx="7409180" cy="10826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57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1524000" y="2978786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6309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1600836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SzPts val="1100"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8682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2634775" y="244475"/>
            <a:ext cx="7064693" cy="61544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71961" y="415174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4250288" y="54622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377899" y="64291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8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822277" y="604521"/>
            <a:ext cx="8941702" cy="5262245"/>
            <a:chOff x="1328" y="2057"/>
            <a:chExt cx="15615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324" cy="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 Phú</a:t>
              </a:r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454" y="2327"/>
              <a:ext cx="5313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cơn dông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 tắt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đứng trông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lặng ngắt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</a:t>
              </a:r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đồng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1981" y="2057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6100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2235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8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/>
          <p:cNvSpPr txBox="1"/>
          <p:nvPr/>
        </p:nvSpPr>
        <p:spPr>
          <a:xfrm>
            <a:off x="491464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rác</a:t>
            </a:r>
          </a:p>
        </p:txBody>
      </p:sp>
      <p:sp>
        <p:nvSpPr>
          <p:cNvPr id="89" name="Google Shape;1686;p48"/>
          <p:cNvSpPr txBox="1"/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ngắt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54736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6111240" y="4074161"/>
            <a:ext cx="358140" cy="171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5497195" y="4996816"/>
            <a:ext cx="20447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/>
          <p:cNvGrpSpPr/>
          <p:nvPr/>
        </p:nvGrpSpPr>
        <p:grpSpPr>
          <a:xfrm>
            <a:off x="2300406" y="829179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57200" y="6299200"/>
            <a:ext cx="406400" cy="40640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6405880" y="318516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895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2235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8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2300406" y="381504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2396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942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942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7381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461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57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646931" y="1772921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đườngTrầnPhú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hàng 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749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17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98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756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527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2343870" y="1982111"/>
            <a:ext cx="6190419" cy="323841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3570236" y="2559084"/>
            <a:ext cx="4080777" cy="18865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7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2512712" y="5686446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2428041" y="556454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2524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57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517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7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2512712" y="5686446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1956236" y="613604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2372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7329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57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066416" y="3074036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024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1" y="3165559"/>
            <a:ext cx="5332043" cy="6155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>
              <a:defRPr/>
            </a:pPr>
            <a:r>
              <a:rPr lang="en-US" sz="4000" b="1" kern="1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40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14798" y="3429001"/>
            <a:ext cx="2263295" cy="3827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237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6598F89-C34D-4989-A1B0-180725C57F6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13 - Tiếng chổi tre (tiết 1)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361761-5FB4-4B84-9A7D-3E216E6DC790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  <p:tag name="GENSWF_SLIDE_UID" val="{EC30D400-47AD-4654-AF03-2DC9CE4749DF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  <p:tag name="GENSWF_SLIDE_UID" val="{905687FF-7ABF-4F06-A5ED-E8AEDD6B5F01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  <p:tag name="GENSWF_SLIDE_UID" val="{9915A7CF-8332-4524-8455-5C38B9B0A87B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  <p:tag name="GENSWF_SLIDE_UID" val="{736AA1DD-3A60-4D3C-86F0-19939F420620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  <p:tag name="GENSWF_SLIDE_UID" val="{7896C9D0-CD9E-4311-9491-3D221E7D6803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  <p:tag name="GENSWF_SLIDE_UID" val="{619000FA-5C67-441A-BB44-37C172DDAF55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D67E99-22EE-4242-95D9-30AAE26AE52D}:2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268</Words>
  <Application>Microsoft Office PowerPoint</Application>
  <PresentationFormat>Widescreen</PresentationFormat>
  <Paragraphs>73</Paragraphs>
  <Slides>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宋体</vt:lpstr>
      <vt:lpstr>Arial</vt:lpstr>
      <vt:lpstr>Calibri</vt:lpstr>
      <vt:lpstr>Calibri Light</vt:lpstr>
      <vt:lpstr>Just Another Hand</vt:lpstr>
      <vt:lpstr>Montserrat</vt:lpstr>
      <vt:lpstr>Montserrat Medium</vt:lpstr>
      <vt:lpstr>Nunito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13 - Tiếng chổi tre (tiết 1)</dc:title>
  <dc:creator>STD_NHA</dc:creator>
  <cp:lastModifiedBy>STD_NHA</cp:lastModifiedBy>
  <cp:revision>4</cp:revision>
  <dcterms:created xsi:type="dcterms:W3CDTF">2025-02-28T14:49:23Z</dcterms:created>
  <dcterms:modified xsi:type="dcterms:W3CDTF">2025-02-28T14:51:39Z</dcterms:modified>
</cp:coreProperties>
</file>