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2" r:id="rId2"/>
    <p:sldId id="258" r:id="rId3"/>
    <p:sldId id="259" r:id="rId4"/>
    <p:sldId id="260" r:id="rId5"/>
    <p:sldId id="261" r:id="rId6"/>
    <p:sldId id="262" r:id="rId7"/>
    <p:sldId id="263" r:id="rId8"/>
    <p:sldId id="277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B138D-88B8-4401-AED1-909872DD407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F5F00-BE4D-47B7-AAE4-695CBA229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0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F5F00-BE4D-47B7-AAE4-695CBA229C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8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F5F00-BE4D-47B7-AAE4-695CBA229C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988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21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381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933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30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D9EB-14A1-4757-90A4-906DD9BAC18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40DC-CE20-480F-9A62-0EF959B4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D9EB-14A1-4757-90A4-906DD9BAC18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40DC-CE20-480F-9A62-0EF959B4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8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D9EB-14A1-4757-90A4-906DD9BAC18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40DC-CE20-480F-9A62-0EF959B4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02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4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125722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3091952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0562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7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800655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7711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2875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D9EB-14A1-4757-90A4-906DD9BAC18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40DC-CE20-480F-9A62-0EF959B4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0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D9EB-14A1-4757-90A4-906DD9BAC18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40DC-CE20-480F-9A62-0EF959B4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4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D9EB-14A1-4757-90A4-906DD9BAC18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40DC-CE20-480F-9A62-0EF959B4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2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D9EB-14A1-4757-90A4-906DD9BAC18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40DC-CE20-480F-9A62-0EF959B4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D9EB-14A1-4757-90A4-906DD9BAC18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40DC-CE20-480F-9A62-0EF959B4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3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D9EB-14A1-4757-90A4-906DD9BAC18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40DC-CE20-480F-9A62-0EF959B4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9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D9EB-14A1-4757-90A4-906DD9BAC18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40DC-CE20-480F-9A62-0EF959B4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7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D9EB-14A1-4757-90A4-906DD9BAC18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40DC-CE20-480F-9A62-0EF959B4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4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7D9EB-14A1-4757-90A4-906DD9BAC18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940DC-CE20-480F-9A62-0EF959B4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9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media1.m4a"/><Relationship Id="rId7" Type="http://schemas.openxmlformats.org/officeDocument/2006/relationships/image" Target="../media/image7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8.png"/><Relationship Id="rId2" Type="http://schemas.microsoft.com/office/2007/relationships/media" Target="../media/media6.m4a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9566564" y="4490605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76075" y="4677658"/>
            <a:ext cx="2058354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715" y="6213629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61" y="6243206"/>
            <a:ext cx="967849" cy="614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651" y="5651998"/>
            <a:ext cx="1429237" cy="14292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2" y="6172448"/>
            <a:ext cx="1048683" cy="8127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6058" y="3093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6059" y="231098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Việt: </a:t>
            </a:r>
          </a:p>
          <a:p>
            <a:pPr algn="ctr"/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13: Tiếng chổi tre ( tiết 1)</a:t>
            </a:r>
            <a:endParaRPr lang="en-US" sz="32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1367" y="56661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Hương</a:t>
            </a:r>
            <a:endParaRPr lang="vi-VN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vi-VN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</a:p>
        </p:txBody>
      </p:sp>
    </p:spTree>
    <p:extLst>
      <p:ext uri="{BB962C8B-B14F-4D97-AF65-F5344CB8AC3E}">
        <p14:creationId xmlns:p14="http://schemas.microsoft.com/office/powerpoint/2010/main" val="180942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616076" y="92075"/>
            <a:ext cx="8514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Hai bức tranh miêu tả những thời điểm nào trong ngày?</a:t>
            </a:r>
          </a:p>
        </p:txBody>
      </p:sp>
      <p:sp>
        <p:nvSpPr>
          <p:cNvPr id="18" name="Google Shape;928;p37"/>
          <p:cNvSpPr txBox="1"/>
          <p:nvPr/>
        </p:nvSpPr>
        <p:spPr>
          <a:xfrm>
            <a:off x="1616076" y="1144270"/>
            <a:ext cx="8682355" cy="67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buSzPts val="1100"/>
            </a:pP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2. </a:t>
            </a: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Quang cảnh con đường trong hai bức tranh có gì khác nhau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?</a:t>
            </a:r>
            <a:endParaRPr sz="28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grpSp>
        <p:nvGrpSpPr>
          <p:cNvPr id="27" name="Google Shape;378;p32"/>
          <p:cNvGrpSpPr/>
          <p:nvPr/>
        </p:nvGrpSpPr>
        <p:grpSpPr>
          <a:xfrm>
            <a:off x="2508411" y="350105"/>
            <a:ext cx="7693187" cy="1266841"/>
            <a:chOff x="603225" y="2182575"/>
            <a:chExt cx="2577800" cy="424450"/>
          </a:xfrm>
        </p:grpSpPr>
        <p:sp>
          <p:nvSpPr>
            <p:cNvPr id="28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2604770" y="290831"/>
            <a:ext cx="7409180" cy="10826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7200" y="6299200"/>
            <a:ext cx="406400" cy="4064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>
            <a:fillRect/>
          </a:stretch>
        </p:blipFill>
        <p:spPr>
          <a:xfrm>
            <a:off x="1524000" y="2978786"/>
            <a:ext cx="4519930" cy="3635375"/>
          </a:xfrm>
          <a:prstGeom prst="round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>
            <a:fillRect/>
          </a:stretch>
        </p:blipFill>
        <p:spPr>
          <a:xfrm>
            <a:off x="6309360" y="2780030"/>
            <a:ext cx="4333240" cy="3834130"/>
          </a:xfrm>
          <a:prstGeom prst="roundRect">
            <a:avLst>
              <a:gd name="adj" fmla="val 12118"/>
            </a:avLst>
          </a:prstGeom>
        </p:spPr>
      </p:pic>
      <p:sp>
        <p:nvSpPr>
          <p:cNvPr id="4" name="Google Shape;928;p37"/>
          <p:cNvSpPr txBox="1"/>
          <p:nvPr/>
        </p:nvSpPr>
        <p:spPr>
          <a:xfrm>
            <a:off x="1600836" y="2062480"/>
            <a:ext cx="9041765" cy="67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buSzPts val="1100"/>
            </a:pP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3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. </a:t>
            </a: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Vì sao con đường trong bức tranh thứ hai lại trở nên sạch sẽ như vậy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?</a:t>
            </a:r>
            <a:endParaRPr sz="28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8682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6" grpId="1"/>
      <p:bldP spid="18" grpId="0"/>
      <p:bldP spid="18" grpId="1"/>
      <p:bldP spid="31" grpId="0" build="p"/>
      <p:bldP spid="31" grpId="1" build="p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2634775" y="244475"/>
            <a:ext cx="7064693" cy="61544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endParaRPr lang="en-US" alt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71961" y="415174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4250288" y="54622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7377899" y="642911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28320" y="6299200"/>
            <a:ext cx="406400" cy="406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22277" y="604521"/>
            <a:ext cx="8941702" cy="5262245"/>
            <a:chOff x="1328" y="2057"/>
            <a:chExt cx="15615" cy="8287"/>
          </a:xfrm>
        </p:grpSpPr>
        <p:sp>
          <p:nvSpPr>
            <p:cNvPr id="2" name="Text Box 1"/>
            <p:cNvSpPr txBox="1"/>
            <p:nvPr/>
          </p:nvSpPr>
          <p:spPr>
            <a:xfrm>
              <a:off x="1328" y="2341"/>
              <a:ext cx="5324" cy="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hè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ve ve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 ngủ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 lắng nghe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 đườngTrần Phú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Xao xác hàng me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hè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 rác...</a:t>
              </a: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6454" y="2327"/>
              <a:ext cx="5313" cy="7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đông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cơn dông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 tắt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 đứng trông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 đường lặng ngắt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lao công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sắt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đồng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lao công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đông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 rác...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11981" y="2057"/>
              <a:ext cx="4962" cy="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 em nghe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quét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hè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đông gió rét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 tối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 về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 sạch lề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 lối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nghe!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(Tố Hữu</a:t>
              </a:r>
              <a:r>
                <a:rPr lang="en-US" sz="2600"/>
                <a:t>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26100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873525" y="2499876"/>
            <a:ext cx="2966800" cy="77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xao xác</a:t>
            </a: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80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2235479" y="829179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8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/>
          <p:cNvSpPr txBox="1"/>
          <p:nvPr/>
        </p:nvSpPr>
        <p:spPr>
          <a:xfrm>
            <a:off x="4914649" y="340449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quét rác</a:t>
            </a:r>
          </a:p>
        </p:txBody>
      </p:sp>
      <p:sp>
        <p:nvSpPr>
          <p:cNvPr id="89" name="Google Shape;1686;p48"/>
          <p:cNvSpPr txBox="1"/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lặng ngắt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547360" y="318008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6111240" y="4074161"/>
            <a:ext cx="358140" cy="17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5497195" y="4996816"/>
            <a:ext cx="204470" cy="10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/>
          <p:cNvGrpSpPr/>
          <p:nvPr/>
        </p:nvGrpSpPr>
        <p:grpSpPr>
          <a:xfrm>
            <a:off x="2300406" y="829179"/>
            <a:ext cx="7693187" cy="1266841"/>
            <a:chOff x="603225" y="2182575"/>
            <a:chExt cx="2577800" cy="424450"/>
          </a:xfrm>
        </p:grpSpPr>
        <p:sp>
          <p:nvSpPr>
            <p:cNvPr id="10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4" name="Google Shape;386;p32"/>
          <p:cNvSpPr txBox="1"/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7200" y="6299200"/>
            <a:ext cx="406400" cy="406400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>
            <a:off x="6405880" y="318516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48957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1698" name="Google Shape;1698;p48"/>
          <p:cNvGrpSpPr/>
          <p:nvPr/>
        </p:nvGrpSpPr>
        <p:grpSpPr>
          <a:xfrm>
            <a:off x="10082849" y="761980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2235479" y="829179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8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" name="Google Shape;378;p32"/>
          <p:cNvGrpSpPr/>
          <p:nvPr/>
        </p:nvGrpSpPr>
        <p:grpSpPr>
          <a:xfrm>
            <a:off x="2300406" y="381504"/>
            <a:ext cx="7693187" cy="1266841"/>
            <a:chOff x="603225" y="2182575"/>
            <a:chExt cx="2577800" cy="424450"/>
          </a:xfrm>
        </p:grpSpPr>
        <p:sp>
          <p:nvSpPr>
            <p:cNvPr id="45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" name="Google Shape;386;p32"/>
          <p:cNvSpPr txBox="1"/>
          <p:nvPr/>
        </p:nvSpPr>
        <p:spPr>
          <a:xfrm>
            <a:off x="2396808" y="403346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KHÓ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2965" y="439956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942965" y="523732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81563" y="443318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461965" y="444547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7200" y="6299200"/>
            <a:ext cx="406400" cy="4064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646931" y="1772921"/>
            <a:ext cx="332128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Những đêm hè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Khi ve ve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Đã ngủ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Tôi lắng nghe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đườngTrầnPhú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Xao xác  hàng me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Đêm hè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Quét rác...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749415" y="481822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17938" y="567461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398340" y="568690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756088" y="397916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6527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2343870" y="1982111"/>
            <a:ext cx="6190419" cy="323841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3570236" y="2559084"/>
            <a:ext cx="4080777" cy="18865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xao xác: tiếng động nối tiếp nhau trong cảnh yên tĩnh.</a:t>
            </a: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7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2512712" y="5686446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/>
          <p:cNvGrpSpPr/>
          <p:nvPr/>
        </p:nvGrpSpPr>
        <p:grpSpPr>
          <a:xfrm>
            <a:off x="2428041" y="556454"/>
            <a:ext cx="6030450" cy="1266841"/>
            <a:chOff x="603225" y="2182575"/>
            <a:chExt cx="2577800" cy="424450"/>
          </a:xfrm>
        </p:grpSpPr>
        <p:sp>
          <p:nvSpPr>
            <p:cNvPr id="5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386;p32"/>
          <p:cNvSpPr txBox="1"/>
          <p:nvPr/>
        </p:nvSpPr>
        <p:spPr>
          <a:xfrm>
            <a:off x="2524443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7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3517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31"/>
          <p:cNvGrpSpPr/>
          <p:nvPr/>
        </p:nvGrpSpPr>
        <p:grpSpPr>
          <a:xfrm>
            <a:off x="10360083" y="5619247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2512712" y="5686446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/>
          <p:cNvGrpSpPr/>
          <p:nvPr/>
        </p:nvGrpSpPr>
        <p:grpSpPr>
          <a:xfrm>
            <a:off x="1956236" y="613604"/>
            <a:ext cx="6030450" cy="794827"/>
            <a:chOff x="603225" y="2182575"/>
            <a:chExt cx="2577800" cy="424450"/>
          </a:xfrm>
        </p:grpSpPr>
        <p:sp>
          <p:nvSpPr>
            <p:cNvPr id="5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386;p32"/>
          <p:cNvSpPr txBox="1"/>
          <p:nvPr/>
        </p:nvSpPr>
        <p:spPr>
          <a:xfrm>
            <a:off x="2372796" y="34360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/>
          <p:cNvSpPr/>
          <p:nvPr/>
        </p:nvSpPr>
        <p:spPr>
          <a:xfrm>
            <a:off x="7329766" y="13176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công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7200" y="6299200"/>
            <a:ext cx="406400" cy="406400"/>
          </a:xfrm>
          <a:prstGeom prst="rect">
            <a:avLst/>
          </a:prstGeom>
        </p:spPr>
      </p:pic>
      <p:pic>
        <p:nvPicPr>
          <p:cNvPr id="7" name="Picture 1028" descr="ANH DA CHINH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066416" y="3074036"/>
            <a:ext cx="4808855" cy="29343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8024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1" y="3165559"/>
            <a:ext cx="5332043" cy="6155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defRPr/>
            </a:pPr>
            <a:r>
              <a:rPr lang="en-US" sz="4000" b="1" kern="1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  <a:endParaRPr lang="en-US" sz="40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714798" y="3429001"/>
            <a:ext cx="2263295" cy="38279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9237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6598F89-C34D-4989-A1B0-180725C57F6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3 - Tiếng chổi tre (tiết 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  <p:tag name="GENSWF_SLIDE_UID" val="{EC30D400-47AD-4654-AF03-2DC9CE4749DF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  <p:tag name="GENSWF_SLIDE_UID" val="{905687FF-7ABF-4F06-A5ED-E8AEDD6B5F01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  <p:tag name="GENSWF_SLIDE_UID" val="{9915A7CF-8332-4524-8455-5C38B9B0A87B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  <p:tag name="GENSWF_SLIDE_UID" val="{736AA1DD-3A60-4D3C-86F0-19939F420620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  <p:tag name="GENSWF_SLIDE_UID" val="{7896C9D0-CD9E-4311-9491-3D221E7D6803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  <p:tag name="GENSWF_SLIDE_UID" val="{619000FA-5C67-441A-BB44-37C172DDAF55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D67E99-22EE-4242-95D9-30AAE26AE52D}:2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270</Words>
  <Application>Microsoft Office PowerPoint</Application>
  <PresentationFormat>Widescreen</PresentationFormat>
  <Paragraphs>74</Paragraphs>
  <Slides>8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Just Another Hand</vt:lpstr>
      <vt:lpstr>Montserrat</vt:lpstr>
      <vt:lpstr>Montserrat Medium</vt:lpstr>
      <vt:lpstr>Nunito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13 - Tiếng chổi tre (tiết 1)</dc:title>
  <dc:creator>STD_NHA</dc:creator>
  <cp:lastModifiedBy>STD_NHA</cp:lastModifiedBy>
  <cp:revision>12</cp:revision>
  <dcterms:created xsi:type="dcterms:W3CDTF">2025-02-28T14:49:23Z</dcterms:created>
  <dcterms:modified xsi:type="dcterms:W3CDTF">2025-02-28T15:17:26Z</dcterms:modified>
</cp:coreProperties>
</file>