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64" r:id="rId3"/>
    <p:sldId id="265" r:id="rId4"/>
    <p:sldId id="266" r:id="rId5"/>
    <p:sldId id="267" r:id="rId6"/>
    <p:sldId id="268" r:id="rId7"/>
    <p:sldId id="269" r:id="rId8"/>
    <p:sldId id="27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81FA7-CF9F-4637-A26D-437EFDB9DF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0F317-6BDC-4BDD-9E50-FF97E0D3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3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6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40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81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3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113828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84196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1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7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1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3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6037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50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439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0916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9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9B5C-AD58-437D-939A-69BEFC1F48B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F70E-C667-40FB-8806-809F397E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  <p:sldLayoutId id="2147483666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8915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</a:t>
            </a:r>
            <a:endParaRPr lang="en-US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Tiếng chổi tre ( tiết 2)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546" y="50619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8841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2932132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2817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780541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860" y="1537134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defTabSz="91313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2221" y="3355976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21" y="3355976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82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3162655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25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2735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5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2154185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276" y="2792096"/>
            <a:ext cx="7320915" cy="11334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10430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003426" y="4498341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con đường trong đoạn thơ thứ hai được miêu tả như thế nào?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497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967271" y="1997081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1095594" y="2217709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2330725" y="2191749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2121904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774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36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054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1937386" y="2763520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099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2726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2009550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2607659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157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101485" y="2872596"/>
            <a:ext cx="588769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5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8" y="3429001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673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F02430-70DA-479A-ADB8-85ECD44F7DF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 - Tiếng chổi tre (tiết 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361761-5FB4-4B84-9A7D-3E216E6DC790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4FB8D5-F2FE-40F7-811A-33DABAC841E1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5708B8-E03C-44EA-8607-2191D283E301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555BC-1B0D-4AE4-9975-F6A25519A270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165B52-B7FE-4084-9BBD-C63139DBA7B4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622CA8-6E05-41FD-9F4B-BA3C8DF05572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26F023-73F0-40B4-BA57-1412FAF4CEB6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9DEF71-5851-4673-8F2A-A4F8E00F4E49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216</Words>
  <Application>Microsoft Office PowerPoint</Application>
  <PresentationFormat>Widescreen</PresentationFormat>
  <Paragraphs>35</Paragraphs>
  <Slides>8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Montserrat</vt:lpstr>
      <vt:lpstr>Montserrat Medium</vt:lpstr>
      <vt:lpstr>Nunito</vt:lpstr>
      <vt:lpstr>Nunito SemiBold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13 - Tiếng chổi tre (tiết 2)</dc:title>
  <dc:creator>STD_NHA</dc:creator>
  <cp:lastModifiedBy>STD_NHA</cp:lastModifiedBy>
  <cp:revision>4</cp:revision>
  <dcterms:created xsi:type="dcterms:W3CDTF">2025-02-28T14:58:20Z</dcterms:created>
  <dcterms:modified xsi:type="dcterms:W3CDTF">2025-02-28T15:05:16Z</dcterms:modified>
</cp:coreProperties>
</file>