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72" r:id="rId4"/>
    <p:sldId id="280" r:id="rId5"/>
    <p:sldId id="270" r:id="rId6"/>
    <p:sldId id="281" r:id="rId7"/>
    <p:sldId id="271" r:id="rId8"/>
    <p:sldId id="258" r:id="rId9"/>
    <p:sldId id="279" r:id="rId10"/>
    <p:sldId id="274" r:id="rId11"/>
    <p:sldId id="275" r:id="rId12"/>
    <p:sldId id="273" r:id="rId13"/>
    <p:sldId id="276" r:id="rId14"/>
    <p:sldId id="278" r:id="rId15"/>
    <p:sldId id="260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FF1"/>
    <a:srgbClr val="2E88DA"/>
    <a:srgbClr val="FF00FF"/>
    <a:srgbClr val="0D94D7"/>
    <a:srgbClr val="FF6600"/>
    <a:srgbClr val="9AD3DE"/>
    <a:srgbClr val="45AEC3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1674F2-A44F-493F-BBF8-A3425F7AF16D}"/>
              </a:ext>
            </a:extLst>
          </p:cNvPr>
          <p:cNvGrpSpPr/>
          <p:nvPr/>
        </p:nvGrpSpPr>
        <p:grpSpPr>
          <a:xfrm>
            <a:off x="0" y="0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D0D1694-7B78-4A51-86EB-A4EA433B0ADD}"/>
              </a:ext>
            </a:extLst>
          </p:cNvPr>
          <p:cNvGrpSpPr/>
          <p:nvPr/>
        </p:nvGrpSpPr>
        <p:grpSpPr>
          <a:xfrm>
            <a:off x="1172594" y="58547"/>
            <a:ext cx="10742599" cy="1288862"/>
            <a:chOff x="1399567" y="986345"/>
            <a:chExt cx="7635803" cy="1288862"/>
          </a:xfrm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xmlns="" id="{A59EC3ED-3AA0-408A-8967-9FF97C10B700}"/>
                </a:ext>
              </a:extLst>
            </p:cNvPr>
            <p:cNvSpPr/>
            <p:nvPr/>
          </p:nvSpPr>
          <p:spPr>
            <a:xfrm>
              <a:off x="1399567" y="1392789"/>
              <a:ext cx="2255235" cy="882418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509366 w 2224312"/>
                <a:gd name="connsiteY5" fmla="*/ 527357 h 989308"/>
                <a:gd name="connsiteX6" fmla="*/ 0 w 2224312"/>
                <a:gd name="connsiteY6" fmla="*/ 0 h 989308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611375 w 2224312"/>
                <a:gd name="connsiteY5" fmla="*/ 421128 h 989308"/>
                <a:gd name="connsiteX6" fmla="*/ 0 w 2224312"/>
                <a:gd name="connsiteY6" fmla="*/ 0 h 9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4312" h="989308">
                  <a:moveTo>
                    <a:pt x="0" y="0"/>
                  </a:moveTo>
                  <a:lnTo>
                    <a:pt x="1762361" y="65406"/>
                  </a:lnTo>
                  <a:lnTo>
                    <a:pt x="2224312" y="527357"/>
                  </a:lnTo>
                  <a:lnTo>
                    <a:pt x="1762361" y="989308"/>
                  </a:lnTo>
                  <a:lnTo>
                    <a:pt x="47415" y="989308"/>
                  </a:lnTo>
                  <a:lnTo>
                    <a:pt x="611375" y="42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Chevron 1">
              <a:extLst>
                <a:ext uri="{FF2B5EF4-FFF2-40B4-BE49-F238E27FC236}">
                  <a16:creationId xmlns:a16="http://schemas.microsoft.com/office/drawing/2014/main" xmlns="" id="{B63FA407-F6E7-4460-BE00-59C5CD88A4FA}"/>
                </a:ext>
              </a:extLst>
            </p:cNvPr>
            <p:cNvSpPr/>
            <p:nvPr/>
          </p:nvSpPr>
          <p:spPr>
            <a:xfrm rot="272365">
              <a:off x="1802298" y="1221534"/>
              <a:ext cx="2176897" cy="980242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row: Chevron 1">
              <a:extLst>
                <a:ext uri="{FF2B5EF4-FFF2-40B4-BE49-F238E27FC236}">
                  <a16:creationId xmlns:a16="http://schemas.microsoft.com/office/drawing/2014/main" xmlns="" id="{590CC015-3E37-462D-87F1-800608B7309E}"/>
                </a:ext>
              </a:extLst>
            </p:cNvPr>
            <p:cNvSpPr/>
            <p:nvPr/>
          </p:nvSpPr>
          <p:spPr>
            <a:xfrm rot="10800000">
              <a:off x="6162095" y="1114568"/>
              <a:ext cx="2176897" cy="906303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88827ECE-11D4-41A5-BD76-14CB0C233C3C}"/>
                </a:ext>
              </a:extLst>
            </p:cNvPr>
            <p:cNvGrpSpPr/>
            <p:nvPr/>
          </p:nvGrpSpPr>
          <p:grpSpPr>
            <a:xfrm>
              <a:off x="1758441" y="986345"/>
              <a:ext cx="7276929" cy="1174964"/>
              <a:chOff x="1720341" y="986344"/>
              <a:chExt cx="7276929" cy="1174964"/>
            </a:xfrm>
          </p:grpSpPr>
          <p:sp>
            <p:nvSpPr>
              <p:cNvPr id="12" name="Flowchart: Process 11">
                <a:extLst>
                  <a:ext uri="{FF2B5EF4-FFF2-40B4-BE49-F238E27FC236}">
                    <a16:creationId xmlns:a16="http://schemas.microsoft.com/office/drawing/2014/main" xmlns="" id="{BD9F4E7D-C279-42A3-AD35-63E330C3EF98}"/>
                  </a:ext>
                </a:extLst>
              </p:cNvPr>
              <p:cNvSpPr/>
              <p:nvPr/>
            </p:nvSpPr>
            <p:spPr>
              <a:xfrm rot="10800000">
                <a:off x="1730191" y="986344"/>
                <a:ext cx="6083772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lowchart: Process 11">
                <a:extLst>
                  <a:ext uri="{FF2B5EF4-FFF2-40B4-BE49-F238E27FC236}">
                    <a16:creationId xmlns:a16="http://schemas.microsoft.com/office/drawing/2014/main" xmlns="" id="{91A18FC5-A49A-4527-ACF9-B885DAF2C54B}"/>
                  </a:ext>
                </a:extLst>
              </p:cNvPr>
              <p:cNvSpPr/>
              <p:nvPr/>
            </p:nvSpPr>
            <p:spPr>
              <a:xfrm rot="10800000">
                <a:off x="1720341" y="1095840"/>
                <a:ext cx="7276929" cy="1065468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44E92B-6A1F-49C4-B6AC-341CD38D38AD}"/>
              </a:ext>
            </a:extLst>
          </p:cNvPr>
          <p:cNvSpPr txBox="1"/>
          <p:nvPr/>
        </p:nvSpPr>
        <p:spPr>
          <a:xfrm>
            <a:off x="2118307" y="356480"/>
            <a:ext cx="798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smtClean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UBND HUYỆN AN LÃO </a:t>
            </a:r>
          </a:p>
          <a:p>
            <a:pPr algn="ctr"/>
            <a:r>
              <a:rPr lang="vi-VN" sz="2000" b="1" smtClean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TRƯỜNG TIỂU HỌC QUANG TRUNG </a:t>
            </a:r>
            <a:endParaRPr lang="en-US" sz="2000" b="1" dirty="0">
              <a:solidFill>
                <a:srgbClr val="0070C0"/>
              </a:solidFill>
              <a:latin typeface="HP211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B5D5D34-26A9-4E5B-9D7C-1F00AC919AB7}"/>
              </a:ext>
            </a:extLst>
          </p:cNvPr>
          <p:cNvGrpSpPr/>
          <p:nvPr/>
        </p:nvGrpSpPr>
        <p:grpSpPr>
          <a:xfrm>
            <a:off x="2609015" y="3608118"/>
            <a:ext cx="8078287" cy="1194391"/>
            <a:chOff x="93751" y="1716801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AF53A9C-848C-418D-BB3E-C9F5AE240CA4}"/>
                </a:ext>
              </a:extLst>
            </p:cNvPr>
            <p:cNvGrpSpPr/>
            <p:nvPr/>
          </p:nvGrpSpPr>
          <p:grpSpPr>
            <a:xfrm>
              <a:off x="93751" y="1716801"/>
              <a:ext cx="1524000" cy="823848"/>
              <a:chOff x="3359725" y="213368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xmlns="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359725" y="213368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xmlns="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532906" y="310348"/>
                <a:ext cx="4281057" cy="98100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34D26B2-8C83-46C4-9891-4112C518A20D}"/>
                </a:ext>
              </a:extLst>
            </p:cNvPr>
            <p:cNvSpPr txBox="1"/>
            <p:nvPr/>
          </p:nvSpPr>
          <p:spPr>
            <a:xfrm>
              <a:off x="303114" y="1969498"/>
              <a:ext cx="939800" cy="318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400" b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ọc</a:t>
              </a:r>
              <a:r>
                <a:rPr lang="vi-VN" sz="2400" b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vi-VN" sz="2400" b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3 : Họa mi hót </a:t>
              </a:r>
              <a:endPara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4482" y="1983343"/>
            <a:ext cx="10842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smtClean="0"/>
              <a:t>TIẾNG VIỆT – LỚP 2</a:t>
            </a:r>
          </a:p>
          <a:p>
            <a:r>
              <a:rPr lang="vi-VN" sz="4000" smtClean="0"/>
              <a:t>SÁCH KẾT NỐI TRI THỨC VỚI CUỘC SỐNG </a:t>
            </a:r>
            <a:endParaRPr lang="en-US" sz="4000"/>
          </a:p>
        </p:txBody>
      </p:sp>
      <p:sp>
        <p:nvSpPr>
          <p:cNvPr id="5" name="TextBox 4"/>
          <p:cNvSpPr txBox="1"/>
          <p:nvPr/>
        </p:nvSpPr>
        <p:spPr>
          <a:xfrm>
            <a:off x="1701038" y="5556606"/>
            <a:ext cx="8117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mtClean="0"/>
              <a:t>GV : Phạm Thị Thu Hà</a:t>
            </a:r>
          </a:p>
          <a:p>
            <a:pPr algn="ctr"/>
            <a:r>
              <a:rPr lang="vi-VN" smtClean="0"/>
              <a:t>Lớp : 2E </a:t>
            </a:r>
          </a:p>
          <a:p>
            <a:pPr algn="ctr"/>
            <a:r>
              <a:rPr lang="vi-VN" smtClean="0"/>
              <a:t>Năm học: 2024- 2025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4439A29-9A7E-4C01-BDC9-28146672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0" y="3715471"/>
            <a:ext cx="10515600" cy="21069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dieäu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ñaõ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söï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ra,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chieáu</a:t>
            </a:r>
            <a:r>
              <a:rPr lang="en-US" dirty="0">
                <a:latin typeface="VNI-Avo" pitchFamily="2" charset="0"/>
              </a:rPr>
              <a:t> qua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nhuù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da </a:t>
            </a:r>
            <a:r>
              <a:rPr lang="en-US" dirty="0" err="1">
                <a:latin typeface="VNI-Avo" pitchFamily="2" charset="0"/>
              </a:rPr>
              <a:t>trôøi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boãng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laøn</a:t>
            </a:r>
            <a:r>
              <a:rPr lang="en-US" dirty="0">
                <a:latin typeface="VNI-Avo" pitchFamily="2" charset="0"/>
              </a:rPr>
              <a:t> may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traéng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hôn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07F486-37CB-43A7-9CCA-C61EFC84C227}"/>
              </a:ext>
            </a:extLst>
          </p:cNvPr>
          <p:cNvSpPr txBox="1"/>
          <p:nvPr/>
        </p:nvSpPr>
        <p:spPr>
          <a:xfrm>
            <a:off x="1047750" y="2293368"/>
            <a:ext cx="10356273" cy="1135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000" dirty="0" err="1">
                <a:latin typeface="VNI-Avo" pitchFamily="2" charset="0"/>
              </a:rPr>
              <a:t>Tieáng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kì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dieäu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ñaõ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laøm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nhöõng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baàu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trôøi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nhu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theá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9E072AB-0374-4B24-B9F1-4E36DF6BAEB4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3225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001B7-50D6-4B8E-88BB-00C10146B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E91D8E-0B33-4CDB-998F-BFCAA9BB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455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coù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70DB42B-9BAF-4CC2-9023-42765213F53D}"/>
              </a:ext>
            </a:extLst>
          </p:cNvPr>
          <p:cNvSpPr txBox="1">
            <a:spLocks/>
          </p:cNvSpPr>
          <p:nvPr/>
        </p:nvSpPr>
        <p:spPr>
          <a:xfrm>
            <a:off x="984790" y="3422073"/>
            <a:ext cx="10515600" cy="1115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hoà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trôû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neân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55565293-9625-4792-B9BD-AA3579788D74}"/>
              </a:ext>
            </a:extLst>
          </p:cNvPr>
          <p:cNvSpPr/>
          <p:nvPr/>
        </p:nvSpPr>
        <p:spPr>
          <a:xfrm>
            <a:off x="1828800" y="397471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0BAAEEB-D851-4A8F-9325-74284424D38B}"/>
              </a:ext>
            </a:extLst>
          </p:cNvPr>
          <p:cNvSpPr txBox="1">
            <a:spLocks/>
          </p:cNvSpPr>
          <p:nvPr/>
        </p:nvSpPr>
        <p:spPr>
          <a:xfrm>
            <a:off x="955964" y="3608486"/>
            <a:ext cx="10515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nghe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 </a:t>
            </a:r>
            <a:r>
              <a:rPr lang="en-US" dirty="0" err="1">
                <a:latin typeface="VNI-Avo" pitchFamily="2" charset="0"/>
              </a:rPr>
              <a:t>chôït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giaác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xoeø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ñeïp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baøy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ñuû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maøu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saéc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töôi</a:t>
            </a:r>
            <a:r>
              <a:rPr lang="en-US" dirty="0">
                <a:latin typeface="VNI-Avo" pitchFamily="2" charset="0"/>
              </a:rPr>
              <a:t>.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loaøi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err="1">
                <a:latin typeface="VNI-Avo" pitchFamily="2" charset="0"/>
              </a:rPr>
              <a:t>daïo</a:t>
            </a:r>
            <a:r>
              <a:rPr lang="en-US">
                <a:latin typeface="VNI-Avo" pitchFamily="2" charset="0"/>
              </a:rPr>
              <a:t> </a:t>
            </a:r>
            <a:r>
              <a:rPr lang="vi-V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en-US" smtClean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böøng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ngôïi</a:t>
            </a:r>
            <a:r>
              <a:rPr lang="en-US" dirty="0">
                <a:latin typeface="VNI-Avo" pitchFamily="2" charset="0"/>
              </a:rPr>
              <a:t> ca </a:t>
            </a:r>
            <a:r>
              <a:rPr lang="en-US" dirty="0" err="1">
                <a:latin typeface="VNI-Avo" pitchFamily="2" charset="0"/>
              </a:rPr>
              <a:t>nuùi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soâng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ñoåi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59FC96-8D32-4700-8E4B-516E37C2E952}"/>
              </a:ext>
            </a:extLst>
          </p:cNvPr>
          <p:cNvSpPr txBox="1"/>
          <p:nvPr/>
        </p:nvSpPr>
        <p:spPr>
          <a:xfrm>
            <a:off x="1000993" y="1185372"/>
            <a:ext cx="10633364" cy="2243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VNI-Avo" pitchFamily="2" charset="0"/>
              </a:rPr>
              <a:t>3. </a:t>
            </a:r>
            <a:r>
              <a:rPr lang="en-US" sz="3000" dirty="0" err="1">
                <a:latin typeface="VNI-Avo" pitchFamily="2" charset="0"/>
              </a:rPr>
              <a:t>Noùi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tieáp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thay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ñoåi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söï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vaät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treân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ñaát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khi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nghe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r>
              <a:rPr lang="en-US" sz="3000" dirty="0">
                <a:latin typeface="VNI-Avo" pitchFamily="2" charset="0"/>
              </a:rPr>
              <a:t>.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hoa</a:t>
            </a:r>
            <a:r>
              <a:rPr lang="en-US" sz="3000" dirty="0">
                <a:latin typeface="VNI-Avo" pitchFamily="2" charset="0"/>
              </a:rPr>
              <a:t> (…)</a:t>
            </a:r>
          </a:p>
          <a:p>
            <a:pPr marL="514350" indent="-514350">
              <a:lnSpc>
                <a:spcPct val="12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Caùc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loaøi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chim</a:t>
            </a:r>
            <a:r>
              <a:rPr lang="en-US" sz="3000" dirty="0">
                <a:latin typeface="VNI-Avo" pitchFamily="2" charset="0"/>
              </a:rPr>
              <a:t> (…)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87CD8FC-FB38-4D91-AAC2-7F7153AAD8C2}"/>
              </a:ext>
            </a:extLst>
          </p:cNvPr>
          <p:cNvSpPr/>
          <p:nvPr/>
        </p:nvSpPr>
        <p:spPr>
          <a:xfrm>
            <a:off x="1828800" y="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EFAFC9-1E17-4AEA-9DED-B04707BF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2171"/>
            <a:ext cx="10515600" cy="51517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latin typeface="VNI-Avo" pitchFamily="2" charset="0"/>
              </a:rPr>
              <a:t>4. </a:t>
            </a:r>
            <a:r>
              <a:rPr lang="en-US" sz="3000" dirty="0" err="1">
                <a:latin typeface="VNI-Avo" pitchFamily="2" charset="0"/>
              </a:rPr>
              <a:t>Neáu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ñöôïc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ñaët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baøi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ñoïc</a:t>
            </a:r>
            <a:r>
              <a:rPr lang="en-US" sz="3000" dirty="0">
                <a:latin typeface="VNI-Avo" pitchFamily="2" charset="0"/>
              </a:rPr>
              <a:t>, </a:t>
            </a:r>
            <a:r>
              <a:rPr lang="en-US" sz="3000" dirty="0" err="1">
                <a:latin typeface="VNI-Avo" pitchFamily="2" charset="0"/>
              </a:rPr>
              <a:t>em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seõ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choïn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teân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naøo</a:t>
            </a:r>
            <a:r>
              <a:rPr lang="en-US" sz="3000" dirty="0">
                <a:latin typeface="VNI-Avo" pitchFamily="2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Söù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giaû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cuûa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vaø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muøa</a:t>
            </a:r>
            <a:r>
              <a:rPr lang="en-US" sz="3000" dirty="0">
                <a:latin typeface="VNI-Avo" pitchFamily="2" charset="0"/>
              </a:rPr>
              <a:t> </a:t>
            </a:r>
            <a:r>
              <a:rPr lang="en-US" sz="3000" dirty="0" err="1">
                <a:latin typeface="VNI-Avo" pitchFamily="2" charset="0"/>
              </a:rPr>
              <a:t>xuaân</a:t>
            </a:r>
            <a:endParaRPr lang="en-US" sz="3000" dirty="0">
              <a:latin typeface="VNI-Avo" pitchFamily="2" charset="0"/>
            </a:endParaRP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000" dirty="0" err="1">
                <a:latin typeface="VNI-Avo" pitchFamily="2" charset="0"/>
              </a:rPr>
              <a:t>Hoaï</a:t>
            </a:r>
            <a:r>
              <a:rPr lang="en-US" sz="3000" dirty="0">
                <a:latin typeface="VNI-Avo" pitchFamily="2" charset="0"/>
              </a:rPr>
              <a:t> mi </a:t>
            </a:r>
            <a:r>
              <a:rPr lang="en-US" sz="3000" dirty="0" err="1">
                <a:latin typeface="VNI-Avo" pitchFamily="2" charset="0"/>
              </a:rPr>
              <a:t>hoùt</a:t>
            </a:r>
            <a:endParaRPr lang="en-US" sz="3000" dirty="0">
              <a:latin typeface="VNI-Avo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000" dirty="0"/>
          </a:p>
        </p:txBody>
      </p:sp>
      <p:pic>
        <p:nvPicPr>
          <p:cNvPr id="102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xmlns="" id="{6320FFC5-57E7-4EF2-AF33-6E405924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9" y="3119654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xmlns="" id="{4E3C1623-E7C0-4550-B883-DFE04DE9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3" y="4019117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-mark-icon-png-66191 - Hệ Thống PP BĐS Nghỉ Dưỡng Cao Cấp Địa ốc 5 Sao">
            <a:extLst>
              <a:ext uri="{FF2B5EF4-FFF2-40B4-BE49-F238E27FC236}">
                <a16:creationId xmlns:a16="http://schemas.microsoft.com/office/drawing/2014/main" xmlns="" id="{C26F511E-AA8C-4B49-9B8F-4D151CE61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3" y="4781549"/>
            <a:ext cx="907473" cy="9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E88285B-2203-4150-B012-DA254EAD17BD}"/>
              </a:ext>
            </a:extLst>
          </p:cNvPr>
          <p:cNvSpPr/>
          <p:nvPr/>
        </p:nvSpPr>
        <p:spPr>
          <a:xfrm>
            <a:off x="1818409" y="262100"/>
            <a:ext cx="4045527" cy="763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VNI-Avo" pitchFamily="2" charset="0"/>
              </a:rPr>
              <a:t>Traû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lôøi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caâu</a:t>
            </a:r>
            <a:r>
              <a:rPr lang="en-US" sz="3000" b="1" dirty="0">
                <a:latin typeface="VNI-Avo" pitchFamily="2" charset="0"/>
              </a:rPr>
              <a:t> </a:t>
            </a:r>
            <a:r>
              <a:rPr lang="en-US" sz="3000" b="1" dirty="0" err="1">
                <a:latin typeface="VNI-Avo" pitchFamily="2" charset="0"/>
              </a:rPr>
              <a:t>hoûi</a:t>
            </a:r>
            <a:r>
              <a:rPr lang="en-US" sz="3000" b="1" dirty="0">
                <a:latin typeface="VNI-Avo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>
            <a:extLst>
              <a:ext uri="{FF2B5EF4-FFF2-40B4-BE49-F238E27FC236}">
                <a16:creationId xmlns:a16="http://schemas.microsoft.com/office/drawing/2014/main" xmlns="" id="{132AA5FC-338C-445E-810C-BEBE75657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A8CA9C-7CB4-4C37-9413-4FDE42C0738A}"/>
              </a:ext>
            </a:extLst>
          </p:cNvPr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6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FDE4FB-6D8F-4B2D-BEFC-E95AE1F3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74735" r="50000" b="11370"/>
          <a:stretch/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037E1C-469C-4972-895F-582D116142CF}"/>
              </a:ext>
            </a:extLst>
          </p:cNvPr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FBA7E1-7C90-45A2-8B53-B06139305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1290205" y="2465388"/>
            <a:ext cx="11168495" cy="51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tieáng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</a:t>
            </a:r>
            <a:r>
              <a:rPr lang="en-US" dirty="0">
                <a:latin typeface="VNI-Avo" pitchFamily="2" charset="0"/>
              </a:rPr>
              <a:t> 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	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Töø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ngöõ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taû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tieáng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chim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hoùt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cuûa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hoaï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mi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laø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: vang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löøng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trong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suoát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dìu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daët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kì</a:t>
            </a:r>
            <a:r>
              <a:rPr lang="en-US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dirty="0" err="1">
                <a:solidFill>
                  <a:srgbClr val="1A0FF1"/>
                </a:solidFill>
                <a:latin typeface="VNI-Avo" pitchFamily="2" charset="0"/>
              </a:rPr>
              <a:t>dieäu</a:t>
            </a:r>
            <a:endParaRPr lang="en-US" dirty="0">
              <a:solidFill>
                <a:srgbClr val="1A0FF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Ñaët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caâu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ngöõ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vöøa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tìm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0EEE6E9-7236-43F9-B397-63B34B5C8854}"/>
              </a:ext>
            </a:extLst>
          </p:cNvPr>
          <p:cNvGrpSpPr/>
          <p:nvPr/>
        </p:nvGrpSpPr>
        <p:grpSpPr>
          <a:xfrm>
            <a:off x="2236283" y="303679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xmlns="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xmlns="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xmlns="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xmlns="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xmlns="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smtClean="0">
                  <a:latin typeface=".VnAvant" panose="020B7200000000000000" pitchFamily="34" charset="0"/>
                </a:rPr>
                <a:t>Bài </a:t>
              </a:r>
              <a:r>
                <a:rPr lang="en-US" b="1" smtClean="0">
                  <a:latin typeface=".VnAvant" panose="020B7200000000000000" pitchFamily="34" charset="0"/>
                </a:rPr>
                <a:t> </a:t>
              </a:r>
              <a:endParaRPr lang="en-US" b="1" dirty="0">
                <a:latin typeface=".VnAvant" panose="020B7200000000000000" pitchFamily="34" charset="0"/>
              </a:endParaRP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44E92B-6A1F-49C4-B6AC-341CD38D38AD}"/>
              </a:ext>
            </a:extLst>
          </p:cNvPr>
          <p:cNvSpPr txBox="1"/>
          <p:nvPr/>
        </p:nvSpPr>
        <p:spPr>
          <a:xfrm>
            <a:off x="4806605" y="632021"/>
            <a:ext cx="3207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</a:t>
            </a:r>
            <a:r>
              <a:rPr lang="en-US" sz="3200" b="1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MI </a:t>
            </a:r>
            <a:r>
              <a:rPr lang="en-US" sz="3200" b="1" smtClean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HÓT</a:t>
            </a:r>
            <a:endParaRPr lang="en-US" sz="3200" b="1" dirty="0">
              <a:solidFill>
                <a:srgbClr val="0070C0"/>
              </a:solidFill>
              <a:latin typeface="HP211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B5D5D34-26A9-4E5B-9D7C-1F00AC919AB7}"/>
              </a:ext>
            </a:extLst>
          </p:cNvPr>
          <p:cNvGrpSpPr/>
          <p:nvPr/>
        </p:nvGrpSpPr>
        <p:grpSpPr>
          <a:xfrm>
            <a:off x="76668" y="1423679"/>
            <a:ext cx="1524000" cy="731692"/>
            <a:chOff x="36715" y="2258787"/>
            <a:chExt cx="1524000" cy="82384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AF53A9C-848C-418D-BB3E-C9F5AE240CA4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22" name="Flowchart: Process 11">
                <a:extLst>
                  <a:ext uri="{FF2B5EF4-FFF2-40B4-BE49-F238E27FC236}">
                    <a16:creationId xmlns:a16="http://schemas.microsoft.com/office/drawing/2014/main" xmlns="" id="{EE8B47D8-BED0-4E8C-AB5D-2D01EBAC7AE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lowchart: Process 11">
                <a:extLst>
                  <a:ext uri="{FF2B5EF4-FFF2-40B4-BE49-F238E27FC236}">
                    <a16:creationId xmlns:a16="http://schemas.microsoft.com/office/drawing/2014/main" xmlns="" id="{9B3A1BCB-BC5A-44AB-81AA-D7A984880ABC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C34D26B2-8C83-46C4-9891-4112C518A20D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46BB300-8368-4DA3-B767-F1795E4A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5" t="11900" r="19091" b="19177"/>
          <a:stretch/>
        </p:blipFill>
        <p:spPr>
          <a:xfrm>
            <a:off x="1600668" y="1423678"/>
            <a:ext cx="9334810" cy="503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4A8AE4-2C38-4A2D-97D0-7D9897994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35" y="374794"/>
            <a:ext cx="10882745" cy="61817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>
                <a:latin typeface=".VnAvant" panose="020B7200000000000000" pitchFamily="34" charset="0"/>
              </a:rPr>
              <a:t>	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7F8C4D-3927-4A29-9E7A-F0D74F4192B4}"/>
              </a:ext>
            </a:extLst>
          </p:cNvPr>
          <p:cNvSpPr txBox="1"/>
          <p:nvPr/>
        </p:nvSpPr>
        <p:spPr>
          <a:xfrm>
            <a:off x="4924425" y="12960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ọa mi hót trang 16,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577648"/>
            <a:ext cx="11010123" cy="33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ọa mi hót trang 16,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4069904"/>
            <a:ext cx="10836093" cy="23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6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8944" y="2977469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1.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caâu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1B280D-4ECA-4CFF-BDA5-E02CDD1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9" y="2212811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latin typeface="VNI-Avo" pitchFamily="2" charset="0"/>
              </a:rPr>
              <a:t>- </a:t>
            </a:r>
            <a:r>
              <a:rPr lang="en-US" i="1" dirty="0" err="1">
                <a:latin typeface="VNI-Avo" pitchFamily="2" charset="0"/>
              </a:rPr>
              <a:t>Töø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khoù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luoàng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röïc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rôõ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laáp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suoát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soùng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vui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söôùng</a:t>
            </a:r>
            <a:endParaRPr lang="en-US" dirty="0"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Caâu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err="1">
                <a:latin typeface="VNI-Avo" pitchFamily="2" charset="0"/>
              </a:rPr>
              <a:t>daøi</a:t>
            </a:r>
            <a:r>
              <a:rPr lang="en-US" i="1" smtClean="0">
                <a:latin typeface="VNI-Avo" pitchFamily="2" charset="0"/>
              </a:rPr>
              <a:t>:</a:t>
            </a:r>
            <a:endParaRPr lang="en-US" i="1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890A2B5-2A7E-43F1-BD24-104210EB6707}"/>
              </a:ext>
            </a:extLst>
          </p:cNvPr>
          <p:cNvSpPr txBox="1">
            <a:spLocks/>
          </p:cNvSpPr>
          <p:nvPr/>
        </p:nvSpPr>
        <p:spPr>
          <a:xfrm>
            <a:off x="2971801" y="2977469"/>
            <a:ext cx="7638143" cy="1309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2.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ñoaïn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52EE2A4E-FE4F-4188-86DD-3BC123F92F22}"/>
              </a:ext>
            </a:extLst>
          </p:cNvPr>
          <p:cNvSpPr/>
          <p:nvPr/>
        </p:nvSpPr>
        <p:spPr>
          <a:xfrm>
            <a:off x="221675" y="46293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3720635-6DBD-4416-8A42-D27C8DDAE487}"/>
              </a:ext>
            </a:extLst>
          </p:cNvPr>
          <p:cNvSpPr/>
          <p:nvPr/>
        </p:nvSpPr>
        <p:spPr>
          <a:xfrm>
            <a:off x="163352" y="1221168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F71AD37-C28A-4FA6-A32B-2B4D6134302A}"/>
              </a:ext>
            </a:extLst>
          </p:cNvPr>
          <p:cNvSpPr/>
          <p:nvPr/>
        </p:nvSpPr>
        <p:spPr>
          <a:xfrm>
            <a:off x="174586" y="4067985"/>
            <a:ext cx="554181" cy="568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6E99E8D-0C5B-4998-BFE8-A78DCD54E557}"/>
              </a:ext>
            </a:extLst>
          </p:cNvPr>
          <p:cNvSpPr txBox="1">
            <a:spLocks/>
          </p:cNvSpPr>
          <p:nvPr/>
        </p:nvSpPr>
        <p:spPr>
          <a:xfrm>
            <a:off x="2516769" y="3852448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>
                <a:latin typeface=".VnAvant" panose="020B7200000000000000" pitchFamily="34" charset="0"/>
              </a:rPr>
              <a:t>	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1FA8560E-E12D-4A2C-8036-6D8B8CC5942A}"/>
              </a:ext>
            </a:extLst>
          </p:cNvPr>
          <p:cNvSpPr txBox="1">
            <a:spLocks/>
          </p:cNvSpPr>
          <p:nvPr/>
        </p:nvSpPr>
        <p:spPr>
          <a:xfrm>
            <a:off x="1085274" y="1505186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latin typeface=".VnAvant" panose="020B7200000000000000" pitchFamily="34" charset="0"/>
              </a:rPr>
              <a:t>	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BEFFE345-10D2-4F94-BCC4-2494E2106E43}"/>
              </a:ext>
            </a:extLst>
          </p:cNvPr>
          <p:cNvSpPr txBox="1">
            <a:spLocks/>
          </p:cNvSpPr>
          <p:nvPr/>
        </p:nvSpPr>
        <p:spPr>
          <a:xfrm>
            <a:off x="1085274" y="5098207"/>
            <a:ext cx="10577945" cy="115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>
                <a:latin typeface=".VnAvant" panose="020B7200000000000000" pitchFamily="34" charset="0"/>
              </a:rPr>
              <a:t>	</a:t>
            </a:r>
            <a:r>
              <a:rPr lang="en-US" smtClean="0">
                <a:latin typeface=".VnAvant" panose="020B7200000000000000" pitchFamily="34" charset="0"/>
              </a:rPr>
              <a:t> 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00A9A0-B106-4571-85F6-FCD1DB34F87C}"/>
              </a:ext>
            </a:extLst>
          </p:cNvPr>
          <p:cNvSpPr txBox="1"/>
          <p:nvPr/>
        </p:nvSpPr>
        <p:spPr>
          <a:xfrm>
            <a:off x="4752975" y="0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Họa</a:t>
            </a:r>
            <a:r>
              <a:rPr lang="en-US" sz="3200" dirty="0">
                <a:solidFill>
                  <a:srgbClr val="FF0000"/>
                </a:solidFill>
              </a:rPr>
              <a:t> mi </a:t>
            </a:r>
            <a:r>
              <a:rPr lang="en-US" sz="3200" dirty="0" err="1">
                <a:solidFill>
                  <a:srgbClr val="FF0000"/>
                </a:solidFill>
              </a:rPr>
              <a:t>hót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3" name="Picture 2" descr="Họa mi hót trang 16,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4" y="584775"/>
            <a:ext cx="11010123" cy="33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ọa mi hót trang 16,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84" y="4191202"/>
            <a:ext cx="10836093" cy="235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38A01C3-8340-4112-814C-BC7FB130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408" y="1907020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Töø</a:t>
            </a:r>
            <a:r>
              <a:rPr lang="en-US" b="1" dirty="0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b="1" dirty="0" err="1">
                <a:solidFill>
                  <a:srgbClr val="FF00FF"/>
                </a:solidFill>
                <a:latin typeface="VNI-Avo" pitchFamily="2" charset="0"/>
              </a:rPr>
              <a:t>ngöõ</a:t>
            </a:r>
            <a:endParaRPr lang="en-US" b="1" dirty="0">
              <a:solidFill>
                <a:srgbClr val="FF00FF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Luoàng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saùng</a:t>
            </a:r>
            <a:r>
              <a:rPr lang="en-US" dirty="0">
                <a:latin typeface="VNI-Avo" pitchFamily="2" charset="0"/>
              </a:rPr>
              <a:t> di </a:t>
            </a:r>
            <a:r>
              <a:rPr lang="en-US" dirty="0" err="1">
                <a:latin typeface="VNI-Avo" pitchFamily="2" charset="0"/>
              </a:rPr>
              <a:t>chuyeån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theo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nhaát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ñònh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Loäc</a:t>
            </a:r>
            <a:r>
              <a:rPr lang="en-US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baét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ñaàu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muøa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xuaân</a:t>
            </a:r>
            <a:r>
              <a:rPr lang="en-US" dirty="0"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i="1" dirty="0" err="1">
                <a:latin typeface="VNI-Avo" pitchFamily="2" charset="0"/>
              </a:rPr>
              <a:t>Dìu</a:t>
            </a:r>
            <a:r>
              <a:rPr lang="en-US" i="1" dirty="0">
                <a:latin typeface="VNI-Avo" pitchFamily="2" charset="0"/>
              </a:rPr>
              <a:t> </a:t>
            </a:r>
            <a:r>
              <a:rPr lang="en-US" i="1" dirty="0" err="1">
                <a:latin typeface="VNI-Avo" pitchFamily="2" charset="0"/>
              </a:rPr>
              <a:t>daët</a:t>
            </a:r>
            <a:r>
              <a:rPr lang="en-US" i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aâm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thanh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luùc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chaäm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moät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nhaøng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eâm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nheï</a:t>
            </a:r>
            <a:r>
              <a:rPr lang="en-US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D49C0B-5639-43C2-A4E4-4AB4132B3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315" y="3050040"/>
            <a:ext cx="7638143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3.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Tìm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hieåu</a:t>
            </a:r>
            <a:r>
              <a:rPr lang="en-US" sz="48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VNI-Avo" pitchFamily="2" charset="0"/>
              </a:rPr>
              <a:t>baøi</a:t>
            </a:r>
            <a:endParaRPr lang="en-US" sz="4800" b="1" dirty="0">
              <a:solidFill>
                <a:schemeClr val="bg1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368AAB-2FBC-448A-AD9F-5B6E406365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937" t="19986" r="50000" b="65563"/>
          <a:stretch/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420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Arial</vt:lpstr>
      <vt:lpstr>Calibri</vt:lpstr>
      <vt:lpstr>Calibri Light</vt:lpstr>
      <vt:lpstr>HP211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STD_NHA</cp:lastModifiedBy>
  <cp:revision>46</cp:revision>
  <dcterms:created xsi:type="dcterms:W3CDTF">2021-07-06T02:11:11Z</dcterms:created>
  <dcterms:modified xsi:type="dcterms:W3CDTF">2025-02-03T14:31:25Z</dcterms:modified>
</cp:coreProperties>
</file>