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21"/>
  </p:notesMasterIdLst>
  <p:sldIdLst>
    <p:sldId id="473" r:id="rId3"/>
    <p:sldId id="261" r:id="rId4"/>
    <p:sldId id="459" r:id="rId5"/>
    <p:sldId id="314" r:id="rId6"/>
    <p:sldId id="436" r:id="rId7"/>
    <p:sldId id="460" r:id="rId8"/>
    <p:sldId id="461" r:id="rId9"/>
    <p:sldId id="464" r:id="rId10"/>
    <p:sldId id="462" r:id="rId11"/>
    <p:sldId id="465" r:id="rId12"/>
    <p:sldId id="463" r:id="rId13"/>
    <p:sldId id="466" r:id="rId14"/>
    <p:sldId id="469" r:id="rId15"/>
    <p:sldId id="301" r:id="rId16"/>
    <p:sldId id="453" r:id="rId17"/>
    <p:sldId id="467" r:id="rId18"/>
    <p:sldId id="470" r:id="rId19"/>
    <p:sldId id="4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4" d="100"/>
          <a:sy n="74" d="100"/>
        </p:scale>
        <p:origin x="66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4482BB-4580-4F41-99F2-A30F6D0AB787}" type="datetimeFigureOut">
              <a:rPr lang="en-US" smtClean="0"/>
              <a:t>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13DB3-27D8-4536-8CDE-FD7F8DBC7B9A}" type="slidenum">
              <a:rPr lang="en-US" smtClean="0"/>
              <a:t>‹#›</a:t>
            </a:fld>
            <a:endParaRPr lang="en-US"/>
          </a:p>
        </p:txBody>
      </p:sp>
    </p:spTree>
    <p:extLst>
      <p:ext uri="{BB962C8B-B14F-4D97-AF65-F5344CB8AC3E}">
        <p14:creationId xmlns:p14="http://schemas.microsoft.com/office/powerpoint/2010/main" val="372579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THIẾT KẾ: HƯƠNG THẢO – ZALO 0972115126. CÁC NICK KHÁC ĐỀU LÀ GIẢ MẠO</a:t>
            </a:r>
          </a:p>
        </p:txBody>
      </p:sp>
      <p:sp>
        <p:nvSpPr>
          <p:cNvPr id="4" name="Slide Number Placeholder 3"/>
          <p:cNvSpPr>
            <a:spLocks noGrp="1"/>
          </p:cNvSpPr>
          <p:nvPr>
            <p:ph type="sldNum" sz="quarter" idx="5"/>
          </p:nvPr>
        </p:nvSpPr>
        <p:spPr/>
        <p:txBody>
          <a:bodyPr/>
          <a:lstStyle/>
          <a:p>
            <a:fld id="{78113DB3-27D8-4536-8CDE-FD7F8DBC7B9A}" type="slidenum">
              <a:rPr lang="en-US" smtClean="0"/>
              <a:t>1</a:t>
            </a:fld>
            <a:endParaRPr lang="en-US"/>
          </a:p>
        </p:txBody>
      </p:sp>
    </p:spTree>
    <p:extLst>
      <p:ext uri="{BB962C8B-B14F-4D97-AF65-F5344CB8AC3E}">
        <p14:creationId xmlns:p14="http://schemas.microsoft.com/office/powerpoint/2010/main" val="3133102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1014a59c66f_0_2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7" name="Google Shape;1137;g1014a59c66f_0_2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2783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1014a59c66f_0_2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7" name="Google Shape;1137;g1014a59c66f_0_2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9335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THIẾT KẾ: HƯƠNG THẢO – ZALO 0972115126. CÁC NICK KHÁC ĐỀU LÀ GIẢ MẠO</a:t>
            </a:r>
          </a:p>
          <a:p>
            <a:endParaRPr lang="en-US" dirty="0"/>
          </a:p>
        </p:txBody>
      </p:sp>
      <p:sp>
        <p:nvSpPr>
          <p:cNvPr id="4" name="Slide Number Placeholder 3"/>
          <p:cNvSpPr>
            <a:spLocks noGrp="1"/>
          </p:cNvSpPr>
          <p:nvPr>
            <p:ph type="sldNum" sz="quarter" idx="5"/>
          </p:nvPr>
        </p:nvSpPr>
        <p:spPr/>
        <p:txBody>
          <a:bodyPr/>
          <a:lstStyle/>
          <a:p>
            <a:fld id="{78113DB3-27D8-4536-8CDE-FD7F8DBC7B9A}" type="slidenum">
              <a:rPr lang="en-US" smtClean="0"/>
              <a:t>13</a:t>
            </a:fld>
            <a:endParaRPr lang="en-US"/>
          </a:p>
        </p:txBody>
      </p:sp>
    </p:spTree>
    <p:extLst>
      <p:ext uri="{BB962C8B-B14F-4D97-AF65-F5344CB8AC3E}">
        <p14:creationId xmlns:p14="http://schemas.microsoft.com/office/powerpoint/2010/main" val="310439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70"/>
        <p:cNvGrpSpPr/>
        <p:nvPr/>
      </p:nvGrpSpPr>
      <p:grpSpPr>
        <a:xfrm>
          <a:off x="0" y="0"/>
          <a:ext cx="0" cy="0"/>
          <a:chOff x="0" y="0"/>
          <a:chExt cx="0" cy="0"/>
        </a:xfrm>
      </p:grpSpPr>
    </p:spTree>
    <p:extLst>
      <p:ext uri="{BB962C8B-B14F-4D97-AF65-F5344CB8AC3E}">
        <p14:creationId xmlns:p14="http://schemas.microsoft.com/office/powerpoint/2010/main" val="2046958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72"/>
        <p:cNvGrpSpPr/>
        <p:nvPr/>
      </p:nvGrpSpPr>
      <p:grpSpPr>
        <a:xfrm>
          <a:off x="0" y="0"/>
          <a:ext cx="0" cy="0"/>
          <a:chOff x="0" y="0"/>
          <a:chExt cx="0" cy="0"/>
        </a:xfrm>
      </p:grpSpPr>
      <p:grpSp>
        <p:nvGrpSpPr>
          <p:cNvPr id="173" name="Google Shape;173;p9"/>
          <p:cNvGrpSpPr/>
          <p:nvPr/>
        </p:nvGrpSpPr>
        <p:grpSpPr>
          <a:xfrm>
            <a:off x="-24" y="-7"/>
            <a:ext cx="12192047" cy="6858011"/>
            <a:chOff x="-18" y="-5"/>
            <a:chExt cx="9144035" cy="5143508"/>
          </a:xfrm>
        </p:grpSpPr>
        <p:sp>
          <p:nvSpPr>
            <p:cNvPr id="174" name="Google Shape;174;p9"/>
            <p:cNvSpPr/>
            <p:nvPr/>
          </p:nvSpPr>
          <p:spPr>
            <a:xfrm>
              <a:off x="5841475" y="2458950"/>
              <a:ext cx="3302542" cy="2684553"/>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9"/>
            <p:cNvSpPr/>
            <p:nvPr/>
          </p:nvSpPr>
          <p:spPr>
            <a:xfrm rot="10800000">
              <a:off x="-18" y="-5"/>
              <a:ext cx="2115569" cy="1750306"/>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76" name="Google Shape;176;p9"/>
          <p:cNvSpPr txBox="1">
            <a:spLocks noGrp="1"/>
          </p:cNvSpPr>
          <p:nvPr>
            <p:ph type="title"/>
          </p:nvPr>
        </p:nvSpPr>
        <p:spPr>
          <a:xfrm>
            <a:off x="1459267" y="1130133"/>
            <a:ext cx="4038800" cy="184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12800">
                <a:solidFill>
                  <a:schemeClr val="dk2"/>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77" name="Google Shape;177;p9"/>
          <p:cNvSpPr txBox="1">
            <a:spLocks noGrp="1"/>
          </p:cNvSpPr>
          <p:nvPr>
            <p:ph type="subTitle" idx="1"/>
          </p:nvPr>
        </p:nvSpPr>
        <p:spPr>
          <a:xfrm>
            <a:off x="1459267" y="2898800"/>
            <a:ext cx="40388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9333">
                <a:latin typeface="Amatic SC"/>
                <a:ea typeface="Amatic SC"/>
                <a:cs typeface="Amatic SC"/>
                <a:sym typeface="Amatic SC"/>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178" name="Google Shape;178;p9"/>
          <p:cNvGrpSpPr/>
          <p:nvPr/>
        </p:nvGrpSpPr>
        <p:grpSpPr>
          <a:xfrm>
            <a:off x="6321367" y="1765367"/>
            <a:ext cx="4687111" cy="3784891"/>
            <a:chOff x="4903200" y="1324025"/>
            <a:chExt cx="3515333" cy="2838668"/>
          </a:xfrm>
        </p:grpSpPr>
        <p:sp>
          <p:nvSpPr>
            <p:cNvPr id="179" name="Google Shape;179;p9"/>
            <p:cNvSpPr/>
            <p:nvPr/>
          </p:nvSpPr>
          <p:spPr>
            <a:xfrm>
              <a:off x="4903200" y="1324025"/>
              <a:ext cx="3515333" cy="2838668"/>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9"/>
            <p:cNvSpPr/>
            <p:nvPr/>
          </p:nvSpPr>
          <p:spPr>
            <a:xfrm>
              <a:off x="5201975" y="2108450"/>
              <a:ext cx="2856228" cy="46552"/>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9"/>
            <p:cNvSpPr/>
            <p:nvPr/>
          </p:nvSpPr>
          <p:spPr>
            <a:xfrm>
              <a:off x="5215989" y="2558790"/>
              <a:ext cx="2856053" cy="46552"/>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2;p9"/>
            <p:cNvSpPr/>
            <p:nvPr/>
          </p:nvSpPr>
          <p:spPr>
            <a:xfrm>
              <a:off x="5228952" y="2998850"/>
              <a:ext cx="285622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9"/>
            <p:cNvSpPr/>
            <p:nvPr/>
          </p:nvSpPr>
          <p:spPr>
            <a:xfrm>
              <a:off x="5243491" y="3438910"/>
              <a:ext cx="2856053" cy="46552"/>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9"/>
            <p:cNvSpPr/>
            <p:nvPr/>
          </p:nvSpPr>
          <p:spPr>
            <a:xfrm>
              <a:off x="5256454" y="3878970"/>
              <a:ext cx="2856228" cy="46405"/>
            </a:xfrm>
            <a:custGeom>
              <a:avLst/>
              <a:gdLst/>
              <a:ahLst/>
              <a:cxnLst/>
              <a:rect l="l" t="t" r="r" b="b"/>
              <a:pathLst>
                <a:path w="16305" h="316" extrusionOk="0">
                  <a:moveTo>
                    <a:pt x="16253" y="1"/>
                  </a:moveTo>
                  <a:cubicBezTo>
                    <a:pt x="16253" y="1"/>
                    <a:pt x="16252" y="1"/>
                    <a:pt x="16251" y="1"/>
                  </a:cubicBezTo>
                  <a:lnTo>
                    <a:pt x="53" y="212"/>
                  </a:lnTo>
                  <a:cubicBezTo>
                    <a:pt x="23" y="212"/>
                    <a:pt x="1" y="235"/>
                    <a:pt x="2" y="264"/>
                  </a:cubicBezTo>
                  <a:cubicBezTo>
                    <a:pt x="2" y="290"/>
                    <a:pt x="20" y="310"/>
                    <a:pt x="44" y="315"/>
                  </a:cubicBezTo>
                  <a:lnTo>
                    <a:pt x="54" y="315"/>
                  </a:lnTo>
                  <a:lnTo>
                    <a:pt x="16252" y="104"/>
                  </a:lnTo>
                  <a:cubicBezTo>
                    <a:pt x="16281" y="104"/>
                    <a:pt x="16305" y="81"/>
                    <a:pt x="16304" y="51"/>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 name="Google Shape;185;p9"/>
          <p:cNvGrpSpPr/>
          <p:nvPr/>
        </p:nvGrpSpPr>
        <p:grpSpPr>
          <a:xfrm>
            <a:off x="7714274" y="1307740"/>
            <a:ext cx="1854260" cy="731521"/>
            <a:chOff x="1639601" y="539501"/>
            <a:chExt cx="1091683" cy="548641"/>
          </a:xfrm>
        </p:grpSpPr>
        <p:sp>
          <p:nvSpPr>
            <p:cNvPr id="186" name="Google Shape;186;p9"/>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9"/>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88;p9"/>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89" name="Google Shape;189;p9"/>
          <p:cNvSpPr txBox="1">
            <a:spLocks noGrp="1"/>
          </p:cNvSpPr>
          <p:nvPr>
            <p:ph type="subTitle" idx="2"/>
          </p:nvPr>
        </p:nvSpPr>
        <p:spPr>
          <a:xfrm>
            <a:off x="6856533" y="2394233"/>
            <a:ext cx="3456400" cy="2914000"/>
          </a:xfrm>
          <a:prstGeom prst="rect">
            <a:avLst/>
          </a:prstGeom>
        </p:spPr>
        <p:txBody>
          <a:bodyPr spcFirstLastPara="1" wrap="square" lIns="91425" tIns="91425" rIns="91425" bIns="91425" anchor="t" anchorCtr="0">
            <a:noAutofit/>
          </a:bodyPr>
          <a:lstStyle>
            <a:lvl1pPr lvl="0" algn="ctr" rtl="0">
              <a:lnSpc>
                <a:spcPct val="200000"/>
              </a:lnSpc>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190" name="Google Shape;190;p9"/>
          <p:cNvGrpSpPr/>
          <p:nvPr/>
        </p:nvGrpSpPr>
        <p:grpSpPr>
          <a:xfrm>
            <a:off x="10312943" y="568257"/>
            <a:ext cx="1371847" cy="919441"/>
            <a:chOff x="4560600" y="646575"/>
            <a:chExt cx="225267" cy="150979"/>
          </a:xfrm>
        </p:grpSpPr>
        <p:sp>
          <p:nvSpPr>
            <p:cNvPr id="191" name="Google Shape;191;p9"/>
            <p:cNvSpPr/>
            <p:nvPr/>
          </p:nvSpPr>
          <p:spPr>
            <a:xfrm>
              <a:off x="4717667" y="733654"/>
              <a:ext cx="68200" cy="63900"/>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92;p9"/>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3;p9"/>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9"/>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9"/>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6;p9"/>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9"/>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9"/>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9" name="Google Shape;199;p9"/>
          <p:cNvGrpSpPr/>
          <p:nvPr/>
        </p:nvGrpSpPr>
        <p:grpSpPr>
          <a:xfrm rot="10002057">
            <a:off x="10413530" y="5511082"/>
            <a:ext cx="1234693" cy="740063"/>
            <a:chOff x="2418650" y="704500"/>
            <a:chExt cx="200750" cy="120325"/>
          </a:xfrm>
        </p:grpSpPr>
        <p:sp>
          <p:nvSpPr>
            <p:cNvPr id="200" name="Google Shape;200;p9"/>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9"/>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9"/>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9"/>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9"/>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9"/>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804886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35"/>
        <p:cNvGrpSpPr/>
        <p:nvPr/>
      </p:nvGrpSpPr>
      <p:grpSpPr>
        <a:xfrm>
          <a:off x="0" y="0"/>
          <a:ext cx="0" cy="0"/>
          <a:chOff x="0" y="0"/>
          <a:chExt cx="0" cy="0"/>
        </a:xfrm>
      </p:grpSpPr>
      <p:sp>
        <p:nvSpPr>
          <p:cNvPr id="236" name="Google Shape;236;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3519F"/>
                </a:solidFill>
                <a:cs typeface="Arial"/>
                <a:sym typeface="Arial"/>
              </a:rPr>
              <a:pPr defTabSz="1219170">
                <a:buClr>
                  <a:srgbClr val="000000"/>
                </a:buClr>
              </a:pPr>
              <a:t>‹#›</a:t>
            </a:fld>
            <a:endParaRPr lang="en" kern="0">
              <a:solidFill>
                <a:srgbClr val="63519F"/>
              </a:solidFill>
              <a:cs typeface="Arial"/>
              <a:sym typeface="Arial"/>
            </a:endParaRPr>
          </a:p>
        </p:txBody>
      </p:sp>
    </p:spTree>
    <p:extLst>
      <p:ext uri="{BB962C8B-B14F-4D97-AF65-F5344CB8AC3E}">
        <p14:creationId xmlns:p14="http://schemas.microsoft.com/office/powerpoint/2010/main" val="2540242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3"/>
        <p:cNvGrpSpPr/>
        <p:nvPr/>
      </p:nvGrpSpPr>
      <p:grpSpPr>
        <a:xfrm>
          <a:off x="0" y="0"/>
          <a:ext cx="0" cy="0"/>
          <a:chOff x="0" y="0"/>
          <a:chExt cx="0" cy="0"/>
        </a:xfrm>
      </p:grpSpPr>
      <p:grpSp>
        <p:nvGrpSpPr>
          <p:cNvPr id="374" name="Google Shape;374;p18"/>
          <p:cNvGrpSpPr/>
          <p:nvPr/>
        </p:nvGrpSpPr>
        <p:grpSpPr>
          <a:xfrm>
            <a:off x="0" y="-27901"/>
            <a:ext cx="12191813" cy="6857833"/>
            <a:chOff x="0" y="899099"/>
            <a:chExt cx="7508507" cy="4223497"/>
          </a:xfrm>
        </p:grpSpPr>
        <p:sp>
          <p:nvSpPr>
            <p:cNvPr id="375" name="Google Shape;375;p18"/>
            <p:cNvSpPr/>
            <p:nvPr/>
          </p:nvSpPr>
          <p:spPr>
            <a:xfrm>
              <a:off x="4274768" y="899099"/>
              <a:ext cx="3233734" cy="138835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18"/>
            <p:cNvSpPr/>
            <p:nvPr/>
          </p:nvSpPr>
          <p:spPr>
            <a:xfrm>
              <a:off x="0" y="899099"/>
              <a:ext cx="4351450" cy="4223497"/>
            </a:xfrm>
            <a:custGeom>
              <a:avLst/>
              <a:gdLst/>
              <a:ahLst/>
              <a:cxnLst/>
              <a:rect l="l" t="t" r="r" b="b"/>
              <a:pathLst>
                <a:path w="57576" h="55883" extrusionOk="0">
                  <a:moveTo>
                    <a:pt x="27737" y="0"/>
                  </a:moveTo>
                  <a:cubicBezTo>
                    <a:pt x="27311" y="426"/>
                    <a:pt x="26930" y="887"/>
                    <a:pt x="26603" y="1384"/>
                  </a:cubicBezTo>
                  <a:cubicBezTo>
                    <a:pt x="25292" y="3379"/>
                    <a:pt x="25273" y="5755"/>
                    <a:pt x="26024" y="7905"/>
                  </a:cubicBezTo>
                  <a:cubicBezTo>
                    <a:pt x="26687" y="9808"/>
                    <a:pt x="27717" y="11611"/>
                    <a:pt x="28449" y="13496"/>
                  </a:cubicBezTo>
                  <a:cubicBezTo>
                    <a:pt x="29171" y="15359"/>
                    <a:pt x="29901" y="17555"/>
                    <a:pt x="29238" y="19506"/>
                  </a:cubicBezTo>
                  <a:cubicBezTo>
                    <a:pt x="28608" y="21362"/>
                    <a:pt x="26474" y="22426"/>
                    <a:pt x="24264" y="22426"/>
                  </a:cubicBezTo>
                  <a:cubicBezTo>
                    <a:pt x="24138" y="22426"/>
                    <a:pt x="24012" y="22423"/>
                    <a:pt x="23886" y="22416"/>
                  </a:cubicBezTo>
                  <a:cubicBezTo>
                    <a:pt x="20923" y="22253"/>
                    <a:pt x="18360" y="20541"/>
                    <a:pt x="16187" y="18984"/>
                  </a:cubicBezTo>
                  <a:cubicBezTo>
                    <a:pt x="13960" y="17387"/>
                    <a:pt x="11929" y="15492"/>
                    <a:pt x="9268" y="14403"/>
                  </a:cubicBezTo>
                  <a:cubicBezTo>
                    <a:pt x="6865" y="13420"/>
                    <a:pt x="4110" y="12880"/>
                    <a:pt x="1380" y="12880"/>
                  </a:cubicBezTo>
                  <a:cubicBezTo>
                    <a:pt x="919" y="12880"/>
                    <a:pt x="459" y="12896"/>
                    <a:pt x="1" y="12927"/>
                  </a:cubicBezTo>
                  <a:lnTo>
                    <a:pt x="1" y="26654"/>
                  </a:lnTo>
                  <a:cubicBezTo>
                    <a:pt x="1937" y="25947"/>
                    <a:pt x="3975" y="25509"/>
                    <a:pt x="6060" y="25509"/>
                  </a:cubicBezTo>
                  <a:cubicBezTo>
                    <a:pt x="7041" y="25509"/>
                    <a:pt x="8034" y="25606"/>
                    <a:pt x="9031" y="25818"/>
                  </a:cubicBezTo>
                  <a:cubicBezTo>
                    <a:pt x="11436" y="26329"/>
                    <a:pt x="13840" y="27450"/>
                    <a:pt x="15125" y="29297"/>
                  </a:cubicBezTo>
                  <a:cubicBezTo>
                    <a:pt x="16211" y="30859"/>
                    <a:pt x="16437" y="32739"/>
                    <a:pt x="16240" y="34511"/>
                  </a:cubicBezTo>
                  <a:cubicBezTo>
                    <a:pt x="15844" y="38066"/>
                    <a:pt x="14028" y="41280"/>
                    <a:pt x="11962" y="44338"/>
                  </a:cubicBezTo>
                  <a:cubicBezTo>
                    <a:pt x="9761" y="47596"/>
                    <a:pt x="7231" y="50840"/>
                    <a:pt x="6000" y="54478"/>
                  </a:cubicBezTo>
                  <a:cubicBezTo>
                    <a:pt x="5844" y="54938"/>
                    <a:pt x="5713" y="55408"/>
                    <a:pt x="5616" y="55883"/>
                  </a:cubicBezTo>
                  <a:lnTo>
                    <a:pt x="19223" y="55883"/>
                  </a:lnTo>
                  <a:cubicBezTo>
                    <a:pt x="18059" y="52329"/>
                    <a:pt x="18052" y="48582"/>
                    <a:pt x="19998" y="45099"/>
                  </a:cubicBezTo>
                  <a:cubicBezTo>
                    <a:pt x="22458" y="40699"/>
                    <a:pt x="27689" y="36669"/>
                    <a:pt x="33550" y="36009"/>
                  </a:cubicBezTo>
                  <a:cubicBezTo>
                    <a:pt x="34069" y="35950"/>
                    <a:pt x="34601" y="35919"/>
                    <a:pt x="35136" y="35919"/>
                  </a:cubicBezTo>
                  <a:cubicBezTo>
                    <a:pt x="37218" y="35919"/>
                    <a:pt x="39337" y="36395"/>
                    <a:pt x="40875" y="37609"/>
                  </a:cubicBezTo>
                  <a:cubicBezTo>
                    <a:pt x="42467" y="38864"/>
                    <a:pt x="43244" y="40693"/>
                    <a:pt x="43639" y="42460"/>
                  </a:cubicBezTo>
                  <a:cubicBezTo>
                    <a:pt x="44557" y="46572"/>
                    <a:pt x="43920" y="50863"/>
                    <a:pt x="43900" y="55018"/>
                  </a:cubicBezTo>
                  <a:cubicBezTo>
                    <a:pt x="43898" y="55303"/>
                    <a:pt x="43899" y="55592"/>
                    <a:pt x="43902" y="55883"/>
                  </a:cubicBezTo>
                  <a:lnTo>
                    <a:pt x="53411" y="55883"/>
                  </a:lnTo>
                  <a:cubicBezTo>
                    <a:pt x="53465" y="55807"/>
                    <a:pt x="53521" y="55732"/>
                    <a:pt x="53574" y="55655"/>
                  </a:cubicBezTo>
                  <a:cubicBezTo>
                    <a:pt x="55244" y="53245"/>
                    <a:pt x="56232" y="50556"/>
                    <a:pt x="56789" y="47814"/>
                  </a:cubicBezTo>
                  <a:cubicBezTo>
                    <a:pt x="57401" y="44803"/>
                    <a:pt x="57576" y="41748"/>
                    <a:pt x="56190" y="38865"/>
                  </a:cubicBezTo>
                  <a:cubicBezTo>
                    <a:pt x="54953" y="36292"/>
                    <a:pt x="52704" y="34185"/>
                    <a:pt x="50390" y="32261"/>
                  </a:cubicBezTo>
                  <a:cubicBezTo>
                    <a:pt x="47751" y="30067"/>
                    <a:pt x="44905" y="28055"/>
                    <a:pt x="42626" y="25572"/>
                  </a:cubicBezTo>
                  <a:cubicBezTo>
                    <a:pt x="40381" y="23129"/>
                    <a:pt x="38639" y="20357"/>
                    <a:pt x="37669" y="17368"/>
                  </a:cubicBezTo>
                  <a:cubicBezTo>
                    <a:pt x="35802" y="11618"/>
                    <a:pt x="36774" y="5199"/>
                    <a:pt x="40227"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18"/>
            <p:cNvSpPr/>
            <p:nvPr/>
          </p:nvSpPr>
          <p:spPr>
            <a:xfrm>
              <a:off x="4902217" y="2964381"/>
              <a:ext cx="2606290" cy="2156302"/>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78" name="Google Shape;378;p18"/>
          <p:cNvSpPr txBox="1">
            <a:spLocks noGrp="1"/>
          </p:cNvSpPr>
          <p:nvPr>
            <p:ph type="title"/>
          </p:nvPr>
        </p:nvSpPr>
        <p:spPr>
          <a:xfrm>
            <a:off x="1409133" y="1486600"/>
            <a:ext cx="4024800" cy="129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solidFill>
                  <a:schemeClr val="accent1"/>
                </a:solidFill>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379" name="Google Shape;379;p18"/>
          <p:cNvSpPr txBox="1">
            <a:spLocks noGrp="1"/>
          </p:cNvSpPr>
          <p:nvPr>
            <p:ph type="subTitle" idx="1"/>
          </p:nvPr>
        </p:nvSpPr>
        <p:spPr>
          <a:xfrm>
            <a:off x="1409133" y="2892413"/>
            <a:ext cx="4024800" cy="63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solidFill>
                  <a:schemeClr val="dk2"/>
                </a:solidFill>
              </a:defRPr>
            </a:lvl1pPr>
            <a:lvl2pPr lvl="1" rtl="0">
              <a:spcBef>
                <a:spcPts val="2133"/>
              </a:spcBef>
              <a:spcAft>
                <a:spcPts val="0"/>
              </a:spcAft>
              <a:buClr>
                <a:schemeClr val="dk1"/>
              </a:buClr>
              <a:buSzPts val="1400"/>
              <a:buNone/>
              <a:defRPr>
                <a:solidFill>
                  <a:schemeClr val="dk1"/>
                </a:solidFill>
              </a:defRPr>
            </a:lvl2pPr>
            <a:lvl3pPr lvl="2" rtl="0">
              <a:spcBef>
                <a:spcPts val="2133"/>
              </a:spcBef>
              <a:spcAft>
                <a:spcPts val="0"/>
              </a:spcAft>
              <a:buClr>
                <a:schemeClr val="dk1"/>
              </a:buClr>
              <a:buSzPts val="1400"/>
              <a:buNone/>
              <a:defRPr>
                <a:solidFill>
                  <a:schemeClr val="dk1"/>
                </a:solidFill>
              </a:defRPr>
            </a:lvl3pPr>
            <a:lvl4pPr lvl="3" rtl="0">
              <a:spcBef>
                <a:spcPts val="2133"/>
              </a:spcBef>
              <a:spcAft>
                <a:spcPts val="0"/>
              </a:spcAft>
              <a:buClr>
                <a:schemeClr val="dk1"/>
              </a:buClr>
              <a:buSzPts val="1400"/>
              <a:buNone/>
              <a:defRPr>
                <a:solidFill>
                  <a:schemeClr val="dk1"/>
                </a:solidFill>
              </a:defRPr>
            </a:lvl4pPr>
            <a:lvl5pPr lvl="4" rtl="0">
              <a:spcBef>
                <a:spcPts val="2133"/>
              </a:spcBef>
              <a:spcAft>
                <a:spcPts val="0"/>
              </a:spcAft>
              <a:buClr>
                <a:schemeClr val="dk1"/>
              </a:buClr>
              <a:buSzPts val="1400"/>
              <a:buNone/>
              <a:defRPr>
                <a:solidFill>
                  <a:schemeClr val="dk1"/>
                </a:solidFill>
              </a:defRPr>
            </a:lvl5pPr>
            <a:lvl6pPr lvl="5" rtl="0">
              <a:spcBef>
                <a:spcPts val="2133"/>
              </a:spcBef>
              <a:spcAft>
                <a:spcPts val="0"/>
              </a:spcAft>
              <a:buClr>
                <a:schemeClr val="dk1"/>
              </a:buClr>
              <a:buSzPts val="1400"/>
              <a:buNone/>
              <a:defRPr>
                <a:solidFill>
                  <a:schemeClr val="dk1"/>
                </a:solidFill>
              </a:defRPr>
            </a:lvl6pPr>
            <a:lvl7pPr lvl="6" rtl="0">
              <a:spcBef>
                <a:spcPts val="2133"/>
              </a:spcBef>
              <a:spcAft>
                <a:spcPts val="0"/>
              </a:spcAft>
              <a:buClr>
                <a:schemeClr val="dk1"/>
              </a:buClr>
              <a:buSzPts val="1400"/>
              <a:buNone/>
              <a:defRPr>
                <a:solidFill>
                  <a:schemeClr val="dk1"/>
                </a:solidFill>
              </a:defRPr>
            </a:lvl7pPr>
            <a:lvl8pPr lvl="7" rtl="0">
              <a:spcBef>
                <a:spcPts val="2133"/>
              </a:spcBef>
              <a:spcAft>
                <a:spcPts val="0"/>
              </a:spcAft>
              <a:buClr>
                <a:schemeClr val="dk1"/>
              </a:buClr>
              <a:buSzPts val="1400"/>
              <a:buNone/>
              <a:defRPr>
                <a:solidFill>
                  <a:schemeClr val="dk1"/>
                </a:solidFill>
              </a:defRPr>
            </a:lvl8pPr>
            <a:lvl9pPr lvl="8" rtl="0">
              <a:spcBef>
                <a:spcPts val="2133"/>
              </a:spcBef>
              <a:spcAft>
                <a:spcPts val="2133"/>
              </a:spcAft>
              <a:buClr>
                <a:schemeClr val="dk1"/>
              </a:buClr>
              <a:buSzPts val="1400"/>
              <a:buNone/>
              <a:defRPr>
                <a:solidFill>
                  <a:schemeClr val="dk1"/>
                </a:solidFill>
              </a:defRPr>
            </a:lvl9pPr>
          </a:lstStyle>
          <a:p>
            <a:endParaRPr/>
          </a:p>
        </p:txBody>
      </p:sp>
      <p:sp>
        <p:nvSpPr>
          <p:cNvPr id="381" name="Google Shape;381;p18"/>
          <p:cNvSpPr txBox="1">
            <a:spLocks noGrp="1"/>
          </p:cNvSpPr>
          <p:nvPr>
            <p:ph type="subTitle" idx="2"/>
          </p:nvPr>
        </p:nvSpPr>
        <p:spPr>
          <a:xfrm>
            <a:off x="2009133" y="3637384"/>
            <a:ext cx="2824800" cy="136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382" name="Google Shape;382;p18"/>
          <p:cNvGrpSpPr/>
          <p:nvPr/>
        </p:nvGrpSpPr>
        <p:grpSpPr>
          <a:xfrm>
            <a:off x="10414325" y="572262"/>
            <a:ext cx="1037420" cy="632401"/>
            <a:chOff x="4560600" y="2876550"/>
            <a:chExt cx="172325" cy="105050"/>
          </a:xfrm>
        </p:grpSpPr>
        <p:sp>
          <p:nvSpPr>
            <p:cNvPr id="383" name="Google Shape;383;p18"/>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18"/>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18"/>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386;p18"/>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387;p18"/>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388;p18"/>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18"/>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90" name="Google Shape;390;p18"/>
          <p:cNvSpPr/>
          <p:nvPr/>
        </p:nvSpPr>
        <p:spPr>
          <a:xfrm>
            <a:off x="11040934" y="1443501"/>
            <a:ext cx="511335" cy="752297"/>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91" name="Google Shape;391;p18"/>
          <p:cNvGrpSpPr/>
          <p:nvPr/>
        </p:nvGrpSpPr>
        <p:grpSpPr>
          <a:xfrm rot="1918873">
            <a:off x="523144" y="5553251"/>
            <a:ext cx="1366793" cy="752277"/>
            <a:chOff x="2406450" y="4052150"/>
            <a:chExt cx="242825" cy="133650"/>
          </a:xfrm>
        </p:grpSpPr>
        <p:sp>
          <p:nvSpPr>
            <p:cNvPr id="392" name="Google Shape;392;p18"/>
            <p:cNvSpPr/>
            <p:nvPr/>
          </p:nvSpPr>
          <p:spPr>
            <a:xfrm>
              <a:off x="2406450" y="4052150"/>
              <a:ext cx="109975" cy="110950"/>
            </a:xfrm>
            <a:custGeom>
              <a:avLst/>
              <a:gdLst/>
              <a:ahLst/>
              <a:cxnLst/>
              <a:rect l="l" t="t" r="r" b="b"/>
              <a:pathLst>
                <a:path w="4399" h="4438" extrusionOk="0">
                  <a:moveTo>
                    <a:pt x="1428" y="0"/>
                  </a:moveTo>
                  <a:cubicBezTo>
                    <a:pt x="1411" y="0"/>
                    <a:pt x="1395" y="2"/>
                    <a:pt x="1381" y="7"/>
                  </a:cubicBezTo>
                  <a:cubicBezTo>
                    <a:pt x="1087" y="104"/>
                    <a:pt x="1198" y="1290"/>
                    <a:pt x="1122" y="1439"/>
                  </a:cubicBezTo>
                  <a:cubicBezTo>
                    <a:pt x="1056" y="1567"/>
                    <a:pt x="19" y="2241"/>
                    <a:pt x="13" y="2402"/>
                  </a:cubicBezTo>
                  <a:cubicBezTo>
                    <a:pt x="1" y="2685"/>
                    <a:pt x="1127" y="2971"/>
                    <a:pt x="1289" y="3081"/>
                  </a:cubicBezTo>
                  <a:cubicBezTo>
                    <a:pt x="1400" y="3157"/>
                    <a:pt x="1735" y="4421"/>
                    <a:pt x="1947" y="4438"/>
                  </a:cubicBezTo>
                  <a:cubicBezTo>
                    <a:pt x="1949" y="4438"/>
                    <a:pt x="1951" y="4438"/>
                    <a:pt x="1953" y="4438"/>
                  </a:cubicBezTo>
                  <a:cubicBezTo>
                    <a:pt x="2171" y="4438"/>
                    <a:pt x="2799" y="3508"/>
                    <a:pt x="2936" y="3388"/>
                  </a:cubicBezTo>
                  <a:cubicBezTo>
                    <a:pt x="3089" y="3253"/>
                    <a:pt x="4206" y="3348"/>
                    <a:pt x="4303" y="3135"/>
                  </a:cubicBezTo>
                  <a:cubicBezTo>
                    <a:pt x="4399" y="2921"/>
                    <a:pt x="3649" y="2028"/>
                    <a:pt x="3631" y="1815"/>
                  </a:cubicBezTo>
                  <a:cubicBezTo>
                    <a:pt x="3613" y="1611"/>
                    <a:pt x="4122" y="629"/>
                    <a:pt x="3932" y="513"/>
                  </a:cubicBezTo>
                  <a:cubicBezTo>
                    <a:pt x="3875" y="479"/>
                    <a:pt x="3794" y="466"/>
                    <a:pt x="3700" y="466"/>
                  </a:cubicBezTo>
                  <a:cubicBezTo>
                    <a:pt x="3329" y="466"/>
                    <a:pt x="2747" y="674"/>
                    <a:pt x="2587" y="674"/>
                  </a:cubicBezTo>
                  <a:cubicBezTo>
                    <a:pt x="2581" y="674"/>
                    <a:pt x="2575" y="674"/>
                    <a:pt x="2570" y="673"/>
                  </a:cubicBezTo>
                  <a:cubicBezTo>
                    <a:pt x="2383" y="647"/>
                    <a:pt x="1719" y="0"/>
                    <a:pt x="1428"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393;p18"/>
            <p:cNvSpPr/>
            <p:nvPr/>
          </p:nvSpPr>
          <p:spPr>
            <a:xfrm>
              <a:off x="2482600" y="4154325"/>
              <a:ext cx="23950" cy="19325"/>
            </a:xfrm>
            <a:custGeom>
              <a:avLst/>
              <a:gdLst/>
              <a:ahLst/>
              <a:cxnLst/>
              <a:rect l="l" t="t" r="r" b="b"/>
              <a:pathLst>
                <a:path w="958" h="773" extrusionOk="0">
                  <a:moveTo>
                    <a:pt x="167" y="0"/>
                  </a:moveTo>
                  <a:cubicBezTo>
                    <a:pt x="84" y="0"/>
                    <a:pt x="1" y="86"/>
                    <a:pt x="57" y="179"/>
                  </a:cubicBezTo>
                  <a:cubicBezTo>
                    <a:pt x="213" y="435"/>
                    <a:pt x="439" y="639"/>
                    <a:pt x="713" y="761"/>
                  </a:cubicBezTo>
                  <a:cubicBezTo>
                    <a:pt x="731" y="769"/>
                    <a:pt x="749" y="773"/>
                    <a:pt x="766" y="773"/>
                  </a:cubicBezTo>
                  <a:cubicBezTo>
                    <a:pt x="880" y="773"/>
                    <a:pt x="958" y="608"/>
                    <a:pt x="835" y="554"/>
                  </a:cubicBezTo>
                  <a:cubicBezTo>
                    <a:pt x="596" y="447"/>
                    <a:pt x="400" y="281"/>
                    <a:pt x="264" y="58"/>
                  </a:cubicBezTo>
                  <a:cubicBezTo>
                    <a:pt x="240" y="17"/>
                    <a:pt x="203" y="0"/>
                    <a:pt x="16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394;p18"/>
            <p:cNvSpPr/>
            <p:nvPr/>
          </p:nvSpPr>
          <p:spPr>
            <a:xfrm>
              <a:off x="2514625" y="4176250"/>
              <a:ext cx="25550" cy="9550"/>
            </a:xfrm>
            <a:custGeom>
              <a:avLst/>
              <a:gdLst/>
              <a:ahLst/>
              <a:cxnLst/>
              <a:rect l="l" t="t" r="r" b="b"/>
              <a:pathLst>
                <a:path w="1022" h="382" extrusionOk="0">
                  <a:moveTo>
                    <a:pt x="148" y="1"/>
                  </a:moveTo>
                  <a:cubicBezTo>
                    <a:pt x="37" y="1"/>
                    <a:pt x="0" y="191"/>
                    <a:pt x="128" y="242"/>
                  </a:cubicBezTo>
                  <a:cubicBezTo>
                    <a:pt x="365" y="334"/>
                    <a:pt x="612" y="381"/>
                    <a:pt x="866" y="382"/>
                  </a:cubicBezTo>
                  <a:cubicBezTo>
                    <a:pt x="867" y="382"/>
                    <a:pt x="867" y="382"/>
                    <a:pt x="867" y="382"/>
                  </a:cubicBezTo>
                  <a:cubicBezTo>
                    <a:pt x="1021" y="382"/>
                    <a:pt x="1021" y="143"/>
                    <a:pt x="866" y="142"/>
                  </a:cubicBezTo>
                  <a:cubicBezTo>
                    <a:pt x="632" y="140"/>
                    <a:pt x="409" y="95"/>
                    <a:pt x="191" y="10"/>
                  </a:cubicBezTo>
                  <a:cubicBezTo>
                    <a:pt x="176" y="4"/>
                    <a:pt x="161" y="1"/>
                    <a:pt x="14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395;p18"/>
            <p:cNvSpPr/>
            <p:nvPr/>
          </p:nvSpPr>
          <p:spPr>
            <a:xfrm>
              <a:off x="2554325" y="4165450"/>
              <a:ext cx="23900" cy="15900"/>
            </a:xfrm>
            <a:custGeom>
              <a:avLst/>
              <a:gdLst/>
              <a:ahLst/>
              <a:cxnLst/>
              <a:rect l="l" t="t" r="r" b="b"/>
              <a:pathLst>
                <a:path w="956" h="636" extrusionOk="0">
                  <a:moveTo>
                    <a:pt x="780" y="0"/>
                  </a:moveTo>
                  <a:cubicBezTo>
                    <a:pt x="753" y="0"/>
                    <a:pt x="725" y="10"/>
                    <a:pt x="700" y="35"/>
                  </a:cubicBezTo>
                  <a:cubicBezTo>
                    <a:pt x="537" y="195"/>
                    <a:pt x="345" y="317"/>
                    <a:pt x="130" y="396"/>
                  </a:cubicBezTo>
                  <a:cubicBezTo>
                    <a:pt x="0" y="443"/>
                    <a:pt x="38" y="636"/>
                    <a:pt x="153" y="636"/>
                  </a:cubicBezTo>
                  <a:cubicBezTo>
                    <a:pt x="166" y="636"/>
                    <a:pt x="180" y="633"/>
                    <a:pt x="194" y="628"/>
                  </a:cubicBezTo>
                  <a:cubicBezTo>
                    <a:pt x="449" y="535"/>
                    <a:pt x="676" y="395"/>
                    <a:pt x="870" y="205"/>
                  </a:cubicBezTo>
                  <a:cubicBezTo>
                    <a:pt x="956" y="121"/>
                    <a:pt x="874" y="0"/>
                    <a:pt x="7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6" name="Google Shape;396;p18"/>
            <p:cNvSpPr/>
            <p:nvPr/>
          </p:nvSpPr>
          <p:spPr>
            <a:xfrm>
              <a:off x="2572350" y="4133225"/>
              <a:ext cx="9950" cy="20375"/>
            </a:xfrm>
            <a:custGeom>
              <a:avLst/>
              <a:gdLst/>
              <a:ahLst/>
              <a:cxnLst/>
              <a:rect l="l" t="t" r="r" b="b"/>
              <a:pathLst>
                <a:path w="398" h="815" extrusionOk="0">
                  <a:moveTo>
                    <a:pt x="163" y="0"/>
                  </a:moveTo>
                  <a:cubicBezTo>
                    <a:pt x="83" y="0"/>
                    <a:pt x="0" y="87"/>
                    <a:pt x="51" y="182"/>
                  </a:cubicBezTo>
                  <a:cubicBezTo>
                    <a:pt x="130" y="332"/>
                    <a:pt x="151" y="498"/>
                    <a:pt x="114" y="665"/>
                  </a:cubicBezTo>
                  <a:cubicBezTo>
                    <a:pt x="93" y="755"/>
                    <a:pt x="169" y="814"/>
                    <a:pt x="240" y="814"/>
                  </a:cubicBezTo>
                  <a:cubicBezTo>
                    <a:pt x="287" y="814"/>
                    <a:pt x="332" y="788"/>
                    <a:pt x="346" y="728"/>
                  </a:cubicBezTo>
                  <a:cubicBezTo>
                    <a:pt x="398" y="498"/>
                    <a:pt x="367" y="270"/>
                    <a:pt x="258" y="61"/>
                  </a:cubicBezTo>
                  <a:cubicBezTo>
                    <a:pt x="235" y="18"/>
                    <a:pt x="200"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397;p18"/>
            <p:cNvSpPr/>
            <p:nvPr/>
          </p:nvSpPr>
          <p:spPr>
            <a:xfrm>
              <a:off x="2552825" y="4123225"/>
              <a:ext cx="17200" cy="12750"/>
            </a:xfrm>
            <a:custGeom>
              <a:avLst/>
              <a:gdLst/>
              <a:ahLst/>
              <a:cxnLst/>
              <a:rect l="l" t="t" r="r" b="b"/>
              <a:pathLst>
                <a:path w="688" h="510" extrusionOk="0">
                  <a:moveTo>
                    <a:pt x="497" y="0"/>
                  </a:moveTo>
                  <a:cubicBezTo>
                    <a:pt x="281" y="0"/>
                    <a:pt x="86" y="153"/>
                    <a:pt x="26" y="361"/>
                  </a:cubicBezTo>
                  <a:cubicBezTo>
                    <a:pt x="0" y="451"/>
                    <a:pt x="74" y="509"/>
                    <a:pt x="146" y="509"/>
                  </a:cubicBezTo>
                  <a:cubicBezTo>
                    <a:pt x="193" y="509"/>
                    <a:pt x="240" y="484"/>
                    <a:pt x="257" y="425"/>
                  </a:cubicBezTo>
                  <a:cubicBezTo>
                    <a:pt x="290" y="309"/>
                    <a:pt x="394" y="242"/>
                    <a:pt x="509" y="242"/>
                  </a:cubicBezTo>
                  <a:cubicBezTo>
                    <a:pt x="517" y="242"/>
                    <a:pt x="525" y="242"/>
                    <a:pt x="533" y="242"/>
                  </a:cubicBezTo>
                  <a:cubicBezTo>
                    <a:pt x="536" y="243"/>
                    <a:pt x="540" y="243"/>
                    <a:pt x="543" y="243"/>
                  </a:cubicBezTo>
                  <a:cubicBezTo>
                    <a:pt x="687" y="243"/>
                    <a:pt x="683" y="13"/>
                    <a:pt x="533" y="2"/>
                  </a:cubicBezTo>
                  <a:cubicBezTo>
                    <a:pt x="521" y="1"/>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398;p18"/>
            <p:cNvSpPr/>
            <p:nvPr/>
          </p:nvSpPr>
          <p:spPr>
            <a:xfrm>
              <a:off x="2553700" y="4146650"/>
              <a:ext cx="13450" cy="14750"/>
            </a:xfrm>
            <a:custGeom>
              <a:avLst/>
              <a:gdLst/>
              <a:ahLst/>
              <a:cxnLst/>
              <a:rect l="l" t="t" r="r" b="b"/>
              <a:pathLst>
                <a:path w="538" h="590" extrusionOk="0">
                  <a:moveTo>
                    <a:pt x="147" y="1"/>
                  </a:moveTo>
                  <a:cubicBezTo>
                    <a:pt x="75" y="1"/>
                    <a:pt x="1" y="60"/>
                    <a:pt x="28" y="149"/>
                  </a:cubicBezTo>
                  <a:cubicBezTo>
                    <a:pt x="75" y="305"/>
                    <a:pt x="160" y="444"/>
                    <a:pt x="279" y="556"/>
                  </a:cubicBezTo>
                  <a:cubicBezTo>
                    <a:pt x="305" y="579"/>
                    <a:pt x="333" y="589"/>
                    <a:pt x="360" y="589"/>
                  </a:cubicBezTo>
                  <a:cubicBezTo>
                    <a:pt x="454" y="589"/>
                    <a:pt x="537" y="468"/>
                    <a:pt x="449" y="386"/>
                  </a:cubicBezTo>
                  <a:cubicBezTo>
                    <a:pt x="359" y="302"/>
                    <a:pt x="295" y="203"/>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9" name="Google Shape;399;p18"/>
            <p:cNvSpPr/>
            <p:nvPr/>
          </p:nvSpPr>
          <p:spPr>
            <a:xfrm>
              <a:off x="2585500" y="4162275"/>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3"/>
                  </a:cubicBezTo>
                  <a:cubicBezTo>
                    <a:pt x="151" y="32"/>
                    <a:pt x="148" y="32"/>
                    <a:pt x="144" y="32"/>
                  </a:cubicBezTo>
                  <a:cubicBezTo>
                    <a:pt x="0" y="32"/>
                    <a:pt x="5" y="262"/>
                    <a:pt x="154" y="273"/>
                  </a:cubicBezTo>
                  <a:cubicBezTo>
                    <a:pt x="244" y="279"/>
                    <a:pt x="333" y="282"/>
                    <a:pt x="421" y="282"/>
                  </a:cubicBezTo>
                  <a:cubicBezTo>
                    <a:pt x="624" y="282"/>
                    <a:pt x="825" y="266"/>
                    <a:pt x="1028" y="234"/>
                  </a:cubicBezTo>
                  <a:cubicBezTo>
                    <a:pt x="1172" y="211"/>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0" name="Google Shape;400;p18"/>
            <p:cNvSpPr/>
            <p:nvPr/>
          </p:nvSpPr>
          <p:spPr>
            <a:xfrm>
              <a:off x="2621600" y="4147950"/>
              <a:ext cx="27675" cy="15650"/>
            </a:xfrm>
            <a:custGeom>
              <a:avLst/>
              <a:gdLst/>
              <a:ahLst/>
              <a:cxnLst/>
              <a:rect l="l" t="t" r="r" b="b"/>
              <a:pathLst>
                <a:path w="1107" h="626" extrusionOk="0">
                  <a:moveTo>
                    <a:pt x="918" y="1"/>
                  </a:moveTo>
                  <a:cubicBezTo>
                    <a:pt x="892" y="1"/>
                    <a:pt x="865" y="9"/>
                    <a:pt x="840" y="29"/>
                  </a:cubicBezTo>
                  <a:cubicBezTo>
                    <a:pt x="630" y="194"/>
                    <a:pt x="393" y="314"/>
                    <a:pt x="136" y="389"/>
                  </a:cubicBezTo>
                  <a:cubicBezTo>
                    <a:pt x="1" y="428"/>
                    <a:pt x="42" y="626"/>
                    <a:pt x="165" y="626"/>
                  </a:cubicBezTo>
                  <a:cubicBezTo>
                    <a:pt x="176" y="626"/>
                    <a:pt x="188" y="624"/>
                    <a:pt x="201" y="620"/>
                  </a:cubicBezTo>
                  <a:cubicBezTo>
                    <a:pt x="499" y="533"/>
                    <a:pt x="766" y="391"/>
                    <a:pt x="1010" y="199"/>
                  </a:cubicBezTo>
                  <a:cubicBezTo>
                    <a:pt x="1106" y="123"/>
                    <a:pt x="1018" y="1"/>
                    <a:pt x="91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815558745"/>
      </p:ext>
    </p:extLst>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401"/>
        <p:cNvGrpSpPr/>
        <p:nvPr/>
      </p:nvGrpSpPr>
      <p:grpSpPr>
        <a:xfrm>
          <a:off x="0" y="0"/>
          <a:ext cx="0" cy="0"/>
          <a:chOff x="0" y="0"/>
          <a:chExt cx="0" cy="0"/>
        </a:xfrm>
      </p:grpSpPr>
      <p:grpSp>
        <p:nvGrpSpPr>
          <p:cNvPr id="402" name="Google Shape;402;p19"/>
          <p:cNvGrpSpPr/>
          <p:nvPr/>
        </p:nvGrpSpPr>
        <p:grpSpPr>
          <a:xfrm>
            <a:off x="6941007" y="-27964"/>
            <a:ext cx="5250820" cy="6854832"/>
            <a:chOff x="6438850" y="3725550"/>
            <a:chExt cx="1069675" cy="1396438"/>
          </a:xfrm>
        </p:grpSpPr>
        <p:sp>
          <p:nvSpPr>
            <p:cNvPr id="403" name="Google Shape;403;p19"/>
            <p:cNvSpPr/>
            <p:nvPr/>
          </p:nvSpPr>
          <p:spPr>
            <a:xfrm>
              <a:off x="6438850" y="3725550"/>
              <a:ext cx="1069675" cy="459250"/>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19"/>
            <p:cNvSpPr/>
            <p:nvPr/>
          </p:nvSpPr>
          <p:spPr>
            <a:xfrm>
              <a:off x="6646400" y="4408713"/>
              <a:ext cx="862125" cy="713275"/>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05" name="Google Shape;405;p19"/>
          <p:cNvSpPr/>
          <p:nvPr/>
        </p:nvSpPr>
        <p:spPr>
          <a:xfrm>
            <a:off x="1" y="1"/>
            <a:ext cx="3361623" cy="1543036"/>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406;p19"/>
          <p:cNvSpPr/>
          <p:nvPr/>
        </p:nvSpPr>
        <p:spPr>
          <a:xfrm rot="10800000">
            <a:off x="44" y="4672827"/>
            <a:ext cx="5089656" cy="218517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07" name="Google Shape;407;p19"/>
          <p:cNvGrpSpPr/>
          <p:nvPr/>
        </p:nvGrpSpPr>
        <p:grpSpPr>
          <a:xfrm>
            <a:off x="891097" y="719329"/>
            <a:ext cx="1444597" cy="866039"/>
            <a:chOff x="2418650" y="2934475"/>
            <a:chExt cx="200750" cy="120350"/>
          </a:xfrm>
        </p:grpSpPr>
        <p:sp>
          <p:nvSpPr>
            <p:cNvPr id="408" name="Google Shape;408;p19"/>
            <p:cNvSpPr/>
            <p:nvPr/>
          </p:nvSpPr>
          <p:spPr>
            <a:xfrm>
              <a:off x="2418650" y="2974900"/>
              <a:ext cx="84050" cy="79925"/>
            </a:xfrm>
            <a:custGeom>
              <a:avLst/>
              <a:gdLst/>
              <a:ahLst/>
              <a:cxnLst/>
              <a:rect l="l" t="t" r="r" b="b"/>
              <a:pathLst>
                <a:path w="3362" h="3197" extrusionOk="0">
                  <a:moveTo>
                    <a:pt x="1636" y="0"/>
                  </a:moveTo>
                  <a:cubicBezTo>
                    <a:pt x="1411" y="0"/>
                    <a:pt x="1182" y="835"/>
                    <a:pt x="1092" y="917"/>
                  </a:cubicBezTo>
                  <a:cubicBezTo>
                    <a:pt x="1014" y="988"/>
                    <a:pt x="128" y="1184"/>
                    <a:pt x="81" y="1292"/>
                  </a:cubicBezTo>
                  <a:cubicBezTo>
                    <a:pt x="0" y="1484"/>
                    <a:pt x="700" y="1970"/>
                    <a:pt x="783" y="2088"/>
                  </a:cubicBezTo>
                  <a:cubicBezTo>
                    <a:pt x="840" y="2169"/>
                    <a:pt x="744" y="3123"/>
                    <a:pt x="886" y="3190"/>
                  </a:cubicBezTo>
                  <a:cubicBezTo>
                    <a:pt x="895" y="3194"/>
                    <a:pt x="906" y="3196"/>
                    <a:pt x="919" y="3196"/>
                  </a:cubicBezTo>
                  <a:cubicBezTo>
                    <a:pt x="1112" y="3196"/>
                    <a:pt x="1717" y="2768"/>
                    <a:pt x="1835" y="2723"/>
                  </a:cubicBezTo>
                  <a:cubicBezTo>
                    <a:pt x="1845" y="2720"/>
                    <a:pt x="1858" y="2718"/>
                    <a:pt x="1873" y="2718"/>
                  </a:cubicBezTo>
                  <a:cubicBezTo>
                    <a:pt x="2044" y="2718"/>
                    <a:pt x="2531" y="2928"/>
                    <a:pt x="2749" y="2928"/>
                  </a:cubicBezTo>
                  <a:cubicBezTo>
                    <a:pt x="2790" y="2928"/>
                    <a:pt x="2822" y="2921"/>
                    <a:pt x="2840" y="2903"/>
                  </a:cubicBezTo>
                  <a:cubicBezTo>
                    <a:pt x="2960" y="2780"/>
                    <a:pt x="2675" y="1974"/>
                    <a:pt x="2718" y="1823"/>
                  </a:cubicBezTo>
                  <a:cubicBezTo>
                    <a:pt x="2759" y="1678"/>
                    <a:pt x="3362" y="1135"/>
                    <a:pt x="3261" y="1007"/>
                  </a:cubicBezTo>
                  <a:cubicBezTo>
                    <a:pt x="3108" y="813"/>
                    <a:pt x="2390" y="821"/>
                    <a:pt x="2285" y="764"/>
                  </a:cubicBezTo>
                  <a:cubicBezTo>
                    <a:pt x="2156" y="694"/>
                    <a:pt x="1839" y="9"/>
                    <a:pt x="1640" y="0"/>
                  </a:cubicBezTo>
                  <a:cubicBezTo>
                    <a:pt x="1638" y="0"/>
                    <a:pt x="1637" y="0"/>
                    <a:pt x="1636"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9" name="Google Shape;409;p19"/>
            <p:cNvSpPr/>
            <p:nvPr/>
          </p:nvSpPr>
          <p:spPr>
            <a:xfrm>
              <a:off x="2484325" y="2957000"/>
              <a:ext cx="22225" cy="24100"/>
            </a:xfrm>
            <a:custGeom>
              <a:avLst/>
              <a:gdLst/>
              <a:ahLst/>
              <a:cxnLst/>
              <a:rect l="l" t="t" r="r" b="b"/>
              <a:pathLst>
                <a:path w="889" h="964" extrusionOk="0">
                  <a:moveTo>
                    <a:pt x="718" y="0"/>
                  </a:moveTo>
                  <a:cubicBezTo>
                    <a:pt x="691" y="0"/>
                    <a:pt x="663" y="11"/>
                    <a:pt x="639" y="37"/>
                  </a:cubicBezTo>
                  <a:cubicBezTo>
                    <a:pt x="422" y="270"/>
                    <a:pt x="229" y="519"/>
                    <a:pt x="58" y="787"/>
                  </a:cubicBezTo>
                  <a:cubicBezTo>
                    <a:pt x="0" y="878"/>
                    <a:pt x="83" y="964"/>
                    <a:pt x="167" y="964"/>
                  </a:cubicBezTo>
                  <a:cubicBezTo>
                    <a:pt x="204" y="964"/>
                    <a:pt x="241" y="947"/>
                    <a:pt x="266" y="908"/>
                  </a:cubicBezTo>
                  <a:cubicBezTo>
                    <a:pt x="425" y="658"/>
                    <a:pt x="605" y="426"/>
                    <a:pt x="807" y="209"/>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19"/>
            <p:cNvSpPr/>
            <p:nvPr/>
          </p:nvSpPr>
          <p:spPr>
            <a:xfrm>
              <a:off x="2514300" y="2939450"/>
              <a:ext cx="18050" cy="11300"/>
            </a:xfrm>
            <a:custGeom>
              <a:avLst/>
              <a:gdLst/>
              <a:ahLst/>
              <a:cxnLst/>
              <a:rect l="l" t="t" r="r" b="b"/>
              <a:pathLst>
                <a:path w="722" h="452" extrusionOk="0">
                  <a:moveTo>
                    <a:pt x="589" y="0"/>
                  </a:moveTo>
                  <a:cubicBezTo>
                    <a:pt x="579" y="0"/>
                    <a:pt x="568" y="2"/>
                    <a:pt x="558" y="6"/>
                  </a:cubicBezTo>
                  <a:cubicBezTo>
                    <a:pt x="404" y="67"/>
                    <a:pt x="255" y="137"/>
                    <a:pt x="112" y="224"/>
                  </a:cubicBezTo>
                  <a:cubicBezTo>
                    <a:pt x="1" y="291"/>
                    <a:pt x="67" y="452"/>
                    <a:pt x="170" y="452"/>
                  </a:cubicBezTo>
                  <a:cubicBezTo>
                    <a:pt x="189" y="452"/>
                    <a:pt x="209" y="446"/>
                    <a:pt x="230" y="434"/>
                  </a:cubicBezTo>
                  <a:cubicBezTo>
                    <a:pt x="353" y="358"/>
                    <a:pt x="482" y="292"/>
                    <a:pt x="618" y="239"/>
                  </a:cubicBezTo>
                  <a:cubicBezTo>
                    <a:pt x="679" y="215"/>
                    <a:pt x="721" y="162"/>
                    <a:pt x="705" y="93"/>
                  </a:cubicBezTo>
                  <a:cubicBezTo>
                    <a:pt x="693" y="46"/>
                    <a:pt x="641" y="0"/>
                    <a:pt x="58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19"/>
            <p:cNvSpPr/>
            <p:nvPr/>
          </p:nvSpPr>
          <p:spPr>
            <a:xfrm>
              <a:off x="2546825" y="2934475"/>
              <a:ext cx="19550" cy="7000"/>
            </a:xfrm>
            <a:custGeom>
              <a:avLst/>
              <a:gdLst/>
              <a:ahLst/>
              <a:cxnLst/>
              <a:rect l="l" t="t" r="r" b="b"/>
              <a:pathLst>
                <a:path w="782" h="280" extrusionOk="0">
                  <a:moveTo>
                    <a:pt x="207" y="1"/>
                  </a:moveTo>
                  <a:cubicBezTo>
                    <a:pt x="190" y="1"/>
                    <a:pt x="174" y="1"/>
                    <a:pt x="158" y="1"/>
                  </a:cubicBezTo>
                  <a:cubicBezTo>
                    <a:pt x="5" y="5"/>
                    <a:pt x="1" y="241"/>
                    <a:pt x="152" y="241"/>
                  </a:cubicBezTo>
                  <a:cubicBezTo>
                    <a:pt x="153" y="241"/>
                    <a:pt x="154" y="241"/>
                    <a:pt x="156" y="241"/>
                  </a:cubicBezTo>
                  <a:cubicBezTo>
                    <a:pt x="171" y="241"/>
                    <a:pt x="186" y="241"/>
                    <a:pt x="200" y="241"/>
                  </a:cubicBezTo>
                  <a:cubicBezTo>
                    <a:pt x="326" y="241"/>
                    <a:pt x="452" y="252"/>
                    <a:pt x="576" y="277"/>
                  </a:cubicBezTo>
                  <a:cubicBezTo>
                    <a:pt x="585" y="279"/>
                    <a:pt x="594" y="280"/>
                    <a:pt x="603" y="280"/>
                  </a:cubicBezTo>
                  <a:cubicBezTo>
                    <a:pt x="733" y="280"/>
                    <a:pt x="782" y="74"/>
                    <a:pt x="639" y="45"/>
                  </a:cubicBezTo>
                  <a:cubicBezTo>
                    <a:pt x="496" y="16"/>
                    <a:pt x="352" y="1"/>
                    <a:pt x="20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19"/>
            <p:cNvSpPr/>
            <p:nvPr/>
          </p:nvSpPr>
          <p:spPr>
            <a:xfrm>
              <a:off x="2575075" y="2941450"/>
              <a:ext cx="20050" cy="12175"/>
            </a:xfrm>
            <a:custGeom>
              <a:avLst/>
              <a:gdLst/>
              <a:ahLst/>
              <a:cxnLst/>
              <a:rect l="l" t="t" r="r" b="b"/>
              <a:pathLst>
                <a:path w="802" h="487" extrusionOk="0">
                  <a:moveTo>
                    <a:pt x="194" y="1"/>
                  </a:moveTo>
                  <a:cubicBezTo>
                    <a:pt x="79" y="1"/>
                    <a:pt x="1" y="166"/>
                    <a:pt x="125" y="220"/>
                  </a:cubicBezTo>
                  <a:cubicBezTo>
                    <a:pt x="271" y="282"/>
                    <a:pt x="409" y="360"/>
                    <a:pt x="535" y="459"/>
                  </a:cubicBezTo>
                  <a:cubicBezTo>
                    <a:pt x="560" y="478"/>
                    <a:pt x="587" y="487"/>
                    <a:pt x="613" y="487"/>
                  </a:cubicBezTo>
                  <a:cubicBezTo>
                    <a:pt x="713" y="487"/>
                    <a:pt x="802" y="367"/>
                    <a:pt x="705" y="291"/>
                  </a:cubicBezTo>
                  <a:cubicBezTo>
                    <a:pt x="563" y="177"/>
                    <a:pt x="413" y="84"/>
                    <a:pt x="246" y="12"/>
                  </a:cubicBezTo>
                  <a:cubicBezTo>
                    <a:pt x="228" y="4"/>
                    <a:pt x="211" y="1"/>
                    <a:pt x="19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19"/>
            <p:cNvSpPr/>
            <p:nvPr/>
          </p:nvSpPr>
          <p:spPr>
            <a:xfrm>
              <a:off x="2601650" y="2961075"/>
              <a:ext cx="17750" cy="16600"/>
            </a:xfrm>
            <a:custGeom>
              <a:avLst/>
              <a:gdLst/>
              <a:ahLst/>
              <a:cxnLst/>
              <a:rect l="l" t="t" r="r" b="b"/>
              <a:pathLst>
                <a:path w="710" h="664" extrusionOk="0">
                  <a:moveTo>
                    <a:pt x="180" y="1"/>
                  </a:moveTo>
                  <a:cubicBezTo>
                    <a:pt x="85" y="1"/>
                    <a:pt x="0" y="121"/>
                    <a:pt x="89" y="203"/>
                  </a:cubicBezTo>
                  <a:cubicBezTo>
                    <a:pt x="228" y="332"/>
                    <a:pt x="353" y="471"/>
                    <a:pt x="469" y="621"/>
                  </a:cubicBezTo>
                  <a:cubicBezTo>
                    <a:pt x="491" y="651"/>
                    <a:pt x="519" y="664"/>
                    <a:pt x="546" y="664"/>
                  </a:cubicBezTo>
                  <a:cubicBezTo>
                    <a:pt x="629" y="664"/>
                    <a:pt x="709" y="545"/>
                    <a:pt x="639" y="453"/>
                  </a:cubicBezTo>
                  <a:cubicBezTo>
                    <a:pt x="525" y="302"/>
                    <a:pt x="399" y="163"/>
                    <a:pt x="260" y="34"/>
                  </a:cubicBezTo>
                  <a:cubicBezTo>
                    <a:pt x="235" y="11"/>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14" name="Google Shape;414;p19"/>
          <p:cNvSpPr/>
          <p:nvPr/>
        </p:nvSpPr>
        <p:spPr>
          <a:xfrm>
            <a:off x="854133" y="3029540"/>
            <a:ext cx="562099" cy="635696"/>
          </a:xfrm>
          <a:custGeom>
            <a:avLst/>
            <a:gdLst/>
            <a:ahLst/>
            <a:cxnLst/>
            <a:rect l="l" t="t" r="r" b="b"/>
            <a:pathLst>
              <a:path w="2856" h="3230" extrusionOk="0">
                <a:moveTo>
                  <a:pt x="1653" y="0"/>
                </a:moveTo>
                <a:cubicBezTo>
                  <a:pt x="1604" y="0"/>
                  <a:pt x="1556" y="22"/>
                  <a:pt x="1525" y="63"/>
                </a:cubicBezTo>
                <a:cubicBezTo>
                  <a:pt x="1463" y="146"/>
                  <a:pt x="1386" y="244"/>
                  <a:pt x="1301" y="353"/>
                </a:cubicBezTo>
                <a:cubicBezTo>
                  <a:pt x="892" y="873"/>
                  <a:pt x="333" y="1584"/>
                  <a:pt x="139" y="2134"/>
                </a:cubicBezTo>
                <a:cubicBezTo>
                  <a:pt x="1" y="2527"/>
                  <a:pt x="116" y="2936"/>
                  <a:pt x="421" y="3131"/>
                </a:cubicBezTo>
                <a:cubicBezTo>
                  <a:pt x="513" y="3190"/>
                  <a:pt x="631" y="3230"/>
                  <a:pt x="760" y="3230"/>
                </a:cubicBezTo>
                <a:cubicBezTo>
                  <a:pt x="932" y="3230"/>
                  <a:pt x="1126" y="3161"/>
                  <a:pt x="1315" y="2976"/>
                </a:cubicBezTo>
                <a:cubicBezTo>
                  <a:pt x="1782" y="2519"/>
                  <a:pt x="2251" y="1679"/>
                  <a:pt x="2532" y="1177"/>
                </a:cubicBezTo>
                <a:cubicBezTo>
                  <a:pt x="2585" y="1081"/>
                  <a:pt x="2632" y="997"/>
                  <a:pt x="2672" y="928"/>
                </a:cubicBezTo>
                <a:cubicBezTo>
                  <a:pt x="2855" y="612"/>
                  <a:pt x="2743" y="315"/>
                  <a:pt x="2537" y="186"/>
                </a:cubicBezTo>
                <a:cubicBezTo>
                  <a:pt x="2465" y="141"/>
                  <a:pt x="2378" y="114"/>
                  <a:pt x="2286" y="114"/>
                </a:cubicBezTo>
                <a:cubicBezTo>
                  <a:pt x="2126" y="114"/>
                  <a:pt x="1950" y="194"/>
                  <a:pt x="1810" y="398"/>
                </a:cubicBezTo>
                <a:cubicBezTo>
                  <a:pt x="1323" y="1112"/>
                  <a:pt x="749" y="2188"/>
                  <a:pt x="724" y="2234"/>
                </a:cubicBezTo>
                <a:cubicBezTo>
                  <a:pt x="683" y="2312"/>
                  <a:pt x="713" y="2409"/>
                  <a:pt x="791" y="2451"/>
                </a:cubicBezTo>
                <a:cubicBezTo>
                  <a:pt x="814" y="2464"/>
                  <a:pt x="840" y="2470"/>
                  <a:pt x="865" y="2470"/>
                </a:cubicBezTo>
                <a:cubicBezTo>
                  <a:pt x="923" y="2470"/>
                  <a:pt x="978" y="2439"/>
                  <a:pt x="1007" y="2385"/>
                </a:cubicBezTo>
                <a:cubicBezTo>
                  <a:pt x="1013" y="2374"/>
                  <a:pt x="1597" y="1278"/>
                  <a:pt x="2075" y="580"/>
                </a:cubicBezTo>
                <a:cubicBezTo>
                  <a:pt x="2139" y="485"/>
                  <a:pt x="2217" y="434"/>
                  <a:pt x="2288" y="434"/>
                </a:cubicBezTo>
                <a:cubicBezTo>
                  <a:pt x="2316" y="434"/>
                  <a:pt x="2342" y="441"/>
                  <a:pt x="2366" y="456"/>
                </a:cubicBezTo>
                <a:cubicBezTo>
                  <a:pt x="2440" y="503"/>
                  <a:pt x="2480" y="620"/>
                  <a:pt x="2394" y="768"/>
                </a:cubicBezTo>
                <a:cubicBezTo>
                  <a:pt x="2354" y="837"/>
                  <a:pt x="2307" y="923"/>
                  <a:pt x="2252" y="1021"/>
                </a:cubicBezTo>
                <a:cubicBezTo>
                  <a:pt x="1980" y="1507"/>
                  <a:pt x="1525" y="2323"/>
                  <a:pt x="1091" y="2747"/>
                </a:cubicBezTo>
                <a:cubicBezTo>
                  <a:pt x="981" y="2854"/>
                  <a:pt x="865" y="2910"/>
                  <a:pt x="758" y="2910"/>
                </a:cubicBezTo>
                <a:cubicBezTo>
                  <a:pt x="700" y="2910"/>
                  <a:pt x="645" y="2893"/>
                  <a:pt x="593" y="2860"/>
                </a:cubicBezTo>
                <a:cubicBezTo>
                  <a:pt x="443" y="2765"/>
                  <a:pt x="342" y="2521"/>
                  <a:pt x="441" y="2241"/>
                </a:cubicBezTo>
                <a:cubicBezTo>
                  <a:pt x="617" y="1740"/>
                  <a:pt x="1179" y="1025"/>
                  <a:pt x="1553" y="551"/>
                </a:cubicBezTo>
                <a:cubicBezTo>
                  <a:pt x="1639" y="440"/>
                  <a:pt x="1717" y="341"/>
                  <a:pt x="1781" y="257"/>
                </a:cubicBezTo>
                <a:cubicBezTo>
                  <a:pt x="1834" y="187"/>
                  <a:pt x="1820" y="86"/>
                  <a:pt x="1750" y="33"/>
                </a:cubicBezTo>
                <a:cubicBezTo>
                  <a:pt x="1721" y="11"/>
                  <a:pt x="1687" y="0"/>
                  <a:pt x="16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19"/>
          <p:cNvSpPr/>
          <p:nvPr/>
        </p:nvSpPr>
        <p:spPr>
          <a:xfrm rot="-724569">
            <a:off x="5900483" y="5493420"/>
            <a:ext cx="432076" cy="635705"/>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19"/>
          <p:cNvSpPr/>
          <p:nvPr/>
        </p:nvSpPr>
        <p:spPr>
          <a:xfrm>
            <a:off x="5730201" y="486593"/>
            <a:ext cx="731601" cy="465476"/>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17" name="Google Shape;417;p19"/>
          <p:cNvGrpSpPr/>
          <p:nvPr/>
        </p:nvGrpSpPr>
        <p:grpSpPr>
          <a:xfrm>
            <a:off x="10296001" y="4549332"/>
            <a:ext cx="1444633" cy="1542301"/>
            <a:chOff x="5283025" y="1885850"/>
            <a:chExt cx="651675" cy="695775"/>
          </a:xfrm>
        </p:grpSpPr>
        <p:sp>
          <p:nvSpPr>
            <p:cNvPr id="418" name="Google Shape;418;p19"/>
            <p:cNvSpPr/>
            <p:nvPr/>
          </p:nvSpPr>
          <p:spPr>
            <a:xfrm>
              <a:off x="5283025" y="1885850"/>
              <a:ext cx="651675" cy="695775"/>
            </a:xfrm>
            <a:custGeom>
              <a:avLst/>
              <a:gdLst/>
              <a:ahLst/>
              <a:cxnLst/>
              <a:rect l="l" t="t" r="r" b="b"/>
              <a:pathLst>
                <a:path w="26067" h="27831" extrusionOk="0">
                  <a:moveTo>
                    <a:pt x="10243" y="6191"/>
                  </a:moveTo>
                  <a:cubicBezTo>
                    <a:pt x="11724" y="6191"/>
                    <a:pt x="18728" y="11488"/>
                    <a:pt x="18764" y="12190"/>
                  </a:cubicBezTo>
                  <a:cubicBezTo>
                    <a:pt x="18816" y="13173"/>
                    <a:pt x="7539" y="19946"/>
                    <a:pt x="6468" y="19946"/>
                  </a:cubicBezTo>
                  <a:cubicBezTo>
                    <a:pt x="6436" y="19946"/>
                    <a:pt x="6414" y="19940"/>
                    <a:pt x="6400" y="19928"/>
                  </a:cubicBezTo>
                  <a:cubicBezTo>
                    <a:pt x="5934" y="19508"/>
                    <a:pt x="9109" y="6794"/>
                    <a:pt x="10067" y="6229"/>
                  </a:cubicBezTo>
                  <a:cubicBezTo>
                    <a:pt x="10112" y="6203"/>
                    <a:pt x="10171" y="6191"/>
                    <a:pt x="10243" y="6191"/>
                  </a:cubicBezTo>
                  <a:close/>
                  <a:moveTo>
                    <a:pt x="8720" y="1"/>
                  </a:moveTo>
                  <a:cubicBezTo>
                    <a:pt x="8574" y="1"/>
                    <a:pt x="8455" y="26"/>
                    <a:pt x="8365" y="79"/>
                  </a:cubicBezTo>
                  <a:cubicBezTo>
                    <a:pt x="6424" y="1221"/>
                    <a:pt x="1" y="26945"/>
                    <a:pt x="945" y="27795"/>
                  </a:cubicBezTo>
                  <a:cubicBezTo>
                    <a:pt x="972" y="27819"/>
                    <a:pt x="1018" y="27831"/>
                    <a:pt x="1081" y="27831"/>
                  </a:cubicBezTo>
                  <a:cubicBezTo>
                    <a:pt x="3246" y="27831"/>
                    <a:pt x="26066" y="14130"/>
                    <a:pt x="25962" y="12139"/>
                  </a:cubicBezTo>
                  <a:cubicBezTo>
                    <a:pt x="25886" y="10718"/>
                    <a:pt x="11717" y="1"/>
                    <a:pt x="872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19"/>
            <p:cNvSpPr/>
            <p:nvPr/>
          </p:nvSpPr>
          <p:spPr>
            <a:xfrm>
              <a:off x="5344200" y="2330025"/>
              <a:ext cx="44400" cy="131275"/>
            </a:xfrm>
            <a:custGeom>
              <a:avLst/>
              <a:gdLst/>
              <a:ahLst/>
              <a:cxnLst/>
              <a:rect l="l" t="t" r="r" b="b"/>
              <a:pathLst>
                <a:path w="1776" h="5251" extrusionOk="0">
                  <a:moveTo>
                    <a:pt x="1426" y="1"/>
                  </a:moveTo>
                  <a:cubicBezTo>
                    <a:pt x="1314" y="1"/>
                    <a:pt x="1205" y="62"/>
                    <a:pt x="1171" y="205"/>
                  </a:cubicBezTo>
                  <a:cubicBezTo>
                    <a:pt x="798" y="1769"/>
                    <a:pt x="425" y="3331"/>
                    <a:pt x="52" y="4894"/>
                  </a:cubicBezTo>
                  <a:cubicBezTo>
                    <a:pt x="0" y="5109"/>
                    <a:pt x="180" y="5251"/>
                    <a:pt x="350" y="5251"/>
                  </a:cubicBezTo>
                  <a:cubicBezTo>
                    <a:pt x="463" y="5251"/>
                    <a:pt x="570" y="5189"/>
                    <a:pt x="605" y="5047"/>
                  </a:cubicBezTo>
                  <a:cubicBezTo>
                    <a:pt x="978" y="3483"/>
                    <a:pt x="1351" y="1921"/>
                    <a:pt x="1724" y="357"/>
                  </a:cubicBezTo>
                  <a:cubicBezTo>
                    <a:pt x="1776" y="142"/>
                    <a:pt x="1596" y="1"/>
                    <a:pt x="1426" y="1"/>
                  </a:cubicBezTo>
                  <a:close/>
                </a:path>
              </a:pathLst>
            </a:custGeom>
            <a:solidFill>
              <a:srgbClr val="FFF9F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19"/>
            <p:cNvSpPr/>
            <p:nvPr/>
          </p:nvSpPr>
          <p:spPr>
            <a:xfrm>
              <a:off x="5328050" y="2488400"/>
              <a:ext cx="23400" cy="37725"/>
            </a:xfrm>
            <a:custGeom>
              <a:avLst/>
              <a:gdLst/>
              <a:ahLst/>
              <a:cxnLst/>
              <a:rect l="l" t="t" r="r" b="b"/>
              <a:pathLst>
                <a:path w="936" h="1509" extrusionOk="0">
                  <a:moveTo>
                    <a:pt x="586" y="0"/>
                  </a:moveTo>
                  <a:cubicBezTo>
                    <a:pt x="474" y="0"/>
                    <a:pt x="369" y="63"/>
                    <a:pt x="339" y="207"/>
                  </a:cubicBezTo>
                  <a:cubicBezTo>
                    <a:pt x="272" y="531"/>
                    <a:pt x="184" y="847"/>
                    <a:pt x="74" y="1160"/>
                  </a:cubicBezTo>
                  <a:cubicBezTo>
                    <a:pt x="0" y="1371"/>
                    <a:pt x="173" y="1509"/>
                    <a:pt x="347" y="1509"/>
                  </a:cubicBezTo>
                  <a:cubicBezTo>
                    <a:pt x="462" y="1509"/>
                    <a:pt x="578" y="1450"/>
                    <a:pt x="626" y="1312"/>
                  </a:cubicBezTo>
                  <a:cubicBezTo>
                    <a:pt x="735" y="1000"/>
                    <a:pt x="823" y="683"/>
                    <a:pt x="890" y="359"/>
                  </a:cubicBezTo>
                  <a:cubicBezTo>
                    <a:pt x="936" y="142"/>
                    <a:pt x="754" y="0"/>
                    <a:pt x="586" y="0"/>
                  </a:cubicBezTo>
                  <a:close/>
                </a:path>
              </a:pathLst>
            </a:custGeom>
            <a:solidFill>
              <a:srgbClr val="FFF9F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1" name="Google Shape;421;p19"/>
          <p:cNvGrpSpPr/>
          <p:nvPr/>
        </p:nvGrpSpPr>
        <p:grpSpPr>
          <a:xfrm rot="8999839">
            <a:off x="2759034" y="5715733"/>
            <a:ext cx="1233839" cy="752195"/>
            <a:chOff x="4560600" y="2876550"/>
            <a:chExt cx="172325" cy="105050"/>
          </a:xfrm>
        </p:grpSpPr>
        <p:sp>
          <p:nvSpPr>
            <p:cNvPr id="422" name="Google Shape;422;p19"/>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19"/>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424;p19"/>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19"/>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6" name="Google Shape;426;p19"/>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7" name="Google Shape;427;p19"/>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19"/>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449063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29"/>
        <p:cNvGrpSpPr/>
        <p:nvPr/>
      </p:nvGrpSpPr>
      <p:grpSpPr>
        <a:xfrm>
          <a:off x="0" y="0"/>
          <a:ext cx="0" cy="0"/>
          <a:chOff x="0" y="0"/>
          <a:chExt cx="0" cy="0"/>
        </a:xfrm>
      </p:grpSpPr>
      <p:grpSp>
        <p:nvGrpSpPr>
          <p:cNvPr id="430" name="Google Shape;430;p20"/>
          <p:cNvGrpSpPr/>
          <p:nvPr/>
        </p:nvGrpSpPr>
        <p:grpSpPr>
          <a:xfrm>
            <a:off x="1" y="0"/>
            <a:ext cx="12191993" cy="6857992"/>
            <a:chOff x="0" y="0"/>
            <a:chExt cx="9143995" cy="5143494"/>
          </a:xfrm>
        </p:grpSpPr>
        <p:sp>
          <p:nvSpPr>
            <p:cNvPr id="431" name="Google Shape;431;p20"/>
            <p:cNvSpPr/>
            <p:nvPr/>
          </p:nvSpPr>
          <p:spPr>
            <a:xfrm flipH="1">
              <a:off x="0" y="0"/>
              <a:ext cx="4694269" cy="201541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432;p20"/>
            <p:cNvSpPr/>
            <p:nvPr/>
          </p:nvSpPr>
          <p:spPr>
            <a:xfrm>
              <a:off x="5360559" y="2013287"/>
              <a:ext cx="3783436" cy="3130207"/>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3" name="Google Shape;433;p20"/>
          <p:cNvGrpSpPr/>
          <p:nvPr/>
        </p:nvGrpSpPr>
        <p:grpSpPr>
          <a:xfrm>
            <a:off x="10212707" y="264518"/>
            <a:ext cx="1316715" cy="1938837"/>
            <a:chOff x="2600025" y="2569575"/>
            <a:chExt cx="344125" cy="506700"/>
          </a:xfrm>
        </p:grpSpPr>
        <p:sp>
          <p:nvSpPr>
            <p:cNvPr id="434" name="Google Shape;434;p20"/>
            <p:cNvSpPr/>
            <p:nvPr/>
          </p:nvSpPr>
          <p:spPr>
            <a:xfrm>
              <a:off x="2621050" y="2664175"/>
              <a:ext cx="289425" cy="412100"/>
            </a:xfrm>
            <a:custGeom>
              <a:avLst/>
              <a:gdLst/>
              <a:ahLst/>
              <a:cxnLst/>
              <a:rect l="l" t="t" r="r" b="b"/>
              <a:pathLst>
                <a:path w="11577" h="16484" extrusionOk="0">
                  <a:moveTo>
                    <a:pt x="866" y="1"/>
                  </a:moveTo>
                  <a:lnTo>
                    <a:pt x="1" y="14591"/>
                  </a:lnTo>
                  <a:lnTo>
                    <a:pt x="9973" y="16484"/>
                  </a:lnTo>
                  <a:lnTo>
                    <a:pt x="10016" y="16064"/>
                  </a:lnTo>
                  <a:lnTo>
                    <a:pt x="11576" y="834"/>
                  </a:lnTo>
                  <a:lnTo>
                    <a:pt x="866"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20"/>
            <p:cNvSpPr/>
            <p:nvPr/>
          </p:nvSpPr>
          <p:spPr>
            <a:xfrm>
              <a:off x="2641500" y="2640950"/>
              <a:ext cx="289825" cy="424850"/>
            </a:xfrm>
            <a:custGeom>
              <a:avLst/>
              <a:gdLst/>
              <a:ahLst/>
              <a:cxnLst/>
              <a:rect l="l" t="t" r="r" b="b"/>
              <a:pathLst>
                <a:path w="11593" h="16994" extrusionOk="0">
                  <a:moveTo>
                    <a:pt x="1748" y="0"/>
                  </a:moveTo>
                  <a:cubicBezTo>
                    <a:pt x="1" y="64"/>
                    <a:pt x="48" y="930"/>
                    <a:pt x="48" y="930"/>
                  </a:cubicBezTo>
                  <a:lnTo>
                    <a:pt x="10758" y="1763"/>
                  </a:lnTo>
                  <a:lnTo>
                    <a:pt x="9198" y="16993"/>
                  </a:lnTo>
                  <a:lnTo>
                    <a:pt x="9551" y="16709"/>
                  </a:lnTo>
                  <a:lnTo>
                    <a:pt x="10149" y="16226"/>
                  </a:lnTo>
                  <a:lnTo>
                    <a:pt x="11592" y="930"/>
                  </a:lnTo>
                  <a:lnTo>
                    <a:pt x="10293" y="808"/>
                  </a:lnTo>
                  <a:lnTo>
                    <a:pt x="10214" y="1346"/>
                  </a:lnTo>
                  <a:lnTo>
                    <a:pt x="7712" y="1091"/>
                  </a:lnTo>
                  <a:lnTo>
                    <a:pt x="7780" y="571"/>
                  </a:lnTo>
                  <a:lnTo>
                    <a:pt x="174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436;p20"/>
            <p:cNvSpPr/>
            <p:nvPr/>
          </p:nvSpPr>
          <p:spPr>
            <a:xfrm>
              <a:off x="2735075" y="2847275"/>
              <a:ext cx="83700" cy="58150"/>
            </a:xfrm>
            <a:custGeom>
              <a:avLst/>
              <a:gdLst/>
              <a:ahLst/>
              <a:cxnLst/>
              <a:rect l="l" t="t" r="r" b="b"/>
              <a:pathLst>
                <a:path w="3348" h="2326" extrusionOk="0">
                  <a:moveTo>
                    <a:pt x="2734" y="0"/>
                  </a:moveTo>
                  <a:cubicBezTo>
                    <a:pt x="2475" y="0"/>
                    <a:pt x="2117" y="226"/>
                    <a:pt x="1642" y="354"/>
                  </a:cubicBezTo>
                  <a:cubicBezTo>
                    <a:pt x="838" y="572"/>
                    <a:pt x="1" y="424"/>
                    <a:pt x="217" y="1221"/>
                  </a:cubicBezTo>
                  <a:cubicBezTo>
                    <a:pt x="396" y="1888"/>
                    <a:pt x="1002" y="2325"/>
                    <a:pt x="1667" y="2325"/>
                  </a:cubicBezTo>
                  <a:cubicBezTo>
                    <a:pt x="1798" y="2325"/>
                    <a:pt x="1931" y="2308"/>
                    <a:pt x="2063" y="2272"/>
                  </a:cubicBezTo>
                  <a:cubicBezTo>
                    <a:pt x="2869" y="2054"/>
                    <a:pt x="3348" y="1232"/>
                    <a:pt x="3132" y="436"/>
                  </a:cubicBezTo>
                  <a:cubicBezTo>
                    <a:pt x="3044" y="109"/>
                    <a:pt x="2913" y="0"/>
                    <a:pt x="2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20"/>
            <p:cNvSpPr/>
            <p:nvPr/>
          </p:nvSpPr>
          <p:spPr>
            <a:xfrm>
              <a:off x="2818900" y="2755925"/>
              <a:ext cx="36100" cy="42550"/>
            </a:xfrm>
            <a:custGeom>
              <a:avLst/>
              <a:gdLst/>
              <a:ahLst/>
              <a:cxnLst/>
              <a:rect l="l" t="t" r="r" b="b"/>
              <a:pathLst>
                <a:path w="1444" h="1702" extrusionOk="0">
                  <a:moveTo>
                    <a:pt x="721" y="1"/>
                  </a:moveTo>
                  <a:cubicBezTo>
                    <a:pt x="323" y="1"/>
                    <a:pt x="0" y="382"/>
                    <a:pt x="0" y="850"/>
                  </a:cubicBezTo>
                  <a:cubicBezTo>
                    <a:pt x="0" y="1320"/>
                    <a:pt x="323" y="1701"/>
                    <a:pt x="721" y="1701"/>
                  </a:cubicBezTo>
                  <a:cubicBezTo>
                    <a:pt x="1120" y="1701"/>
                    <a:pt x="1443" y="1320"/>
                    <a:pt x="1443" y="850"/>
                  </a:cubicBezTo>
                  <a:cubicBezTo>
                    <a:pt x="1443" y="382"/>
                    <a:pt x="1120" y="1"/>
                    <a:pt x="721" y="1"/>
                  </a:cubicBezTo>
                  <a:close/>
                </a:path>
              </a:pathLst>
            </a:custGeom>
            <a:solidFill>
              <a:srgbClr val="1C193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20"/>
            <p:cNvSpPr/>
            <p:nvPr/>
          </p:nvSpPr>
          <p:spPr>
            <a:xfrm>
              <a:off x="2660150" y="2755925"/>
              <a:ext cx="36100" cy="42550"/>
            </a:xfrm>
            <a:custGeom>
              <a:avLst/>
              <a:gdLst/>
              <a:ahLst/>
              <a:cxnLst/>
              <a:rect l="l" t="t" r="r" b="b"/>
              <a:pathLst>
                <a:path w="1444" h="1702" extrusionOk="0">
                  <a:moveTo>
                    <a:pt x="722" y="1"/>
                  </a:moveTo>
                  <a:cubicBezTo>
                    <a:pt x="323" y="1"/>
                    <a:pt x="0" y="382"/>
                    <a:pt x="0" y="850"/>
                  </a:cubicBezTo>
                  <a:cubicBezTo>
                    <a:pt x="0" y="1320"/>
                    <a:pt x="323" y="1701"/>
                    <a:pt x="722" y="1701"/>
                  </a:cubicBezTo>
                  <a:cubicBezTo>
                    <a:pt x="1120" y="1701"/>
                    <a:pt x="1443" y="1320"/>
                    <a:pt x="1443" y="850"/>
                  </a:cubicBezTo>
                  <a:cubicBezTo>
                    <a:pt x="1443" y="382"/>
                    <a:pt x="1120" y="1"/>
                    <a:pt x="722" y="1"/>
                  </a:cubicBezTo>
                  <a:close/>
                </a:path>
              </a:pathLst>
            </a:custGeom>
            <a:solidFill>
              <a:srgbClr val="1C193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20"/>
            <p:cNvSpPr/>
            <p:nvPr/>
          </p:nvSpPr>
          <p:spPr>
            <a:xfrm>
              <a:off x="2834300" y="2569575"/>
              <a:ext cx="76175" cy="105050"/>
            </a:xfrm>
            <a:custGeom>
              <a:avLst/>
              <a:gdLst/>
              <a:ahLst/>
              <a:cxnLst/>
              <a:rect l="l" t="t" r="r" b="b"/>
              <a:pathLst>
                <a:path w="3047" h="4202" extrusionOk="0">
                  <a:moveTo>
                    <a:pt x="514" y="1"/>
                  </a:moveTo>
                  <a:lnTo>
                    <a:pt x="96" y="3212"/>
                  </a:lnTo>
                  <a:lnTo>
                    <a:pt x="68" y="3426"/>
                  </a:lnTo>
                  <a:lnTo>
                    <a:pt x="0" y="3946"/>
                  </a:lnTo>
                  <a:lnTo>
                    <a:pt x="2502" y="4201"/>
                  </a:lnTo>
                  <a:lnTo>
                    <a:pt x="2581" y="3663"/>
                  </a:lnTo>
                  <a:lnTo>
                    <a:pt x="2627" y="3361"/>
                  </a:lnTo>
                  <a:lnTo>
                    <a:pt x="3046" y="514"/>
                  </a:lnTo>
                  <a:lnTo>
                    <a:pt x="1524" y="1604"/>
                  </a:lnTo>
                  <a:lnTo>
                    <a:pt x="5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20"/>
            <p:cNvSpPr/>
            <p:nvPr/>
          </p:nvSpPr>
          <p:spPr>
            <a:xfrm>
              <a:off x="2835725" y="2857075"/>
              <a:ext cx="38525" cy="38525"/>
            </a:xfrm>
            <a:custGeom>
              <a:avLst/>
              <a:gdLst/>
              <a:ahLst/>
              <a:cxnLst/>
              <a:rect l="l" t="t" r="r" b="b"/>
              <a:pathLst>
                <a:path w="1541" h="1541" extrusionOk="0">
                  <a:moveTo>
                    <a:pt x="769" y="0"/>
                  </a:moveTo>
                  <a:cubicBezTo>
                    <a:pt x="345" y="0"/>
                    <a:pt x="1" y="346"/>
                    <a:pt x="1" y="771"/>
                  </a:cubicBezTo>
                  <a:cubicBezTo>
                    <a:pt x="1" y="1196"/>
                    <a:pt x="345" y="1541"/>
                    <a:pt x="769" y="1541"/>
                  </a:cubicBezTo>
                  <a:cubicBezTo>
                    <a:pt x="1195" y="1541"/>
                    <a:pt x="1540" y="1196"/>
                    <a:pt x="1540" y="771"/>
                  </a:cubicBezTo>
                  <a:cubicBezTo>
                    <a:pt x="1540" y="346"/>
                    <a:pt x="1195" y="0"/>
                    <a:pt x="7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20"/>
            <p:cNvSpPr/>
            <p:nvPr/>
          </p:nvSpPr>
          <p:spPr>
            <a:xfrm>
              <a:off x="2635300" y="2834100"/>
              <a:ext cx="38500" cy="38550"/>
            </a:xfrm>
            <a:custGeom>
              <a:avLst/>
              <a:gdLst/>
              <a:ahLst/>
              <a:cxnLst/>
              <a:rect l="l" t="t" r="r" b="b"/>
              <a:pathLst>
                <a:path w="1540" h="1542" extrusionOk="0">
                  <a:moveTo>
                    <a:pt x="770" y="0"/>
                  </a:moveTo>
                  <a:cubicBezTo>
                    <a:pt x="346" y="0"/>
                    <a:pt x="0" y="346"/>
                    <a:pt x="0" y="770"/>
                  </a:cubicBezTo>
                  <a:cubicBezTo>
                    <a:pt x="0" y="1196"/>
                    <a:pt x="346" y="1541"/>
                    <a:pt x="770" y="1541"/>
                  </a:cubicBezTo>
                  <a:cubicBezTo>
                    <a:pt x="1196" y="1541"/>
                    <a:pt x="1540" y="1196"/>
                    <a:pt x="1540" y="770"/>
                  </a:cubicBezTo>
                  <a:cubicBezTo>
                    <a:pt x="1540" y="346"/>
                    <a:pt x="1196" y="0"/>
                    <a:pt x="77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20"/>
            <p:cNvSpPr/>
            <p:nvPr/>
          </p:nvSpPr>
          <p:spPr>
            <a:xfrm>
              <a:off x="2880275" y="2653575"/>
              <a:ext cx="63875" cy="405100"/>
            </a:xfrm>
            <a:custGeom>
              <a:avLst/>
              <a:gdLst/>
              <a:ahLst/>
              <a:cxnLst/>
              <a:rect l="l" t="t" r="r" b="b"/>
              <a:pathLst>
                <a:path w="2555" h="16204" extrusionOk="0">
                  <a:moveTo>
                    <a:pt x="788" y="1"/>
                  </a:moveTo>
                  <a:lnTo>
                    <a:pt x="742" y="303"/>
                  </a:lnTo>
                  <a:lnTo>
                    <a:pt x="2041" y="425"/>
                  </a:lnTo>
                  <a:lnTo>
                    <a:pt x="598" y="15721"/>
                  </a:lnTo>
                  <a:lnTo>
                    <a:pt x="0" y="16204"/>
                  </a:lnTo>
                  <a:lnTo>
                    <a:pt x="855" y="16204"/>
                  </a:lnTo>
                  <a:lnTo>
                    <a:pt x="2554" y="104"/>
                  </a:lnTo>
                  <a:lnTo>
                    <a:pt x="78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20"/>
            <p:cNvSpPr/>
            <p:nvPr/>
          </p:nvSpPr>
          <p:spPr>
            <a:xfrm>
              <a:off x="2685175" y="2640950"/>
              <a:ext cx="151550" cy="14275"/>
            </a:xfrm>
            <a:custGeom>
              <a:avLst/>
              <a:gdLst/>
              <a:ahLst/>
              <a:cxnLst/>
              <a:rect l="l" t="t" r="r" b="b"/>
              <a:pathLst>
                <a:path w="6062" h="571" extrusionOk="0">
                  <a:moveTo>
                    <a:pt x="1" y="0"/>
                  </a:moveTo>
                  <a:lnTo>
                    <a:pt x="6033" y="571"/>
                  </a:lnTo>
                  <a:lnTo>
                    <a:pt x="6061" y="357"/>
                  </a:lnTo>
                  <a:lnTo>
                    <a:pt x="1" y="0"/>
                  </a:lnTo>
                  <a:close/>
                </a:path>
              </a:pathLst>
            </a:custGeom>
            <a:solidFill>
              <a:srgbClr val="1FA09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20"/>
            <p:cNvSpPr/>
            <p:nvPr/>
          </p:nvSpPr>
          <p:spPr>
            <a:xfrm>
              <a:off x="2637225" y="2636250"/>
              <a:ext cx="56825" cy="34825"/>
            </a:xfrm>
            <a:custGeom>
              <a:avLst/>
              <a:gdLst/>
              <a:ahLst/>
              <a:cxnLst/>
              <a:rect l="l" t="t" r="r" b="b"/>
              <a:pathLst>
                <a:path w="2273" h="1393" extrusionOk="0">
                  <a:moveTo>
                    <a:pt x="1680" y="0"/>
                  </a:moveTo>
                  <a:cubicBezTo>
                    <a:pt x="1400" y="0"/>
                    <a:pt x="1119" y="62"/>
                    <a:pt x="869" y="185"/>
                  </a:cubicBezTo>
                  <a:cubicBezTo>
                    <a:pt x="490" y="372"/>
                    <a:pt x="113" y="693"/>
                    <a:pt x="32" y="1128"/>
                  </a:cubicBezTo>
                  <a:cubicBezTo>
                    <a:pt x="0" y="1294"/>
                    <a:pt x="134" y="1393"/>
                    <a:pt x="265" y="1393"/>
                  </a:cubicBezTo>
                  <a:cubicBezTo>
                    <a:pt x="364" y="1393"/>
                    <a:pt x="462" y="1336"/>
                    <a:pt x="485" y="1211"/>
                  </a:cubicBezTo>
                  <a:cubicBezTo>
                    <a:pt x="537" y="933"/>
                    <a:pt x="834" y="705"/>
                    <a:pt x="1078" y="595"/>
                  </a:cubicBezTo>
                  <a:cubicBezTo>
                    <a:pt x="1227" y="528"/>
                    <a:pt x="1360" y="489"/>
                    <a:pt x="1508" y="471"/>
                  </a:cubicBezTo>
                  <a:cubicBezTo>
                    <a:pt x="1573" y="464"/>
                    <a:pt x="1630" y="460"/>
                    <a:pt x="1687" y="460"/>
                  </a:cubicBezTo>
                  <a:cubicBezTo>
                    <a:pt x="1782" y="460"/>
                    <a:pt x="1872" y="471"/>
                    <a:pt x="1981" y="494"/>
                  </a:cubicBezTo>
                  <a:cubicBezTo>
                    <a:pt x="1995" y="497"/>
                    <a:pt x="2010" y="499"/>
                    <a:pt x="2024" y="499"/>
                  </a:cubicBezTo>
                  <a:cubicBezTo>
                    <a:pt x="2131" y="499"/>
                    <a:pt x="2230" y="415"/>
                    <a:pt x="2250" y="310"/>
                  </a:cubicBezTo>
                  <a:cubicBezTo>
                    <a:pt x="2272" y="183"/>
                    <a:pt x="2186" y="67"/>
                    <a:pt x="2064" y="40"/>
                  </a:cubicBezTo>
                  <a:cubicBezTo>
                    <a:pt x="1938" y="13"/>
                    <a:pt x="1809" y="0"/>
                    <a:pt x="16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445;p20"/>
            <p:cNvSpPr/>
            <p:nvPr/>
          </p:nvSpPr>
          <p:spPr>
            <a:xfrm>
              <a:off x="2865800" y="2924075"/>
              <a:ext cx="12000" cy="64950"/>
            </a:xfrm>
            <a:custGeom>
              <a:avLst/>
              <a:gdLst/>
              <a:ahLst/>
              <a:cxnLst/>
              <a:rect l="l" t="t" r="r" b="b"/>
              <a:pathLst>
                <a:path w="480" h="2598" extrusionOk="0">
                  <a:moveTo>
                    <a:pt x="377" y="1"/>
                  </a:moveTo>
                  <a:cubicBezTo>
                    <a:pt x="316" y="1"/>
                    <a:pt x="250" y="43"/>
                    <a:pt x="247" y="121"/>
                  </a:cubicBezTo>
                  <a:cubicBezTo>
                    <a:pt x="236" y="514"/>
                    <a:pt x="173" y="908"/>
                    <a:pt x="133" y="1298"/>
                  </a:cubicBezTo>
                  <a:cubicBezTo>
                    <a:pt x="92" y="1686"/>
                    <a:pt x="50" y="2075"/>
                    <a:pt x="10" y="2463"/>
                  </a:cubicBezTo>
                  <a:cubicBezTo>
                    <a:pt x="1" y="2547"/>
                    <a:pt x="70" y="2597"/>
                    <a:pt x="135" y="2597"/>
                  </a:cubicBezTo>
                  <a:cubicBezTo>
                    <a:pt x="184" y="2597"/>
                    <a:pt x="230" y="2569"/>
                    <a:pt x="237" y="2505"/>
                  </a:cubicBezTo>
                  <a:cubicBezTo>
                    <a:pt x="279" y="2101"/>
                    <a:pt x="321" y="1697"/>
                    <a:pt x="365" y="1293"/>
                  </a:cubicBezTo>
                  <a:cubicBezTo>
                    <a:pt x="406" y="897"/>
                    <a:pt x="466" y="499"/>
                    <a:pt x="477" y="102"/>
                  </a:cubicBezTo>
                  <a:cubicBezTo>
                    <a:pt x="479" y="33"/>
                    <a:pt x="431" y="1"/>
                    <a:pt x="377"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20"/>
            <p:cNvSpPr/>
            <p:nvPr/>
          </p:nvSpPr>
          <p:spPr>
            <a:xfrm>
              <a:off x="2861300" y="2997175"/>
              <a:ext cx="8350" cy="33600"/>
            </a:xfrm>
            <a:custGeom>
              <a:avLst/>
              <a:gdLst/>
              <a:ahLst/>
              <a:cxnLst/>
              <a:rect l="l" t="t" r="r" b="b"/>
              <a:pathLst>
                <a:path w="334" h="1344" extrusionOk="0">
                  <a:moveTo>
                    <a:pt x="214" y="1"/>
                  </a:moveTo>
                  <a:cubicBezTo>
                    <a:pt x="161" y="1"/>
                    <a:pt x="106" y="40"/>
                    <a:pt x="99" y="94"/>
                  </a:cubicBezTo>
                  <a:cubicBezTo>
                    <a:pt x="53" y="464"/>
                    <a:pt x="22" y="835"/>
                    <a:pt x="3" y="1208"/>
                  </a:cubicBezTo>
                  <a:cubicBezTo>
                    <a:pt x="0" y="1270"/>
                    <a:pt x="29" y="1330"/>
                    <a:pt x="96" y="1342"/>
                  </a:cubicBezTo>
                  <a:cubicBezTo>
                    <a:pt x="101" y="1343"/>
                    <a:pt x="107" y="1343"/>
                    <a:pt x="113" y="1343"/>
                  </a:cubicBezTo>
                  <a:cubicBezTo>
                    <a:pt x="165" y="1343"/>
                    <a:pt x="227" y="1306"/>
                    <a:pt x="230" y="1249"/>
                  </a:cubicBezTo>
                  <a:cubicBezTo>
                    <a:pt x="249" y="878"/>
                    <a:pt x="280" y="506"/>
                    <a:pt x="326" y="137"/>
                  </a:cubicBezTo>
                  <a:cubicBezTo>
                    <a:pt x="334" y="74"/>
                    <a:pt x="297" y="13"/>
                    <a:pt x="233" y="2"/>
                  </a:cubicBezTo>
                  <a:cubicBezTo>
                    <a:pt x="227" y="1"/>
                    <a:pt x="220" y="1"/>
                    <a:pt x="214"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20"/>
            <p:cNvSpPr/>
            <p:nvPr/>
          </p:nvSpPr>
          <p:spPr>
            <a:xfrm>
              <a:off x="2851600" y="2978500"/>
              <a:ext cx="7150" cy="27150"/>
            </a:xfrm>
            <a:custGeom>
              <a:avLst/>
              <a:gdLst/>
              <a:ahLst/>
              <a:cxnLst/>
              <a:rect l="l" t="t" r="r" b="b"/>
              <a:pathLst>
                <a:path w="286" h="1086" extrusionOk="0">
                  <a:moveTo>
                    <a:pt x="172" y="1"/>
                  </a:moveTo>
                  <a:cubicBezTo>
                    <a:pt x="119" y="1"/>
                    <a:pt x="58" y="39"/>
                    <a:pt x="54" y="95"/>
                  </a:cubicBezTo>
                  <a:cubicBezTo>
                    <a:pt x="38" y="380"/>
                    <a:pt x="21" y="665"/>
                    <a:pt x="4" y="950"/>
                  </a:cubicBezTo>
                  <a:cubicBezTo>
                    <a:pt x="0" y="1012"/>
                    <a:pt x="30" y="1072"/>
                    <a:pt x="96" y="1084"/>
                  </a:cubicBezTo>
                  <a:cubicBezTo>
                    <a:pt x="102" y="1085"/>
                    <a:pt x="108" y="1085"/>
                    <a:pt x="114" y="1085"/>
                  </a:cubicBezTo>
                  <a:cubicBezTo>
                    <a:pt x="167" y="1085"/>
                    <a:pt x="228" y="1048"/>
                    <a:pt x="230" y="991"/>
                  </a:cubicBezTo>
                  <a:cubicBezTo>
                    <a:pt x="248" y="707"/>
                    <a:pt x="265" y="422"/>
                    <a:pt x="281" y="136"/>
                  </a:cubicBezTo>
                  <a:cubicBezTo>
                    <a:pt x="285" y="75"/>
                    <a:pt x="256" y="15"/>
                    <a:pt x="190" y="2"/>
                  </a:cubicBezTo>
                  <a:cubicBezTo>
                    <a:pt x="184" y="1"/>
                    <a:pt x="178" y="1"/>
                    <a:pt x="172"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48;p20"/>
            <p:cNvSpPr/>
            <p:nvPr/>
          </p:nvSpPr>
          <p:spPr>
            <a:xfrm>
              <a:off x="2632175" y="2897800"/>
              <a:ext cx="8950" cy="35725"/>
            </a:xfrm>
            <a:custGeom>
              <a:avLst/>
              <a:gdLst/>
              <a:ahLst/>
              <a:cxnLst/>
              <a:rect l="l" t="t" r="r" b="b"/>
              <a:pathLst>
                <a:path w="358" h="1429" extrusionOk="0">
                  <a:moveTo>
                    <a:pt x="241" y="0"/>
                  </a:moveTo>
                  <a:cubicBezTo>
                    <a:pt x="188" y="0"/>
                    <a:pt x="130" y="39"/>
                    <a:pt x="124" y="95"/>
                  </a:cubicBezTo>
                  <a:cubicBezTo>
                    <a:pt x="85" y="494"/>
                    <a:pt x="46" y="893"/>
                    <a:pt x="7" y="1293"/>
                  </a:cubicBezTo>
                  <a:cubicBezTo>
                    <a:pt x="1" y="1355"/>
                    <a:pt x="34" y="1415"/>
                    <a:pt x="100" y="1427"/>
                  </a:cubicBezTo>
                  <a:cubicBezTo>
                    <a:pt x="106" y="1428"/>
                    <a:pt x="112" y="1429"/>
                    <a:pt x="118" y="1429"/>
                  </a:cubicBezTo>
                  <a:cubicBezTo>
                    <a:pt x="171" y="1429"/>
                    <a:pt x="229" y="1390"/>
                    <a:pt x="234" y="1334"/>
                  </a:cubicBezTo>
                  <a:cubicBezTo>
                    <a:pt x="273" y="935"/>
                    <a:pt x="312" y="536"/>
                    <a:pt x="351" y="136"/>
                  </a:cubicBezTo>
                  <a:cubicBezTo>
                    <a:pt x="357" y="75"/>
                    <a:pt x="324" y="14"/>
                    <a:pt x="259" y="2"/>
                  </a:cubicBezTo>
                  <a:cubicBezTo>
                    <a:pt x="253" y="1"/>
                    <a:pt x="247" y="0"/>
                    <a:pt x="241"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9" name="Google Shape;449;p20"/>
            <p:cNvSpPr/>
            <p:nvPr/>
          </p:nvSpPr>
          <p:spPr>
            <a:xfrm>
              <a:off x="2629850" y="2942700"/>
              <a:ext cx="6575" cy="20750"/>
            </a:xfrm>
            <a:custGeom>
              <a:avLst/>
              <a:gdLst/>
              <a:ahLst/>
              <a:cxnLst/>
              <a:rect l="l" t="t" r="r" b="b"/>
              <a:pathLst>
                <a:path w="263" h="830" extrusionOk="0">
                  <a:moveTo>
                    <a:pt x="146" y="0"/>
                  </a:moveTo>
                  <a:cubicBezTo>
                    <a:pt x="142" y="0"/>
                    <a:pt x="138" y="1"/>
                    <a:pt x="134" y="1"/>
                  </a:cubicBezTo>
                  <a:cubicBezTo>
                    <a:pt x="66" y="10"/>
                    <a:pt x="33" y="60"/>
                    <a:pt x="30" y="125"/>
                  </a:cubicBezTo>
                  <a:cubicBezTo>
                    <a:pt x="21" y="325"/>
                    <a:pt x="12" y="524"/>
                    <a:pt x="3" y="724"/>
                  </a:cubicBezTo>
                  <a:cubicBezTo>
                    <a:pt x="0" y="781"/>
                    <a:pt x="64" y="830"/>
                    <a:pt x="118" y="830"/>
                  </a:cubicBezTo>
                  <a:cubicBezTo>
                    <a:pt x="122" y="830"/>
                    <a:pt x="125" y="830"/>
                    <a:pt x="128" y="829"/>
                  </a:cubicBezTo>
                  <a:cubicBezTo>
                    <a:pt x="197" y="819"/>
                    <a:pt x="230" y="769"/>
                    <a:pt x="233" y="704"/>
                  </a:cubicBezTo>
                  <a:cubicBezTo>
                    <a:pt x="242" y="504"/>
                    <a:pt x="251" y="305"/>
                    <a:pt x="260" y="106"/>
                  </a:cubicBezTo>
                  <a:cubicBezTo>
                    <a:pt x="262" y="49"/>
                    <a:pt x="200" y="0"/>
                    <a:pt x="146"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0" name="Google Shape;450;p20"/>
            <p:cNvSpPr/>
            <p:nvPr/>
          </p:nvSpPr>
          <p:spPr>
            <a:xfrm>
              <a:off x="2641275" y="2927775"/>
              <a:ext cx="6650" cy="22800"/>
            </a:xfrm>
            <a:custGeom>
              <a:avLst/>
              <a:gdLst/>
              <a:ahLst/>
              <a:cxnLst/>
              <a:rect l="l" t="t" r="r" b="b"/>
              <a:pathLst>
                <a:path w="266" h="912" extrusionOk="0">
                  <a:moveTo>
                    <a:pt x="157" y="0"/>
                  </a:moveTo>
                  <a:cubicBezTo>
                    <a:pt x="104" y="0"/>
                    <a:pt x="39" y="35"/>
                    <a:pt x="36" y="94"/>
                  </a:cubicBezTo>
                  <a:cubicBezTo>
                    <a:pt x="25" y="322"/>
                    <a:pt x="14" y="549"/>
                    <a:pt x="3" y="777"/>
                  </a:cubicBezTo>
                  <a:cubicBezTo>
                    <a:pt x="0" y="836"/>
                    <a:pt x="29" y="901"/>
                    <a:pt x="96" y="911"/>
                  </a:cubicBezTo>
                  <a:cubicBezTo>
                    <a:pt x="100" y="912"/>
                    <a:pt x="105" y="912"/>
                    <a:pt x="110" y="912"/>
                  </a:cubicBezTo>
                  <a:cubicBezTo>
                    <a:pt x="163" y="912"/>
                    <a:pt x="227" y="877"/>
                    <a:pt x="230" y="818"/>
                  </a:cubicBezTo>
                  <a:cubicBezTo>
                    <a:pt x="241" y="590"/>
                    <a:pt x="252" y="363"/>
                    <a:pt x="263" y="135"/>
                  </a:cubicBezTo>
                  <a:cubicBezTo>
                    <a:pt x="266" y="76"/>
                    <a:pt x="238" y="11"/>
                    <a:pt x="171" y="1"/>
                  </a:cubicBezTo>
                  <a:cubicBezTo>
                    <a:pt x="166" y="0"/>
                    <a:pt x="162" y="0"/>
                    <a:pt x="157"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20"/>
            <p:cNvSpPr/>
            <p:nvPr/>
          </p:nvSpPr>
          <p:spPr>
            <a:xfrm>
              <a:off x="2893075" y="2674225"/>
              <a:ext cx="28025" cy="226000"/>
            </a:xfrm>
            <a:custGeom>
              <a:avLst/>
              <a:gdLst/>
              <a:ahLst/>
              <a:cxnLst/>
              <a:rect l="l" t="t" r="r" b="b"/>
              <a:pathLst>
                <a:path w="1121" h="9040" extrusionOk="0">
                  <a:moveTo>
                    <a:pt x="985" y="0"/>
                  </a:moveTo>
                  <a:cubicBezTo>
                    <a:pt x="937" y="0"/>
                    <a:pt x="892" y="29"/>
                    <a:pt x="887" y="92"/>
                  </a:cubicBezTo>
                  <a:cubicBezTo>
                    <a:pt x="694" y="2389"/>
                    <a:pt x="474" y="4684"/>
                    <a:pt x="226" y="6976"/>
                  </a:cubicBezTo>
                  <a:cubicBezTo>
                    <a:pt x="156" y="7619"/>
                    <a:pt x="84" y="8263"/>
                    <a:pt x="10" y="8906"/>
                  </a:cubicBezTo>
                  <a:cubicBezTo>
                    <a:pt x="1" y="8990"/>
                    <a:pt x="70" y="9040"/>
                    <a:pt x="135" y="9040"/>
                  </a:cubicBezTo>
                  <a:cubicBezTo>
                    <a:pt x="184" y="9040"/>
                    <a:pt x="230" y="9011"/>
                    <a:pt x="237" y="8948"/>
                  </a:cubicBezTo>
                  <a:cubicBezTo>
                    <a:pt x="501" y="6658"/>
                    <a:pt x="737" y="4365"/>
                    <a:pt x="945" y="2069"/>
                  </a:cubicBezTo>
                  <a:cubicBezTo>
                    <a:pt x="1003" y="1425"/>
                    <a:pt x="1059" y="779"/>
                    <a:pt x="1114" y="134"/>
                  </a:cubicBezTo>
                  <a:cubicBezTo>
                    <a:pt x="1120" y="50"/>
                    <a:pt x="1050" y="0"/>
                    <a:pt x="98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2" name="Google Shape;452;p20"/>
            <p:cNvSpPr/>
            <p:nvPr/>
          </p:nvSpPr>
          <p:spPr>
            <a:xfrm>
              <a:off x="2878750" y="2905975"/>
              <a:ext cx="21025" cy="121750"/>
            </a:xfrm>
            <a:custGeom>
              <a:avLst/>
              <a:gdLst/>
              <a:ahLst/>
              <a:cxnLst/>
              <a:rect l="l" t="t" r="r" b="b"/>
              <a:pathLst>
                <a:path w="841" h="4870" extrusionOk="0">
                  <a:moveTo>
                    <a:pt x="707" y="1"/>
                  </a:moveTo>
                  <a:cubicBezTo>
                    <a:pt x="658" y="1"/>
                    <a:pt x="610" y="29"/>
                    <a:pt x="601" y="92"/>
                  </a:cubicBezTo>
                  <a:cubicBezTo>
                    <a:pt x="370" y="1635"/>
                    <a:pt x="173" y="3184"/>
                    <a:pt x="9" y="4736"/>
                  </a:cubicBezTo>
                  <a:cubicBezTo>
                    <a:pt x="0" y="4819"/>
                    <a:pt x="70" y="4869"/>
                    <a:pt x="135" y="4869"/>
                  </a:cubicBezTo>
                  <a:cubicBezTo>
                    <a:pt x="183" y="4869"/>
                    <a:pt x="229" y="4841"/>
                    <a:pt x="236" y="4778"/>
                  </a:cubicBezTo>
                  <a:cubicBezTo>
                    <a:pt x="400" y="3225"/>
                    <a:pt x="597" y="1677"/>
                    <a:pt x="828" y="134"/>
                  </a:cubicBezTo>
                  <a:cubicBezTo>
                    <a:pt x="840" y="50"/>
                    <a:pt x="772" y="1"/>
                    <a:pt x="70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453;p20"/>
            <p:cNvSpPr/>
            <p:nvPr/>
          </p:nvSpPr>
          <p:spPr>
            <a:xfrm>
              <a:off x="2678825" y="2652625"/>
              <a:ext cx="139325" cy="16825"/>
            </a:xfrm>
            <a:custGeom>
              <a:avLst/>
              <a:gdLst/>
              <a:ahLst/>
              <a:cxnLst/>
              <a:rect l="l" t="t" r="r" b="b"/>
              <a:pathLst>
                <a:path w="5573" h="673" extrusionOk="0">
                  <a:moveTo>
                    <a:pt x="200" y="0"/>
                  </a:moveTo>
                  <a:cubicBezTo>
                    <a:pt x="183" y="0"/>
                    <a:pt x="166" y="0"/>
                    <a:pt x="148" y="0"/>
                  </a:cubicBezTo>
                  <a:cubicBezTo>
                    <a:pt x="0" y="0"/>
                    <a:pt x="21" y="230"/>
                    <a:pt x="169" y="230"/>
                  </a:cubicBezTo>
                  <a:cubicBezTo>
                    <a:pt x="186" y="230"/>
                    <a:pt x="203" y="230"/>
                    <a:pt x="221" y="230"/>
                  </a:cubicBezTo>
                  <a:cubicBezTo>
                    <a:pt x="1953" y="230"/>
                    <a:pt x="3683" y="378"/>
                    <a:pt x="5391" y="670"/>
                  </a:cubicBezTo>
                  <a:cubicBezTo>
                    <a:pt x="5399" y="672"/>
                    <a:pt x="5406" y="672"/>
                    <a:pt x="5413" y="672"/>
                  </a:cubicBezTo>
                  <a:cubicBezTo>
                    <a:pt x="5542" y="672"/>
                    <a:pt x="5572" y="468"/>
                    <a:pt x="5434" y="443"/>
                  </a:cubicBezTo>
                  <a:cubicBezTo>
                    <a:pt x="3705" y="148"/>
                    <a:pt x="1954" y="0"/>
                    <a:pt x="2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454;p20"/>
            <p:cNvSpPr/>
            <p:nvPr/>
          </p:nvSpPr>
          <p:spPr>
            <a:xfrm>
              <a:off x="2600025" y="2690625"/>
              <a:ext cx="338025" cy="162750"/>
            </a:xfrm>
            <a:custGeom>
              <a:avLst/>
              <a:gdLst/>
              <a:ahLst/>
              <a:cxnLst/>
              <a:rect l="l" t="t" r="r" b="b"/>
              <a:pathLst>
                <a:path w="13521" h="6510" extrusionOk="0">
                  <a:moveTo>
                    <a:pt x="3032" y="461"/>
                  </a:moveTo>
                  <a:cubicBezTo>
                    <a:pt x="3133" y="461"/>
                    <a:pt x="3234" y="467"/>
                    <a:pt x="3334" y="479"/>
                  </a:cubicBezTo>
                  <a:cubicBezTo>
                    <a:pt x="4393" y="601"/>
                    <a:pt x="5247" y="1349"/>
                    <a:pt x="5636" y="2312"/>
                  </a:cubicBezTo>
                  <a:cubicBezTo>
                    <a:pt x="5914" y="3399"/>
                    <a:pt x="5472" y="4573"/>
                    <a:pt x="4542" y="5204"/>
                  </a:cubicBezTo>
                  <a:cubicBezTo>
                    <a:pt x="4091" y="5510"/>
                    <a:pt x="3564" y="5662"/>
                    <a:pt x="3037" y="5662"/>
                  </a:cubicBezTo>
                  <a:cubicBezTo>
                    <a:pt x="2462" y="5662"/>
                    <a:pt x="1888" y="5481"/>
                    <a:pt x="1412" y="5121"/>
                  </a:cubicBezTo>
                  <a:cubicBezTo>
                    <a:pt x="939" y="4761"/>
                    <a:pt x="596" y="4254"/>
                    <a:pt x="502" y="3662"/>
                  </a:cubicBezTo>
                  <a:cubicBezTo>
                    <a:pt x="413" y="3105"/>
                    <a:pt x="505" y="2526"/>
                    <a:pt x="736" y="2013"/>
                  </a:cubicBezTo>
                  <a:cubicBezTo>
                    <a:pt x="954" y="1531"/>
                    <a:pt x="1298" y="1107"/>
                    <a:pt x="1747" y="821"/>
                  </a:cubicBezTo>
                  <a:cubicBezTo>
                    <a:pt x="2128" y="579"/>
                    <a:pt x="2581" y="461"/>
                    <a:pt x="3032" y="461"/>
                  </a:cubicBezTo>
                  <a:close/>
                  <a:moveTo>
                    <a:pt x="10340" y="845"/>
                  </a:moveTo>
                  <a:cubicBezTo>
                    <a:pt x="11125" y="845"/>
                    <a:pt x="11898" y="1188"/>
                    <a:pt x="12416" y="1812"/>
                  </a:cubicBezTo>
                  <a:cubicBezTo>
                    <a:pt x="12796" y="2269"/>
                    <a:pt x="13015" y="2842"/>
                    <a:pt x="12972" y="3440"/>
                  </a:cubicBezTo>
                  <a:cubicBezTo>
                    <a:pt x="12931" y="4002"/>
                    <a:pt x="12711" y="4545"/>
                    <a:pt x="12370" y="4991"/>
                  </a:cubicBezTo>
                  <a:cubicBezTo>
                    <a:pt x="12047" y="5413"/>
                    <a:pt x="11617" y="5746"/>
                    <a:pt x="11114" y="5923"/>
                  </a:cubicBezTo>
                  <a:cubicBezTo>
                    <a:pt x="10871" y="6008"/>
                    <a:pt x="10615" y="6049"/>
                    <a:pt x="10358" y="6049"/>
                  </a:cubicBezTo>
                  <a:cubicBezTo>
                    <a:pt x="10063" y="6049"/>
                    <a:pt x="9767" y="5996"/>
                    <a:pt x="9491" y="5896"/>
                  </a:cubicBezTo>
                  <a:cubicBezTo>
                    <a:pt x="8488" y="5536"/>
                    <a:pt x="7826" y="4614"/>
                    <a:pt x="7666" y="3589"/>
                  </a:cubicBezTo>
                  <a:cubicBezTo>
                    <a:pt x="7641" y="2467"/>
                    <a:pt x="8339" y="1423"/>
                    <a:pt x="9387" y="1021"/>
                  </a:cubicBezTo>
                  <a:cubicBezTo>
                    <a:pt x="9696" y="902"/>
                    <a:pt x="10019" y="845"/>
                    <a:pt x="10340" y="845"/>
                  </a:cubicBezTo>
                  <a:close/>
                  <a:moveTo>
                    <a:pt x="3036" y="0"/>
                  </a:moveTo>
                  <a:cubicBezTo>
                    <a:pt x="2654" y="0"/>
                    <a:pt x="2272" y="71"/>
                    <a:pt x="1921" y="215"/>
                  </a:cubicBezTo>
                  <a:cubicBezTo>
                    <a:pt x="1326" y="460"/>
                    <a:pt x="846" y="910"/>
                    <a:pt x="512" y="1454"/>
                  </a:cubicBezTo>
                  <a:cubicBezTo>
                    <a:pt x="172" y="2008"/>
                    <a:pt x="1" y="2658"/>
                    <a:pt x="9" y="3307"/>
                  </a:cubicBezTo>
                  <a:cubicBezTo>
                    <a:pt x="19" y="4005"/>
                    <a:pt x="286" y="4652"/>
                    <a:pt x="765" y="5157"/>
                  </a:cubicBezTo>
                  <a:cubicBezTo>
                    <a:pt x="1361" y="5786"/>
                    <a:pt x="2206" y="6124"/>
                    <a:pt x="3054" y="6124"/>
                  </a:cubicBezTo>
                  <a:cubicBezTo>
                    <a:pt x="3525" y="6124"/>
                    <a:pt x="3998" y="6020"/>
                    <a:pt x="4428" y="5802"/>
                  </a:cubicBezTo>
                  <a:cubicBezTo>
                    <a:pt x="5058" y="5483"/>
                    <a:pt x="5578" y="4974"/>
                    <a:pt x="5880" y="4332"/>
                  </a:cubicBezTo>
                  <a:cubicBezTo>
                    <a:pt x="6062" y="3944"/>
                    <a:pt x="6159" y="3526"/>
                    <a:pt x="6174" y="3103"/>
                  </a:cubicBezTo>
                  <a:cubicBezTo>
                    <a:pt x="6174" y="3103"/>
                    <a:pt x="6175" y="3102"/>
                    <a:pt x="6175" y="3102"/>
                  </a:cubicBezTo>
                  <a:cubicBezTo>
                    <a:pt x="6185" y="3098"/>
                    <a:pt x="6195" y="3094"/>
                    <a:pt x="6205" y="3090"/>
                  </a:cubicBezTo>
                  <a:cubicBezTo>
                    <a:pt x="6232" y="3080"/>
                    <a:pt x="6258" y="3072"/>
                    <a:pt x="6285" y="3063"/>
                  </a:cubicBezTo>
                  <a:cubicBezTo>
                    <a:pt x="6335" y="3048"/>
                    <a:pt x="6387" y="3036"/>
                    <a:pt x="6438" y="3027"/>
                  </a:cubicBezTo>
                  <a:cubicBezTo>
                    <a:pt x="6450" y="3026"/>
                    <a:pt x="6488" y="3020"/>
                    <a:pt x="6494" y="3020"/>
                  </a:cubicBezTo>
                  <a:cubicBezTo>
                    <a:pt x="6522" y="3017"/>
                    <a:pt x="6551" y="3016"/>
                    <a:pt x="6579" y="3015"/>
                  </a:cubicBezTo>
                  <a:cubicBezTo>
                    <a:pt x="6585" y="3015"/>
                    <a:pt x="6591" y="3015"/>
                    <a:pt x="6596" y="3015"/>
                  </a:cubicBezTo>
                  <a:cubicBezTo>
                    <a:pt x="6644" y="3015"/>
                    <a:pt x="6690" y="3019"/>
                    <a:pt x="6738" y="3021"/>
                  </a:cubicBezTo>
                  <a:lnTo>
                    <a:pt x="6741" y="3021"/>
                  </a:lnTo>
                  <a:cubicBezTo>
                    <a:pt x="6751" y="3022"/>
                    <a:pt x="6761" y="3024"/>
                    <a:pt x="6771" y="3025"/>
                  </a:cubicBezTo>
                  <a:cubicBezTo>
                    <a:pt x="6798" y="3030"/>
                    <a:pt x="6827" y="3035"/>
                    <a:pt x="6855" y="3042"/>
                  </a:cubicBezTo>
                  <a:cubicBezTo>
                    <a:pt x="6910" y="3054"/>
                    <a:pt x="6963" y="3072"/>
                    <a:pt x="7016" y="3089"/>
                  </a:cubicBezTo>
                  <a:cubicBezTo>
                    <a:pt x="7022" y="3092"/>
                    <a:pt x="7027" y="3093"/>
                    <a:pt x="7030" y="3094"/>
                  </a:cubicBezTo>
                  <a:cubicBezTo>
                    <a:pt x="7040" y="3099"/>
                    <a:pt x="7049" y="3103"/>
                    <a:pt x="7059" y="3107"/>
                  </a:cubicBezTo>
                  <a:cubicBezTo>
                    <a:pt x="7084" y="3119"/>
                    <a:pt x="7110" y="3132"/>
                    <a:pt x="7135" y="3146"/>
                  </a:cubicBezTo>
                  <a:cubicBezTo>
                    <a:pt x="7148" y="3152"/>
                    <a:pt x="7159" y="3161"/>
                    <a:pt x="7172" y="3169"/>
                  </a:cubicBezTo>
                  <a:cubicBezTo>
                    <a:pt x="7177" y="3307"/>
                    <a:pt x="7186" y="3445"/>
                    <a:pt x="7205" y="3581"/>
                  </a:cubicBezTo>
                  <a:cubicBezTo>
                    <a:pt x="7206" y="3633"/>
                    <a:pt x="7207" y="3684"/>
                    <a:pt x="7210" y="3737"/>
                  </a:cubicBezTo>
                  <a:cubicBezTo>
                    <a:pt x="7213" y="3788"/>
                    <a:pt x="7230" y="3829"/>
                    <a:pt x="7254" y="3859"/>
                  </a:cubicBezTo>
                  <a:cubicBezTo>
                    <a:pt x="7461" y="4824"/>
                    <a:pt x="8042" y="5687"/>
                    <a:pt x="8944" y="6160"/>
                  </a:cubicBezTo>
                  <a:cubicBezTo>
                    <a:pt x="9375" y="6386"/>
                    <a:pt x="9868" y="6510"/>
                    <a:pt x="10357" y="6510"/>
                  </a:cubicBezTo>
                  <a:cubicBezTo>
                    <a:pt x="10508" y="6510"/>
                    <a:pt x="10659" y="6498"/>
                    <a:pt x="10807" y="6474"/>
                  </a:cubicBezTo>
                  <a:cubicBezTo>
                    <a:pt x="11442" y="6371"/>
                    <a:pt x="12012" y="6041"/>
                    <a:pt x="12461" y="5587"/>
                  </a:cubicBezTo>
                  <a:cubicBezTo>
                    <a:pt x="12918" y="5125"/>
                    <a:pt x="13232" y="4530"/>
                    <a:pt x="13372" y="3896"/>
                  </a:cubicBezTo>
                  <a:cubicBezTo>
                    <a:pt x="13521" y="3215"/>
                    <a:pt x="13407" y="2525"/>
                    <a:pt x="13056" y="1924"/>
                  </a:cubicBezTo>
                  <a:cubicBezTo>
                    <a:pt x="12496" y="966"/>
                    <a:pt x="11429" y="380"/>
                    <a:pt x="10338" y="380"/>
                  </a:cubicBezTo>
                  <a:cubicBezTo>
                    <a:pt x="10103" y="380"/>
                    <a:pt x="9867" y="407"/>
                    <a:pt x="9634" y="464"/>
                  </a:cubicBezTo>
                  <a:cubicBezTo>
                    <a:pt x="8948" y="632"/>
                    <a:pt x="8326" y="1009"/>
                    <a:pt x="7886" y="1565"/>
                  </a:cubicBezTo>
                  <a:cubicBezTo>
                    <a:pt x="7615" y="1908"/>
                    <a:pt x="7425" y="2303"/>
                    <a:pt x="7315" y="2719"/>
                  </a:cubicBezTo>
                  <a:cubicBezTo>
                    <a:pt x="7100" y="2610"/>
                    <a:pt x="6862" y="2557"/>
                    <a:pt x="6623" y="2557"/>
                  </a:cubicBezTo>
                  <a:cubicBezTo>
                    <a:pt x="6485" y="2557"/>
                    <a:pt x="6346" y="2575"/>
                    <a:pt x="6211" y="2610"/>
                  </a:cubicBezTo>
                  <a:cubicBezTo>
                    <a:pt x="6175" y="2475"/>
                    <a:pt x="6135" y="2343"/>
                    <a:pt x="6086" y="2215"/>
                  </a:cubicBezTo>
                  <a:cubicBezTo>
                    <a:pt x="6074" y="2165"/>
                    <a:pt x="6061" y="2113"/>
                    <a:pt x="6046" y="2064"/>
                  </a:cubicBezTo>
                  <a:cubicBezTo>
                    <a:pt x="6031" y="2013"/>
                    <a:pt x="6007" y="1979"/>
                    <a:pt x="5975" y="1955"/>
                  </a:cubicBezTo>
                  <a:cubicBezTo>
                    <a:pt x="5555" y="1062"/>
                    <a:pt x="4793" y="353"/>
                    <a:pt x="3807" y="98"/>
                  </a:cubicBezTo>
                  <a:cubicBezTo>
                    <a:pt x="3557" y="33"/>
                    <a:pt x="3296" y="0"/>
                    <a:pt x="30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455;p20"/>
            <p:cNvSpPr/>
            <p:nvPr/>
          </p:nvSpPr>
          <p:spPr>
            <a:xfrm>
              <a:off x="2665725" y="2764550"/>
              <a:ext cx="13275" cy="14700"/>
            </a:xfrm>
            <a:custGeom>
              <a:avLst/>
              <a:gdLst/>
              <a:ahLst/>
              <a:cxnLst/>
              <a:rect l="l" t="t" r="r" b="b"/>
              <a:pathLst>
                <a:path w="531" h="588" extrusionOk="0">
                  <a:moveTo>
                    <a:pt x="284" y="1"/>
                  </a:moveTo>
                  <a:cubicBezTo>
                    <a:pt x="251" y="1"/>
                    <a:pt x="219" y="8"/>
                    <a:pt x="192" y="23"/>
                  </a:cubicBezTo>
                  <a:cubicBezTo>
                    <a:pt x="125" y="56"/>
                    <a:pt x="75" y="111"/>
                    <a:pt x="41" y="177"/>
                  </a:cubicBezTo>
                  <a:cubicBezTo>
                    <a:pt x="12" y="233"/>
                    <a:pt x="0" y="304"/>
                    <a:pt x="17" y="366"/>
                  </a:cubicBezTo>
                  <a:cubicBezTo>
                    <a:pt x="25" y="441"/>
                    <a:pt x="62" y="517"/>
                    <a:pt x="123" y="563"/>
                  </a:cubicBezTo>
                  <a:cubicBezTo>
                    <a:pt x="146" y="580"/>
                    <a:pt x="171" y="588"/>
                    <a:pt x="195" y="588"/>
                  </a:cubicBezTo>
                  <a:cubicBezTo>
                    <a:pt x="218" y="588"/>
                    <a:pt x="241" y="581"/>
                    <a:pt x="264" y="568"/>
                  </a:cubicBezTo>
                  <a:cubicBezTo>
                    <a:pt x="359" y="513"/>
                    <a:pt x="457" y="444"/>
                    <a:pt x="493" y="334"/>
                  </a:cubicBezTo>
                  <a:cubicBezTo>
                    <a:pt x="530" y="219"/>
                    <a:pt x="487" y="87"/>
                    <a:pt x="380" y="26"/>
                  </a:cubicBezTo>
                  <a:cubicBezTo>
                    <a:pt x="351" y="9"/>
                    <a:pt x="317" y="1"/>
                    <a:pt x="28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456;p20"/>
            <p:cNvSpPr/>
            <p:nvPr/>
          </p:nvSpPr>
          <p:spPr>
            <a:xfrm>
              <a:off x="2827550" y="2764925"/>
              <a:ext cx="12300" cy="12200"/>
            </a:xfrm>
            <a:custGeom>
              <a:avLst/>
              <a:gdLst/>
              <a:ahLst/>
              <a:cxnLst/>
              <a:rect l="l" t="t" r="r" b="b"/>
              <a:pathLst>
                <a:path w="492" h="488" extrusionOk="0">
                  <a:moveTo>
                    <a:pt x="187" y="1"/>
                  </a:moveTo>
                  <a:cubicBezTo>
                    <a:pt x="174" y="1"/>
                    <a:pt x="162" y="3"/>
                    <a:pt x="151" y="8"/>
                  </a:cubicBezTo>
                  <a:cubicBezTo>
                    <a:pt x="132" y="17"/>
                    <a:pt x="112" y="27"/>
                    <a:pt x="96" y="40"/>
                  </a:cubicBezTo>
                  <a:cubicBezTo>
                    <a:pt x="71" y="62"/>
                    <a:pt x="56" y="80"/>
                    <a:pt x="38" y="108"/>
                  </a:cubicBezTo>
                  <a:cubicBezTo>
                    <a:pt x="31" y="118"/>
                    <a:pt x="27" y="129"/>
                    <a:pt x="23" y="141"/>
                  </a:cubicBezTo>
                  <a:cubicBezTo>
                    <a:pt x="22" y="146"/>
                    <a:pt x="20" y="151"/>
                    <a:pt x="18" y="157"/>
                  </a:cubicBezTo>
                  <a:cubicBezTo>
                    <a:pt x="5" y="191"/>
                    <a:pt x="1" y="230"/>
                    <a:pt x="7" y="268"/>
                  </a:cubicBezTo>
                  <a:cubicBezTo>
                    <a:pt x="7" y="268"/>
                    <a:pt x="7" y="269"/>
                    <a:pt x="7" y="270"/>
                  </a:cubicBezTo>
                  <a:cubicBezTo>
                    <a:pt x="9" y="284"/>
                    <a:pt x="10" y="299"/>
                    <a:pt x="15" y="314"/>
                  </a:cubicBezTo>
                  <a:cubicBezTo>
                    <a:pt x="16" y="316"/>
                    <a:pt x="17" y="318"/>
                    <a:pt x="18" y="319"/>
                  </a:cubicBezTo>
                  <a:cubicBezTo>
                    <a:pt x="19" y="324"/>
                    <a:pt x="19" y="328"/>
                    <a:pt x="20" y="332"/>
                  </a:cubicBezTo>
                  <a:cubicBezTo>
                    <a:pt x="33" y="372"/>
                    <a:pt x="59" y="408"/>
                    <a:pt x="91" y="435"/>
                  </a:cubicBezTo>
                  <a:cubicBezTo>
                    <a:pt x="106" y="449"/>
                    <a:pt x="125" y="461"/>
                    <a:pt x="144" y="470"/>
                  </a:cubicBezTo>
                  <a:cubicBezTo>
                    <a:pt x="178" y="483"/>
                    <a:pt x="203" y="486"/>
                    <a:pt x="238" y="487"/>
                  </a:cubicBezTo>
                  <a:cubicBezTo>
                    <a:pt x="239" y="487"/>
                    <a:pt x="240" y="487"/>
                    <a:pt x="241" y="487"/>
                  </a:cubicBezTo>
                  <a:cubicBezTo>
                    <a:pt x="287" y="487"/>
                    <a:pt x="331" y="470"/>
                    <a:pt x="368" y="446"/>
                  </a:cubicBezTo>
                  <a:cubicBezTo>
                    <a:pt x="407" y="422"/>
                    <a:pt x="435" y="386"/>
                    <a:pt x="459" y="346"/>
                  </a:cubicBezTo>
                  <a:cubicBezTo>
                    <a:pt x="482" y="308"/>
                    <a:pt x="491" y="258"/>
                    <a:pt x="488" y="214"/>
                  </a:cubicBezTo>
                  <a:cubicBezTo>
                    <a:pt x="485" y="165"/>
                    <a:pt x="464" y="117"/>
                    <a:pt x="430" y="82"/>
                  </a:cubicBezTo>
                  <a:cubicBezTo>
                    <a:pt x="399" y="46"/>
                    <a:pt x="359" y="27"/>
                    <a:pt x="314" y="14"/>
                  </a:cubicBezTo>
                  <a:cubicBezTo>
                    <a:pt x="297" y="9"/>
                    <a:pt x="281" y="8"/>
                    <a:pt x="264" y="7"/>
                  </a:cubicBezTo>
                  <a:cubicBezTo>
                    <a:pt x="253" y="7"/>
                    <a:pt x="241" y="8"/>
                    <a:pt x="230" y="8"/>
                  </a:cubicBezTo>
                  <a:cubicBezTo>
                    <a:pt x="216" y="4"/>
                    <a:pt x="201" y="1"/>
                    <a:pt x="18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57" name="Google Shape;457;p20"/>
          <p:cNvSpPr/>
          <p:nvPr/>
        </p:nvSpPr>
        <p:spPr>
          <a:xfrm>
            <a:off x="851153" y="2677455"/>
            <a:ext cx="505455" cy="571635"/>
          </a:xfrm>
          <a:custGeom>
            <a:avLst/>
            <a:gdLst/>
            <a:ahLst/>
            <a:cxnLst/>
            <a:rect l="l" t="t" r="r" b="b"/>
            <a:pathLst>
              <a:path w="2856" h="3230" extrusionOk="0">
                <a:moveTo>
                  <a:pt x="1653" y="1"/>
                </a:moveTo>
                <a:cubicBezTo>
                  <a:pt x="1604" y="1"/>
                  <a:pt x="1556" y="23"/>
                  <a:pt x="1525" y="64"/>
                </a:cubicBezTo>
                <a:cubicBezTo>
                  <a:pt x="1463" y="147"/>
                  <a:pt x="1386" y="245"/>
                  <a:pt x="1301" y="353"/>
                </a:cubicBezTo>
                <a:cubicBezTo>
                  <a:pt x="892" y="872"/>
                  <a:pt x="333" y="1584"/>
                  <a:pt x="139" y="2135"/>
                </a:cubicBezTo>
                <a:cubicBezTo>
                  <a:pt x="1" y="2528"/>
                  <a:pt x="116" y="2937"/>
                  <a:pt x="421" y="3132"/>
                </a:cubicBezTo>
                <a:cubicBezTo>
                  <a:pt x="513" y="3190"/>
                  <a:pt x="631" y="3229"/>
                  <a:pt x="760" y="3229"/>
                </a:cubicBezTo>
                <a:cubicBezTo>
                  <a:pt x="932" y="3229"/>
                  <a:pt x="1126" y="3160"/>
                  <a:pt x="1315" y="2977"/>
                </a:cubicBezTo>
                <a:cubicBezTo>
                  <a:pt x="1782" y="2520"/>
                  <a:pt x="2251" y="1679"/>
                  <a:pt x="2532" y="1177"/>
                </a:cubicBezTo>
                <a:cubicBezTo>
                  <a:pt x="2585" y="1082"/>
                  <a:pt x="2632" y="998"/>
                  <a:pt x="2672" y="929"/>
                </a:cubicBezTo>
                <a:cubicBezTo>
                  <a:pt x="2855" y="613"/>
                  <a:pt x="2743" y="316"/>
                  <a:pt x="2537" y="186"/>
                </a:cubicBezTo>
                <a:cubicBezTo>
                  <a:pt x="2465" y="141"/>
                  <a:pt x="2378" y="114"/>
                  <a:pt x="2286" y="114"/>
                </a:cubicBezTo>
                <a:cubicBezTo>
                  <a:pt x="2126" y="114"/>
                  <a:pt x="1950" y="195"/>
                  <a:pt x="1810" y="399"/>
                </a:cubicBezTo>
                <a:cubicBezTo>
                  <a:pt x="1323" y="1113"/>
                  <a:pt x="749" y="2189"/>
                  <a:pt x="724" y="2234"/>
                </a:cubicBezTo>
                <a:cubicBezTo>
                  <a:pt x="683" y="2312"/>
                  <a:pt x="713" y="2410"/>
                  <a:pt x="791" y="2452"/>
                </a:cubicBezTo>
                <a:cubicBezTo>
                  <a:pt x="814" y="2464"/>
                  <a:pt x="840" y="2470"/>
                  <a:pt x="865" y="2470"/>
                </a:cubicBezTo>
                <a:cubicBezTo>
                  <a:pt x="923" y="2470"/>
                  <a:pt x="978" y="2439"/>
                  <a:pt x="1007" y="2385"/>
                </a:cubicBezTo>
                <a:cubicBezTo>
                  <a:pt x="1013" y="2375"/>
                  <a:pt x="1597" y="1279"/>
                  <a:pt x="2075" y="579"/>
                </a:cubicBezTo>
                <a:cubicBezTo>
                  <a:pt x="2139" y="485"/>
                  <a:pt x="2217" y="434"/>
                  <a:pt x="2288" y="434"/>
                </a:cubicBezTo>
                <a:cubicBezTo>
                  <a:pt x="2315" y="434"/>
                  <a:pt x="2342" y="442"/>
                  <a:pt x="2366" y="457"/>
                </a:cubicBezTo>
                <a:cubicBezTo>
                  <a:pt x="2440" y="503"/>
                  <a:pt x="2480" y="621"/>
                  <a:pt x="2394" y="768"/>
                </a:cubicBezTo>
                <a:cubicBezTo>
                  <a:pt x="2354" y="838"/>
                  <a:pt x="2307" y="924"/>
                  <a:pt x="2252" y="1020"/>
                </a:cubicBezTo>
                <a:cubicBezTo>
                  <a:pt x="1980" y="1508"/>
                  <a:pt x="1525" y="2322"/>
                  <a:pt x="1091" y="2748"/>
                </a:cubicBezTo>
                <a:cubicBezTo>
                  <a:pt x="981" y="2855"/>
                  <a:pt x="865" y="2910"/>
                  <a:pt x="758" y="2910"/>
                </a:cubicBezTo>
                <a:cubicBezTo>
                  <a:pt x="700" y="2910"/>
                  <a:pt x="645" y="2894"/>
                  <a:pt x="593" y="2861"/>
                </a:cubicBezTo>
                <a:cubicBezTo>
                  <a:pt x="443" y="2765"/>
                  <a:pt x="342" y="2522"/>
                  <a:pt x="441" y="2241"/>
                </a:cubicBezTo>
                <a:cubicBezTo>
                  <a:pt x="617" y="1741"/>
                  <a:pt x="1179" y="1024"/>
                  <a:pt x="1553" y="552"/>
                </a:cubicBezTo>
                <a:cubicBezTo>
                  <a:pt x="1639" y="441"/>
                  <a:pt x="1717" y="341"/>
                  <a:pt x="1781" y="257"/>
                </a:cubicBezTo>
                <a:cubicBezTo>
                  <a:pt x="1834" y="186"/>
                  <a:pt x="1820" y="87"/>
                  <a:pt x="1750" y="33"/>
                </a:cubicBezTo>
                <a:cubicBezTo>
                  <a:pt x="1721" y="12"/>
                  <a:pt x="1687" y="1"/>
                  <a:pt x="165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58" name="Google Shape;458;p20"/>
          <p:cNvGrpSpPr/>
          <p:nvPr/>
        </p:nvGrpSpPr>
        <p:grpSpPr>
          <a:xfrm rot="10800000" flipH="1">
            <a:off x="10157473" y="4752319"/>
            <a:ext cx="1656177" cy="1631063"/>
            <a:chOff x="7689759" y="352073"/>
            <a:chExt cx="782791" cy="770969"/>
          </a:xfrm>
        </p:grpSpPr>
        <p:sp>
          <p:nvSpPr>
            <p:cNvPr id="459" name="Google Shape;459;p20"/>
            <p:cNvSpPr/>
            <p:nvPr/>
          </p:nvSpPr>
          <p:spPr>
            <a:xfrm>
              <a:off x="8251668" y="916087"/>
              <a:ext cx="220882" cy="206956"/>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20"/>
            <p:cNvSpPr/>
            <p:nvPr/>
          </p:nvSpPr>
          <p:spPr>
            <a:xfrm>
              <a:off x="8150217" y="558700"/>
              <a:ext cx="97648" cy="98458"/>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20"/>
            <p:cNvSpPr/>
            <p:nvPr/>
          </p:nvSpPr>
          <p:spPr>
            <a:xfrm>
              <a:off x="7978406" y="507529"/>
              <a:ext cx="127040" cy="39189"/>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20"/>
            <p:cNvSpPr/>
            <p:nvPr/>
          </p:nvSpPr>
          <p:spPr>
            <a:xfrm>
              <a:off x="7929097" y="577484"/>
              <a:ext cx="40241" cy="104854"/>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463;p20"/>
            <p:cNvSpPr/>
            <p:nvPr/>
          </p:nvSpPr>
          <p:spPr>
            <a:xfrm>
              <a:off x="8017998" y="614486"/>
              <a:ext cx="59431" cy="7773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464;p20"/>
            <p:cNvSpPr/>
            <p:nvPr/>
          </p:nvSpPr>
          <p:spPr>
            <a:xfrm>
              <a:off x="7935574" y="399276"/>
              <a:ext cx="94490" cy="110522"/>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465;p20"/>
            <p:cNvSpPr/>
            <p:nvPr/>
          </p:nvSpPr>
          <p:spPr>
            <a:xfrm>
              <a:off x="7782223" y="352073"/>
              <a:ext cx="113437" cy="23643"/>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20"/>
            <p:cNvSpPr/>
            <p:nvPr/>
          </p:nvSpPr>
          <p:spPr>
            <a:xfrm>
              <a:off x="7689759" y="375958"/>
              <a:ext cx="54654" cy="48500"/>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7" name="Google Shape;467;p20"/>
          <p:cNvGrpSpPr/>
          <p:nvPr/>
        </p:nvGrpSpPr>
        <p:grpSpPr>
          <a:xfrm rot="-8759897">
            <a:off x="486452" y="5606599"/>
            <a:ext cx="1511731" cy="906181"/>
            <a:chOff x="752695" y="539673"/>
            <a:chExt cx="650164" cy="389699"/>
          </a:xfrm>
        </p:grpSpPr>
        <p:sp>
          <p:nvSpPr>
            <p:cNvPr id="468" name="Google Shape;468;p20"/>
            <p:cNvSpPr/>
            <p:nvPr/>
          </p:nvSpPr>
          <p:spPr>
            <a:xfrm>
              <a:off x="752695" y="670515"/>
              <a:ext cx="272216" cy="258856"/>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469;p20"/>
            <p:cNvSpPr/>
            <p:nvPr/>
          </p:nvSpPr>
          <p:spPr>
            <a:xfrm>
              <a:off x="965394" y="612624"/>
              <a:ext cx="71981" cy="78054"/>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20"/>
            <p:cNvSpPr/>
            <p:nvPr/>
          </p:nvSpPr>
          <p:spPr>
            <a:xfrm>
              <a:off x="1062473" y="555704"/>
              <a:ext cx="58459" cy="36679"/>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20"/>
            <p:cNvSpPr/>
            <p:nvPr/>
          </p:nvSpPr>
          <p:spPr>
            <a:xfrm>
              <a:off x="1167811" y="539673"/>
              <a:ext cx="63317" cy="22671"/>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472;p20"/>
            <p:cNvSpPr/>
            <p:nvPr/>
          </p:nvSpPr>
          <p:spPr>
            <a:xfrm>
              <a:off x="1259303" y="562262"/>
              <a:ext cx="64937" cy="39432"/>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20"/>
            <p:cNvSpPr/>
            <p:nvPr/>
          </p:nvSpPr>
          <p:spPr>
            <a:xfrm>
              <a:off x="1345371" y="625821"/>
              <a:ext cx="57488" cy="53763"/>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348453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474"/>
        <p:cNvGrpSpPr/>
        <p:nvPr/>
      </p:nvGrpSpPr>
      <p:grpSpPr>
        <a:xfrm>
          <a:off x="0" y="0"/>
          <a:ext cx="0" cy="0"/>
          <a:chOff x="0" y="0"/>
          <a:chExt cx="0" cy="0"/>
        </a:xfrm>
      </p:grpSpPr>
      <p:grpSp>
        <p:nvGrpSpPr>
          <p:cNvPr id="475" name="Google Shape;475;p21"/>
          <p:cNvGrpSpPr/>
          <p:nvPr/>
        </p:nvGrpSpPr>
        <p:grpSpPr>
          <a:xfrm flipH="1">
            <a:off x="54" y="1"/>
            <a:ext cx="12191940" cy="6857959"/>
            <a:chOff x="0" y="0"/>
            <a:chExt cx="9143955" cy="5143469"/>
          </a:xfrm>
        </p:grpSpPr>
        <p:sp>
          <p:nvSpPr>
            <p:cNvPr id="476" name="Google Shape;476;p21"/>
            <p:cNvSpPr/>
            <p:nvPr/>
          </p:nvSpPr>
          <p:spPr>
            <a:xfrm flipH="1">
              <a:off x="0" y="0"/>
              <a:ext cx="4694269" cy="201541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7" name="Google Shape;477;p21"/>
            <p:cNvSpPr/>
            <p:nvPr/>
          </p:nvSpPr>
          <p:spPr>
            <a:xfrm>
              <a:off x="6062720" y="2594224"/>
              <a:ext cx="3081235" cy="2549245"/>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78" name="Google Shape;478;p21"/>
          <p:cNvGrpSpPr/>
          <p:nvPr/>
        </p:nvGrpSpPr>
        <p:grpSpPr>
          <a:xfrm>
            <a:off x="9084344" y="3842142"/>
            <a:ext cx="2095819" cy="2095724"/>
            <a:chOff x="5015650" y="2820925"/>
            <a:chExt cx="1333218" cy="1333158"/>
          </a:xfrm>
        </p:grpSpPr>
        <p:sp>
          <p:nvSpPr>
            <p:cNvPr id="479" name="Google Shape;479;p21"/>
            <p:cNvSpPr/>
            <p:nvPr/>
          </p:nvSpPr>
          <p:spPr>
            <a:xfrm>
              <a:off x="5015650" y="2820925"/>
              <a:ext cx="1333218" cy="1333157"/>
            </a:xfrm>
            <a:custGeom>
              <a:avLst/>
              <a:gdLst/>
              <a:ahLst/>
              <a:cxnLst/>
              <a:rect l="l" t="t" r="r" b="b"/>
              <a:pathLst>
                <a:path w="21734" h="21733" extrusionOk="0">
                  <a:moveTo>
                    <a:pt x="10868" y="0"/>
                  </a:moveTo>
                  <a:cubicBezTo>
                    <a:pt x="4866" y="0"/>
                    <a:pt x="1" y="4866"/>
                    <a:pt x="1" y="10867"/>
                  </a:cubicBezTo>
                  <a:cubicBezTo>
                    <a:pt x="1" y="16868"/>
                    <a:pt x="4866" y="21733"/>
                    <a:pt x="10868" y="21733"/>
                  </a:cubicBezTo>
                  <a:cubicBezTo>
                    <a:pt x="16868" y="21733"/>
                    <a:pt x="21733" y="16868"/>
                    <a:pt x="21733" y="10867"/>
                  </a:cubicBezTo>
                  <a:cubicBezTo>
                    <a:pt x="21733" y="4866"/>
                    <a:pt x="16868" y="0"/>
                    <a:pt x="10868" y="0"/>
                  </a:cubicBezTo>
                  <a:close/>
                </a:path>
              </a:pathLst>
            </a:custGeom>
            <a:solidFill>
              <a:srgbClr val="341D8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480;p21"/>
            <p:cNvSpPr/>
            <p:nvPr/>
          </p:nvSpPr>
          <p:spPr>
            <a:xfrm>
              <a:off x="5146065" y="2951341"/>
              <a:ext cx="1072390" cy="1072328"/>
            </a:xfrm>
            <a:custGeom>
              <a:avLst/>
              <a:gdLst/>
              <a:ahLst/>
              <a:cxnLst/>
              <a:rect l="l" t="t" r="r" b="b"/>
              <a:pathLst>
                <a:path w="17482" h="17481" extrusionOk="0">
                  <a:moveTo>
                    <a:pt x="8742" y="0"/>
                  </a:moveTo>
                  <a:cubicBezTo>
                    <a:pt x="3914" y="0"/>
                    <a:pt x="1" y="3914"/>
                    <a:pt x="1" y="8741"/>
                  </a:cubicBezTo>
                  <a:cubicBezTo>
                    <a:pt x="1" y="13567"/>
                    <a:pt x="3914" y="17481"/>
                    <a:pt x="8742" y="17481"/>
                  </a:cubicBezTo>
                  <a:cubicBezTo>
                    <a:pt x="13568" y="17481"/>
                    <a:pt x="17481" y="13567"/>
                    <a:pt x="17481" y="8741"/>
                  </a:cubicBezTo>
                  <a:cubicBezTo>
                    <a:pt x="17481" y="3914"/>
                    <a:pt x="13568" y="0"/>
                    <a:pt x="8742"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1" name="Google Shape;481;p21"/>
            <p:cNvSpPr/>
            <p:nvPr/>
          </p:nvSpPr>
          <p:spPr>
            <a:xfrm>
              <a:off x="5493081" y="3055011"/>
              <a:ext cx="225495" cy="432710"/>
            </a:xfrm>
            <a:custGeom>
              <a:avLst/>
              <a:gdLst/>
              <a:ahLst/>
              <a:cxnLst/>
              <a:rect l="l" t="t" r="r" b="b"/>
              <a:pathLst>
                <a:path w="3676" h="7054" extrusionOk="0">
                  <a:moveTo>
                    <a:pt x="677" y="0"/>
                  </a:moveTo>
                  <a:cubicBezTo>
                    <a:pt x="0" y="0"/>
                    <a:pt x="2086" y="6830"/>
                    <a:pt x="3085" y="7051"/>
                  </a:cubicBezTo>
                  <a:cubicBezTo>
                    <a:pt x="3091" y="7052"/>
                    <a:pt x="3097" y="7053"/>
                    <a:pt x="3102" y="7053"/>
                  </a:cubicBezTo>
                  <a:cubicBezTo>
                    <a:pt x="3675" y="7053"/>
                    <a:pt x="1347" y="0"/>
                    <a:pt x="677" y="0"/>
                  </a:cubicBezTo>
                  <a:close/>
                </a:path>
              </a:pathLst>
            </a:custGeom>
            <a:solidFill>
              <a:srgbClr val="FB366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2" name="Google Shape;482;p21"/>
            <p:cNvSpPr/>
            <p:nvPr/>
          </p:nvSpPr>
          <p:spPr>
            <a:xfrm>
              <a:off x="5678950" y="3347067"/>
              <a:ext cx="274692" cy="167833"/>
            </a:xfrm>
            <a:custGeom>
              <a:avLst/>
              <a:gdLst/>
              <a:ahLst/>
              <a:cxnLst/>
              <a:rect l="l" t="t" r="r" b="b"/>
              <a:pathLst>
                <a:path w="4478" h="2736" extrusionOk="0">
                  <a:moveTo>
                    <a:pt x="4062" y="1"/>
                  </a:moveTo>
                  <a:cubicBezTo>
                    <a:pt x="3134" y="1"/>
                    <a:pt x="0" y="1739"/>
                    <a:pt x="55" y="2629"/>
                  </a:cubicBezTo>
                  <a:cubicBezTo>
                    <a:pt x="59" y="2702"/>
                    <a:pt x="120" y="2736"/>
                    <a:pt x="223" y="2736"/>
                  </a:cubicBezTo>
                  <a:cubicBezTo>
                    <a:pt x="1034" y="2736"/>
                    <a:pt x="4478" y="699"/>
                    <a:pt x="4311" y="122"/>
                  </a:cubicBezTo>
                  <a:cubicBezTo>
                    <a:pt x="4288" y="38"/>
                    <a:pt x="4199" y="1"/>
                    <a:pt x="4062" y="1"/>
                  </a:cubicBezTo>
                  <a:close/>
                </a:path>
              </a:pathLst>
            </a:custGeom>
            <a:solidFill>
              <a:srgbClr val="FB366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3" name="Google Shape;483;p21"/>
            <p:cNvSpPr/>
            <p:nvPr/>
          </p:nvSpPr>
          <p:spPr>
            <a:xfrm>
              <a:off x="5580801" y="3386020"/>
              <a:ext cx="202921" cy="202982"/>
            </a:xfrm>
            <a:custGeom>
              <a:avLst/>
              <a:gdLst/>
              <a:ahLst/>
              <a:cxnLst/>
              <a:rect l="l" t="t" r="r" b="b"/>
              <a:pathLst>
                <a:path w="3308" h="3309" extrusionOk="0">
                  <a:moveTo>
                    <a:pt x="1655" y="1"/>
                  </a:moveTo>
                  <a:cubicBezTo>
                    <a:pt x="741" y="1"/>
                    <a:pt x="0" y="741"/>
                    <a:pt x="0" y="1655"/>
                  </a:cubicBezTo>
                  <a:cubicBezTo>
                    <a:pt x="0" y="2568"/>
                    <a:pt x="741" y="3308"/>
                    <a:pt x="1655" y="3308"/>
                  </a:cubicBezTo>
                  <a:cubicBezTo>
                    <a:pt x="2568" y="3308"/>
                    <a:pt x="3308" y="2568"/>
                    <a:pt x="3308" y="1655"/>
                  </a:cubicBezTo>
                  <a:cubicBezTo>
                    <a:pt x="3308" y="741"/>
                    <a:pt x="2568" y="1"/>
                    <a:pt x="1655" y="1"/>
                  </a:cubicBezTo>
                  <a:close/>
                </a:path>
              </a:pathLst>
            </a:custGeom>
            <a:solidFill>
              <a:srgbClr val="341D8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484;p21"/>
            <p:cNvSpPr/>
            <p:nvPr/>
          </p:nvSpPr>
          <p:spPr>
            <a:xfrm>
              <a:off x="5015650" y="2914412"/>
              <a:ext cx="1264024" cy="1239671"/>
            </a:xfrm>
            <a:custGeom>
              <a:avLst/>
              <a:gdLst/>
              <a:ahLst/>
              <a:cxnLst/>
              <a:rect l="l" t="t" r="r" b="b"/>
              <a:pathLst>
                <a:path w="20606" h="20209" extrusionOk="0">
                  <a:moveTo>
                    <a:pt x="5319" y="0"/>
                  </a:moveTo>
                  <a:cubicBezTo>
                    <a:pt x="2136" y="1895"/>
                    <a:pt x="1" y="5369"/>
                    <a:pt x="1" y="9343"/>
                  </a:cubicBezTo>
                  <a:cubicBezTo>
                    <a:pt x="1" y="15344"/>
                    <a:pt x="4866" y="20209"/>
                    <a:pt x="10868" y="20209"/>
                  </a:cubicBezTo>
                  <a:cubicBezTo>
                    <a:pt x="15136" y="20209"/>
                    <a:pt x="18829" y="17746"/>
                    <a:pt x="20605" y="14165"/>
                  </a:cubicBezTo>
                  <a:cubicBezTo>
                    <a:pt x="17232" y="13941"/>
                    <a:pt x="13948" y="12885"/>
                    <a:pt x="11188" y="10759"/>
                  </a:cubicBezTo>
                  <a:cubicBezTo>
                    <a:pt x="7738" y="8101"/>
                    <a:pt x="6264" y="4092"/>
                    <a:pt x="5319" y="0"/>
                  </a:cubicBezTo>
                  <a:close/>
                </a:path>
              </a:pathLst>
            </a:custGeom>
            <a:solidFill>
              <a:srgbClr val="73BCFF">
                <a:alpha val="189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21"/>
            <p:cNvSpPr/>
            <p:nvPr/>
          </p:nvSpPr>
          <p:spPr>
            <a:xfrm>
              <a:off x="5578654" y="2856013"/>
              <a:ext cx="314012" cy="78150"/>
            </a:xfrm>
            <a:custGeom>
              <a:avLst/>
              <a:gdLst/>
              <a:ahLst/>
              <a:cxnLst/>
              <a:rect l="l" t="t" r="r" b="b"/>
              <a:pathLst>
                <a:path w="5119" h="1274" extrusionOk="0">
                  <a:moveTo>
                    <a:pt x="1866" y="0"/>
                  </a:moveTo>
                  <a:cubicBezTo>
                    <a:pt x="1389" y="0"/>
                    <a:pt x="906" y="50"/>
                    <a:pt x="419" y="149"/>
                  </a:cubicBezTo>
                  <a:cubicBezTo>
                    <a:pt x="0" y="234"/>
                    <a:pt x="141" y="840"/>
                    <a:pt x="528" y="840"/>
                  </a:cubicBezTo>
                  <a:cubicBezTo>
                    <a:pt x="553" y="840"/>
                    <a:pt x="580" y="837"/>
                    <a:pt x="608" y="832"/>
                  </a:cubicBezTo>
                  <a:cubicBezTo>
                    <a:pt x="1034" y="745"/>
                    <a:pt x="1460" y="702"/>
                    <a:pt x="1883" y="702"/>
                  </a:cubicBezTo>
                  <a:cubicBezTo>
                    <a:pt x="2743" y="702"/>
                    <a:pt x="3590" y="881"/>
                    <a:pt x="4398" y="1239"/>
                  </a:cubicBezTo>
                  <a:cubicBezTo>
                    <a:pt x="4451" y="1263"/>
                    <a:pt x="4503" y="1273"/>
                    <a:pt x="4553" y="1273"/>
                  </a:cubicBezTo>
                  <a:cubicBezTo>
                    <a:pt x="4891" y="1273"/>
                    <a:pt x="5118" y="788"/>
                    <a:pt x="4756" y="628"/>
                  </a:cubicBezTo>
                  <a:cubicBezTo>
                    <a:pt x="3817" y="211"/>
                    <a:pt x="2852" y="0"/>
                    <a:pt x="1866" y="0"/>
                  </a:cubicBezTo>
                  <a:close/>
                </a:path>
              </a:pathLst>
            </a:custGeom>
            <a:solidFill>
              <a:srgbClr val="B0A7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21"/>
            <p:cNvSpPr/>
            <p:nvPr/>
          </p:nvSpPr>
          <p:spPr>
            <a:xfrm>
              <a:off x="5919537" y="2922142"/>
              <a:ext cx="116612" cy="78825"/>
            </a:xfrm>
            <a:custGeom>
              <a:avLst/>
              <a:gdLst/>
              <a:ahLst/>
              <a:cxnLst/>
              <a:rect l="l" t="t" r="r" b="b"/>
              <a:pathLst>
                <a:path w="1901" h="1285" extrusionOk="0">
                  <a:moveTo>
                    <a:pt x="390" y="0"/>
                  </a:moveTo>
                  <a:cubicBezTo>
                    <a:pt x="271" y="0"/>
                    <a:pt x="158" y="53"/>
                    <a:pt x="89" y="169"/>
                  </a:cubicBezTo>
                  <a:cubicBezTo>
                    <a:pt x="1" y="322"/>
                    <a:pt x="42" y="573"/>
                    <a:pt x="217" y="654"/>
                  </a:cubicBezTo>
                  <a:cubicBezTo>
                    <a:pt x="569" y="817"/>
                    <a:pt x="907" y="1006"/>
                    <a:pt x="1228" y="1223"/>
                  </a:cubicBezTo>
                  <a:cubicBezTo>
                    <a:pt x="1292" y="1266"/>
                    <a:pt x="1354" y="1285"/>
                    <a:pt x="1413" y="1285"/>
                  </a:cubicBezTo>
                  <a:cubicBezTo>
                    <a:pt x="1706" y="1285"/>
                    <a:pt x="1900" y="823"/>
                    <a:pt x="1587" y="612"/>
                  </a:cubicBezTo>
                  <a:cubicBezTo>
                    <a:pt x="1264" y="394"/>
                    <a:pt x="927" y="205"/>
                    <a:pt x="574" y="42"/>
                  </a:cubicBezTo>
                  <a:cubicBezTo>
                    <a:pt x="515" y="15"/>
                    <a:pt x="451" y="0"/>
                    <a:pt x="390" y="0"/>
                  </a:cubicBezTo>
                  <a:close/>
                </a:path>
              </a:pathLst>
            </a:custGeom>
            <a:solidFill>
              <a:srgbClr val="B0A7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21"/>
            <p:cNvSpPr/>
            <p:nvPr/>
          </p:nvSpPr>
          <p:spPr>
            <a:xfrm>
              <a:off x="5643432" y="3417182"/>
              <a:ext cx="82812" cy="78886"/>
            </a:xfrm>
            <a:custGeom>
              <a:avLst/>
              <a:gdLst/>
              <a:ahLst/>
              <a:cxnLst/>
              <a:rect l="l" t="t" r="r" b="b"/>
              <a:pathLst>
                <a:path w="1350" h="1286" extrusionOk="0">
                  <a:moveTo>
                    <a:pt x="527" y="0"/>
                  </a:moveTo>
                  <a:cubicBezTo>
                    <a:pt x="141" y="0"/>
                    <a:pt x="1" y="605"/>
                    <a:pt x="419" y="693"/>
                  </a:cubicBezTo>
                  <a:cubicBezTo>
                    <a:pt x="554" y="721"/>
                    <a:pt x="640" y="802"/>
                    <a:pt x="640" y="943"/>
                  </a:cubicBezTo>
                  <a:cubicBezTo>
                    <a:pt x="639" y="1171"/>
                    <a:pt x="816" y="1286"/>
                    <a:pt x="993" y="1286"/>
                  </a:cubicBezTo>
                  <a:cubicBezTo>
                    <a:pt x="1170" y="1286"/>
                    <a:pt x="1348" y="1171"/>
                    <a:pt x="1348" y="943"/>
                  </a:cubicBezTo>
                  <a:cubicBezTo>
                    <a:pt x="1349" y="503"/>
                    <a:pt x="1044" y="100"/>
                    <a:pt x="608" y="9"/>
                  </a:cubicBezTo>
                  <a:cubicBezTo>
                    <a:pt x="580" y="3"/>
                    <a:pt x="553" y="0"/>
                    <a:pt x="527" y="0"/>
                  </a:cubicBezTo>
                  <a:close/>
                </a:path>
              </a:pathLst>
            </a:custGeom>
            <a:solidFill>
              <a:srgbClr val="B0A7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pic>
        <p:nvPicPr>
          <p:cNvPr id="488" name="Google Shape;488;p21"/>
          <p:cNvPicPr preferRelativeResize="0"/>
          <p:nvPr/>
        </p:nvPicPr>
        <p:blipFill>
          <a:blip r:embed="rId2">
            <a:alphaModFix/>
          </a:blip>
          <a:stretch>
            <a:fillRect/>
          </a:stretch>
        </p:blipFill>
        <p:spPr>
          <a:xfrm rot="-1515475">
            <a:off x="8209726" y="4821989"/>
            <a:ext cx="1552567" cy="2134780"/>
          </a:xfrm>
          <a:prstGeom prst="rect">
            <a:avLst/>
          </a:prstGeom>
          <a:noFill/>
          <a:ln>
            <a:noFill/>
          </a:ln>
        </p:spPr>
      </p:pic>
      <p:pic>
        <p:nvPicPr>
          <p:cNvPr id="489" name="Google Shape;489;p21"/>
          <p:cNvPicPr preferRelativeResize="0"/>
          <p:nvPr/>
        </p:nvPicPr>
        <p:blipFill>
          <a:blip r:embed="rId2">
            <a:alphaModFix/>
          </a:blip>
          <a:stretch>
            <a:fillRect/>
          </a:stretch>
        </p:blipFill>
        <p:spPr>
          <a:xfrm rot="8100000">
            <a:off x="10443959" y="2576521"/>
            <a:ext cx="1552567" cy="2134779"/>
          </a:xfrm>
          <a:prstGeom prst="rect">
            <a:avLst/>
          </a:prstGeom>
          <a:noFill/>
          <a:ln>
            <a:noFill/>
          </a:ln>
        </p:spPr>
      </p:pic>
      <p:grpSp>
        <p:nvGrpSpPr>
          <p:cNvPr id="490" name="Google Shape;490;p21"/>
          <p:cNvGrpSpPr/>
          <p:nvPr/>
        </p:nvGrpSpPr>
        <p:grpSpPr>
          <a:xfrm rot="10800000">
            <a:off x="9630467" y="719346"/>
            <a:ext cx="1666103" cy="917189"/>
            <a:chOff x="2406450" y="1822150"/>
            <a:chExt cx="242825" cy="133675"/>
          </a:xfrm>
        </p:grpSpPr>
        <p:sp>
          <p:nvSpPr>
            <p:cNvPr id="491" name="Google Shape;491;p21"/>
            <p:cNvSpPr/>
            <p:nvPr/>
          </p:nvSpPr>
          <p:spPr>
            <a:xfrm>
              <a:off x="2406450" y="1822150"/>
              <a:ext cx="109975" cy="110975"/>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21"/>
            <p:cNvSpPr/>
            <p:nvPr/>
          </p:nvSpPr>
          <p:spPr>
            <a:xfrm>
              <a:off x="2482600" y="1924325"/>
              <a:ext cx="23950" cy="19350"/>
            </a:xfrm>
            <a:custGeom>
              <a:avLst/>
              <a:gdLst/>
              <a:ahLst/>
              <a:cxnLst/>
              <a:rect l="l" t="t" r="r" b="b"/>
              <a:pathLst>
                <a:path w="958" h="774" extrusionOk="0">
                  <a:moveTo>
                    <a:pt x="167" y="1"/>
                  </a:moveTo>
                  <a:cubicBezTo>
                    <a:pt x="84" y="1"/>
                    <a:pt x="1" y="87"/>
                    <a:pt x="57" y="179"/>
                  </a:cubicBezTo>
                  <a:cubicBezTo>
                    <a:pt x="213" y="435"/>
                    <a:pt x="439" y="639"/>
                    <a:pt x="713" y="762"/>
                  </a:cubicBezTo>
                  <a:cubicBezTo>
                    <a:pt x="731" y="770"/>
                    <a:pt x="749" y="773"/>
                    <a:pt x="766" y="773"/>
                  </a:cubicBezTo>
                  <a:cubicBezTo>
                    <a:pt x="880" y="773"/>
                    <a:pt x="958" y="609"/>
                    <a:pt x="835" y="554"/>
                  </a:cubicBezTo>
                  <a:cubicBezTo>
                    <a:pt x="596" y="447"/>
                    <a:pt x="400" y="281"/>
                    <a:pt x="264" y="57"/>
                  </a:cubicBezTo>
                  <a:cubicBezTo>
                    <a:pt x="240" y="17"/>
                    <a:pt x="203" y="1"/>
                    <a:pt x="16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21"/>
            <p:cNvSpPr/>
            <p:nvPr/>
          </p:nvSpPr>
          <p:spPr>
            <a:xfrm>
              <a:off x="2514625" y="1946275"/>
              <a:ext cx="25550" cy="9550"/>
            </a:xfrm>
            <a:custGeom>
              <a:avLst/>
              <a:gdLst/>
              <a:ahLst/>
              <a:cxnLst/>
              <a:rect l="l" t="t" r="r" b="b"/>
              <a:pathLst>
                <a:path w="1022" h="382" extrusionOk="0">
                  <a:moveTo>
                    <a:pt x="148" y="0"/>
                  </a:moveTo>
                  <a:cubicBezTo>
                    <a:pt x="37" y="0"/>
                    <a:pt x="0" y="191"/>
                    <a:pt x="128" y="240"/>
                  </a:cubicBezTo>
                  <a:cubicBezTo>
                    <a:pt x="365" y="334"/>
                    <a:pt x="612" y="379"/>
                    <a:pt x="866" y="381"/>
                  </a:cubicBezTo>
                  <a:cubicBezTo>
                    <a:pt x="867" y="381"/>
                    <a:pt x="867" y="381"/>
                    <a:pt x="867" y="381"/>
                  </a:cubicBezTo>
                  <a:cubicBezTo>
                    <a:pt x="1021" y="381"/>
                    <a:pt x="1021" y="143"/>
                    <a:pt x="866" y="142"/>
                  </a:cubicBezTo>
                  <a:cubicBezTo>
                    <a:pt x="632" y="140"/>
                    <a:pt x="409" y="95"/>
                    <a:pt x="191" y="9"/>
                  </a:cubicBezTo>
                  <a:cubicBezTo>
                    <a:pt x="176" y="3"/>
                    <a:pt x="161" y="0"/>
                    <a:pt x="14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21"/>
            <p:cNvSpPr/>
            <p:nvPr/>
          </p:nvSpPr>
          <p:spPr>
            <a:xfrm>
              <a:off x="2554325" y="1935450"/>
              <a:ext cx="23900" cy="15900"/>
            </a:xfrm>
            <a:custGeom>
              <a:avLst/>
              <a:gdLst/>
              <a:ahLst/>
              <a:cxnLst/>
              <a:rect l="l" t="t" r="r" b="b"/>
              <a:pathLst>
                <a:path w="956" h="636" extrusionOk="0">
                  <a:moveTo>
                    <a:pt x="780" y="1"/>
                  </a:moveTo>
                  <a:cubicBezTo>
                    <a:pt x="753" y="1"/>
                    <a:pt x="725" y="11"/>
                    <a:pt x="700" y="36"/>
                  </a:cubicBezTo>
                  <a:cubicBezTo>
                    <a:pt x="537" y="196"/>
                    <a:pt x="345" y="318"/>
                    <a:pt x="130" y="397"/>
                  </a:cubicBezTo>
                  <a:cubicBezTo>
                    <a:pt x="1" y="444"/>
                    <a:pt x="38" y="636"/>
                    <a:pt x="152" y="636"/>
                  </a:cubicBezTo>
                  <a:cubicBezTo>
                    <a:pt x="165" y="636"/>
                    <a:pt x="179" y="633"/>
                    <a:pt x="194" y="628"/>
                  </a:cubicBezTo>
                  <a:cubicBezTo>
                    <a:pt x="449" y="535"/>
                    <a:pt x="676" y="395"/>
                    <a:pt x="870" y="205"/>
                  </a:cubicBezTo>
                  <a:cubicBezTo>
                    <a:pt x="956" y="121"/>
                    <a:pt x="874" y="1"/>
                    <a:pt x="7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21"/>
            <p:cNvSpPr/>
            <p:nvPr/>
          </p:nvSpPr>
          <p:spPr>
            <a:xfrm>
              <a:off x="2572350" y="1903250"/>
              <a:ext cx="9950" cy="20350"/>
            </a:xfrm>
            <a:custGeom>
              <a:avLst/>
              <a:gdLst/>
              <a:ahLst/>
              <a:cxnLst/>
              <a:rect l="l" t="t" r="r" b="b"/>
              <a:pathLst>
                <a:path w="398" h="814" extrusionOk="0">
                  <a:moveTo>
                    <a:pt x="163" y="0"/>
                  </a:moveTo>
                  <a:cubicBezTo>
                    <a:pt x="83" y="0"/>
                    <a:pt x="0" y="87"/>
                    <a:pt x="51" y="181"/>
                  </a:cubicBezTo>
                  <a:cubicBezTo>
                    <a:pt x="130" y="332"/>
                    <a:pt x="151" y="498"/>
                    <a:pt x="114" y="664"/>
                  </a:cubicBezTo>
                  <a:cubicBezTo>
                    <a:pt x="93" y="755"/>
                    <a:pt x="169" y="814"/>
                    <a:pt x="240" y="814"/>
                  </a:cubicBezTo>
                  <a:cubicBezTo>
                    <a:pt x="287" y="814"/>
                    <a:pt x="332" y="788"/>
                    <a:pt x="346" y="728"/>
                  </a:cubicBezTo>
                  <a:cubicBezTo>
                    <a:pt x="398" y="498"/>
                    <a:pt x="367" y="269"/>
                    <a:pt x="258" y="60"/>
                  </a:cubicBezTo>
                  <a:cubicBezTo>
                    <a:pt x="235" y="18"/>
                    <a:pt x="199"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21"/>
            <p:cNvSpPr/>
            <p:nvPr/>
          </p:nvSpPr>
          <p:spPr>
            <a:xfrm>
              <a:off x="2552825" y="1893250"/>
              <a:ext cx="17200" cy="12725"/>
            </a:xfrm>
            <a:custGeom>
              <a:avLst/>
              <a:gdLst/>
              <a:ahLst/>
              <a:cxnLst/>
              <a:rect l="l" t="t" r="r" b="b"/>
              <a:pathLst>
                <a:path w="688" h="509" extrusionOk="0">
                  <a:moveTo>
                    <a:pt x="497" y="0"/>
                  </a:moveTo>
                  <a:cubicBezTo>
                    <a:pt x="281" y="0"/>
                    <a:pt x="86" y="153"/>
                    <a:pt x="26" y="361"/>
                  </a:cubicBezTo>
                  <a:cubicBezTo>
                    <a:pt x="0" y="450"/>
                    <a:pt x="74" y="509"/>
                    <a:pt x="146" y="509"/>
                  </a:cubicBezTo>
                  <a:cubicBezTo>
                    <a:pt x="193" y="509"/>
                    <a:pt x="240" y="483"/>
                    <a:pt x="257" y="424"/>
                  </a:cubicBezTo>
                  <a:cubicBezTo>
                    <a:pt x="291" y="308"/>
                    <a:pt x="395" y="240"/>
                    <a:pt x="511" y="240"/>
                  </a:cubicBezTo>
                  <a:cubicBezTo>
                    <a:pt x="518" y="240"/>
                    <a:pt x="525" y="241"/>
                    <a:pt x="533" y="241"/>
                  </a:cubicBezTo>
                  <a:cubicBezTo>
                    <a:pt x="536" y="241"/>
                    <a:pt x="540" y="242"/>
                    <a:pt x="543" y="242"/>
                  </a:cubicBezTo>
                  <a:cubicBezTo>
                    <a:pt x="687" y="242"/>
                    <a:pt x="683" y="13"/>
                    <a:pt x="533" y="1"/>
                  </a:cubicBezTo>
                  <a:cubicBezTo>
                    <a:pt x="521" y="0"/>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21"/>
            <p:cNvSpPr/>
            <p:nvPr/>
          </p:nvSpPr>
          <p:spPr>
            <a:xfrm>
              <a:off x="2553700" y="1916675"/>
              <a:ext cx="13450" cy="14750"/>
            </a:xfrm>
            <a:custGeom>
              <a:avLst/>
              <a:gdLst/>
              <a:ahLst/>
              <a:cxnLst/>
              <a:rect l="l" t="t" r="r" b="b"/>
              <a:pathLst>
                <a:path w="538" h="590" extrusionOk="0">
                  <a:moveTo>
                    <a:pt x="147" y="1"/>
                  </a:moveTo>
                  <a:cubicBezTo>
                    <a:pt x="74" y="1"/>
                    <a:pt x="1" y="59"/>
                    <a:pt x="28" y="148"/>
                  </a:cubicBezTo>
                  <a:cubicBezTo>
                    <a:pt x="75" y="305"/>
                    <a:pt x="160" y="444"/>
                    <a:pt x="279" y="556"/>
                  </a:cubicBezTo>
                  <a:cubicBezTo>
                    <a:pt x="305" y="579"/>
                    <a:pt x="333" y="589"/>
                    <a:pt x="360" y="589"/>
                  </a:cubicBezTo>
                  <a:cubicBezTo>
                    <a:pt x="454" y="589"/>
                    <a:pt x="537" y="468"/>
                    <a:pt x="449" y="386"/>
                  </a:cubicBezTo>
                  <a:cubicBezTo>
                    <a:pt x="359" y="302"/>
                    <a:pt x="295" y="202"/>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21"/>
            <p:cNvSpPr/>
            <p:nvPr/>
          </p:nvSpPr>
          <p:spPr>
            <a:xfrm>
              <a:off x="2585500" y="1932300"/>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2"/>
                  </a:cubicBezTo>
                  <a:cubicBezTo>
                    <a:pt x="151" y="32"/>
                    <a:pt x="148" y="32"/>
                    <a:pt x="144" y="32"/>
                  </a:cubicBezTo>
                  <a:cubicBezTo>
                    <a:pt x="0" y="32"/>
                    <a:pt x="5" y="262"/>
                    <a:pt x="154" y="272"/>
                  </a:cubicBezTo>
                  <a:cubicBezTo>
                    <a:pt x="243" y="279"/>
                    <a:pt x="332" y="282"/>
                    <a:pt x="420" y="282"/>
                  </a:cubicBezTo>
                  <a:cubicBezTo>
                    <a:pt x="623" y="282"/>
                    <a:pt x="825" y="265"/>
                    <a:pt x="1028" y="233"/>
                  </a:cubicBezTo>
                  <a:cubicBezTo>
                    <a:pt x="1172" y="210"/>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21"/>
            <p:cNvSpPr/>
            <p:nvPr/>
          </p:nvSpPr>
          <p:spPr>
            <a:xfrm>
              <a:off x="2621600" y="1917975"/>
              <a:ext cx="27675" cy="15650"/>
            </a:xfrm>
            <a:custGeom>
              <a:avLst/>
              <a:gdLst/>
              <a:ahLst/>
              <a:cxnLst/>
              <a:rect l="l" t="t" r="r" b="b"/>
              <a:pathLst>
                <a:path w="1107" h="626" extrusionOk="0">
                  <a:moveTo>
                    <a:pt x="918" y="0"/>
                  </a:moveTo>
                  <a:cubicBezTo>
                    <a:pt x="892" y="0"/>
                    <a:pt x="865" y="8"/>
                    <a:pt x="840" y="28"/>
                  </a:cubicBezTo>
                  <a:cubicBezTo>
                    <a:pt x="630" y="194"/>
                    <a:pt x="393" y="313"/>
                    <a:pt x="136" y="388"/>
                  </a:cubicBezTo>
                  <a:cubicBezTo>
                    <a:pt x="1" y="428"/>
                    <a:pt x="42" y="626"/>
                    <a:pt x="165" y="626"/>
                  </a:cubicBezTo>
                  <a:cubicBezTo>
                    <a:pt x="176" y="626"/>
                    <a:pt x="188" y="624"/>
                    <a:pt x="201" y="620"/>
                  </a:cubicBezTo>
                  <a:cubicBezTo>
                    <a:pt x="499" y="532"/>
                    <a:pt x="766" y="390"/>
                    <a:pt x="1010" y="198"/>
                  </a:cubicBezTo>
                  <a:cubicBezTo>
                    <a:pt x="1106" y="122"/>
                    <a:pt x="1018" y="0"/>
                    <a:pt x="9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00" name="Google Shape;500;p21"/>
          <p:cNvSpPr/>
          <p:nvPr/>
        </p:nvSpPr>
        <p:spPr>
          <a:xfrm rot="-724569">
            <a:off x="827417" y="757486"/>
            <a:ext cx="432076" cy="635705"/>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21"/>
          <p:cNvSpPr/>
          <p:nvPr/>
        </p:nvSpPr>
        <p:spPr>
          <a:xfrm>
            <a:off x="5430801" y="5656642"/>
            <a:ext cx="731601" cy="465476"/>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02" name="Google Shape;502;p21"/>
          <p:cNvGrpSpPr/>
          <p:nvPr/>
        </p:nvGrpSpPr>
        <p:grpSpPr>
          <a:xfrm rot="1390710">
            <a:off x="189571" y="4387713"/>
            <a:ext cx="2291019" cy="3003339"/>
            <a:chOff x="2753450" y="3322025"/>
            <a:chExt cx="488200" cy="640000"/>
          </a:xfrm>
        </p:grpSpPr>
        <p:sp>
          <p:nvSpPr>
            <p:cNvPr id="503" name="Google Shape;503;p21"/>
            <p:cNvSpPr/>
            <p:nvPr/>
          </p:nvSpPr>
          <p:spPr>
            <a:xfrm>
              <a:off x="2753450" y="3380450"/>
              <a:ext cx="488200" cy="581575"/>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21"/>
            <p:cNvSpPr/>
            <p:nvPr/>
          </p:nvSpPr>
          <p:spPr>
            <a:xfrm>
              <a:off x="2905175" y="3322025"/>
              <a:ext cx="185850" cy="93400"/>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21"/>
            <p:cNvSpPr/>
            <p:nvPr/>
          </p:nvSpPr>
          <p:spPr>
            <a:xfrm>
              <a:off x="2983200" y="3333625"/>
              <a:ext cx="47600" cy="8800"/>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21"/>
            <p:cNvSpPr/>
            <p:nvPr/>
          </p:nvSpPr>
          <p:spPr>
            <a:xfrm>
              <a:off x="3035300" y="3334025"/>
              <a:ext cx="20700" cy="8125"/>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21"/>
            <p:cNvSpPr/>
            <p:nvPr/>
          </p:nvSpPr>
          <p:spPr>
            <a:xfrm>
              <a:off x="2789400" y="3546675"/>
              <a:ext cx="407625" cy="7925"/>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21"/>
            <p:cNvSpPr/>
            <p:nvPr/>
          </p:nvSpPr>
          <p:spPr>
            <a:xfrm>
              <a:off x="2791400" y="3631825"/>
              <a:ext cx="407600" cy="7925"/>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21"/>
            <p:cNvSpPr/>
            <p:nvPr/>
          </p:nvSpPr>
          <p:spPr>
            <a:xfrm>
              <a:off x="2793250" y="3717625"/>
              <a:ext cx="407625" cy="7925"/>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21"/>
            <p:cNvSpPr/>
            <p:nvPr/>
          </p:nvSpPr>
          <p:spPr>
            <a:xfrm>
              <a:off x="2795325" y="3802425"/>
              <a:ext cx="407600" cy="7925"/>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21"/>
            <p:cNvSpPr/>
            <p:nvPr/>
          </p:nvSpPr>
          <p:spPr>
            <a:xfrm>
              <a:off x="2797175" y="3888250"/>
              <a:ext cx="407625" cy="7900"/>
            </a:xfrm>
            <a:custGeom>
              <a:avLst/>
              <a:gdLst/>
              <a:ahLst/>
              <a:cxnLst/>
              <a:rect l="l" t="t" r="r" b="b"/>
              <a:pathLst>
                <a:path w="16305" h="316" extrusionOk="0">
                  <a:moveTo>
                    <a:pt x="16253" y="1"/>
                  </a:moveTo>
                  <a:cubicBezTo>
                    <a:pt x="16253" y="1"/>
                    <a:pt x="16252" y="1"/>
                    <a:pt x="16251" y="1"/>
                  </a:cubicBezTo>
                  <a:lnTo>
                    <a:pt x="53" y="212"/>
                  </a:lnTo>
                  <a:cubicBezTo>
                    <a:pt x="23" y="212"/>
                    <a:pt x="1" y="235"/>
                    <a:pt x="2" y="264"/>
                  </a:cubicBezTo>
                  <a:cubicBezTo>
                    <a:pt x="2" y="290"/>
                    <a:pt x="20" y="310"/>
                    <a:pt x="44" y="315"/>
                  </a:cubicBezTo>
                  <a:lnTo>
                    <a:pt x="54" y="315"/>
                  </a:lnTo>
                  <a:lnTo>
                    <a:pt x="16252" y="104"/>
                  </a:lnTo>
                  <a:cubicBezTo>
                    <a:pt x="16281" y="104"/>
                    <a:pt x="16305" y="81"/>
                    <a:pt x="16304" y="51"/>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12" name="Google Shape;512;p21"/>
          <p:cNvGrpSpPr/>
          <p:nvPr/>
        </p:nvGrpSpPr>
        <p:grpSpPr>
          <a:xfrm rot="-7200021">
            <a:off x="408111" y="2475285"/>
            <a:ext cx="1270688" cy="774432"/>
            <a:chOff x="4560600" y="646575"/>
            <a:chExt cx="172325" cy="105025"/>
          </a:xfrm>
        </p:grpSpPr>
        <p:sp>
          <p:nvSpPr>
            <p:cNvPr id="513" name="Google Shape;513;p2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2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2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2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2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2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2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90524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45"/>
        <p:cNvGrpSpPr/>
        <p:nvPr/>
      </p:nvGrpSpPr>
      <p:grpSpPr>
        <a:xfrm>
          <a:off x="0" y="0"/>
          <a:ext cx="0" cy="0"/>
          <a:chOff x="0" y="0"/>
          <a:chExt cx="0" cy="0"/>
        </a:xfrm>
      </p:grpSpPr>
      <p:pic>
        <p:nvPicPr>
          <p:cNvPr id="346" name="Google Shape;346;p15"/>
          <p:cNvPicPr preferRelativeResize="0"/>
          <p:nvPr/>
        </p:nvPicPr>
        <p:blipFill rotWithShape="1">
          <a:blip r:embed="rId2">
            <a:alphaModFix amt="4000"/>
          </a:blip>
          <a:srcRect t="12521" b="12454"/>
          <a:stretch/>
        </p:blipFill>
        <p:spPr>
          <a:xfrm>
            <a:off x="-83" y="0"/>
            <a:ext cx="12192168" cy="6858000"/>
          </a:xfrm>
          <a:prstGeom prst="rect">
            <a:avLst/>
          </a:prstGeom>
          <a:noFill/>
          <a:ln>
            <a:noFill/>
          </a:ln>
        </p:spPr>
      </p:pic>
      <p:sp>
        <p:nvSpPr>
          <p:cNvPr id="347" name="Google Shape;347;p15"/>
          <p:cNvSpPr txBox="1">
            <a:spLocks noGrp="1"/>
          </p:cNvSpPr>
          <p:nvPr>
            <p:ph type="subTitle" idx="1"/>
          </p:nvPr>
        </p:nvSpPr>
        <p:spPr>
          <a:xfrm>
            <a:off x="2948733" y="3073196"/>
            <a:ext cx="6294800" cy="98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8" name="Google Shape;348;p15"/>
          <p:cNvSpPr txBox="1">
            <a:spLocks noGrp="1"/>
          </p:cNvSpPr>
          <p:nvPr>
            <p:ph type="title"/>
          </p:nvPr>
        </p:nvSpPr>
        <p:spPr>
          <a:xfrm>
            <a:off x="2948733" y="1569596"/>
            <a:ext cx="6294800" cy="160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1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9" name="Google Shape;349;p15"/>
          <p:cNvSpPr/>
          <p:nvPr/>
        </p:nvSpPr>
        <p:spPr>
          <a:xfrm flipH="1">
            <a:off x="419176" y="5054353"/>
            <a:ext cx="280229" cy="318591"/>
          </a:xfrm>
          <a:custGeom>
            <a:avLst/>
            <a:gdLst/>
            <a:ahLst/>
            <a:cxnLst/>
            <a:rect l="l" t="t" r="r" b="b"/>
            <a:pathLst>
              <a:path w="3555" h="4042" extrusionOk="0">
                <a:moveTo>
                  <a:pt x="2035" y="0"/>
                </a:moveTo>
                <a:lnTo>
                  <a:pt x="1357" y="1438"/>
                </a:lnTo>
                <a:lnTo>
                  <a:pt x="109" y="841"/>
                </a:lnTo>
                <a:lnTo>
                  <a:pt x="1004" y="2008"/>
                </a:lnTo>
                <a:lnTo>
                  <a:pt x="1" y="3038"/>
                </a:lnTo>
                <a:lnTo>
                  <a:pt x="1249" y="2523"/>
                </a:lnTo>
                <a:lnTo>
                  <a:pt x="1574" y="4042"/>
                </a:lnTo>
                <a:lnTo>
                  <a:pt x="1981" y="2550"/>
                </a:lnTo>
                <a:lnTo>
                  <a:pt x="3310" y="3310"/>
                </a:lnTo>
                <a:lnTo>
                  <a:pt x="2415" y="2089"/>
                </a:lnTo>
                <a:lnTo>
                  <a:pt x="3554" y="1194"/>
                </a:lnTo>
                <a:lnTo>
                  <a:pt x="2252" y="1547"/>
                </a:lnTo>
                <a:lnTo>
                  <a:pt x="2035" y="0"/>
                </a:lnTo>
                <a:close/>
              </a:path>
            </a:pathLst>
          </a:custGeom>
          <a:solidFill>
            <a:schemeClr val="accent4"/>
          </a:solidFill>
          <a:ln w="3400" cap="flat" cmpd="sng">
            <a:solidFill>
              <a:schemeClr val="accent4"/>
            </a:solidFill>
            <a:prstDash val="solid"/>
            <a:miter lim="2712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5"/>
          <p:cNvSpPr/>
          <p:nvPr/>
        </p:nvSpPr>
        <p:spPr>
          <a:xfrm flipH="1">
            <a:off x="545832" y="1903851"/>
            <a:ext cx="209901" cy="160715"/>
          </a:xfrm>
          <a:custGeom>
            <a:avLst/>
            <a:gdLst/>
            <a:ahLst/>
            <a:cxnLst/>
            <a:rect l="l" t="t" r="r" b="b"/>
            <a:pathLst>
              <a:path w="2198" h="1683" extrusionOk="0">
                <a:moveTo>
                  <a:pt x="1112" y="0"/>
                </a:moveTo>
                <a:cubicBezTo>
                  <a:pt x="0" y="0"/>
                  <a:pt x="0" y="1682"/>
                  <a:pt x="1112" y="1682"/>
                </a:cubicBezTo>
                <a:cubicBezTo>
                  <a:pt x="2197" y="1682"/>
                  <a:pt x="2197" y="0"/>
                  <a:pt x="1112" y="0"/>
                </a:cubicBezTo>
                <a:close/>
              </a:path>
            </a:pathLst>
          </a:custGeom>
          <a:solidFill>
            <a:srgbClr val="FF96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1" name="Google Shape;351;p15"/>
          <p:cNvGrpSpPr/>
          <p:nvPr/>
        </p:nvGrpSpPr>
        <p:grpSpPr>
          <a:xfrm flipH="1">
            <a:off x="9849551" y="354285"/>
            <a:ext cx="419300" cy="359033"/>
            <a:chOff x="1960475" y="3376925"/>
            <a:chExt cx="314475" cy="269275"/>
          </a:xfrm>
        </p:grpSpPr>
        <p:sp>
          <p:nvSpPr>
            <p:cNvPr id="352" name="Google Shape;352;p15"/>
            <p:cNvSpPr/>
            <p:nvPr/>
          </p:nvSpPr>
          <p:spPr>
            <a:xfrm>
              <a:off x="1960475" y="3376925"/>
              <a:ext cx="314475" cy="269275"/>
            </a:xfrm>
            <a:custGeom>
              <a:avLst/>
              <a:gdLst/>
              <a:ahLst/>
              <a:cxnLst/>
              <a:rect l="l" t="t" r="r" b="b"/>
              <a:pathLst>
                <a:path w="12579" h="10771" extrusionOk="0">
                  <a:moveTo>
                    <a:pt x="4685" y="0"/>
                  </a:moveTo>
                  <a:cubicBezTo>
                    <a:pt x="4580" y="0"/>
                    <a:pt x="4482" y="34"/>
                    <a:pt x="4395" y="108"/>
                  </a:cubicBezTo>
                  <a:cubicBezTo>
                    <a:pt x="3713" y="696"/>
                    <a:pt x="5230" y="3196"/>
                    <a:pt x="5648" y="3855"/>
                  </a:cubicBezTo>
                  <a:lnTo>
                    <a:pt x="5648" y="3855"/>
                  </a:lnTo>
                  <a:cubicBezTo>
                    <a:pt x="5243" y="3235"/>
                    <a:pt x="3742" y="1017"/>
                    <a:pt x="3013" y="1017"/>
                  </a:cubicBezTo>
                  <a:cubicBezTo>
                    <a:pt x="2941" y="1017"/>
                    <a:pt x="2877" y="1038"/>
                    <a:pt x="2822" y="1085"/>
                  </a:cubicBezTo>
                  <a:cubicBezTo>
                    <a:pt x="2171" y="1600"/>
                    <a:pt x="3662" y="3851"/>
                    <a:pt x="4476" y="4936"/>
                  </a:cubicBezTo>
                  <a:cubicBezTo>
                    <a:pt x="3792" y="4087"/>
                    <a:pt x="2368" y="2313"/>
                    <a:pt x="1670" y="2313"/>
                  </a:cubicBezTo>
                  <a:cubicBezTo>
                    <a:pt x="1566" y="2313"/>
                    <a:pt x="1478" y="2353"/>
                    <a:pt x="1411" y="2441"/>
                  </a:cubicBezTo>
                  <a:cubicBezTo>
                    <a:pt x="1004" y="2983"/>
                    <a:pt x="2388" y="4991"/>
                    <a:pt x="3120" y="6076"/>
                  </a:cubicBezTo>
                  <a:cubicBezTo>
                    <a:pt x="2557" y="5325"/>
                    <a:pt x="1549" y="4048"/>
                    <a:pt x="883" y="4048"/>
                  </a:cubicBezTo>
                  <a:cubicBezTo>
                    <a:pt x="778" y="4048"/>
                    <a:pt x="682" y="4080"/>
                    <a:pt x="597" y="4150"/>
                  </a:cubicBezTo>
                  <a:cubicBezTo>
                    <a:pt x="1" y="4692"/>
                    <a:pt x="1492" y="6672"/>
                    <a:pt x="3879" y="9927"/>
                  </a:cubicBezTo>
                  <a:cubicBezTo>
                    <a:pt x="4294" y="10500"/>
                    <a:pt x="5155" y="10771"/>
                    <a:pt x="5949" y="10771"/>
                  </a:cubicBezTo>
                  <a:cubicBezTo>
                    <a:pt x="6245" y="10771"/>
                    <a:pt x="6531" y="10733"/>
                    <a:pt x="6782" y="10659"/>
                  </a:cubicBezTo>
                  <a:cubicBezTo>
                    <a:pt x="7134" y="10578"/>
                    <a:pt x="7487" y="10470"/>
                    <a:pt x="7812" y="10334"/>
                  </a:cubicBezTo>
                  <a:cubicBezTo>
                    <a:pt x="12578" y="8357"/>
                    <a:pt x="9612" y="217"/>
                    <a:pt x="8361" y="217"/>
                  </a:cubicBezTo>
                  <a:cubicBezTo>
                    <a:pt x="8359" y="217"/>
                    <a:pt x="8357" y="217"/>
                    <a:pt x="8355" y="217"/>
                  </a:cubicBezTo>
                  <a:cubicBezTo>
                    <a:pt x="7026" y="217"/>
                    <a:pt x="7975" y="4177"/>
                    <a:pt x="7975" y="4177"/>
                  </a:cubicBezTo>
                  <a:cubicBezTo>
                    <a:pt x="7975" y="4177"/>
                    <a:pt x="5853" y="0"/>
                    <a:pt x="4685" y="0"/>
                  </a:cubicBezTo>
                  <a:close/>
                </a:path>
              </a:pathLst>
            </a:custGeom>
            <a:solidFill>
              <a:srgbClr val="7DE3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15"/>
            <p:cNvSpPr/>
            <p:nvPr/>
          </p:nvSpPr>
          <p:spPr>
            <a:xfrm>
              <a:off x="2040500" y="3551175"/>
              <a:ext cx="35950" cy="27150"/>
            </a:xfrm>
            <a:custGeom>
              <a:avLst/>
              <a:gdLst/>
              <a:ahLst/>
              <a:cxnLst/>
              <a:rect l="l" t="t" r="r" b="b"/>
              <a:pathLst>
                <a:path w="1438" h="1086" extrusionOk="0">
                  <a:moveTo>
                    <a:pt x="733" y="1"/>
                  </a:moveTo>
                  <a:cubicBezTo>
                    <a:pt x="0" y="1"/>
                    <a:pt x="0" y="1086"/>
                    <a:pt x="733" y="1086"/>
                  </a:cubicBezTo>
                  <a:cubicBezTo>
                    <a:pt x="1438" y="1058"/>
                    <a:pt x="1438" y="1"/>
                    <a:pt x="733" y="1"/>
                  </a:cubicBezTo>
                  <a:close/>
                </a:path>
              </a:pathLst>
            </a:custGeom>
            <a:solidFill>
              <a:srgbClr val="022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5"/>
            <p:cNvSpPr/>
            <p:nvPr/>
          </p:nvSpPr>
          <p:spPr>
            <a:xfrm>
              <a:off x="2141525" y="3495575"/>
              <a:ext cx="33250" cy="27150"/>
            </a:xfrm>
            <a:custGeom>
              <a:avLst/>
              <a:gdLst/>
              <a:ahLst/>
              <a:cxnLst/>
              <a:rect l="l" t="t" r="r" b="b"/>
              <a:pathLst>
                <a:path w="1330" h="1086" extrusionOk="0">
                  <a:moveTo>
                    <a:pt x="652" y="0"/>
                  </a:moveTo>
                  <a:cubicBezTo>
                    <a:pt x="1" y="55"/>
                    <a:pt x="1" y="1031"/>
                    <a:pt x="652" y="1085"/>
                  </a:cubicBezTo>
                  <a:cubicBezTo>
                    <a:pt x="1330" y="1031"/>
                    <a:pt x="1330" y="55"/>
                    <a:pt x="652" y="0"/>
                  </a:cubicBezTo>
                  <a:close/>
                </a:path>
              </a:pathLst>
            </a:custGeom>
            <a:solidFill>
              <a:srgbClr val="022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5"/>
            <p:cNvSpPr/>
            <p:nvPr/>
          </p:nvSpPr>
          <p:spPr>
            <a:xfrm>
              <a:off x="2102200" y="3539525"/>
              <a:ext cx="42075" cy="44225"/>
            </a:xfrm>
            <a:custGeom>
              <a:avLst/>
              <a:gdLst/>
              <a:ahLst/>
              <a:cxnLst/>
              <a:rect l="l" t="t" r="r" b="b"/>
              <a:pathLst>
                <a:path w="1683" h="1769" extrusionOk="0">
                  <a:moveTo>
                    <a:pt x="1200" y="0"/>
                  </a:moveTo>
                  <a:cubicBezTo>
                    <a:pt x="1100" y="0"/>
                    <a:pt x="1000" y="137"/>
                    <a:pt x="1085" y="223"/>
                  </a:cubicBezTo>
                  <a:cubicBezTo>
                    <a:pt x="1167" y="358"/>
                    <a:pt x="1248" y="494"/>
                    <a:pt x="1302" y="657"/>
                  </a:cubicBezTo>
                  <a:cubicBezTo>
                    <a:pt x="1384" y="819"/>
                    <a:pt x="1411" y="1009"/>
                    <a:pt x="1384" y="1199"/>
                  </a:cubicBezTo>
                  <a:cubicBezTo>
                    <a:pt x="1384" y="1335"/>
                    <a:pt x="1302" y="1470"/>
                    <a:pt x="1140" y="1497"/>
                  </a:cubicBezTo>
                  <a:cubicBezTo>
                    <a:pt x="950" y="1497"/>
                    <a:pt x="787" y="1416"/>
                    <a:pt x="679" y="1280"/>
                  </a:cubicBezTo>
                  <a:cubicBezTo>
                    <a:pt x="489" y="1090"/>
                    <a:pt x="353" y="901"/>
                    <a:pt x="245" y="657"/>
                  </a:cubicBezTo>
                  <a:cubicBezTo>
                    <a:pt x="225" y="617"/>
                    <a:pt x="176" y="592"/>
                    <a:pt x="130" y="592"/>
                  </a:cubicBezTo>
                  <a:cubicBezTo>
                    <a:pt x="113" y="592"/>
                    <a:pt x="96" y="595"/>
                    <a:pt x="82" y="602"/>
                  </a:cubicBezTo>
                  <a:cubicBezTo>
                    <a:pt x="1" y="657"/>
                    <a:pt x="1" y="738"/>
                    <a:pt x="28" y="792"/>
                  </a:cubicBezTo>
                  <a:cubicBezTo>
                    <a:pt x="136" y="1036"/>
                    <a:pt x="272" y="1253"/>
                    <a:pt x="462" y="1470"/>
                  </a:cubicBezTo>
                  <a:cubicBezTo>
                    <a:pt x="624" y="1633"/>
                    <a:pt x="868" y="1769"/>
                    <a:pt x="1113" y="1769"/>
                  </a:cubicBezTo>
                  <a:cubicBezTo>
                    <a:pt x="1357" y="1769"/>
                    <a:pt x="1574" y="1606"/>
                    <a:pt x="1628" y="1362"/>
                  </a:cubicBezTo>
                  <a:cubicBezTo>
                    <a:pt x="1682" y="1145"/>
                    <a:pt x="1682" y="901"/>
                    <a:pt x="1601" y="684"/>
                  </a:cubicBezTo>
                  <a:cubicBezTo>
                    <a:pt x="1547" y="467"/>
                    <a:pt x="1411" y="223"/>
                    <a:pt x="1275" y="33"/>
                  </a:cubicBezTo>
                  <a:cubicBezTo>
                    <a:pt x="1253" y="10"/>
                    <a:pt x="1226" y="0"/>
                    <a:pt x="1200" y="0"/>
                  </a:cubicBezTo>
                  <a:close/>
                </a:path>
              </a:pathLst>
            </a:custGeom>
            <a:solidFill>
              <a:srgbClr val="022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6" name="Google Shape;356;p15"/>
          <p:cNvSpPr/>
          <p:nvPr/>
        </p:nvSpPr>
        <p:spPr>
          <a:xfrm flipH="1">
            <a:off x="11671827" y="1331237"/>
            <a:ext cx="209901" cy="238360"/>
          </a:xfrm>
          <a:custGeom>
            <a:avLst/>
            <a:gdLst/>
            <a:ahLst/>
            <a:cxnLst/>
            <a:rect l="l" t="t" r="r" b="b"/>
            <a:pathLst>
              <a:path w="2198" h="2496" extrusionOk="0">
                <a:moveTo>
                  <a:pt x="1248" y="0"/>
                </a:moveTo>
                <a:lnTo>
                  <a:pt x="841" y="895"/>
                </a:lnTo>
                <a:lnTo>
                  <a:pt x="82" y="515"/>
                </a:lnTo>
                <a:lnTo>
                  <a:pt x="82" y="515"/>
                </a:lnTo>
                <a:lnTo>
                  <a:pt x="624" y="1221"/>
                </a:lnTo>
                <a:lnTo>
                  <a:pt x="0" y="1872"/>
                </a:lnTo>
                <a:lnTo>
                  <a:pt x="787" y="1546"/>
                </a:lnTo>
                <a:lnTo>
                  <a:pt x="977" y="2495"/>
                </a:lnTo>
                <a:lnTo>
                  <a:pt x="1248" y="1573"/>
                </a:lnTo>
                <a:lnTo>
                  <a:pt x="2062" y="2034"/>
                </a:lnTo>
                <a:lnTo>
                  <a:pt x="2062" y="2034"/>
                </a:lnTo>
                <a:lnTo>
                  <a:pt x="1492" y="1302"/>
                </a:lnTo>
                <a:lnTo>
                  <a:pt x="2197" y="732"/>
                </a:lnTo>
                <a:lnTo>
                  <a:pt x="2197" y="732"/>
                </a:lnTo>
                <a:lnTo>
                  <a:pt x="1384" y="949"/>
                </a:lnTo>
                <a:lnTo>
                  <a:pt x="1248" y="0"/>
                </a:lnTo>
                <a:close/>
              </a:path>
            </a:pathLst>
          </a:custGeom>
          <a:solidFill>
            <a:schemeClr val="accent6"/>
          </a:solidFill>
          <a:ln w="2025" cap="flat" cmpd="sng">
            <a:solidFill>
              <a:schemeClr val="accent6"/>
            </a:solidFill>
            <a:prstDash val="solid"/>
            <a:miter lim="2712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5"/>
          <p:cNvSpPr/>
          <p:nvPr/>
        </p:nvSpPr>
        <p:spPr>
          <a:xfrm>
            <a:off x="11603818" y="5230001"/>
            <a:ext cx="209884" cy="218039"/>
          </a:xfrm>
          <a:custGeom>
            <a:avLst/>
            <a:gdLst/>
            <a:ahLst/>
            <a:cxnLst/>
            <a:rect l="l" t="t" r="r" b="b"/>
            <a:pathLst>
              <a:path w="3500" h="3636" extrusionOk="0">
                <a:moveTo>
                  <a:pt x="1411" y="0"/>
                </a:moveTo>
                <a:lnTo>
                  <a:pt x="1248" y="1438"/>
                </a:lnTo>
                <a:lnTo>
                  <a:pt x="0" y="1302"/>
                </a:lnTo>
                <a:lnTo>
                  <a:pt x="1085" y="2035"/>
                </a:lnTo>
                <a:lnTo>
                  <a:pt x="516" y="3228"/>
                </a:lnTo>
                <a:lnTo>
                  <a:pt x="1465" y="2387"/>
                </a:lnTo>
                <a:lnTo>
                  <a:pt x="2197" y="3635"/>
                </a:lnTo>
                <a:lnTo>
                  <a:pt x="2116" y="2225"/>
                </a:lnTo>
                <a:lnTo>
                  <a:pt x="3499" y="2496"/>
                </a:lnTo>
                <a:lnTo>
                  <a:pt x="2360" y="1709"/>
                </a:lnTo>
                <a:lnTo>
                  <a:pt x="3065" y="597"/>
                </a:lnTo>
                <a:lnTo>
                  <a:pt x="2035" y="1275"/>
                </a:lnTo>
                <a:lnTo>
                  <a:pt x="1411" y="0"/>
                </a:lnTo>
                <a:close/>
              </a:path>
            </a:pathLst>
          </a:custGeom>
          <a:solidFill>
            <a:schemeClr val="accent5"/>
          </a:solidFill>
          <a:ln w="7450" cap="flat" cmpd="sng">
            <a:solidFill>
              <a:schemeClr val="accent5"/>
            </a:solidFill>
            <a:prstDash val="solid"/>
            <a:miter lim="2712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5"/>
          <p:cNvSpPr/>
          <p:nvPr/>
        </p:nvSpPr>
        <p:spPr>
          <a:xfrm>
            <a:off x="2051084" y="306043"/>
            <a:ext cx="280225" cy="259565"/>
          </a:xfrm>
          <a:custGeom>
            <a:avLst/>
            <a:gdLst/>
            <a:ahLst/>
            <a:cxnLst/>
            <a:rect l="l" t="t" r="r" b="b"/>
            <a:pathLst>
              <a:path w="5914" h="5478" extrusionOk="0">
                <a:moveTo>
                  <a:pt x="1970" y="1"/>
                </a:moveTo>
                <a:cubicBezTo>
                  <a:pt x="1880" y="1"/>
                  <a:pt x="1785" y="17"/>
                  <a:pt x="1682" y="53"/>
                </a:cubicBezTo>
                <a:cubicBezTo>
                  <a:pt x="489" y="487"/>
                  <a:pt x="1" y="3443"/>
                  <a:pt x="1601" y="5478"/>
                </a:cubicBezTo>
                <a:cubicBezTo>
                  <a:pt x="4205" y="5098"/>
                  <a:pt x="5914" y="2657"/>
                  <a:pt x="5371" y="1545"/>
                </a:cubicBezTo>
                <a:cubicBezTo>
                  <a:pt x="5211" y="1217"/>
                  <a:pt x="4952" y="1101"/>
                  <a:pt x="4666" y="1101"/>
                </a:cubicBezTo>
                <a:cubicBezTo>
                  <a:pt x="3983" y="1101"/>
                  <a:pt x="3147" y="1762"/>
                  <a:pt x="3147" y="1762"/>
                </a:cubicBezTo>
                <a:cubicBezTo>
                  <a:pt x="3147" y="1762"/>
                  <a:pt x="2899" y="1"/>
                  <a:pt x="1970" y="1"/>
                </a:cubicBezTo>
                <a:close/>
              </a:path>
            </a:pathLst>
          </a:custGeom>
          <a:solidFill>
            <a:schemeClr val="accent6"/>
          </a:solidFill>
          <a:ln w="1350" cap="flat" cmpd="sng">
            <a:solidFill>
              <a:schemeClr val="accent6"/>
            </a:solidFill>
            <a:prstDash val="solid"/>
            <a:miter lim="2712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5"/>
          <p:cNvSpPr/>
          <p:nvPr/>
        </p:nvSpPr>
        <p:spPr>
          <a:xfrm>
            <a:off x="5894234" y="223057"/>
            <a:ext cx="392397" cy="425516"/>
          </a:xfrm>
          <a:custGeom>
            <a:avLst/>
            <a:gdLst/>
            <a:ahLst/>
            <a:cxnLst/>
            <a:rect l="l" t="t" r="r" b="b"/>
            <a:pathLst>
              <a:path w="9386" h="10179" extrusionOk="0">
                <a:moveTo>
                  <a:pt x="5869" y="0"/>
                </a:moveTo>
                <a:cubicBezTo>
                  <a:pt x="4465" y="0"/>
                  <a:pt x="4314" y="3072"/>
                  <a:pt x="4314" y="3072"/>
                </a:cubicBezTo>
                <a:cubicBezTo>
                  <a:pt x="4314" y="3072"/>
                  <a:pt x="2824" y="1683"/>
                  <a:pt x="1729" y="1683"/>
                </a:cubicBezTo>
                <a:cubicBezTo>
                  <a:pt x="1317" y="1683"/>
                  <a:pt x="961" y="1880"/>
                  <a:pt x="760" y="2421"/>
                </a:cubicBezTo>
                <a:cubicBezTo>
                  <a:pt x="1" y="4428"/>
                  <a:pt x="2984" y="9175"/>
                  <a:pt x="7107" y="10179"/>
                </a:cubicBezTo>
                <a:cubicBezTo>
                  <a:pt x="9386" y="6571"/>
                  <a:pt x="8328" y="1065"/>
                  <a:pt x="6429" y="143"/>
                </a:cubicBezTo>
                <a:cubicBezTo>
                  <a:pt x="6223" y="44"/>
                  <a:pt x="6037" y="0"/>
                  <a:pt x="5869" y="0"/>
                </a:cubicBezTo>
                <a:close/>
              </a:path>
            </a:pathLst>
          </a:custGeom>
          <a:solidFill>
            <a:srgbClr val="FF5728"/>
          </a:solidFill>
          <a:ln w="2025" cap="flat" cmpd="sng">
            <a:solidFill>
              <a:srgbClr val="FF5728"/>
            </a:solidFill>
            <a:prstDash val="solid"/>
            <a:miter lim="2712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28402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865"/>
        <p:cNvGrpSpPr/>
        <p:nvPr/>
      </p:nvGrpSpPr>
      <p:grpSpPr>
        <a:xfrm>
          <a:off x="0" y="0"/>
          <a:ext cx="0" cy="0"/>
          <a:chOff x="0" y="0"/>
          <a:chExt cx="0" cy="0"/>
        </a:xfrm>
      </p:grpSpPr>
      <p:pic>
        <p:nvPicPr>
          <p:cNvPr id="866" name="Google Shape;866;p32"/>
          <p:cNvPicPr preferRelativeResize="0"/>
          <p:nvPr/>
        </p:nvPicPr>
        <p:blipFill rotWithShape="1">
          <a:blip r:embed="rId2">
            <a:alphaModFix amt="4000"/>
          </a:blip>
          <a:srcRect t="12521" b="12454"/>
          <a:stretch/>
        </p:blipFill>
        <p:spPr>
          <a:xfrm>
            <a:off x="-83" y="0"/>
            <a:ext cx="12192168" cy="6858000"/>
          </a:xfrm>
          <a:prstGeom prst="rect">
            <a:avLst/>
          </a:prstGeom>
          <a:noFill/>
          <a:ln>
            <a:noFill/>
          </a:ln>
        </p:spPr>
      </p:pic>
      <p:sp>
        <p:nvSpPr>
          <p:cNvPr id="867" name="Google Shape;867;p32"/>
          <p:cNvSpPr/>
          <p:nvPr/>
        </p:nvSpPr>
        <p:spPr>
          <a:xfrm flipH="1">
            <a:off x="419176" y="5054353"/>
            <a:ext cx="280229" cy="318591"/>
          </a:xfrm>
          <a:custGeom>
            <a:avLst/>
            <a:gdLst/>
            <a:ahLst/>
            <a:cxnLst/>
            <a:rect l="l" t="t" r="r" b="b"/>
            <a:pathLst>
              <a:path w="3555" h="4042" extrusionOk="0">
                <a:moveTo>
                  <a:pt x="2035" y="0"/>
                </a:moveTo>
                <a:lnTo>
                  <a:pt x="1357" y="1438"/>
                </a:lnTo>
                <a:lnTo>
                  <a:pt x="109" y="841"/>
                </a:lnTo>
                <a:lnTo>
                  <a:pt x="1004" y="2008"/>
                </a:lnTo>
                <a:lnTo>
                  <a:pt x="1" y="3038"/>
                </a:lnTo>
                <a:lnTo>
                  <a:pt x="1249" y="2523"/>
                </a:lnTo>
                <a:lnTo>
                  <a:pt x="1574" y="4042"/>
                </a:lnTo>
                <a:lnTo>
                  <a:pt x="1981" y="2550"/>
                </a:lnTo>
                <a:lnTo>
                  <a:pt x="3310" y="3310"/>
                </a:lnTo>
                <a:lnTo>
                  <a:pt x="2415" y="2089"/>
                </a:lnTo>
                <a:lnTo>
                  <a:pt x="3554" y="1194"/>
                </a:lnTo>
                <a:lnTo>
                  <a:pt x="2252" y="1547"/>
                </a:lnTo>
                <a:lnTo>
                  <a:pt x="2035" y="0"/>
                </a:lnTo>
                <a:close/>
              </a:path>
            </a:pathLst>
          </a:custGeom>
          <a:solidFill>
            <a:schemeClr val="accent5"/>
          </a:solidFill>
          <a:ln w="3400" cap="flat" cmpd="sng">
            <a:solidFill>
              <a:schemeClr val="accent5"/>
            </a:solidFill>
            <a:prstDash val="solid"/>
            <a:miter lim="2712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8" name="Google Shape;868;p32"/>
          <p:cNvSpPr/>
          <p:nvPr/>
        </p:nvSpPr>
        <p:spPr>
          <a:xfrm flipH="1">
            <a:off x="247701" y="1353055"/>
            <a:ext cx="280231" cy="214571"/>
          </a:xfrm>
          <a:custGeom>
            <a:avLst/>
            <a:gdLst/>
            <a:ahLst/>
            <a:cxnLst/>
            <a:rect l="l" t="t" r="r" b="b"/>
            <a:pathLst>
              <a:path w="2198" h="1683" extrusionOk="0">
                <a:moveTo>
                  <a:pt x="1112" y="0"/>
                </a:moveTo>
                <a:cubicBezTo>
                  <a:pt x="0" y="0"/>
                  <a:pt x="0" y="1682"/>
                  <a:pt x="1112" y="1682"/>
                </a:cubicBezTo>
                <a:cubicBezTo>
                  <a:pt x="2197" y="1682"/>
                  <a:pt x="2197" y="0"/>
                  <a:pt x="111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69" name="Google Shape;869;p32"/>
          <p:cNvGrpSpPr/>
          <p:nvPr/>
        </p:nvGrpSpPr>
        <p:grpSpPr>
          <a:xfrm>
            <a:off x="3935787" y="375756"/>
            <a:ext cx="699077" cy="461803"/>
            <a:chOff x="-430300" y="2401925"/>
            <a:chExt cx="313300" cy="206975"/>
          </a:xfrm>
        </p:grpSpPr>
        <p:sp>
          <p:nvSpPr>
            <p:cNvPr id="870" name="Google Shape;870;p32"/>
            <p:cNvSpPr/>
            <p:nvPr/>
          </p:nvSpPr>
          <p:spPr>
            <a:xfrm>
              <a:off x="-430300" y="2401925"/>
              <a:ext cx="313300" cy="206975"/>
            </a:xfrm>
            <a:custGeom>
              <a:avLst/>
              <a:gdLst/>
              <a:ahLst/>
              <a:cxnLst/>
              <a:rect l="l" t="t" r="r" b="b"/>
              <a:pathLst>
                <a:path w="12532" h="8279" extrusionOk="0">
                  <a:moveTo>
                    <a:pt x="6053" y="1"/>
                  </a:moveTo>
                  <a:cubicBezTo>
                    <a:pt x="5979" y="1"/>
                    <a:pt x="5906" y="2"/>
                    <a:pt x="5832" y="6"/>
                  </a:cubicBezTo>
                  <a:cubicBezTo>
                    <a:pt x="5154" y="33"/>
                    <a:pt x="4476" y="169"/>
                    <a:pt x="3852" y="413"/>
                  </a:cubicBezTo>
                  <a:cubicBezTo>
                    <a:pt x="3201" y="657"/>
                    <a:pt x="2631" y="1009"/>
                    <a:pt x="2116" y="1470"/>
                  </a:cubicBezTo>
                  <a:cubicBezTo>
                    <a:pt x="1574" y="1904"/>
                    <a:pt x="1140" y="2420"/>
                    <a:pt x="787" y="3017"/>
                  </a:cubicBezTo>
                  <a:cubicBezTo>
                    <a:pt x="434" y="3722"/>
                    <a:pt x="163" y="4481"/>
                    <a:pt x="0" y="5241"/>
                  </a:cubicBezTo>
                  <a:lnTo>
                    <a:pt x="4042" y="6326"/>
                  </a:lnTo>
                  <a:cubicBezTo>
                    <a:pt x="4449" y="5624"/>
                    <a:pt x="5101" y="5187"/>
                    <a:pt x="5779" y="5187"/>
                  </a:cubicBezTo>
                  <a:cubicBezTo>
                    <a:pt x="5914" y="5187"/>
                    <a:pt x="6050" y="5205"/>
                    <a:pt x="6185" y="5241"/>
                  </a:cubicBezTo>
                  <a:cubicBezTo>
                    <a:pt x="6998" y="5458"/>
                    <a:pt x="7514" y="6271"/>
                    <a:pt x="7514" y="7248"/>
                  </a:cubicBezTo>
                  <a:lnTo>
                    <a:pt x="11474" y="8279"/>
                  </a:lnTo>
                  <a:lnTo>
                    <a:pt x="11691" y="7492"/>
                  </a:lnTo>
                  <a:cubicBezTo>
                    <a:pt x="12532" y="4318"/>
                    <a:pt x="10660" y="1064"/>
                    <a:pt x="7514" y="196"/>
                  </a:cubicBezTo>
                  <a:cubicBezTo>
                    <a:pt x="7041" y="78"/>
                    <a:pt x="6548" y="1"/>
                    <a:pt x="6053" y="1"/>
                  </a:cubicBezTo>
                  <a:close/>
                </a:path>
              </a:pathLst>
            </a:custGeom>
            <a:solidFill>
              <a:srgbClr val="FF86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32"/>
            <p:cNvSpPr/>
            <p:nvPr/>
          </p:nvSpPr>
          <p:spPr>
            <a:xfrm>
              <a:off x="-413350" y="2425000"/>
              <a:ext cx="277375" cy="179825"/>
            </a:xfrm>
            <a:custGeom>
              <a:avLst/>
              <a:gdLst/>
              <a:ahLst/>
              <a:cxnLst/>
              <a:rect l="l" t="t" r="r" b="b"/>
              <a:pathLst>
                <a:path w="11095" h="7193" extrusionOk="0">
                  <a:moveTo>
                    <a:pt x="5190" y="1"/>
                  </a:moveTo>
                  <a:cubicBezTo>
                    <a:pt x="2638" y="1"/>
                    <a:pt x="358" y="1891"/>
                    <a:pt x="1" y="4535"/>
                  </a:cubicBezTo>
                  <a:lnTo>
                    <a:pt x="3310" y="5403"/>
                  </a:lnTo>
                  <a:cubicBezTo>
                    <a:pt x="3717" y="4701"/>
                    <a:pt x="4369" y="4264"/>
                    <a:pt x="5047" y="4264"/>
                  </a:cubicBezTo>
                  <a:cubicBezTo>
                    <a:pt x="5181" y="4264"/>
                    <a:pt x="5317" y="4282"/>
                    <a:pt x="5452" y="4318"/>
                  </a:cubicBezTo>
                  <a:cubicBezTo>
                    <a:pt x="6266" y="4535"/>
                    <a:pt x="6781" y="5348"/>
                    <a:pt x="6781" y="6325"/>
                  </a:cubicBezTo>
                  <a:lnTo>
                    <a:pt x="10091" y="7193"/>
                  </a:lnTo>
                  <a:cubicBezTo>
                    <a:pt x="10172" y="7030"/>
                    <a:pt x="10226" y="6840"/>
                    <a:pt x="10280" y="6677"/>
                  </a:cubicBezTo>
                  <a:cubicBezTo>
                    <a:pt x="11094" y="3748"/>
                    <a:pt x="9250" y="737"/>
                    <a:pt x="6266" y="114"/>
                  </a:cubicBezTo>
                  <a:cubicBezTo>
                    <a:pt x="5905" y="37"/>
                    <a:pt x="5545" y="1"/>
                    <a:pt x="5190" y="1"/>
                  </a:cubicBezTo>
                  <a:close/>
                </a:path>
              </a:pathLst>
            </a:custGeom>
            <a:solidFill>
              <a:srgbClr val="FF5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32"/>
            <p:cNvSpPr/>
            <p:nvPr/>
          </p:nvSpPr>
          <p:spPr>
            <a:xfrm>
              <a:off x="-399100" y="2448425"/>
              <a:ext cx="243450" cy="153025"/>
            </a:xfrm>
            <a:custGeom>
              <a:avLst/>
              <a:gdLst/>
              <a:ahLst/>
              <a:cxnLst/>
              <a:rect l="l" t="t" r="r" b="b"/>
              <a:pathLst>
                <a:path w="9738" h="6121" extrusionOk="0">
                  <a:moveTo>
                    <a:pt x="4566" y="0"/>
                  </a:moveTo>
                  <a:cubicBezTo>
                    <a:pt x="2488" y="0"/>
                    <a:pt x="579" y="1393"/>
                    <a:pt x="54" y="3516"/>
                  </a:cubicBezTo>
                  <a:cubicBezTo>
                    <a:pt x="27" y="3598"/>
                    <a:pt x="0" y="3652"/>
                    <a:pt x="0" y="3733"/>
                  </a:cubicBezTo>
                  <a:lnTo>
                    <a:pt x="2740" y="4466"/>
                  </a:lnTo>
                  <a:cubicBezTo>
                    <a:pt x="3147" y="3764"/>
                    <a:pt x="3799" y="3327"/>
                    <a:pt x="4477" y="3327"/>
                  </a:cubicBezTo>
                  <a:cubicBezTo>
                    <a:pt x="4611" y="3327"/>
                    <a:pt x="4747" y="3345"/>
                    <a:pt x="4882" y="3381"/>
                  </a:cubicBezTo>
                  <a:cubicBezTo>
                    <a:pt x="5696" y="3598"/>
                    <a:pt x="6211" y="4411"/>
                    <a:pt x="6211" y="5388"/>
                  </a:cubicBezTo>
                  <a:lnTo>
                    <a:pt x="8978" y="6120"/>
                  </a:lnTo>
                  <a:cubicBezTo>
                    <a:pt x="9005" y="6039"/>
                    <a:pt x="9005" y="5957"/>
                    <a:pt x="9032" y="5903"/>
                  </a:cubicBezTo>
                  <a:cubicBezTo>
                    <a:pt x="9738" y="3381"/>
                    <a:pt x="8246" y="804"/>
                    <a:pt x="5750" y="153"/>
                  </a:cubicBezTo>
                  <a:cubicBezTo>
                    <a:pt x="5355" y="50"/>
                    <a:pt x="4958" y="0"/>
                    <a:pt x="4566" y="0"/>
                  </a:cubicBezTo>
                  <a:close/>
                </a:path>
              </a:pathLst>
            </a:custGeom>
            <a:solidFill>
              <a:srgbClr val="FFA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32"/>
            <p:cNvSpPr/>
            <p:nvPr/>
          </p:nvSpPr>
          <p:spPr>
            <a:xfrm>
              <a:off x="-384200" y="2467975"/>
              <a:ext cx="210250" cy="129400"/>
            </a:xfrm>
            <a:custGeom>
              <a:avLst/>
              <a:gdLst/>
              <a:ahLst/>
              <a:cxnLst/>
              <a:rect l="l" t="t" r="r" b="b"/>
              <a:pathLst>
                <a:path w="8410" h="5176" extrusionOk="0">
                  <a:moveTo>
                    <a:pt x="3923" y="0"/>
                  </a:moveTo>
                  <a:cubicBezTo>
                    <a:pt x="2093" y="0"/>
                    <a:pt x="437" y="1257"/>
                    <a:pt x="1" y="3114"/>
                  </a:cubicBezTo>
                  <a:lnTo>
                    <a:pt x="2144" y="3684"/>
                  </a:lnTo>
                  <a:cubicBezTo>
                    <a:pt x="2551" y="2982"/>
                    <a:pt x="3222" y="2545"/>
                    <a:pt x="3890" y="2545"/>
                  </a:cubicBezTo>
                  <a:cubicBezTo>
                    <a:pt x="4023" y="2545"/>
                    <a:pt x="4156" y="2563"/>
                    <a:pt x="4286" y="2599"/>
                  </a:cubicBezTo>
                  <a:cubicBezTo>
                    <a:pt x="5100" y="2816"/>
                    <a:pt x="5643" y="3629"/>
                    <a:pt x="5643" y="4606"/>
                  </a:cubicBezTo>
                  <a:lnTo>
                    <a:pt x="7758" y="5175"/>
                  </a:lnTo>
                  <a:cubicBezTo>
                    <a:pt x="8409" y="3006"/>
                    <a:pt x="7134" y="727"/>
                    <a:pt x="4937" y="130"/>
                  </a:cubicBezTo>
                  <a:cubicBezTo>
                    <a:pt x="4598" y="42"/>
                    <a:pt x="4257" y="0"/>
                    <a:pt x="3923" y="0"/>
                  </a:cubicBezTo>
                  <a:close/>
                </a:path>
              </a:pathLst>
            </a:custGeom>
            <a:solidFill>
              <a:srgbClr val="FFD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32"/>
            <p:cNvSpPr/>
            <p:nvPr/>
          </p:nvSpPr>
          <p:spPr>
            <a:xfrm>
              <a:off x="-367250" y="2491700"/>
              <a:ext cx="166850" cy="100925"/>
            </a:xfrm>
            <a:custGeom>
              <a:avLst/>
              <a:gdLst/>
              <a:ahLst/>
              <a:cxnLst/>
              <a:rect l="l" t="t" r="r" b="b"/>
              <a:pathLst>
                <a:path w="6674" h="4037" extrusionOk="0">
                  <a:moveTo>
                    <a:pt x="3222" y="1"/>
                  </a:moveTo>
                  <a:cubicBezTo>
                    <a:pt x="1847" y="1"/>
                    <a:pt x="570" y="916"/>
                    <a:pt x="1" y="2328"/>
                  </a:cubicBezTo>
                  <a:lnTo>
                    <a:pt x="1466" y="2735"/>
                  </a:lnTo>
                  <a:cubicBezTo>
                    <a:pt x="1873" y="2033"/>
                    <a:pt x="2525" y="1596"/>
                    <a:pt x="3203" y="1596"/>
                  </a:cubicBezTo>
                  <a:cubicBezTo>
                    <a:pt x="3337" y="1596"/>
                    <a:pt x="3473" y="1614"/>
                    <a:pt x="3608" y="1650"/>
                  </a:cubicBezTo>
                  <a:cubicBezTo>
                    <a:pt x="4422" y="1867"/>
                    <a:pt x="4937" y="2680"/>
                    <a:pt x="4937" y="3657"/>
                  </a:cubicBezTo>
                  <a:lnTo>
                    <a:pt x="6429" y="4037"/>
                  </a:lnTo>
                  <a:cubicBezTo>
                    <a:pt x="6673" y="2246"/>
                    <a:pt x="5697" y="538"/>
                    <a:pt x="4015" y="104"/>
                  </a:cubicBezTo>
                  <a:cubicBezTo>
                    <a:pt x="3750" y="34"/>
                    <a:pt x="3484" y="1"/>
                    <a:pt x="3222" y="1"/>
                  </a:cubicBezTo>
                  <a:close/>
                </a:path>
              </a:pathLst>
            </a:custGeom>
            <a:solidFill>
              <a:srgbClr val="7DE3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32"/>
            <p:cNvSpPr/>
            <p:nvPr/>
          </p:nvSpPr>
          <p:spPr>
            <a:xfrm>
              <a:off x="-349600" y="2514225"/>
              <a:ext cx="124775" cy="73650"/>
            </a:xfrm>
            <a:custGeom>
              <a:avLst/>
              <a:gdLst/>
              <a:ahLst/>
              <a:cxnLst/>
              <a:rect l="l" t="t" r="r" b="b"/>
              <a:pathLst>
                <a:path w="4991" h="2946" extrusionOk="0">
                  <a:moveTo>
                    <a:pt x="2535" y="0"/>
                  </a:moveTo>
                  <a:cubicBezTo>
                    <a:pt x="1551" y="0"/>
                    <a:pt x="593" y="640"/>
                    <a:pt x="0" y="1644"/>
                  </a:cubicBezTo>
                  <a:lnTo>
                    <a:pt x="868" y="1861"/>
                  </a:lnTo>
                  <a:cubicBezTo>
                    <a:pt x="1272" y="1165"/>
                    <a:pt x="1825" y="748"/>
                    <a:pt x="2465" y="748"/>
                  </a:cubicBezTo>
                  <a:cubicBezTo>
                    <a:pt x="2598" y="748"/>
                    <a:pt x="2735" y="766"/>
                    <a:pt x="2875" y="803"/>
                  </a:cubicBezTo>
                  <a:cubicBezTo>
                    <a:pt x="3716" y="1074"/>
                    <a:pt x="4286" y="1861"/>
                    <a:pt x="4231" y="2756"/>
                  </a:cubicBezTo>
                  <a:lnTo>
                    <a:pt x="4991" y="2946"/>
                  </a:lnTo>
                  <a:cubicBezTo>
                    <a:pt x="4991" y="1562"/>
                    <a:pt x="4259" y="369"/>
                    <a:pt x="3092" y="71"/>
                  </a:cubicBezTo>
                  <a:cubicBezTo>
                    <a:pt x="2907" y="23"/>
                    <a:pt x="2721" y="0"/>
                    <a:pt x="2535" y="0"/>
                  </a:cubicBezTo>
                  <a:close/>
                </a:path>
              </a:pathLst>
            </a:custGeom>
            <a:solidFill>
              <a:srgbClr val="00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6" name="Google Shape;876;p32"/>
          <p:cNvSpPr/>
          <p:nvPr/>
        </p:nvSpPr>
        <p:spPr>
          <a:xfrm>
            <a:off x="419176" y="2595351"/>
            <a:ext cx="881965" cy="475287"/>
          </a:xfrm>
          <a:custGeom>
            <a:avLst/>
            <a:gdLst/>
            <a:ahLst/>
            <a:cxnLst/>
            <a:rect l="l" t="t" r="r" b="b"/>
            <a:pathLst>
              <a:path w="20941" h="11285" extrusionOk="0">
                <a:moveTo>
                  <a:pt x="10606" y="1"/>
                </a:moveTo>
                <a:cubicBezTo>
                  <a:pt x="8653" y="1"/>
                  <a:pt x="6999" y="1384"/>
                  <a:pt x="6267" y="3391"/>
                </a:cubicBezTo>
                <a:cubicBezTo>
                  <a:pt x="5629" y="2677"/>
                  <a:pt x="4727" y="2275"/>
                  <a:pt x="3786" y="2275"/>
                </a:cubicBezTo>
                <a:cubicBezTo>
                  <a:pt x="3727" y="2275"/>
                  <a:pt x="3668" y="2276"/>
                  <a:pt x="3608" y="2279"/>
                </a:cubicBezTo>
                <a:cubicBezTo>
                  <a:pt x="1601" y="2388"/>
                  <a:pt x="1" y="4395"/>
                  <a:pt x="1" y="6755"/>
                </a:cubicBezTo>
                <a:cubicBezTo>
                  <a:pt x="1" y="7541"/>
                  <a:pt x="164" y="8355"/>
                  <a:pt x="516" y="9060"/>
                </a:cubicBezTo>
                <a:cubicBezTo>
                  <a:pt x="1086" y="10389"/>
                  <a:pt x="2361" y="11230"/>
                  <a:pt x="3798" y="11284"/>
                </a:cubicBezTo>
                <a:lnTo>
                  <a:pt x="17197" y="11230"/>
                </a:lnTo>
                <a:cubicBezTo>
                  <a:pt x="18743" y="11230"/>
                  <a:pt x="20154" y="10118"/>
                  <a:pt x="20696" y="8382"/>
                </a:cubicBezTo>
                <a:cubicBezTo>
                  <a:pt x="20859" y="7813"/>
                  <a:pt x="20941" y="7243"/>
                  <a:pt x="20913" y="6646"/>
                </a:cubicBezTo>
                <a:cubicBezTo>
                  <a:pt x="20859" y="4314"/>
                  <a:pt x="19286" y="2388"/>
                  <a:pt x="17333" y="2279"/>
                </a:cubicBezTo>
                <a:cubicBezTo>
                  <a:pt x="17297" y="2278"/>
                  <a:pt x="17262" y="2278"/>
                  <a:pt x="17227" y="2278"/>
                </a:cubicBezTo>
                <a:cubicBezTo>
                  <a:pt x="16344" y="2278"/>
                  <a:pt x="15517" y="2602"/>
                  <a:pt x="14865" y="3202"/>
                </a:cubicBezTo>
                <a:cubicBezTo>
                  <a:pt x="14105" y="1303"/>
                  <a:pt x="12478" y="1"/>
                  <a:pt x="1060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77" name="Google Shape;877;p32"/>
          <p:cNvGrpSpPr/>
          <p:nvPr/>
        </p:nvGrpSpPr>
        <p:grpSpPr>
          <a:xfrm>
            <a:off x="10197193" y="6017750"/>
            <a:ext cx="698041" cy="550693"/>
            <a:chOff x="-2056375" y="1549825"/>
            <a:chExt cx="292950" cy="231125"/>
          </a:xfrm>
        </p:grpSpPr>
        <p:sp>
          <p:nvSpPr>
            <p:cNvPr id="878" name="Google Shape;878;p32"/>
            <p:cNvSpPr/>
            <p:nvPr/>
          </p:nvSpPr>
          <p:spPr>
            <a:xfrm>
              <a:off x="-2055700" y="1549825"/>
              <a:ext cx="292275" cy="231125"/>
            </a:xfrm>
            <a:custGeom>
              <a:avLst/>
              <a:gdLst/>
              <a:ahLst/>
              <a:cxnLst/>
              <a:rect l="l" t="t" r="r" b="b"/>
              <a:pathLst>
                <a:path w="11691" h="9245" extrusionOk="0">
                  <a:moveTo>
                    <a:pt x="5927" y="1"/>
                  </a:moveTo>
                  <a:cubicBezTo>
                    <a:pt x="5103" y="1"/>
                    <a:pt x="4267" y="173"/>
                    <a:pt x="3472" y="538"/>
                  </a:cubicBezTo>
                  <a:cubicBezTo>
                    <a:pt x="2957" y="782"/>
                    <a:pt x="2469" y="1107"/>
                    <a:pt x="2035" y="1487"/>
                  </a:cubicBezTo>
                  <a:cubicBezTo>
                    <a:pt x="1547" y="1948"/>
                    <a:pt x="1113" y="2491"/>
                    <a:pt x="787" y="3087"/>
                  </a:cubicBezTo>
                  <a:cubicBezTo>
                    <a:pt x="462" y="3684"/>
                    <a:pt x="245" y="4335"/>
                    <a:pt x="109" y="4986"/>
                  </a:cubicBezTo>
                  <a:cubicBezTo>
                    <a:pt x="0" y="5664"/>
                    <a:pt x="0" y="6342"/>
                    <a:pt x="109" y="7020"/>
                  </a:cubicBezTo>
                  <a:cubicBezTo>
                    <a:pt x="299" y="7807"/>
                    <a:pt x="570" y="8539"/>
                    <a:pt x="950" y="9244"/>
                  </a:cubicBezTo>
                  <a:lnTo>
                    <a:pt x="4720" y="7454"/>
                  </a:lnTo>
                  <a:cubicBezTo>
                    <a:pt x="4557" y="6505"/>
                    <a:pt x="4937" y="5583"/>
                    <a:pt x="5669" y="5257"/>
                  </a:cubicBezTo>
                  <a:cubicBezTo>
                    <a:pt x="5885" y="5157"/>
                    <a:pt x="6114" y="5109"/>
                    <a:pt x="6347" y="5109"/>
                  </a:cubicBezTo>
                  <a:cubicBezTo>
                    <a:pt x="6931" y="5109"/>
                    <a:pt x="7536" y="5411"/>
                    <a:pt x="8002" y="5935"/>
                  </a:cubicBezTo>
                  <a:lnTo>
                    <a:pt x="11691" y="4172"/>
                  </a:lnTo>
                  <a:lnTo>
                    <a:pt x="11338" y="3440"/>
                  </a:lnTo>
                  <a:cubicBezTo>
                    <a:pt x="10327" y="1278"/>
                    <a:pt x="8169" y="1"/>
                    <a:pt x="5927" y="1"/>
                  </a:cubicBezTo>
                  <a:close/>
                </a:path>
              </a:pathLst>
            </a:custGeom>
            <a:solidFill>
              <a:srgbClr val="FF86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32"/>
            <p:cNvSpPr/>
            <p:nvPr/>
          </p:nvSpPr>
          <p:spPr>
            <a:xfrm>
              <a:off x="-2056375" y="1571625"/>
              <a:ext cx="276675" cy="201875"/>
            </a:xfrm>
            <a:custGeom>
              <a:avLst/>
              <a:gdLst/>
              <a:ahLst/>
              <a:cxnLst/>
              <a:rect l="l" t="t" r="r" b="b"/>
              <a:pathLst>
                <a:path w="11067" h="8075" extrusionOk="0">
                  <a:moveTo>
                    <a:pt x="6081" y="1"/>
                  </a:moveTo>
                  <a:cubicBezTo>
                    <a:pt x="5238" y="1"/>
                    <a:pt x="4381" y="206"/>
                    <a:pt x="3581" y="642"/>
                  </a:cubicBezTo>
                  <a:cubicBezTo>
                    <a:pt x="895" y="2080"/>
                    <a:pt x="0" y="5497"/>
                    <a:pt x="1628" y="8074"/>
                  </a:cubicBezTo>
                  <a:lnTo>
                    <a:pt x="4720" y="6609"/>
                  </a:lnTo>
                  <a:cubicBezTo>
                    <a:pt x="4557" y="5660"/>
                    <a:pt x="4910" y="4738"/>
                    <a:pt x="5669" y="4385"/>
                  </a:cubicBezTo>
                  <a:cubicBezTo>
                    <a:pt x="5883" y="4293"/>
                    <a:pt x="6110" y="4249"/>
                    <a:pt x="6340" y="4249"/>
                  </a:cubicBezTo>
                  <a:cubicBezTo>
                    <a:pt x="6925" y="4249"/>
                    <a:pt x="7527" y="4537"/>
                    <a:pt x="7975" y="5063"/>
                  </a:cubicBezTo>
                  <a:lnTo>
                    <a:pt x="11067" y="3626"/>
                  </a:lnTo>
                  <a:cubicBezTo>
                    <a:pt x="10986" y="3436"/>
                    <a:pt x="10931" y="3273"/>
                    <a:pt x="10850" y="3110"/>
                  </a:cubicBezTo>
                  <a:lnTo>
                    <a:pt x="10850" y="3083"/>
                  </a:lnTo>
                  <a:cubicBezTo>
                    <a:pt x="9974" y="1141"/>
                    <a:pt x="8068" y="1"/>
                    <a:pt x="6081" y="1"/>
                  </a:cubicBezTo>
                  <a:close/>
                </a:path>
              </a:pathLst>
            </a:custGeom>
            <a:solidFill>
              <a:srgbClr val="FF5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32"/>
            <p:cNvSpPr/>
            <p:nvPr/>
          </p:nvSpPr>
          <p:spPr>
            <a:xfrm>
              <a:off x="-2033325" y="1595975"/>
              <a:ext cx="240750" cy="171400"/>
            </a:xfrm>
            <a:custGeom>
              <a:avLst/>
              <a:gdLst/>
              <a:ahLst/>
              <a:cxnLst/>
              <a:rect l="l" t="t" r="r" b="b"/>
              <a:pathLst>
                <a:path w="9630" h="6856" extrusionOk="0">
                  <a:moveTo>
                    <a:pt x="5331" y="1"/>
                  </a:moveTo>
                  <a:cubicBezTo>
                    <a:pt x="4663" y="1"/>
                    <a:pt x="3983" y="147"/>
                    <a:pt x="3337" y="455"/>
                  </a:cubicBezTo>
                  <a:cubicBezTo>
                    <a:pt x="1004" y="1540"/>
                    <a:pt x="1" y="4306"/>
                    <a:pt x="1113" y="6639"/>
                  </a:cubicBezTo>
                  <a:lnTo>
                    <a:pt x="1221" y="6856"/>
                  </a:lnTo>
                  <a:lnTo>
                    <a:pt x="3798" y="5635"/>
                  </a:lnTo>
                  <a:cubicBezTo>
                    <a:pt x="3635" y="4686"/>
                    <a:pt x="3988" y="3764"/>
                    <a:pt x="4747" y="3411"/>
                  </a:cubicBezTo>
                  <a:cubicBezTo>
                    <a:pt x="4961" y="3319"/>
                    <a:pt x="5188" y="3275"/>
                    <a:pt x="5418" y="3275"/>
                  </a:cubicBezTo>
                  <a:cubicBezTo>
                    <a:pt x="6003" y="3275"/>
                    <a:pt x="6605" y="3563"/>
                    <a:pt x="7053" y="4089"/>
                  </a:cubicBezTo>
                  <a:lnTo>
                    <a:pt x="9630" y="2896"/>
                  </a:lnTo>
                  <a:lnTo>
                    <a:pt x="9521" y="2679"/>
                  </a:lnTo>
                  <a:cubicBezTo>
                    <a:pt x="8737" y="993"/>
                    <a:pt x="7074" y="1"/>
                    <a:pt x="5331" y="1"/>
                  </a:cubicBezTo>
                  <a:close/>
                </a:path>
              </a:pathLst>
            </a:custGeom>
            <a:solidFill>
              <a:srgbClr val="FFA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32"/>
            <p:cNvSpPr/>
            <p:nvPr/>
          </p:nvSpPr>
          <p:spPr>
            <a:xfrm>
              <a:off x="-2012300" y="1617250"/>
              <a:ext cx="205475" cy="143350"/>
            </a:xfrm>
            <a:custGeom>
              <a:avLst/>
              <a:gdLst/>
              <a:ahLst/>
              <a:cxnLst/>
              <a:rect l="l" t="t" r="r" b="b"/>
              <a:pathLst>
                <a:path w="8219" h="5734" extrusionOk="0">
                  <a:moveTo>
                    <a:pt x="4603" y="0"/>
                  </a:moveTo>
                  <a:cubicBezTo>
                    <a:pt x="4024" y="0"/>
                    <a:pt x="3435" y="126"/>
                    <a:pt x="2876" y="390"/>
                  </a:cubicBezTo>
                  <a:cubicBezTo>
                    <a:pt x="868" y="1313"/>
                    <a:pt x="0" y="3727"/>
                    <a:pt x="950" y="5734"/>
                  </a:cubicBezTo>
                  <a:lnTo>
                    <a:pt x="2957" y="4784"/>
                  </a:lnTo>
                  <a:cubicBezTo>
                    <a:pt x="2794" y="3835"/>
                    <a:pt x="3147" y="2913"/>
                    <a:pt x="3906" y="2560"/>
                  </a:cubicBezTo>
                  <a:cubicBezTo>
                    <a:pt x="4120" y="2468"/>
                    <a:pt x="4347" y="2424"/>
                    <a:pt x="4577" y="2424"/>
                  </a:cubicBezTo>
                  <a:cubicBezTo>
                    <a:pt x="5162" y="2424"/>
                    <a:pt x="5764" y="2712"/>
                    <a:pt x="6212" y="3238"/>
                  </a:cubicBezTo>
                  <a:lnTo>
                    <a:pt x="8219" y="2316"/>
                  </a:lnTo>
                  <a:lnTo>
                    <a:pt x="8219" y="2289"/>
                  </a:lnTo>
                  <a:cubicBezTo>
                    <a:pt x="7534" y="841"/>
                    <a:pt x="6101" y="0"/>
                    <a:pt x="4603" y="0"/>
                  </a:cubicBezTo>
                  <a:close/>
                </a:path>
              </a:pathLst>
            </a:custGeom>
            <a:solidFill>
              <a:srgbClr val="FFD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32"/>
            <p:cNvSpPr/>
            <p:nvPr/>
          </p:nvSpPr>
          <p:spPr>
            <a:xfrm>
              <a:off x="-1987200" y="1637925"/>
              <a:ext cx="164800" cy="115225"/>
            </a:xfrm>
            <a:custGeom>
              <a:avLst/>
              <a:gdLst/>
              <a:ahLst/>
              <a:cxnLst/>
              <a:rect l="l" t="t" r="r" b="b"/>
              <a:pathLst>
                <a:path w="6592" h="4609" extrusionOk="0">
                  <a:moveTo>
                    <a:pt x="3527" y="0"/>
                  </a:moveTo>
                  <a:cubicBezTo>
                    <a:pt x="3083" y="0"/>
                    <a:pt x="2640" y="95"/>
                    <a:pt x="2224" y="296"/>
                  </a:cubicBezTo>
                  <a:cubicBezTo>
                    <a:pt x="678" y="1028"/>
                    <a:pt x="0" y="2872"/>
                    <a:pt x="570" y="4608"/>
                  </a:cubicBezTo>
                  <a:lnTo>
                    <a:pt x="1953" y="3957"/>
                  </a:lnTo>
                  <a:cubicBezTo>
                    <a:pt x="1790" y="3008"/>
                    <a:pt x="2143" y="2086"/>
                    <a:pt x="2902" y="1733"/>
                  </a:cubicBezTo>
                  <a:cubicBezTo>
                    <a:pt x="3116" y="1641"/>
                    <a:pt x="3343" y="1597"/>
                    <a:pt x="3573" y="1597"/>
                  </a:cubicBezTo>
                  <a:cubicBezTo>
                    <a:pt x="4158" y="1597"/>
                    <a:pt x="4760" y="1885"/>
                    <a:pt x="5208" y="2411"/>
                  </a:cubicBezTo>
                  <a:lnTo>
                    <a:pt x="6591" y="1787"/>
                  </a:lnTo>
                  <a:cubicBezTo>
                    <a:pt x="5882" y="665"/>
                    <a:pt x="4702" y="0"/>
                    <a:pt x="3527" y="0"/>
                  </a:cubicBezTo>
                  <a:close/>
                </a:path>
              </a:pathLst>
            </a:custGeom>
            <a:solidFill>
              <a:srgbClr val="7DE3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32"/>
            <p:cNvSpPr/>
            <p:nvPr/>
          </p:nvSpPr>
          <p:spPr>
            <a:xfrm>
              <a:off x="-1962125" y="1660775"/>
              <a:ext cx="122750" cy="84900"/>
            </a:xfrm>
            <a:custGeom>
              <a:avLst/>
              <a:gdLst/>
              <a:ahLst/>
              <a:cxnLst/>
              <a:rect l="l" t="t" r="r" b="b"/>
              <a:pathLst>
                <a:path w="4910" h="3396" extrusionOk="0">
                  <a:moveTo>
                    <a:pt x="2575" y="0"/>
                  </a:moveTo>
                  <a:cubicBezTo>
                    <a:pt x="2230" y="0"/>
                    <a:pt x="1891" y="72"/>
                    <a:pt x="1574" y="222"/>
                  </a:cubicBezTo>
                  <a:cubicBezTo>
                    <a:pt x="516" y="711"/>
                    <a:pt x="1" y="2040"/>
                    <a:pt x="218" y="3396"/>
                  </a:cubicBezTo>
                  <a:lnTo>
                    <a:pt x="1031" y="2989"/>
                  </a:lnTo>
                  <a:cubicBezTo>
                    <a:pt x="869" y="2040"/>
                    <a:pt x="1140" y="1253"/>
                    <a:pt x="1899" y="901"/>
                  </a:cubicBezTo>
                  <a:cubicBezTo>
                    <a:pt x="2140" y="796"/>
                    <a:pt x="2393" y="747"/>
                    <a:pt x="2643" y="747"/>
                  </a:cubicBezTo>
                  <a:cubicBezTo>
                    <a:pt x="3239" y="747"/>
                    <a:pt x="3823" y="1028"/>
                    <a:pt x="4205" y="1524"/>
                  </a:cubicBezTo>
                  <a:lnTo>
                    <a:pt x="4910" y="1172"/>
                  </a:lnTo>
                  <a:cubicBezTo>
                    <a:pt x="4276" y="423"/>
                    <a:pt x="3411" y="0"/>
                    <a:pt x="2575" y="0"/>
                  </a:cubicBezTo>
                  <a:close/>
                </a:path>
              </a:pathLst>
            </a:custGeom>
            <a:solidFill>
              <a:srgbClr val="00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4" name="Google Shape;884;p32"/>
          <p:cNvSpPr/>
          <p:nvPr/>
        </p:nvSpPr>
        <p:spPr>
          <a:xfrm>
            <a:off x="4721833" y="6348463"/>
            <a:ext cx="276627" cy="267383"/>
          </a:xfrm>
          <a:custGeom>
            <a:avLst/>
            <a:gdLst/>
            <a:ahLst/>
            <a:cxnLst/>
            <a:rect l="l" t="t" r="r" b="b"/>
            <a:pathLst>
              <a:path w="5697" h="5507" extrusionOk="0">
                <a:moveTo>
                  <a:pt x="4223" y="0"/>
                </a:moveTo>
                <a:cubicBezTo>
                  <a:pt x="3379" y="0"/>
                  <a:pt x="2903" y="1573"/>
                  <a:pt x="2903" y="1573"/>
                </a:cubicBezTo>
                <a:cubicBezTo>
                  <a:pt x="2903" y="1573"/>
                  <a:pt x="2061" y="669"/>
                  <a:pt x="1347" y="669"/>
                </a:cubicBezTo>
                <a:cubicBezTo>
                  <a:pt x="1119" y="669"/>
                  <a:pt x="904" y="761"/>
                  <a:pt x="733" y="1004"/>
                </a:cubicBezTo>
                <a:cubicBezTo>
                  <a:pt x="1" y="2034"/>
                  <a:pt x="1303" y="4747"/>
                  <a:pt x="3771" y="5506"/>
                </a:cubicBezTo>
                <a:cubicBezTo>
                  <a:pt x="5697" y="3716"/>
                  <a:pt x="5697" y="733"/>
                  <a:pt x="4612" y="109"/>
                </a:cubicBezTo>
                <a:cubicBezTo>
                  <a:pt x="4475" y="33"/>
                  <a:pt x="4345" y="0"/>
                  <a:pt x="4223" y="0"/>
                </a:cubicBezTo>
                <a:close/>
              </a:path>
            </a:pathLst>
          </a:custGeom>
          <a:solidFill>
            <a:schemeClr val="accent1"/>
          </a:solidFill>
          <a:ln w="1350" cap="flat" cmpd="sng">
            <a:solidFill>
              <a:schemeClr val="accent1"/>
            </a:solidFill>
            <a:prstDash val="solid"/>
            <a:miter lim="2712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5" name="Google Shape;885;p32"/>
          <p:cNvSpPr/>
          <p:nvPr/>
        </p:nvSpPr>
        <p:spPr>
          <a:xfrm flipH="1">
            <a:off x="9916954" y="222612"/>
            <a:ext cx="280231" cy="318224"/>
          </a:xfrm>
          <a:custGeom>
            <a:avLst/>
            <a:gdLst/>
            <a:ahLst/>
            <a:cxnLst/>
            <a:rect l="l" t="t" r="r" b="b"/>
            <a:pathLst>
              <a:path w="2198" h="2496" extrusionOk="0">
                <a:moveTo>
                  <a:pt x="1248" y="0"/>
                </a:moveTo>
                <a:lnTo>
                  <a:pt x="841" y="895"/>
                </a:lnTo>
                <a:lnTo>
                  <a:pt x="82" y="515"/>
                </a:lnTo>
                <a:lnTo>
                  <a:pt x="82" y="515"/>
                </a:lnTo>
                <a:lnTo>
                  <a:pt x="624" y="1221"/>
                </a:lnTo>
                <a:lnTo>
                  <a:pt x="0" y="1872"/>
                </a:lnTo>
                <a:lnTo>
                  <a:pt x="787" y="1546"/>
                </a:lnTo>
                <a:lnTo>
                  <a:pt x="977" y="2495"/>
                </a:lnTo>
                <a:lnTo>
                  <a:pt x="1248" y="1573"/>
                </a:lnTo>
                <a:lnTo>
                  <a:pt x="2062" y="2034"/>
                </a:lnTo>
                <a:lnTo>
                  <a:pt x="2062" y="2034"/>
                </a:lnTo>
                <a:lnTo>
                  <a:pt x="1492" y="1302"/>
                </a:lnTo>
                <a:lnTo>
                  <a:pt x="2197" y="732"/>
                </a:lnTo>
                <a:lnTo>
                  <a:pt x="2197" y="732"/>
                </a:lnTo>
                <a:lnTo>
                  <a:pt x="1384" y="949"/>
                </a:lnTo>
                <a:lnTo>
                  <a:pt x="1248" y="0"/>
                </a:lnTo>
                <a:close/>
              </a:path>
            </a:pathLst>
          </a:custGeom>
          <a:solidFill>
            <a:schemeClr val="accent6"/>
          </a:solidFill>
          <a:ln w="2025" cap="flat" cmpd="sng">
            <a:solidFill>
              <a:schemeClr val="accent6"/>
            </a:solidFill>
            <a:prstDash val="solid"/>
            <a:miter lim="2712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6" name="Google Shape;886;p32"/>
          <p:cNvSpPr/>
          <p:nvPr/>
        </p:nvSpPr>
        <p:spPr>
          <a:xfrm>
            <a:off x="11527967" y="2681060"/>
            <a:ext cx="280235" cy="303877"/>
          </a:xfrm>
          <a:custGeom>
            <a:avLst/>
            <a:gdLst/>
            <a:ahLst/>
            <a:cxnLst/>
            <a:rect l="l" t="t" r="r" b="b"/>
            <a:pathLst>
              <a:path w="9386" h="10179" extrusionOk="0">
                <a:moveTo>
                  <a:pt x="5869" y="0"/>
                </a:moveTo>
                <a:cubicBezTo>
                  <a:pt x="4465" y="0"/>
                  <a:pt x="4314" y="3072"/>
                  <a:pt x="4314" y="3072"/>
                </a:cubicBezTo>
                <a:cubicBezTo>
                  <a:pt x="4314" y="3072"/>
                  <a:pt x="2824" y="1683"/>
                  <a:pt x="1729" y="1683"/>
                </a:cubicBezTo>
                <a:cubicBezTo>
                  <a:pt x="1317" y="1683"/>
                  <a:pt x="961" y="1880"/>
                  <a:pt x="760" y="2421"/>
                </a:cubicBezTo>
                <a:cubicBezTo>
                  <a:pt x="1" y="4428"/>
                  <a:pt x="2984" y="9175"/>
                  <a:pt x="7107" y="10179"/>
                </a:cubicBezTo>
                <a:cubicBezTo>
                  <a:pt x="9386" y="6571"/>
                  <a:pt x="8328" y="1065"/>
                  <a:pt x="6429" y="143"/>
                </a:cubicBezTo>
                <a:cubicBezTo>
                  <a:pt x="6223" y="44"/>
                  <a:pt x="6037" y="0"/>
                  <a:pt x="5869" y="0"/>
                </a:cubicBezTo>
                <a:close/>
              </a:path>
            </a:pathLst>
          </a:custGeom>
          <a:solidFill>
            <a:srgbClr val="FF5728"/>
          </a:solidFill>
          <a:ln w="2025" cap="flat" cmpd="sng">
            <a:solidFill>
              <a:srgbClr val="FF5728"/>
            </a:solidFill>
            <a:prstDash val="solid"/>
            <a:miter lim="2712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7" name="Google Shape;887;p32"/>
          <p:cNvGrpSpPr/>
          <p:nvPr/>
        </p:nvGrpSpPr>
        <p:grpSpPr>
          <a:xfrm>
            <a:off x="7590484" y="6206801"/>
            <a:ext cx="392400" cy="361633"/>
            <a:chOff x="761425" y="453250"/>
            <a:chExt cx="294300" cy="271225"/>
          </a:xfrm>
        </p:grpSpPr>
        <p:sp>
          <p:nvSpPr>
            <p:cNvPr id="888" name="Google Shape;888;p32"/>
            <p:cNvSpPr/>
            <p:nvPr/>
          </p:nvSpPr>
          <p:spPr>
            <a:xfrm>
              <a:off x="761425" y="453250"/>
              <a:ext cx="294300" cy="271225"/>
            </a:xfrm>
            <a:custGeom>
              <a:avLst/>
              <a:gdLst/>
              <a:ahLst/>
              <a:cxnLst/>
              <a:rect l="l" t="t" r="r" b="b"/>
              <a:pathLst>
                <a:path w="11772" h="10849" extrusionOk="0">
                  <a:moveTo>
                    <a:pt x="5354" y="1"/>
                  </a:moveTo>
                  <a:cubicBezTo>
                    <a:pt x="5277" y="1"/>
                    <a:pt x="5201" y="21"/>
                    <a:pt x="5127" y="65"/>
                  </a:cubicBezTo>
                  <a:cubicBezTo>
                    <a:pt x="4373" y="522"/>
                    <a:pt x="5368" y="3091"/>
                    <a:pt x="5702" y="3894"/>
                  </a:cubicBezTo>
                  <a:lnTo>
                    <a:pt x="5702" y="3894"/>
                  </a:lnTo>
                  <a:cubicBezTo>
                    <a:pt x="5361" y="3111"/>
                    <a:pt x="4243" y="678"/>
                    <a:pt x="3535" y="678"/>
                  </a:cubicBezTo>
                  <a:cubicBezTo>
                    <a:pt x="3484" y="678"/>
                    <a:pt x="3436" y="690"/>
                    <a:pt x="3391" y="716"/>
                  </a:cubicBezTo>
                  <a:cubicBezTo>
                    <a:pt x="2658" y="1150"/>
                    <a:pt x="3770" y="3591"/>
                    <a:pt x="4367" y="4785"/>
                  </a:cubicBezTo>
                  <a:cubicBezTo>
                    <a:pt x="3833" y="3838"/>
                    <a:pt x="2689" y="1737"/>
                    <a:pt x="2008" y="1737"/>
                  </a:cubicBezTo>
                  <a:cubicBezTo>
                    <a:pt x="1929" y="1737"/>
                    <a:pt x="1855" y="1766"/>
                    <a:pt x="1790" y="1828"/>
                  </a:cubicBezTo>
                  <a:cubicBezTo>
                    <a:pt x="1302" y="2262"/>
                    <a:pt x="2306" y="4486"/>
                    <a:pt x="2848" y="5707"/>
                  </a:cubicBezTo>
                  <a:cubicBezTo>
                    <a:pt x="2409" y="4829"/>
                    <a:pt x="1575" y="3314"/>
                    <a:pt x="918" y="3314"/>
                  </a:cubicBezTo>
                  <a:cubicBezTo>
                    <a:pt x="845" y="3314"/>
                    <a:pt x="774" y="3333"/>
                    <a:pt x="705" y="3374"/>
                  </a:cubicBezTo>
                  <a:cubicBezTo>
                    <a:pt x="0" y="3781"/>
                    <a:pt x="1139" y="6005"/>
                    <a:pt x="2930" y="9586"/>
                  </a:cubicBezTo>
                  <a:cubicBezTo>
                    <a:pt x="3323" y="10373"/>
                    <a:pt x="4499" y="10848"/>
                    <a:pt x="5423" y="10848"/>
                  </a:cubicBezTo>
                  <a:cubicBezTo>
                    <a:pt x="5517" y="10848"/>
                    <a:pt x="5608" y="10843"/>
                    <a:pt x="5696" y="10833"/>
                  </a:cubicBezTo>
                  <a:cubicBezTo>
                    <a:pt x="6049" y="10806"/>
                    <a:pt x="6401" y="10779"/>
                    <a:pt x="6754" y="10698"/>
                  </a:cubicBezTo>
                  <a:cubicBezTo>
                    <a:pt x="11772" y="9586"/>
                    <a:pt x="10226" y="1015"/>
                    <a:pt x="9005" y="825"/>
                  </a:cubicBezTo>
                  <a:cubicBezTo>
                    <a:pt x="8971" y="819"/>
                    <a:pt x="8939" y="816"/>
                    <a:pt x="8907" y="816"/>
                  </a:cubicBezTo>
                  <a:cubicBezTo>
                    <a:pt x="7716" y="816"/>
                    <a:pt x="7947" y="4676"/>
                    <a:pt x="7947" y="4676"/>
                  </a:cubicBezTo>
                  <a:cubicBezTo>
                    <a:pt x="7947" y="4676"/>
                    <a:pt x="6516" y="1"/>
                    <a:pt x="5354" y="1"/>
                  </a:cubicBezTo>
                  <a:close/>
                </a:path>
              </a:pathLst>
            </a:custGeom>
            <a:solidFill>
              <a:srgbClr val="FF86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32"/>
            <p:cNvSpPr/>
            <p:nvPr/>
          </p:nvSpPr>
          <p:spPr>
            <a:xfrm>
              <a:off x="822450" y="615575"/>
              <a:ext cx="34600" cy="28500"/>
            </a:xfrm>
            <a:custGeom>
              <a:avLst/>
              <a:gdLst/>
              <a:ahLst/>
              <a:cxnLst/>
              <a:rect l="l" t="t" r="r" b="b"/>
              <a:pathLst>
                <a:path w="1384" h="1140" extrusionOk="0">
                  <a:moveTo>
                    <a:pt x="705" y="1"/>
                  </a:moveTo>
                  <a:cubicBezTo>
                    <a:pt x="0" y="55"/>
                    <a:pt x="0" y="1086"/>
                    <a:pt x="705" y="1140"/>
                  </a:cubicBezTo>
                  <a:cubicBezTo>
                    <a:pt x="1384" y="1086"/>
                    <a:pt x="1384" y="55"/>
                    <a:pt x="705" y="1"/>
                  </a:cubicBezTo>
                  <a:close/>
                </a:path>
              </a:pathLst>
            </a:custGeom>
            <a:solidFill>
              <a:srgbClr val="022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32"/>
            <p:cNvSpPr/>
            <p:nvPr/>
          </p:nvSpPr>
          <p:spPr>
            <a:xfrm>
              <a:off x="930950" y="574900"/>
              <a:ext cx="38000" cy="27825"/>
            </a:xfrm>
            <a:custGeom>
              <a:avLst/>
              <a:gdLst/>
              <a:ahLst/>
              <a:cxnLst/>
              <a:rect l="l" t="t" r="r" b="b"/>
              <a:pathLst>
                <a:path w="1520" h="1113" extrusionOk="0">
                  <a:moveTo>
                    <a:pt x="760" y="0"/>
                  </a:moveTo>
                  <a:cubicBezTo>
                    <a:pt x="0" y="0"/>
                    <a:pt x="0" y="1112"/>
                    <a:pt x="760" y="1112"/>
                  </a:cubicBezTo>
                  <a:cubicBezTo>
                    <a:pt x="1519" y="1112"/>
                    <a:pt x="1519" y="0"/>
                    <a:pt x="760" y="0"/>
                  </a:cubicBezTo>
                  <a:close/>
                </a:path>
              </a:pathLst>
            </a:custGeom>
            <a:solidFill>
              <a:srgbClr val="022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32"/>
            <p:cNvSpPr/>
            <p:nvPr/>
          </p:nvSpPr>
          <p:spPr>
            <a:xfrm>
              <a:off x="885375" y="616875"/>
              <a:ext cx="42200" cy="45525"/>
            </a:xfrm>
            <a:custGeom>
              <a:avLst/>
              <a:gdLst/>
              <a:ahLst/>
              <a:cxnLst/>
              <a:rect l="l" t="t" r="r" b="b"/>
              <a:pathLst>
                <a:path w="1688" h="1821" extrusionOk="0">
                  <a:moveTo>
                    <a:pt x="1315" y="1"/>
                  </a:moveTo>
                  <a:cubicBezTo>
                    <a:pt x="1220" y="1"/>
                    <a:pt x="1115" y="97"/>
                    <a:pt x="1172" y="193"/>
                  </a:cubicBezTo>
                  <a:cubicBezTo>
                    <a:pt x="1281" y="355"/>
                    <a:pt x="1335" y="491"/>
                    <a:pt x="1362" y="654"/>
                  </a:cubicBezTo>
                  <a:cubicBezTo>
                    <a:pt x="1389" y="844"/>
                    <a:pt x="1416" y="1034"/>
                    <a:pt x="1389" y="1196"/>
                  </a:cubicBezTo>
                  <a:cubicBezTo>
                    <a:pt x="1362" y="1359"/>
                    <a:pt x="1308" y="1549"/>
                    <a:pt x="1145" y="1549"/>
                  </a:cubicBezTo>
                  <a:cubicBezTo>
                    <a:pt x="955" y="1549"/>
                    <a:pt x="765" y="1386"/>
                    <a:pt x="630" y="1251"/>
                  </a:cubicBezTo>
                  <a:cubicBezTo>
                    <a:pt x="467" y="1034"/>
                    <a:pt x="358" y="789"/>
                    <a:pt x="304" y="518"/>
                  </a:cubicBezTo>
                  <a:cubicBezTo>
                    <a:pt x="283" y="443"/>
                    <a:pt x="227" y="410"/>
                    <a:pt x="171" y="410"/>
                  </a:cubicBezTo>
                  <a:cubicBezTo>
                    <a:pt x="86" y="410"/>
                    <a:pt x="0" y="485"/>
                    <a:pt x="33" y="600"/>
                  </a:cubicBezTo>
                  <a:cubicBezTo>
                    <a:pt x="87" y="871"/>
                    <a:pt x="223" y="1142"/>
                    <a:pt x="386" y="1386"/>
                  </a:cubicBezTo>
                  <a:cubicBezTo>
                    <a:pt x="548" y="1630"/>
                    <a:pt x="792" y="1793"/>
                    <a:pt x="1064" y="1820"/>
                  </a:cubicBezTo>
                  <a:cubicBezTo>
                    <a:pt x="1308" y="1820"/>
                    <a:pt x="1552" y="1657"/>
                    <a:pt x="1606" y="1413"/>
                  </a:cubicBezTo>
                  <a:cubicBezTo>
                    <a:pt x="1687" y="1196"/>
                    <a:pt x="1687" y="952"/>
                    <a:pt x="1660" y="735"/>
                  </a:cubicBezTo>
                  <a:cubicBezTo>
                    <a:pt x="1633" y="491"/>
                    <a:pt x="1552" y="274"/>
                    <a:pt x="1416" y="57"/>
                  </a:cubicBezTo>
                  <a:cubicBezTo>
                    <a:pt x="1392" y="17"/>
                    <a:pt x="1355" y="1"/>
                    <a:pt x="1315" y="1"/>
                  </a:cubicBezTo>
                  <a:close/>
                </a:path>
              </a:pathLst>
            </a:custGeom>
            <a:solidFill>
              <a:srgbClr val="022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2" name="Google Shape;892;p32"/>
          <p:cNvSpPr/>
          <p:nvPr/>
        </p:nvSpPr>
        <p:spPr>
          <a:xfrm flipH="1">
            <a:off x="11449743" y="1107319"/>
            <a:ext cx="280229" cy="318591"/>
          </a:xfrm>
          <a:custGeom>
            <a:avLst/>
            <a:gdLst/>
            <a:ahLst/>
            <a:cxnLst/>
            <a:rect l="l" t="t" r="r" b="b"/>
            <a:pathLst>
              <a:path w="3555" h="4042" extrusionOk="0">
                <a:moveTo>
                  <a:pt x="2035" y="0"/>
                </a:moveTo>
                <a:lnTo>
                  <a:pt x="1357" y="1438"/>
                </a:lnTo>
                <a:lnTo>
                  <a:pt x="109" y="841"/>
                </a:lnTo>
                <a:lnTo>
                  <a:pt x="1004" y="2008"/>
                </a:lnTo>
                <a:lnTo>
                  <a:pt x="1" y="3038"/>
                </a:lnTo>
                <a:lnTo>
                  <a:pt x="1249" y="2523"/>
                </a:lnTo>
                <a:lnTo>
                  <a:pt x="1574" y="4042"/>
                </a:lnTo>
                <a:lnTo>
                  <a:pt x="1981" y="2550"/>
                </a:lnTo>
                <a:lnTo>
                  <a:pt x="3310" y="3310"/>
                </a:lnTo>
                <a:lnTo>
                  <a:pt x="2415" y="2089"/>
                </a:lnTo>
                <a:lnTo>
                  <a:pt x="3554" y="1194"/>
                </a:lnTo>
                <a:lnTo>
                  <a:pt x="2252" y="1547"/>
                </a:lnTo>
                <a:lnTo>
                  <a:pt x="2035" y="0"/>
                </a:lnTo>
                <a:close/>
              </a:path>
            </a:pathLst>
          </a:custGeom>
          <a:solidFill>
            <a:schemeClr val="accent4"/>
          </a:solidFill>
          <a:ln w="3400" cap="flat" cmpd="sng">
            <a:solidFill>
              <a:schemeClr val="accent4"/>
            </a:solidFill>
            <a:prstDash val="solid"/>
            <a:miter lim="2712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93" name="Google Shape;893;p32"/>
          <p:cNvGrpSpPr/>
          <p:nvPr/>
        </p:nvGrpSpPr>
        <p:grpSpPr>
          <a:xfrm>
            <a:off x="1581332" y="6350819"/>
            <a:ext cx="280224" cy="262636"/>
            <a:chOff x="-282475" y="1572750"/>
            <a:chExt cx="182200" cy="170750"/>
          </a:xfrm>
        </p:grpSpPr>
        <p:sp>
          <p:nvSpPr>
            <p:cNvPr id="894" name="Google Shape;894;p32"/>
            <p:cNvSpPr/>
            <p:nvPr/>
          </p:nvSpPr>
          <p:spPr>
            <a:xfrm>
              <a:off x="-282475" y="1572750"/>
              <a:ext cx="182200" cy="170750"/>
            </a:xfrm>
            <a:custGeom>
              <a:avLst/>
              <a:gdLst/>
              <a:ahLst/>
              <a:cxnLst/>
              <a:rect l="l" t="t" r="r" b="b"/>
              <a:pathLst>
                <a:path w="7288" h="6830" extrusionOk="0">
                  <a:moveTo>
                    <a:pt x="2876" y="2089"/>
                  </a:moveTo>
                  <a:lnTo>
                    <a:pt x="2876" y="2089"/>
                  </a:lnTo>
                  <a:cubicBezTo>
                    <a:pt x="3065" y="2360"/>
                    <a:pt x="3337" y="2550"/>
                    <a:pt x="3635" y="2631"/>
                  </a:cubicBezTo>
                  <a:cubicBezTo>
                    <a:pt x="3744" y="2659"/>
                    <a:pt x="3859" y="2672"/>
                    <a:pt x="3974" y="2672"/>
                  </a:cubicBezTo>
                  <a:cubicBezTo>
                    <a:pt x="4089" y="2672"/>
                    <a:pt x="4205" y="2659"/>
                    <a:pt x="4313" y="2631"/>
                  </a:cubicBezTo>
                  <a:lnTo>
                    <a:pt x="4313" y="2631"/>
                  </a:lnTo>
                  <a:cubicBezTo>
                    <a:pt x="4177" y="2767"/>
                    <a:pt x="4123" y="2930"/>
                    <a:pt x="4069" y="3093"/>
                  </a:cubicBezTo>
                  <a:cubicBezTo>
                    <a:pt x="3988" y="3472"/>
                    <a:pt x="4042" y="3879"/>
                    <a:pt x="4259" y="4177"/>
                  </a:cubicBezTo>
                  <a:cubicBezTo>
                    <a:pt x="4188" y="4165"/>
                    <a:pt x="4117" y="4159"/>
                    <a:pt x="4045" y="4159"/>
                  </a:cubicBezTo>
                  <a:cubicBezTo>
                    <a:pt x="3652" y="4159"/>
                    <a:pt x="3264" y="4344"/>
                    <a:pt x="3011" y="4666"/>
                  </a:cubicBezTo>
                  <a:cubicBezTo>
                    <a:pt x="2903" y="4205"/>
                    <a:pt x="2604" y="3852"/>
                    <a:pt x="2170" y="3689"/>
                  </a:cubicBezTo>
                  <a:lnTo>
                    <a:pt x="2170" y="3662"/>
                  </a:lnTo>
                  <a:cubicBezTo>
                    <a:pt x="2523" y="3499"/>
                    <a:pt x="2794" y="3174"/>
                    <a:pt x="2876" y="2794"/>
                  </a:cubicBezTo>
                  <a:cubicBezTo>
                    <a:pt x="2957" y="2577"/>
                    <a:pt x="2957" y="2333"/>
                    <a:pt x="2876" y="2089"/>
                  </a:cubicBezTo>
                  <a:close/>
                  <a:moveTo>
                    <a:pt x="3933" y="0"/>
                  </a:moveTo>
                  <a:cubicBezTo>
                    <a:pt x="3065" y="28"/>
                    <a:pt x="2442" y="868"/>
                    <a:pt x="2686" y="1709"/>
                  </a:cubicBezTo>
                  <a:cubicBezTo>
                    <a:pt x="2421" y="1333"/>
                    <a:pt x="2012" y="1143"/>
                    <a:pt x="1604" y="1143"/>
                  </a:cubicBezTo>
                  <a:cubicBezTo>
                    <a:pt x="1219" y="1143"/>
                    <a:pt x="834" y="1312"/>
                    <a:pt x="570" y="1655"/>
                  </a:cubicBezTo>
                  <a:cubicBezTo>
                    <a:pt x="0" y="2333"/>
                    <a:pt x="272" y="3364"/>
                    <a:pt x="1112" y="3716"/>
                  </a:cubicBezTo>
                  <a:cubicBezTo>
                    <a:pt x="353" y="4069"/>
                    <a:pt x="109" y="5045"/>
                    <a:pt x="651" y="5724"/>
                  </a:cubicBezTo>
                  <a:cubicBezTo>
                    <a:pt x="912" y="6052"/>
                    <a:pt x="1297" y="6215"/>
                    <a:pt x="1684" y="6215"/>
                  </a:cubicBezTo>
                  <a:cubicBezTo>
                    <a:pt x="2063" y="6215"/>
                    <a:pt x="2444" y="6059"/>
                    <a:pt x="2713" y="5751"/>
                  </a:cubicBezTo>
                  <a:cubicBezTo>
                    <a:pt x="2838" y="6463"/>
                    <a:pt x="3424" y="6830"/>
                    <a:pt x="4011" y="6830"/>
                  </a:cubicBezTo>
                  <a:cubicBezTo>
                    <a:pt x="4564" y="6830"/>
                    <a:pt x="5118" y="6503"/>
                    <a:pt x="5290" y="5832"/>
                  </a:cubicBezTo>
                  <a:cubicBezTo>
                    <a:pt x="5398" y="5452"/>
                    <a:pt x="5317" y="5045"/>
                    <a:pt x="5100" y="4747"/>
                  </a:cubicBezTo>
                  <a:lnTo>
                    <a:pt x="5100" y="4747"/>
                  </a:lnTo>
                  <a:cubicBezTo>
                    <a:pt x="5217" y="4773"/>
                    <a:pt x="5329" y="4785"/>
                    <a:pt x="5436" y="4785"/>
                  </a:cubicBezTo>
                  <a:cubicBezTo>
                    <a:pt x="6902" y="4785"/>
                    <a:pt x="7288" y="2497"/>
                    <a:pt x="5669" y="2143"/>
                  </a:cubicBezTo>
                  <a:cubicBezTo>
                    <a:pt x="5561" y="2116"/>
                    <a:pt x="5452" y="2102"/>
                    <a:pt x="5344" y="2102"/>
                  </a:cubicBezTo>
                  <a:cubicBezTo>
                    <a:pt x="5235" y="2102"/>
                    <a:pt x="5127" y="2116"/>
                    <a:pt x="5018" y="2143"/>
                  </a:cubicBezTo>
                  <a:cubicBezTo>
                    <a:pt x="5127" y="2008"/>
                    <a:pt x="5208" y="1845"/>
                    <a:pt x="5235" y="1682"/>
                  </a:cubicBezTo>
                  <a:cubicBezTo>
                    <a:pt x="5452" y="814"/>
                    <a:pt x="4801" y="0"/>
                    <a:pt x="3933" y="0"/>
                  </a:cubicBezTo>
                  <a:close/>
                </a:path>
              </a:pathLst>
            </a:custGeom>
            <a:solidFill>
              <a:srgbClr val="6F54AD"/>
            </a:solidFill>
            <a:ln w="2700" cap="flat" cmpd="sng">
              <a:solidFill>
                <a:srgbClr val="6F54AD"/>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32"/>
            <p:cNvSpPr/>
            <p:nvPr/>
          </p:nvSpPr>
          <p:spPr>
            <a:xfrm>
              <a:off x="-242025" y="1625475"/>
              <a:ext cx="85700" cy="70500"/>
            </a:xfrm>
            <a:custGeom>
              <a:avLst/>
              <a:gdLst/>
              <a:ahLst/>
              <a:cxnLst/>
              <a:rect l="l" t="t" r="r" b="b"/>
              <a:pathLst>
                <a:path w="3428" h="2820" extrusionOk="0">
                  <a:moveTo>
                    <a:pt x="1626" y="0"/>
                  </a:moveTo>
                  <a:cubicBezTo>
                    <a:pt x="1001" y="0"/>
                    <a:pt x="417" y="412"/>
                    <a:pt x="254" y="1065"/>
                  </a:cubicBezTo>
                  <a:cubicBezTo>
                    <a:pt x="0" y="2016"/>
                    <a:pt x="751" y="2819"/>
                    <a:pt x="1609" y="2819"/>
                  </a:cubicBezTo>
                  <a:cubicBezTo>
                    <a:pt x="1852" y="2819"/>
                    <a:pt x="2103" y="2755"/>
                    <a:pt x="2343" y="2611"/>
                  </a:cubicBezTo>
                  <a:cubicBezTo>
                    <a:pt x="3427" y="1960"/>
                    <a:pt x="3156" y="333"/>
                    <a:pt x="1936" y="34"/>
                  </a:cubicBezTo>
                  <a:cubicBezTo>
                    <a:pt x="1832" y="11"/>
                    <a:pt x="1729" y="0"/>
                    <a:pt x="1626" y="0"/>
                  </a:cubicBezTo>
                  <a:close/>
                </a:path>
              </a:pathLst>
            </a:custGeom>
            <a:solidFill>
              <a:srgbClr val="FF8693"/>
            </a:solidFill>
            <a:ln w="2700" cap="flat" cmpd="sng">
              <a:solidFill>
                <a:srgbClr val="FF8693"/>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6" name="Google Shape;896;p32"/>
          <p:cNvGrpSpPr/>
          <p:nvPr/>
        </p:nvGrpSpPr>
        <p:grpSpPr>
          <a:xfrm>
            <a:off x="7182232" y="113119"/>
            <a:ext cx="280224" cy="262636"/>
            <a:chOff x="-282475" y="1572750"/>
            <a:chExt cx="182200" cy="170750"/>
          </a:xfrm>
        </p:grpSpPr>
        <p:sp>
          <p:nvSpPr>
            <p:cNvPr id="897" name="Google Shape;897;p32"/>
            <p:cNvSpPr/>
            <p:nvPr/>
          </p:nvSpPr>
          <p:spPr>
            <a:xfrm>
              <a:off x="-282475" y="1572750"/>
              <a:ext cx="182200" cy="170750"/>
            </a:xfrm>
            <a:custGeom>
              <a:avLst/>
              <a:gdLst/>
              <a:ahLst/>
              <a:cxnLst/>
              <a:rect l="l" t="t" r="r" b="b"/>
              <a:pathLst>
                <a:path w="7288" h="6830" extrusionOk="0">
                  <a:moveTo>
                    <a:pt x="2876" y="2089"/>
                  </a:moveTo>
                  <a:lnTo>
                    <a:pt x="2876" y="2089"/>
                  </a:lnTo>
                  <a:cubicBezTo>
                    <a:pt x="3065" y="2360"/>
                    <a:pt x="3337" y="2550"/>
                    <a:pt x="3635" y="2631"/>
                  </a:cubicBezTo>
                  <a:cubicBezTo>
                    <a:pt x="3744" y="2659"/>
                    <a:pt x="3859" y="2672"/>
                    <a:pt x="3974" y="2672"/>
                  </a:cubicBezTo>
                  <a:cubicBezTo>
                    <a:pt x="4089" y="2672"/>
                    <a:pt x="4205" y="2659"/>
                    <a:pt x="4313" y="2631"/>
                  </a:cubicBezTo>
                  <a:lnTo>
                    <a:pt x="4313" y="2631"/>
                  </a:lnTo>
                  <a:cubicBezTo>
                    <a:pt x="4177" y="2767"/>
                    <a:pt x="4123" y="2930"/>
                    <a:pt x="4069" y="3093"/>
                  </a:cubicBezTo>
                  <a:cubicBezTo>
                    <a:pt x="3988" y="3472"/>
                    <a:pt x="4042" y="3879"/>
                    <a:pt x="4259" y="4177"/>
                  </a:cubicBezTo>
                  <a:cubicBezTo>
                    <a:pt x="4188" y="4165"/>
                    <a:pt x="4117" y="4159"/>
                    <a:pt x="4045" y="4159"/>
                  </a:cubicBezTo>
                  <a:cubicBezTo>
                    <a:pt x="3652" y="4159"/>
                    <a:pt x="3264" y="4344"/>
                    <a:pt x="3011" y="4666"/>
                  </a:cubicBezTo>
                  <a:cubicBezTo>
                    <a:pt x="2903" y="4205"/>
                    <a:pt x="2604" y="3852"/>
                    <a:pt x="2170" y="3689"/>
                  </a:cubicBezTo>
                  <a:lnTo>
                    <a:pt x="2170" y="3662"/>
                  </a:lnTo>
                  <a:cubicBezTo>
                    <a:pt x="2523" y="3499"/>
                    <a:pt x="2794" y="3174"/>
                    <a:pt x="2876" y="2794"/>
                  </a:cubicBezTo>
                  <a:cubicBezTo>
                    <a:pt x="2957" y="2577"/>
                    <a:pt x="2957" y="2333"/>
                    <a:pt x="2876" y="2089"/>
                  </a:cubicBezTo>
                  <a:close/>
                  <a:moveTo>
                    <a:pt x="3933" y="0"/>
                  </a:moveTo>
                  <a:cubicBezTo>
                    <a:pt x="3065" y="28"/>
                    <a:pt x="2442" y="868"/>
                    <a:pt x="2686" y="1709"/>
                  </a:cubicBezTo>
                  <a:cubicBezTo>
                    <a:pt x="2421" y="1333"/>
                    <a:pt x="2012" y="1143"/>
                    <a:pt x="1604" y="1143"/>
                  </a:cubicBezTo>
                  <a:cubicBezTo>
                    <a:pt x="1219" y="1143"/>
                    <a:pt x="834" y="1312"/>
                    <a:pt x="570" y="1655"/>
                  </a:cubicBezTo>
                  <a:cubicBezTo>
                    <a:pt x="0" y="2333"/>
                    <a:pt x="272" y="3364"/>
                    <a:pt x="1112" y="3716"/>
                  </a:cubicBezTo>
                  <a:cubicBezTo>
                    <a:pt x="353" y="4069"/>
                    <a:pt x="109" y="5045"/>
                    <a:pt x="651" y="5724"/>
                  </a:cubicBezTo>
                  <a:cubicBezTo>
                    <a:pt x="912" y="6052"/>
                    <a:pt x="1297" y="6215"/>
                    <a:pt x="1684" y="6215"/>
                  </a:cubicBezTo>
                  <a:cubicBezTo>
                    <a:pt x="2063" y="6215"/>
                    <a:pt x="2444" y="6059"/>
                    <a:pt x="2713" y="5751"/>
                  </a:cubicBezTo>
                  <a:cubicBezTo>
                    <a:pt x="2838" y="6463"/>
                    <a:pt x="3424" y="6830"/>
                    <a:pt x="4011" y="6830"/>
                  </a:cubicBezTo>
                  <a:cubicBezTo>
                    <a:pt x="4564" y="6830"/>
                    <a:pt x="5118" y="6503"/>
                    <a:pt x="5290" y="5832"/>
                  </a:cubicBezTo>
                  <a:cubicBezTo>
                    <a:pt x="5398" y="5452"/>
                    <a:pt x="5317" y="5045"/>
                    <a:pt x="5100" y="4747"/>
                  </a:cubicBezTo>
                  <a:lnTo>
                    <a:pt x="5100" y="4747"/>
                  </a:lnTo>
                  <a:cubicBezTo>
                    <a:pt x="5217" y="4773"/>
                    <a:pt x="5329" y="4785"/>
                    <a:pt x="5436" y="4785"/>
                  </a:cubicBezTo>
                  <a:cubicBezTo>
                    <a:pt x="6902" y="4785"/>
                    <a:pt x="7288" y="2497"/>
                    <a:pt x="5669" y="2143"/>
                  </a:cubicBezTo>
                  <a:cubicBezTo>
                    <a:pt x="5561" y="2116"/>
                    <a:pt x="5452" y="2102"/>
                    <a:pt x="5344" y="2102"/>
                  </a:cubicBezTo>
                  <a:cubicBezTo>
                    <a:pt x="5235" y="2102"/>
                    <a:pt x="5127" y="2116"/>
                    <a:pt x="5018" y="2143"/>
                  </a:cubicBezTo>
                  <a:cubicBezTo>
                    <a:pt x="5127" y="2008"/>
                    <a:pt x="5208" y="1845"/>
                    <a:pt x="5235" y="1682"/>
                  </a:cubicBezTo>
                  <a:cubicBezTo>
                    <a:pt x="5452" y="814"/>
                    <a:pt x="4801" y="0"/>
                    <a:pt x="3933" y="0"/>
                  </a:cubicBezTo>
                  <a:close/>
                </a:path>
              </a:pathLst>
            </a:custGeom>
            <a:solidFill>
              <a:srgbClr val="6F54AD"/>
            </a:solidFill>
            <a:ln w="2700" cap="flat" cmpd="sng">
              <a:solidFill>
                <a:srgbClr val="6F54AD"/>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32"/>
            <p:cNvSpPr/>
            <p:nvPr/>
          </p:nvSpPr>
          <p:spPr>
            <a:xfrm>
              <a:off x="-242025" y="1625475"/>
              <a:ext cx="85700" cy="70500"/>
            </a:xfrm>
            <a:custGeom>
              <a:avLst/>
              <a:gdLst/>
              <a:ahLst/>
              <a:cxnLst/>
              <a:rect l="l" t="t" r="r" b="b"/>
              <a:pathLst>
                <a:path w="3428" h="2820" extrusionOk="0">
                  <a:moveTo>
                    <a:pt x="1626" y="0"/>
                  </a:moveTo>
                  <a:cubicBezTo>
                    <a:pt x="1001" y="0"/>
                    <a:pt x="417" y="412"/>
                    <a:pt x="254" y="1065"/>
                  </a:cubicBezTo>
                  <a:cubicBezTo>
                    <a:pt x="0" y="2016"/>
                    <a:pt x="751" y="2819"/>
                    <a:pt x="1609" y="2819"/>
                  </a:cubicBezTo>
                  <a:cubicBezTo>
                    <a:pt x="1852" y="2819"/>
                    <a:pt x="2103" y="2755"/>
                    <a:pt x="2343" y="2611"/>
                  </a:cubicBezTo>
                  <a:cubicBezTo>
                    <a:pt x="3427" y="1960"/>
                    <a:pt x="3156" y="333"/>
                    <a:pt x="1936" y="34"/>
                  </a:cubicBezTo>
                  <a:cubicBezTo>
                    <a:pt x="1832" y="11"/>
                    <a:pt x="1729" y="0"/>
                    <a:pt x="1626" y="0"/>
                  </a:cubicBezTo>
                  <a:close/>
                </a:path>
              </a:pathLst>
            </a:custGeom>
            <a:solidFill>
              <a:srgbClr val="FF8693"/>
            </a:solidFill>
            <a:ln w="2700" cap="flat" cmpd="sng">
              <a:solidFill>
                <a:srgbClr val="FF8693"/>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9" name="Google Shape;899;p32"/>
          <p:cNvGrpSpPr/>
          <p:nvPr/>
        </p:nvGrpSpPr>
        <p:grpSpPr>
          <a:xfrm flipH="1">
            <a:off x="2058317" y="425852"/>
            <a:ext cx="392400" cy="361633"/>
            <a:chOff x="761425" y="453250"/>
            <a:chExt cx="294300" cy="271225"/>
          </a:xfrm>
        </p:grpSpPr>
        <p:sp>
          <p:nvSpPr>
            <p:cNvPr id="900" name="Google Shape;900;p32"/>
            <p:cNvSpPr/>
            <p:nvPr/>
          </p:nvSpPr>
          <p:spPr>
            <a:xfrm>
              <a:off x="761425" y="453250"/>
              <a:ext cx="294300" cy="271225"/>
            </a:xfrm>
            <a:custGeom>
              <a:avLst/>
              <a:gdLst/>
              <a:ahLst/>
              <a:cxnLst/>
              <a:rect l="l" t="t" r="r" b="b"/>
              <a:pathLst>
                <a:path w="11772" h="10849" extrusionOk="0">
                  <a:moveTo>
                    <a:pt x="5354" y="1"/>
                  </a:moveTo>
                  <a:cubicBezTo>
                    <a:pt x="5277" y="1"/>
                    <a:pt x="5201" y="21"/>
                    <a:pt x="5127" y="65"/>
                  </a:cubicBezTo>
                  <a:cubicBezTo>
                    <a:pt x="4373" y="522"/>
                    <a:pt x="5368" y="3091"/>
                    <a:pt x="5702" y="3894"/>
                  </a:cubicBezTo>
                  <a:lnTo>
                    <a:pt x="5702" y="3894"/>
                  </a:lnTo>
                  <a:cubicBezTo>
                    <a:pt x="5361" y="3111"/>
                    <a:pt x="4243" y="678"/>
                    <a:pt x="3535" y="678"/>
                  </a:cubicBezTo>
                  <a:cubicBezTo>
                    <a:pt x="3484" y="678"/>
                    <a:pt x="3436" y="690"/>
                    <a:pt x="3391" y="716"/>
                  </a:cubicBezTo>
                  <a:cubicBezTo>
                    <a:pt x="2658" y="1150"/>
                    <a:pt x="3770" y="3591"/>
                    <a:pt x="4367" y="4785"/>
                  </a:cubicBezTo>
                  <a:cubicBezTo>
                    <a:pt x="3833" y="3838"/>
                    <a:pt x="2689" y="1737"/>
                    <a:pt x="2008" y="1737"/>
                  </a:cubicBezTo>
                  <a:cubicBezTo>
                    <a:pt x="1929" y="1737"/>
                    <a:pt x="1855" y="1766"/>
                    <a:pt x="1790" y="1828"/>
                  </a:cubicBezTo>
                  <a:cubicBezTo>
                    <a:pt x="1302" y="2262"/>
                    <a:pt x="2306" y="4486"/>
                    <a:pt x="2848" y="5707"/>
                  </a:cubicBezTo>
                  <a:cubicBezTo>
                    <a:pt x="2409" y="4829"/>
                    <a:pt x="1575" y="3314"/>
                    <a:pt x="918" y="3314"/>
                  </a:cubicBezTo>
                  <a:cubicBezTo>
                    <a:pt x="845" y="3314"/>
                    <a:pt x="774" y="3333"/>
                    <a:pt x="705" y="3374"/>
                  </a:cubicBezTo>
                  <a:cubicBezTo>
                    <a:pt x="0" y="3781"/>
                    <a:pt x="1139" y="6005"/>
                    <a:pt x="2930" y="9586"/>
                  </a:cubicBezTo>
                  <a:cubicBezTo>
                    <a:pt x="3323" y="10373"/>
                    <a:pt x="4499" y="10848"/>
                    <a:pt x="5423" y="10848"/>
                  </a:cubicBezTo>
                  <a:cubicBezTo>
                    <a:pt x="5517" y="10848"/>
                    <a:pt x="5608" y="10843"/>
                    <a:pt x="5696" y="10833"/>
                  </a:cubicBezTo>
                  <a:cubicBezTo>
                    <a:pt x="6049" y="10806"/>
                    <a:pt x="6401" y="10779"/>
                    <a:pt x="6754" y="10698"/>
                  </a:cubicBezTo>
                  <a:cubicBezTo>
                    <a:pt x="11772" y="9586"/>
                    <a:pt x="10226" y="1015"/>
                    <a:pt x="9005" y="825"/>
                  </a:cubicBezTo>
                  <a:cubicBezTo>
                    <a:pt x="8971" y="819"/>
                    <a:pt x="8939" y="816"/>
                    <a:pt x="8907" y="816"/>
                  </a:cubicBezTo>
                  <a:cubicBezTo>
                    <a:pt x="7716" y="816"/>
                    <a:pt x="7947" y="4676"/>
                    <a:pt x="7947" y="4676"/>
                  </a:cubicBezTo>
                  <a:cubicBezTo>
                    <a:pt x="7947" y="4676"/>
                    <a:pt x="6516" y="1"/>
                    <a:pt x="53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32"/>
            <p:cNvSpPr/>
            <p:nvPr/>
          </p:nvSpPr>
          <p:spPr>
            <a:xfrm>
              <a:off x="822450" y="615575"/>
              <a:ext cx="34600" cy="28500"/>
            </a:xfrm>
            <a:custGeom>
              <a:avLst/>
              <a:gdLst/>
              <a:ahLst/>
              <a:cxnLst/>
              <a:rect l="l" t="t" r="r" b="b"/>
              <a:pathLst>
                <a:path w="1384" h="1140" extrusionOk="0">
                  <a:moveTo>
                    <a:pt x="705" y="1"/>
                  </a:moveTo>
                  <a:cubicBezTo>
                    <a:pt x="0" y="55"/>
                    <a:pt x="0" y="1086"/>
                    <a:pt x="705" y="1140"/>
                  </a:cubicBezTo>
                  <a:cubicBezTo>
                    <a:pt x="1384" y="1086"/>
                    <a:pt x="1384" y="55"/>
                    <a:pt x="705" y="1"/>
                  </a:cubicBezTo>
                  <a:close/>
                </a:path>
              </a:pathLst>
            </a:custGeom>
            <a:solidFill>
              <a:srgbClr val="022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32"/>
            <p:cNvSpPr/>
            <p:nvPr/>
          </p:nvSpPr>
          <p:spPr>
            <a:xfrm>
              <a:off x="930950" y="574900"/>
              <a:ext cx="38000" cy="27825"/>
            </a:xfrm>
            <a:custGeom>
              <a:avLst/>
              <a:gdLst/>
              <a:ahLst/>
              <a:cxnLst/>
              <a:rect l="l" t="t" r="r" b="b"/>
              <a:pathLst>
                <a:path w="1520" h="1113" extrusionOk="0">
                  <a:moveTo>
                    <a:pt x="760" y="0"/>
                  </a:moveTo>
                  <a:cubicBezTo>
                    <a:pt x="0" y="0"/>
                    <a:pt x="0" y="1112"/>
                    <a:pt x="760" y="1112"/>
                  </a:cubicBezTo>
                  <a:cubicBezTo>
                    <a:pt x="1519" y="1112"/>
                    <a:pt x="1519" y="0"/>
                    <a:pt x="760" y="0"/>
                  </a:cubicBezTo>
                  <a:close/>
                </a:path>
              </a:pathLst>
            </a:custGeom>
            <a:solidFill>
              <a:srgbClr val="022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32"/>
            <p:cNvSpPr/>
            <p:nvPr/>
          </p:nvSpPr>
          <p:spPr>
            <a:xfrm>
              <a:off x="885375" y="616875"/>
              <a:ext cx="42200" cy="45525"/>
            </a:xfrm>
            <a:custGeom>
              <a:avLst/>
              <a:gdLst/>
              <a:ahLst/>
              <a:cxnLst/>
              <a:rect l="l" t="t" r="r" b="b"/>
              <a:pathLst>
                <a:path w="1688" h="1821" extrusionOk="0">
                  <a:moveTo>
                    <a:pt x="1315" y="1"/>
                  </a:moveTo>
                  <a:cubicBezTo>
                    <a:pt x="1220" y="1"/>
                    <a:pt x="1115" y="97"/>
                    <a:pt x="1172" y="193"/>
                  </a:cubicBezTo>
                  <a:cubicBezTo>
                    <a:pt x="1281" y="355"/>
                    <a:pt x="1335" y="491"/>
                    <a:pt x="1362" y="654"/>
                  </a:cubicBezTo>
                  <a:cubicBezTo>
                    <a:pt x="1389" y="844"/>
                    <a:pt x="1416" y="1034"/>
                    <a:pt x="1389" y="1196"/>
                  </a:cubicBezTo>
                  <a:cubicBezTo>
                    <a:pt x="1362" y="1359"/>
                    <a:pt x="1308" y="1549"/>
                    <a:pt x="1145" y="1549"/>
                  </a:cubicBezTo>
                  <a:cubicBezTo>
                    <a:pt x="955" y="1549"/>
                    <a:pt x="765" y="1386"/>
                    <a:pt x="630" y="1251"/>
                  </a:cubicBezTo>
                  <a:cubicBezTo>
                    <a:pt x="467" y="1034"/>
                    <a:pt x="358" y="789"/>
                    <a:pt x="304" y="518"/>
                  </a:cubicBezTo>
                  <a:cubicBezTo>
                    <a:pt x="283" y="443"/>
                    <a:pt x="227" y="410"/>
                    <a:pt x="171" y="410"/>
                  </a:cubicBezTo>
                  <a:cubicBezTo>
                    <a:pt x="86" y="410"/>
                    <a:pt x="0" y="485"/>
                    <a:pt x="33" y="600"/>
                  </a:cubicBezTo>
                  <a:cubicBezTo>
                    <a:pt x="87" y="871"/>
                    <a:pt x="223" y="1142"/>
                    <a:pt x="386" y="1386"/>
                  </a:cubicBezTo>
                  <a:cubicBezTo>
                    <a:pt x="548" y="1630"/>
                    <a:pt x="792" y="1793"/>
                    <a:pt x="1064" y="1820"/>
                  </a:cubicBezTo>
                  <a:cubicBezTo>
                    <a:pt x="1308" y="1820"/>
                    <a:pt x="1552" y="1657"/>
                    <a:pt x="1606" y="1413"/>
                  </a:cubicBezTo>
                  <a:cubicBezTo>
                    <a:pt x="1687" y="1196"/>
                    <a:pt x="1687" y="952"/>
                    <a:pt x="1660" y="735"/>
                  </a:cubicBezTo>
                  <a:cubicBezTo>
                    <a:pt x="1633" y="491"/>
                    <a:pt x="1552" y="274"/>
                    <a:pt x="1416" y="57"/>
                  </a:cubicBezTo>
                  <a:cubicBezTo>
                    <a:pt x="1392" y="17"/>
                    <a:pt x="1355" y="1"/>
                    <a:pt x="1315" y="1"/>
                  </a:cubicBezTo>
                  <a:close/>
                </a:path>
              </a:pathLst>
            </a:custGeom>
            <a:solidFill>
              <a:srgbClr val="022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4" name="Google Shape;904;p32"/>
          <p:cNvSpPr/>
          <p:nvPr/>
        </p:nvSpPr>
        <p:spPr>
          <a:xfrm>
            <a:off x="11065843" y="4519551"/>
            <a:ext cx="881965" cy="475287"/>
          </a:xfrm>
          <a:custGeom>
            <a:avLst/>
            <a:gdLst/>
            <a:ahLst/>
            <a:cxnLst/>
            <a:rect l="l" t="t" r="r" b="b"/>
            <a:pathLst>
              <a:path w="20941" h="11285" extrusionOk="0">
                <a:moveTo>
                  <a:pt x="10606" y="1"/>
                </a:moveTo>
                <a:cubicBezTo>
                  <a:pt x="8653" y="1"/>
                  <a:pt x="6999" y="1384"/>
                  <a:pt x="6267" y="3391"/>
                </a:cubicBezTo>
                <a:cubicBezTo>
                  <a:pt x="5629" y="2677"/>
                  <a:pt x="4727" y="2275"/>
                  <a:pt x="3786" y="2275"/>
                </a:cubicBezTo>
                <a:cubicBezTo>
                  <a:pt x="3727" y="2275"/>
                  <a:pt x="3668" y="2276"/>
                  <a:pt x="3608" y="2279"/>
                </a:cubicBezTo>
                <a:cubicBezTo>
                  <a:pt x="1601" y="2388"/>
                  <a:pt x="1" y="4395"/>
                  <a:pt x="1" y="6755"/>
                </a:cubicBezTo>
                <a:cubicBezTo>
                  <a:pt x="1" y="7541"/>
                  <a:pt x="164" y="8355"/>
                  <a:pt x="516" y="9060"/>
                </a:cubicBezTo>
                <a:cubicBezTo>
                  <a:pt x="1086" y="10389"/>
                  <a:pt x="2361" y="11230"/>
                  <a:pt x="3798" y="11284"/>
                </a:cubicBezTo>
                <a:lnTo>
                  <a:pt x="17197" y="11230"/>
                </a:lnTo>
                <a:cubicBezTo>
                  <a:pt x="18743" y="11230"/>
                  <a:pt x="20154" y="10118"/>
                  <a:pt x="20696" y="8382"/>
                </a:cubicBezTo>
                <a:cubicBezTo>
                  <a:pt x="20859" y="7813"/>
                  <a:pt x="20941" y="7243"/>
                  <a:pt x="20913" y="6646"/>
                </a:cubicBezTo>
                <a:cubicBezTo>
                  <a:pt x="20859" y="4314"/>
                  <a:pt x="19286" y="2388"/>
                  <a:pt x="17333" y="2279"/>
                </a:cubicBezTo>
                <a:cubicBezTo>
                  <a:pt x="17297" y="2278"/>
                  <a:pt x="17262" y="2278"/>
                  <a:pt x="17227" y="2278"/>
                </a:cubicBezTo>
                <a:cubicBezTo>
                  <a:pt x="16344" y="2278"/>
                  <a:pt x="15517" y="2602"/>
                  <a:pt x="14865" y="3202"/>
                </a:cubicBezTo>
                <a:cubicBezTo>
                  <a:pt x="14105" y="1303"/>
                  <a:pt x="12478" y="1"/>
                  <a:pt x="1060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93897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905"/>
        <p:cNvGrpSpPr/>
        <p:nvPr/>
      </p:nvGrpSpPr>
      <p:grpSpPr>
        <a:xfrm>
          <a:off x="0" y="0"/>
          <a:ext cx="0" cy="0"/>
          <a:chOff x="0" y="0"/>
          <a:chExt cx="0" cy="0"/>
        </a:xfrm>
      </p:grpSpPr>
      <p:pic>
        <p:nvPicPr>
          <p:cNvPr id="906" name="Google Shape;906;p33"/>
          <p:cNvPicPr preferRelativeResize="0"/>
          <p:nvPr/>
        </p:nvPicPr>
        <p:blipFill rotWithShape="1">
          <a:blip r:embed="rId2">
            <a:alphaModFix amt="4000"/>
          </a:blip>
          <a:srcRect t="12521" b="12454"/>
          <a:stretch/>
        </p:blipFill>
        <p:spPr>
          <a:xfrm>
            <a:off x="-83" y="0"/>
            <a:ext cx="12192168" cy="6858000"/>
          </a:xfrm>
          <a:prstGeom prst="rect">
            <a:avLst/>
          </a:prstGeom>
          <a:noFill/>
          <a:ln>
            <a:noFill/>
          </a:ln>
        </p:spPr>
      </p:pic>
      <p:grpSp>
        <p:nvGrpSpPr>
          <p:cNvPr id="907" name="Google Shape;907;p33"/>
          <p:cNvGrpSpPr/>
          <p:nvPr/>
        </p:nvGrpSpPr>
        <p:grpSpPr>
          <a:xfrm>
            <a:off x="4601854" y="5963823"/>
            <a:ext cx="699077" cy="461803"/>
            <a:chOff x="-430300" y="2401925"/>
            <a:chExt cx="313300" cy="206975"/>
          </a:xfrm>
        </p:grpSpPr>
        <p:sp>
          <p:nvSpPr>
            <p:cNvPr id="908" name="Google Shape;908;p33"/>
            <p:cNvSpPr/>
            <p:nvPr/>
          </p:nvSpPr>
          <p:spPr>
            <a:xfrm>
              <a:off x="-430300" y="2401925"/>
              <a:ext cx="313300" cy="206975"/>
            </a:xfrm>
            <a:custGeom>
              <a:avLst/>
              <a:gdLst/>
              <a:ahLst/>
              <a:cxnLst/>
              <a:rect l="l" t="t" r="r" b="b"/>
              <a:pathLst>
                <a:path w="12532" h="8279" extrusionOk="0">
                  <a:moveTo>
                    <a:pt x="6053" y="1"/>
                  </a:moveTo>
                  <a:cubicBezTo>
                    <a:pt x="5979" y="1"/>
                    <a:pt x="5906" y="2"/>
                    <a:pt x="5832" y="6"/>
                  </a:cubicBezTo>
                  <a:cubicBezTo>
                    <a:pt x="5154" y="33"/>
                    <a:pt x="4476" y="169"/>
                    <a:pt x="3852" y="413"/>
                  </a:cubicBezTo>
                  <a:cubicBezTo>
                    <a:pt x="3201" y="657"/>
                    <a:pt x="2631" y="1009"/>
                    <a:pt x="2116" y="1470"/>
                  </a:cubicBezTo>
                  <a:cubicBezTo>
                    <a:pt x="1574" y="1904"/>
                    <a:pt x="1140" y="2420"/>
                    <a:pt x="787" y="3017"/>
                  </a:cubicBezTo>
                  <a:cubicBezTo>
                    <a:pt x="434" y="3722"/>
                    <a:pt x="163" y="4481"/>
                    <a:pt x="0" y="5241"/>
                  </a:cubicBezTo>
                  <a:lnTo>
                    <a:pt x="4042" y="6326"/>
                  </a:lnTo>
                  <a:cubicBezTo>
                    <a:pt x="4449" y="5624"/>
                    <a:pt x="5101" y="5187"/>
                    <a:pt x="5779" y="5187"/>
                  </a:cubicBezTo>
                  <a:cubicBezTo>
                    <a:pt x="5914" y="5187"/>
                    <a:pt x="6050" y="5205"/>
                    <a:pt x="6185" y="5241"/>
                  </a:cubicBezTo>
                  <a:cubicBezTo>
                    <a:pt x="6998" y="5458"/>
                    <a:pt x="7514" y="6271"/>
                    <a:pt x="7514" y="7248"/>
                  </a:cubicBezTo>
                  <a:lnTo>
                    <a:pt x="11474" y="8279"/>
                  </a:lnTo>
                  <a:lnTo>
                    <a:pt x="11691" y="7492"/>
                  </a:lnTo>
                  <a:cubicBezTo>
                    <a:pt x="12532" y="4318"/>
                    <a:pt x="10660" y="1064"/>
                    <a:pt x="7514" y="196"/>
                  </a:cubicBezTo>
                  <a:cubicBezTo>
                    <a:pt x="7041" y="78"/>
                    <a:pt x="6548" y="1"/>
                    <a:pt x="6053" y="1"/>
                  </a:cubicBezTo>
                  <a:close/>
                </a:path>
              </a:pathLst>
            </a:custGeom>
            <a:solidFill>
              <a:srgbClr val="FF86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33"/>
            <p:cNvSpPr/>
            <p:nvPr/>
          </p:nvSpPr>
          <p:spPr>
            <a:xfrm>
              <a:off x="-413350" y="2425000"/>
              <a:ext cx="277375" cy="179825"/>
            </a:xfrm>
            <a:custGeom>
              <a:avLst/>
              <a:gdLst/>
              <a:ahLst/>
              <a:cxnLst/>
              <a:rect l="l" t="t" r="r" b="b"/>
              <a:pathLst>
                <a:path w="11095" h="7193" extrusionOk="0">
                  <a:moveTo>
                    <a:pt x="5190" y="1"/>
                  </a:moveTo>
                  <a:cubicBezTo>
                    <a:pt x="2638" y="1"/>
                    <a:pt x="358" y="1891"/>
                    <a:pt x="1" y="4535"/>
                  </a:cubicBezTo>
                  <a:lnTo>
                    <a:pt x="3310" y="5403"/>
                  </a:lnTo>
                  <a:cubicBezTo>
                    <a:pt x="3717" y="4701"/>
                    <a:pt x="4369" y="4264"/>
                    <a:pt x="5047" y="4264"/>
                  </a:cubicBezTo>
                  <a:cubicBezTo>
                    <a:pt x="5181" y="4264"/>
                    <a:pt x="5317" y="4282"/>
                    <a:pt x="5452" y="4318"/>
                  </a:cubicBezTo>
                  <a:cubicBezTo>
                    <a:pt x="6266" y="4535"/>
                    <a:pt x="6781" y="5348"/>
                    <a:pt x="6781" y="6325"/>
                  </a:cubicBezTo>
                  <a:lnTo>
                    <a:pt x="10091" y="7193"/>
                  </a:lnTo>
                  <a:cubicBezTo>
                    <a:pt x="10172" y="7030"/>
                    <a:pt x="10226" y="6840"/>
                    <a:pt x="10280" y="6677"/>
                  </a:cubicBezTo>
                  <a:cubicBezTo>
                    <a:pt x="11094" y="3748"/>
                    <a:pt x="9250" y="737"/>
                    <a:pt x="6266" y="114"/>
                  </a:cubicBezTo>
                  <a:cubicBezTo>
                    <a:pt x="5905" y="37"/>
                    <a:pt x="5545" y="1"/>
                    <a:pt x="5190" y="1"/>
                  </a:cubicBezTo>
                  <a:close/>
                </a:path>
              </a:pathLst>
            </a:custGeom>
            <a:solidFill>
              <a:srgbClr val="FF5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33"/>
            <p:cNvSpPr/>
            <p:nvPr/>
          </p:nvSpPr>
          <p:spPr>
            <a:xfrm>
              <a:off x="-399100" y="2448425"/>
              <a:ext cx="243450" cy="153025"/>
            </a:xfrm>
            <a:custGeom>
              <a:avLst/>
              <a:gdLst/>
              <a:ahLst/>
              <a:cxnLst/>
              <a:rect l="l" t="t" r="r" b="b"/>
              <a:pathLst>
                <a:path w="9738" h="6121" extrusionOk="0">
                  <a:moveTo>
                    <a:pt x="4566" y="0"/>
                  </a:moveTo>
                  <a:cubicBezTo>
                    <a:pt x="2488" y="0"/>
                    <a:pt x="579" y="1393"/>
                    <a:pt x="54" y="3516"/>
                  </a:cubicBezTo>
                  <a:cubicBezTo>
                    <a:pt x="27" y="3598"/>
                    <a:pt x="0" y="3652"/>
                    <a:pt x="0" y="3733"/>
                  </a:cubicBezTo>
                  <a:lnTo>
                    <a:pt x="2740" y="4466"/>
                  </a:lnTo>
                  <a:cubicBezTo>
                    <a:pt x="3147" y="3764"/>
                    <a:pt x="3799" y="3327"/>
                    <a:pt x="4477" y="3327"/>
                  </a:cubicBezTo>
                  <a:cubicBezTo>
                    <a:pt x="4611" y="3327"/>
                    <a:pt x="4747" y="3345"/>
                    <a:pt x="4882" y="3381"/>
                  </a:cubicBezTo>
                  <a:cubicBezTo>
                    <a:pt x="5696" y="3598"/>
                    <a:pt x="6211" y="4411"/>
                    <a:pt x="6211" y="5388"/>
                  </a:cubicBezTo>
                  <a:lnTo>
                    <a:pt x="8978" y="6120"/>
                  </a:lnTo>
                  <a:cubicBezTo>
                    <a:pt x="9005" y="6039"/>
                    <a:pt x="9005" y="5957"/>
                    <a:pt x="9032" y="5903"/>
                  </a:cubicBezTo>
                  <a:cubicBezTo>
                    <a:pt x="9738" y="3381"/>
                    <a:pt x="8246" y="804"/>
                    <a:pt x="5750" y="153"/>
                  </a:cubicBezTo>
                  <a:cubicBezTo>
                    <a:pt x="5355" y="50"/>
                    <a:pt x="4958" y="0"/>
                    <a:pt x="4566" y="0"/>
                  </a:cubicBezTo>
                  <a:close/>
                </a:path>
              </a:pathLst>
            </a:custGeom>
            <a:solidFill>
              <a:srgbClr val="FFA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33"/>
            <p:cNvSpPr/>
            <p:nvPr/>
          </p:nvSpPr>
          <p:spPr>
            <a:xfrm>
              <a:off x="-384200" y="2467975"/>
              <a:ext cx="210250" cy="129400"/>
            </a:xfrm>
            <a:custGeom>
              <a:avLst/>
              <a:gdLst/>
              <a:ahLst/>
              <a:cxnLst/>
              <a:rect l="l" t="t" r="r" b="b"/>
              <a:pathLst>
                <a:path w="8410" h="5176" extrusionOk="0">
                  <a:moveTo>
                    <a:pt x="3923" y="0"/>
                  </a:moveTo>
                  <a:cubicBezTo>
                    <a:pt x="2093" y="0"/>
                    <a:pt x="437" y="1257"/>
                    <a:pt x="1" y="3114"/>
                  </a:cubicBezTo>
                  <a:lnTo>
                    <a:pt x="2144" y="3684"/>
                  </a:lnTo>
                  <a:cubicBezTo>
                    <a:pt x="2551" y="2982"/>
                    <a:pt x="3222" y="2545"/>
                    <a:pt x="3890" y="2545"/>
                  </a:cubicBezTo>
                  <a:cubicBezTo>
                    <a:pt x="4023" y="2545"/>
                    <a:pt x="4156" y="2563"/>
                    <a:pt x="4286" y="2599"/>
                  </a:cubicBezTo>
                  <a:cubicBezTo>
                    <a:pt x="5100" y="2816"/>
                    <a:pt x="5643" y="3629"/>
                    <a:pt x="5643" y="4606"/>
                  </a:cubicBezTo>
                  <a:lnTo>
                    <a:pt x="7758" y="5175"/>
                  </a:lnTo>
                  <a:cubicBezTo>
                    <a:pt x="8409" y="3006"/>
                    <a:pt x="7134" y="727"/>
                    <a:pt x="4937" y="130"/>
                  </a:cubicBezTo>
                  <a:cubicBezTo>
                    <a:pt x="4598" y="42"/>
                    <a:pt x="4257" y="0"/>
                    <a:pt x="3923" y="0"/>
                  </a:cubicBezTo>
                  <a:close/>
                </a:path>
              </a:pathLst>
            </a:custGeom>
            <a:solidFill>
              <a:srgbClr val="FFD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33"/>
            <p:cNvSpPr/>
            <p:nvPr/>
          </p:nvSpPr>
          <p:spPr>
            <a:xfrm>
              <a:off x="-367250" y="2491700"/>
              <a:ext cx="166850" cy="100925"/>
            </a:xfrm>
            <a:custGeom>
              <a:avLst/>
              <a:gdLst/>
              <a:ahLst/>
              <a:cxnLst/>
              <a:rect l="l" t="t" r="r" b="b"/>
              <a:pathLst>
                <a:path w="6674" h="4037" extrusionOk="0">
                  <a:moveTo>
                    <a:pt x="3222" y="1"/>
                  </a:moveTo>
                  <a:cubicBezTo>
                    <a:pt x="1847" y="1"/>
                    <a:pt x="570" y="916"/>
                    <a:pt x="1" y="2328"/>
                  </a:cubicBezTo>
                  <a:lnTo>
                    <a:pt x="1466" y="2735"/>
                  </a:lnTo>
                  <a:cubicBezTo>
                    <a:pt x="1873" y="2033"/>
                    <a:pt x="2525" y="1596"/>
                    <a:pt x="3203" y="1596"/>
                  </a:cubicBezTo>
                  <a:cubicBezTo>
                    <a:pt x="3337" y="1596"/>
                    <a:pt x="3473" y="1614"/>
                    <a:pt x="3608" y="1650"/>
                  </a:cubicBezTo>
                  <a:cubicBezTo>
                    <a:pt x="4422" y="1867"/>
                    <a:pt x="4937" y="2680"/>
                    <a:pt x="4937" y="3657"/>
                  </a:cubicBezTo>
                  <a:lnTo>
                    <a:pt x="6429" y="4037"/>
                  </a:lnTo>
                  <a:cubicBezTo>
                    <a:pt x="6673" y="2246"/>
                    <a:pt x="5697" y="538"/>
                    <a:pt x="4015" y="104"/>
                  </a:cubicBezTo>
                  <a:cubicBezTo>
                    <a:pt x="3750" y="34"/>
                    <a:pt x="3484" y="1"/>
                    <a:pt x="3222" y="1"/>
                  </a:cubicBezTo>
                  <a:close/>
                </a:path>
              </a:pathLst>
            </a:custGeom>
            <a:solidFill>
              <a:srgbClr val="7DE3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33"/>
            <p:cNvSpPr/>
            <p:nvPr/>
          </p:nvSpPr>
          <p:spPr>
            <a:xfrm>
              <a:off x="-349600" y="2514225"/>
              <a:ext cx="124775" cy="73650"/>
            </a:xfrm>
            <a:custGeom>
              <a:avLst/>
              <a:gdLst/>
              <a:ahLst/>
              <a:cxnLst/>
              <a:rect l="l" t="t" r="r" b="b"/>
              <a:pathLst>
                <a:path w="4991" h="2946" extrusionOk="0">
                  <a:moveTo>
                    <a:pt x="2535" y="0"/>
                  </a:moveTo>
                  <a:cubicBezTo>
                    <a:pt x="1551" y="0"/>
                    <a:pt x="593" y="640"/>
                    <a:pt x="0" y="1644"/>
                  </a:cubicBezTo>
                  <a:lnTo>
                    <a:pt x="868" y="1861"/>
                  </a:lnTo>
                  <a:cubicBezTo>
                    <a:pt x="1272" y="1165"/>
                    <a:pt x="1825" y="748"/>
                    <a:pt x="2465" y="748"/>
                  </a:cubicBezTo>
                  <a:cubicBezTo>
                    <a:pt x="2598" y="748"/>
                    <a:pt x="2735" y="766"/>
                    <a:pt x="2875" y="803"/>
                  </a:cubicBezTo>
                  <a:cubicBezTo>
                    <a:pt x="3716" y="1074"/>
                    <a:pt x="4286" y="1861"/>
                    <a:pt x="4231" y="2756"/>
                  </a:cubicBezTo>
                  <a:lnTo>
                    <a:pt x="4991" y="2946"/>
                  </a:lnTo>
                  <a:cubicBezTo>
                    <a:pt x="4991" y="1562"/>
                    <a:pt x="4259" y="369"/>
                    <a:pt x="3092" y="71"/>
                  </a:cubicBezTo>
                  <a:cubicBezTo>
                    <a:pt x="2907" y="23"/>
                    <a:pt x="2721" y="0"/>
                    <a:pt x="2535" y="0"/>
                  </a:cubicBezTo>
                  <a:close/>
                </a:path>
              </a:pathLst>
            </a:custGeom>
            <a:solidFill>
              <a:srgbClr val="00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4" name="Google Shape;914;p33"/>
          <p:cNvSpPr/>
          <p:nvPr/>
        </p:nvSpPr>
        <p:spPr>
          <a:xfrm>
            <a:off x="419176" y="2595351"/>
            <a:ext cx="881965" cy="475287"/>
          </a:xfrm>
          <a:custGeom>
            <a:avLst/>
            <a:gdLst/>
            <a:ahLst/>
            <a:cxnLst/>
            <a:rect l="l" t="t" r="r" b="b"/>
            <a:pathLst>
              <a:path w="20941" h="11285" extrusionOk="0">
                <a:moveTo>
                  <a:pt x="10606" y="1"/>
                </a:moveTo>
                <a:cubicBezTo>
                  <a:pt x="8653" y="1"/>
                  <a:pt x="6999" y="1384"/>
                  <a:pt x="6267" y="3391"/>
                </a:cubicBezTo>
                <a:cubicBezTo>
                  <a:pt x="5629" y="2677"/>
                  <a:pt x="4727" y="2275"/>
                  <a:pt x="3786" y="2275"/>
                </a:cubicBezTo>
                <a:cubicBezTo>
                  <a:pt x="3727" y="2275"/>
                  <a:pt x="3668" y="2276"/>
                  <a:pt x="3608" y="2279"/>
                </a:cubicBezTo>
                <a:cubicBezTo>
                  <a:pt x="1601" y="2388"/>
                  <a:pt x="1" y="4395"/>
                  <a:pt x="1" y="6755"/>
                </a:cubicBezTo>
                <a:cubicBezTo>
                  <a:pt x="1" y="7541"/>
                  <a:pt x="164" y="8355"/>
                  <a:pt x="516" y="9060"/>
                </a:cubicBezTo>
                <a:cubicBezTo>
                  <a:pt x="1086" y="10389"/>
                  <a:pt x="2361" y="11230"/>
                  <a:pt x="3798" y="11284"/>
                </a:cubicBezTo>
                <a:lnTo>
                  <a:pt x="17197" y="11230"/>
                </a:lnTo>
                <a:cubicBezTo>
                  <a:pt x="18743" y="11230"/>
                  <a:pt x="20154" y="10118"/>
                  <a:pt x="20696" y="8382"/>
                </a:cubicBezTo>
                <a:cubicBezTo>
                  <a:pt x="20859" y="7813"/>
                  <a:pt x="20941" y="7243"/>
                  <a:pt x="20913" y="6646"/>
                </a:cubicBezTo>
                <a:cubicBezTo>
                  <a:pt x="20859" y="4314"/>
                  <a:pt x="19286" y="2388"/>
                  <a:pt x="17333" y="2279"/>
                </a:cubicBezTo>
                <a:cubicBezTo>
                  <a:pt x="17297" y="2278"/>
                  <a:pt x="17262" y="2278"/>
                  <a:pt x="17227" y="2278"/>
                </a:cubicBezTo>
                <a:cubicBezTo>
                  <a:pt x="16344" y="2278"/>
                  <a:pt x="15517" y="2602"/>
                  <a:pt x="14865" y="3202"/>
                </a:cubicBezTo>
                <a:cubicBezTo>
                  <a:pt x="14105" y="1303"/>
                  <a:pt x="12478" y="1"/>
                  <a:pt x="1060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15" name="Google Shape;915;p33"/>
          <p:cNvGrpSpPr/>
          <p:nvPr/>
        </p:nvGrpSpPr>
        <p:grpSpPr>
          <a:xfrm>
            <a:off x="7837293" y="520500"/>
            <a:ext cx="698041" cy="550693"/>
            <a:chOff x="-2056375" y="1549825"/>
            <a:chExt cx="292950" cy="231125"/>
          </a:xfrm>
        </p:grpSpPr>
        <p:sp>
          <p:nvSpPr>
            <p:cNvPr id="916" name="Google Shape;916;p33"/>
            <p:cNvSpPr/>
            <p:nvPr/>
          </p:nvSpPr>
          <p:spPr>
            <a:xfrm>
              <a:off x="-2055700" y="1549825"/>
              <a:ext cx="292275" cy="231125"/>
            </a:xfrm>
            <a:custGeom>
              <a:avLst/>
              <a:gdLst/>
              <a:ahLst/>
              <a:cxnLst/>
              <a:rect l="l" t="t" r="r" b="b"/>
              <a:pathLst>
                <a:path w="11691" h="9245" extrusionOk="0">
                  <a:moveTo>
                    <a:pt x="5927" y="1"/>
                  </a:moveTo>
                  <a:cubicBezTo>
                    <a:pt x="5103" y="1"/>
                    <a:pt x="4267" y="173"/>
                    <a:pt x="3472" y="538"/>
                  </a:cubicBezTo>
                  <a:cubicBezTo>
                    <a:pt x="2957" y="782"/>
                    <a:pt x="2469" y="1107"/>
                    <a:pt x="2035" y="1487"/>
                  </a:cubicBezTo>
                  <a:cubicBezTo>
                    <a:pt x="1547" y="1948"/>
                    <a:pt x="1113" y="2491"/>
                    <a:pt x="787" y="3087"/>
                  </a:cubicBezTo>
                  <a:cubicBezTo>
                    <a:pt x="462" y="3684"/>
                    <a:pt x="245" y="4335"/>
                    <a:pt x="109" y="4986"/>
                  </a:cubicBezTo>
                  <a:cubicBezTo>
                    <a:pt x="0" y="5664"/>
                    <a:pt x="0" y="6342"/>
                    <a:pt x="109" y="7020"/>
                  </a:cubicBezTo>
                  <a:cubicBezTo>
                    <a:pt x="299" y="7807"/>
                    <a:pt x="570" y="8539"/>
                    <a:pt x="950" y="9244"/>
                  </a:cubicBezTo>
                  <a:lnTo>
                    <a:pt x="4720" y="7454"/>
                  </a:lnTo>
                  <a:cubicBezTo>
                    <a:pt x="4557" y="6505"/>
                    <a:pt x="4937" y="5583"/>
                    <a:pt x="5669" y="5257"/>
                  </a:cubicBezTo>
                  <a:cubicBezTo>
                    <a:pt x="5885" y="5157"/>
                    <a:pt x="6114" y="5109"/>
                    <a:pt x="6347" y="5109"/>
                  </a:cubicBezTo>
                  <a:cubicBezTo>
                    <a:pt x="6931" y="5109"/>
                    <a:pt x="7536" y="5411"/>
                    <a:pt x="8002" y="5935"/>
                  </a:cubicBezTo>
                  <a:lnTo>
                    <a:pt x="11691" y="4172"/>
                  </a:lnTo>
                  <a:lnTo>
                    <a:pt x="11338" y="3440"/>
                  </a:lnTo>
                  <a:cubicBezTo>
                    <a:pt x="10327" y="1278"/>
                    <a:pt x="8169" y="1"/>
                    <a:pt x="5927" y="1"/>
                  </a:cubicBezTo>
                  <a:close/>
                </a:path>
              </a:pathLst>
            </a:custGeom>
            <a:solidFill>
              <a:srgbClr val="FF86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33"/>
            <p:cNvSpPr/>
            <p:nvPr/>
          </p:nvSpPr>
          <p:spPr>
            <a:xfrm>
              <a:off x="-2056375" y="1571625"/>
              <a:ext cx="276675" cy="201875"/>
            </a:xfrm>
            <a:custGeom>
              <a:avLst/>
              <a:gdLst/>
              <a:ahLst/>
              <a:cxnLst/>
              <a:rect l="l" t="t" r="r" b="b"/>
              <a:pathLst>
                <a:path w="11067" h="8075" extrusionOk="0">
                  <a:moveTo>
                    <a:pt x="6081" y="1"/>
                  </a:moveTo>
                  <a:cubicBezTo>
                    <a:pt x="5238" y="1"/>
                    <a:pt x="4381" y="206"/>
                    <a:pt x="3581" y="642"/>
                  </a:cubicBezTo>
                  <a:cubicBezTo>
                    <a:pt x="895" y="2080"/>
                    <a:pt x="0" y="5497"/>
                    <a:pt x="1628" y="8074"/>
                  </a:cubicBezTo>
                  <a:lnTo>
                    <a:pt x="4720" y="6609"/>
                  </a:lnTo>
                  <a:cubicBezTo>
                    <a:pt x="4557" y="5660"/>
                    <a:pt x="4910" y="4738"/>
                    <a:pt x="5669" y="4385"/>
                  </a:cubicBezTo>
                  <a:cubicBezTo>
                    <a:pt x="5883" y="4293"/>
                    <a:pt x="6110" y="4249"/>
                    <a:pt x="6340" y="4249"/>
                  </a:cubicBezTo>
                  <a:cubicBezTo>
                    <a:pt x="6925" y="4249"/>
                    <a:pt x="7527" y="4537"/>
                    <a:pt x="7975" y="5063"/>
                  </a:cubicBezTo>
                  <a:lnTo>
                    <a:pt x="11067" y="3626"/>
                  </a:lnTo>
                  <a:cubicBezTo>
                    <a:pt x="10986" y="3436"/>
                    <a:pt x="10931" y="3273"/>
                    <a:pt x="10850" y="3110"/>
                  </a:cubicBezTo>
                  <a:lnTo>
                    <a:pt x="10850" y="3083"/>
                  </a:lnTo>
                  <a:cubicBezTo>
                    <a:pt x="9974" y="1141"/>
                    <a:pt x="8068" y="1"/>
                    <a:pt x="6081" y="1"/>
                  </a:cubicBezTo>
                  <a:close/>
                </a:path>
              </a:pathLst>
            </a:custGeom>
            <a:solidFill>
              <a:srgbClr val="FF5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33"/>
            <p:cNvSpPr/>
            <p:nvPr/>
          </p:nvSpPr>
          <p:spPr>
            <a:xfrm>
              <a:off x="-2033325" y="1595975"/>
              <a:ext cx="240750" cy="171400"/>
            </a:xfrm>
            <a:custGeom>
              <a:avLst/>
              <a:gdLst/>
              <a:ahLst/>
              <a:cxnLst/>
              <a:rect l="l" t="t" r="r" b="b"/>
              <a:pathLst>
                <a:path w="9630" h="6856" extrusionOk="0">
                  <a:moveTo>
                    <a:pt x="5331" y="1"/>
                  </a:moveTo>
                  <a:cubicBezTo>
                    <a:pt x="4663" y="1"/>
                    <a:pt x="3983" y="147"/>
                    <a:pt x="3337" y="455"/>
                  </a:cubicBezTo>
                  <a:cubicBezTo>
                    <a:pt x="1004" y="1540"/>
                    <a:pt x="1" y="4306"/>
                    <a:pt x="1113" y="6639"/>
                  </a:cubicBezTo>
                  <a:lnTo>
                    <a:pt x="1221" y="6856"/>
                  </a:lnTo>
                  <a:lnTo>
                    <a:pt x="3798" y="5635"/>
                  </a:lnTo>
                  <a:cubicBezTo>
                    <a:pt x="3635" y="4686"/>
                    <a:pt x="3988" y="3764"/>
                    <a:pt x="4747" y="3411"/>
                  </a:cubicBezTo>
                  <a:cubicBezTo>
                    <a:pt x="4961" y="3319"/>
                    <a:pt x="5188" y="3275"/>
                    <a:pt x="5418" y="3275"/>
                  </a:cubicBezTo>
                  <a:cubicBezTo>
                    <a:pt x="6003" y="3275"/>
                    <a:pt x="6605" y="3563"/>
                    <a:pt x="7053" y="4089"/>
                  </a:cubicBezTo>
                  <a:lnTo>
                    <a:pt x="9630" y="2896"/>
                  </a:lnTo>
                  <a:lnTo>
                    <a:pt x="9521" y="2679"/>
                  </a:lnTo>
                  <a:cubicBezTo>
                    <a:pt x="8737" y="993"/>
                    <a:pt x="7074" y="1"/>
                    <a:pt x="5331" y="1"/>
                  </a:cubicBezTo>
                  <a:close/>
                </a:path>
              </a:pathLst>
            </a:custGeom>
            <a:solidFill>
              <a:srgbClr val="FFA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33"/>
            <p:cNvSpPr/>
            <p:nvPr/>
          </p:nvSpPr>
          <p:spPr>
            <a:xfrm>
              <a:off x="-2012300" y="1617250"/>
              <a:ext cx="205475" cy="143350"/>
            </a:xfrm>
            <a:custGeom>
              <a:avLst/>
              <a:gdLst/>
              <a:ahLst/>
              <a:cxnLst/>
              <a:rect l="l" t="t" r="r" b="b"/>
              <a:pathLst>
                <a:path w="8219" h="5734" extrusionOk="0">
                  <a:moveTo>
                    <a:pt x="4603" y="0"/>
                  </a:moveTo>
                  <a:cubicBezTo>
                    <a:pt x="4024" y="0"/>
                    <a:pt x="3435" y="126"/>
                    <a:pt x="2876" y="390"/>
                  </a:cubicBezTo>
                  <a:cubicBezTo>
                    <a:pt x="868" y="1313"/>
                    <a:pt x="0" y="3727"/>
                    <a:pt x="950" y="5734"/>
                  </a:cubicBezTo>
                  <a:lnTo>
                    <a:pt x="2957" y="4784"/>
                  </a:lnTo>
                  <a:cubicBezTo>
                    <a:pt x="2794" y="3835"/>
                    <a:pt x="3147" y="2913"/>
                    <a:pt x="3906" y="2560"/>
                  </a:cubicBezTo>
                  <a:cubicBezTo>
                    <a:pt x="4120" y="2468"/>
                    <a:pt x="4347" y="2424"/>
                    <a:pt x="4577" y="2424"/>
                  </a:cubicBezTo>
                  <a:cubicBezTo>
                    <a:pt x="5162" y="2424"/>
                    <a:pt x="5764" y="2712"/>
                    <a:pt x="6212" y="3238"/>
                  </a:cubicBezTo>
                  <a:lnTo>
                    <a:pt x="8219" y="2316"/>
                  </a:lnTo>
                  <a:lnTo>
                    <a:pt x="8219" y="2289"/>
                  </a:lnTo>
                  <a:cubicBezTo>
                    <a:pt x="7534" y="841"/>
                    <a:pt x="6101" y="0"/>
                    <a:pt x="4603" y="0"/>
                  </a:cubicBezTo>
                  <a:close/>
                </a:path>
              </a:pathLst>
            </a:custGeom>
            <a:solidFill>
              <a:srgbClr val="FFD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33"/>
            <p:cNvSpPr/>
            <p:nvPr/>
          </p:nvSpPr>
          <p:spPr>
            <a:xfrm>
              <a:off x="-1987200" y="1637925"/>
              <a:ext cx="164800" cy="115225"/>
            </a:xfrm>
            <a:custGeom>
              <a:avLst/>
              <a:gdLst/>
              <a:ahLst/>
              <a:cxnLst/>
              <a:rect l="l" t="t" r="r" b="b"/>
              <a:pathLst>
                <a:path w="6592" h="4609" extrusionOk="0">
                  <a:moveTo>
                    <a:pt x="3527" y="0"/>
                  </a:moveTo>
                  <a:cubicBezTo>
                    <a:pt x="3083" y="0"/>
                    <a:pt x="2640" y="95"/>
                    <a:pt x="2224" y="296"/>
                  </a:cubicBezTo>
                  <a:cubicBezTo>
                    <a:pt x="678" y="1028"/>
                    <a:pt x="0" y="2872"/>
                    <a:pt x="570" y="4608"/>
                  </a:cubicBezTo>
                  <a:lnTo>
                    <a:pt x="1953" y="3957"/>
                  </a:lnTo>
                  <a:cubicBezTo>
                    <a:pt x="1790" y="3008"/>
                    <a:pt x="2143" y="2086"/>
                    <a:pt x="2902" y="1733"/>
                  </a:cubicBezTo>
                  <a:cubicBezTo>
                    <a:pt x="3116" y="1641"/>
                    <a:pt x="3343" y="1597"/>
                    <a:pt x="3573" y="1597"/>
                  </a:cubicBezTo>
                  <a:cubicBezTo>
                    <a:pt x="4158" y="1597"/>
                    <a:pt x="4760" y="1885"/>
                    <a:pt x="5208" y="2411"/>
                  </a:cubicBezTo>
                  <a:lnTo>
                    <a:pt x="6591" y="1787"/>
                  </a:lnTo>
                  <a:cubicBezTo>
                    <a:pt x="5882" y="665"/>
                    <a:pt x="4702" y="0"/>
                    <a:pt x="3527" y="0"/>
                  </a:cubicBezTo>
                  <a:close/>
                </a:path>
              </a:pathLst>
            </a:custGeom>
            <a:solidFill>
              <a:srgbClr val="7DE3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33"/>
            <p:cNvSpPr/>
            <p:nvPr/>
          </p:nvSpPr>
          <p:spPr>
            <a:xfrm>
              <a:off x="-1962125" y="1660775"/>
              <a:ext cx="122750" cy="84900"/>
            </a:xfrm>
            <a:custGeom>
              <a:avLst/>
              <a:gdLst/>
              <a:ahLst/>
              <a:cxnLst/>
              <a:rect l="l" t="t" r="r" b="b"/>
              <a:pathLst>
                <a:path w="4910" h="3396" extrusionOk="0">
                  <a:moveTo>
                    <a:pt x="2575" y="0"/>
                  </a:moveTo>
                  <a:cubicBezTo>
                    <a:pt x="2230" y="0"/>
                    <a:pt x="1891" y="72"/>
                    <a:pt x="1574" y="222"/>
                  </a:cubicBezTo>
                  <a:cubicBezTo>
                    <a:pt x="516" y="711"/>
                    <a:pt x="1" y="2040"/>
                    <a:pt x="218" y="3396"/>
                  </a:cubicBezTo>
                  <a:lnTo>
                    <a:pt x="1031" y="2989"/>
                  </a:lnTo>
                  <a:cubicBezTo>
                    <a:pt x="869" y="2040"/>
                    <a:pt x="1140" y="1253"/>
                    <a:pt x="1899" y="901"/>
                  </a:cubicBezTo>
                  <a:cubicBezTo>
                    <a:pt x="2140" y="796"/>
                    <a:pt x="2393" y="747"/>
                    <a:pt x="2643" y="747"/>
                  </a:cubicBezTo>
                  <a:cubicBezTo>
                    <a:pt x="3239" y="747"/>
                    <a:pt x="3823" y="1028"/>
                    <a:pt x="4205" y="1524"/>
                  </a:cubicBezTo>
                  <a:lnTo>
                    <a:pt x="4910" y="1172"/>
                  </a:lnTo>
                  <a:cubicBezTo>
                    <a:pt x="4276" y="423"/>
                    <a:pt x="3411" y="0"/>
                    <a:pt x="2575" y="0"/>
                  </a:cubicBezTo>
                  <a:close/>
                </a:path>
              </a:pathLst>
            </a:custGeom>
            <a:solidFill>
              <a:srgbClr val="00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2" name="Google Shape;922;p33"/>
          <p:cNvGrpSpPr/>
          <p:nvPr/>
        </p:nvGrpSpPr>
        <p:grpSpPr>
          <a:xfrm>
            <a:off x="5786399" y="269853"/>
            <a:ext cx="280224" cy="262636"/>
            <a:chOff x="-282475" y="1572750"/>
            <a:chExt cx="182200" cy="170750"/>
          </a:xfrm>
        </p:grpSpPr>
        <p:sp>
          <p:nvSpPr>
            <p:cNvPr id="923" name="Google Shape;923;p33"/>
            <p:cNvSpPr/>
            <p:nvPr/>
          </p:nvSpPr>
          <p:spPr>
            <a:xfrm>
              <a:off x="-282475" y="1572750"/>
              <a:ext cx="182200" cy="170750"/>
            </a:xfrm>
            <a:custGeom>
              <a:avLst/>
              <a:gdLst/>
              <a:ahLst/>
              <a:cxnLst/>
              <a:rect l="l" t="t" r="r" b="b"/>
              <a:pathLst>
                <a:path w="7288" h="6830" extrusionOk="0">
                  <a:moveTo>
                    <a:pt x="2876" y="2089"/>
                  </a:moveTo>
                  <a:lnTo>
                    <a:pt x="2876" y="2089"/>
                  </a:lnTo>
                  <a:cubicBezTo>
                    <a:pt x="3065" y="2360"/>
                    <a:pt x="3337" y="2550"/>
                    <a:pt x="3635" y="2631"/>
                  </a:cubicBezTo>
                  <a:cubicBezTo>
                    <a:pt x="3744" y="2659"/>
                    <a:pt x="3859" y="2672"/>
                    <a:pt x="3974" y="2672"/>
                  </a:cubicBezTo>
                  <a:cubicBezTo>
                    <a:pt x="4089" y="2672"/>
                    <a:pt x="4205" y="2659"/>
                    <a:pt x="4313" y="2631"/>
                  </a:cubicBezTo>
                  <a:lnTo>
                    <a:pt x="4313" y="2631"/>
                  </a:lnTo>
                  <a:cubicBezTo>
                    <a:pt x="4177" y="2767"/>
                    <a:pt x="4123" y="2930"/>
                    <a:pt x="4069" y="3093"/>
                  </a:cubicBezTo>
                  <a:cubicBezTo>
                    <a:pt x="3988" y="3472"/>
                    <a:pt x="4042" y="3879"/>
                    <a:pt x="4259" y="4177"/>
                  </a:cubicBezTo>
                  <a:cubicBezTo>
                    <a:pt x="4188" y="4165"/>
                    <a:pt x="4117" y="4159"/>
                    <a:pt x="4045" y="4159"/>
                  </a:cubicBezTo>
                  <a:cubicBezTo>
                    <a:pt x="3652" y="4159"/>
                    <a:pt x="3264" y="4344"/>
                    <a:pt x="3011" y="4666"/>
                  </a:cubicBezTo>
                  <a:cubicBezTo>
                    <a:pt x="2903" y="4205"/>
                    <a:pt x="2604" y="3852"/>
                    <a:pt x="2170" y="3689"/>
                  </a:cubicBezTo>
                  <a:lnTo>
                    <a:pt x="2170" y="3662"/>
                  </a:lnTo>
                  <a:cubicBezTo>
                    <a:pt x="2523" y="3499"/>
                    <a:pt x="2794" y="3174"/>
                    <a:pt x="2876" y="2794"/>
                  </a:cubicBezTo>
                  <a:cubicBezTo>
                    <a:pt x="2957" y="2577"/>
                    <a:pt x="2957" y="2333"/>
                    <a:pt x="2876" y="2089"/>
                  </a:cubicBezTo>
                  <a:close/>
                  <a:moveTo>
                    <a:pt x="3933" y="0"/>
                  </a:moveTo>
                  <a:cubicBezTo>
                    <a:pt x="3065" y="28"/>
                    <a:pt x="2442" y="868"/>
                    <a:pt x="2686" y="1709"/>
                  </a:cubicBezTo>
                  <a:cubicBezTo>
                    <a:pt x="2421" y="1333"/>
                    <a:pt x="2012" y="1143"/>
                    <a:pt x="1604" y="1143"/>
                  </a:cubicBezTo>
                  <a:cubicBezTo>
                    <a:pt x="1219" y="1143"/>
                    <a:pt x="834" y="1312"/>
                    <a:pt x="570" y="1655"/>
                  </a:cubicBezTo>
                  <a:cubicBezTo>
                    <a:pt x="0" y="2333"/>
                    <a:pt x="272" y="3364"/>
                    <a:pt x="1112" y="3716"/>
                  </a:cubicBezTo>
                  <a:cubicBezTo>
                    <a:pt x="353" y="4069"/>
                    <a:pt x="109" y="5045"/>
                    <a:pt x="651" y="5724"/>
                  </a:cubicBezTo>
                  <a:cubicBezTo>
                    <a:pt x="912" y="6052"/>
                    <a:pt x="1297" y="6215"/>
                    <a:pt x="1684" y="6215"/>
                  </a:cubicBezTo>
                  <a:cubicBezTo>
                    <a:pt x="2063" y="6215"/>
                    <a:pt x="2444" y="6059"/>
                    <a:pt x="2713" y="5751"/>
                  </a:cubicBezTo>
                  <a:cubicBezTo>
                    <a:pt x="2838" y="6463"/>
                    <a:pt x="3424" y="6830"/>
                    <a:pt x="4011" y="6830"/>
                  </a:cubicBezTo>
                  <a:cubicBezTo>
                    <a:pt x="4564" y="6830"/>
                    <a:pt x="5118" y="6503"/>
                    <a:pt x="5290" y="5832"/>
                  </a:cubicBezTo>
                  <a:cubicBezTo>
                    <a:pt x="5398" y="5452"/>
                    <a:pt x="5317" y="5045"/>
                    <a:pt x="5100" y="4747"/>
                  </a:cubicBezTo>
                  <a:lnTo>
                    <a:pt x="5100" y="4747"/>
                  </a:lnTo>
                  <a:cubicBezTo>
                    <a:pt x="5217" y="4773"/>
                    <a:pt x="5329" y="4785"/>
                    <a:pt x="5436" y="4785"/>
                  </a:cubicBezTo>
                  <a:cubicBezTo>
                    <a:pt x="6902" y="4785"/>
                    <a:pt x="7288" y="2497"/>
                    <a:pt x="5669" y="2143"/>
                  </a:cubicBezTo>
                  <a:cubicBezTo>
                    <a:pt x="5561" y="2116"/>
                    <a:pt x="5452" y="2102"/>
                    <a:pt x="5344" y="2102"/>
                  </a:cubicBezTo>
                  <a:cubicBezTo>
                    <a:pt x="5235" y="2102"/>
                    <a:pt x="5127" y="2116"/>
                    <a:pt x="5018" y="2143"/>
                  </a:cubicBezTo>
                  <a:cubicBezTo>
                    <a:pt x="5127" y="2008"/>
                    <a:pt x="5208" y="1845"/>
                    <a:pt x="5235" y="1682"/>
                  </a:cubicBezTo>
                  <a:cubicBezTo>
                    <a:pt x="5452" y="814"/>
                    <a:pt x="4801" y="0"/>
                    <a:pt x="3933" y="0"/>
                  </a:cubicBezTo>
                  <a:close/>
                </a:path>
              </a:pathLst>
            </a:custGeom>
            <a:solidFill>
              <a:srgbClr val="6F54AD"/>
            </a:solidFill>
            <a:ln w="2700" cap="flat" cmpd="sng">
              <a:solidFill>
                <a:srgbClr val="6F54AD"/>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33"/>
            <p:cNvSpPr/>
            <p:nvPr/>
          </p:nvSpPr>
          <p:spPr>
            <a:xfrm>
              <a:off x="-242025" y="1625475"/>
              <a:ext cx="85700" cy="70500"/>
            </a:xfrm>
            <a:custGeom>
              <a:avLst/>
              <a:gdLst/>
              <a:ahLst/>
              <a:cxnLst/>
              <a:rect l="l" t="t" r="r" b="b"/>
              <a:pathLst>
                <a:path w="3428" h="2820" extrusionOk="0">
                  <a:moveTo>
                    <a:pt x="1626" y="0"/>
                  </a:moveTo>
                  <a:cubicBezTo>
                    <a:pt x="1001" y="0"/>
                    <a:pt x="417" y="412"/>
                    <a:pt x="254" y="1065"/>
                  </a:cubicBezTo>
                  <a:cubicBezTo>
                    <a:pt x="0" y="2016"/>
                    <a:pt x="751" y="2819"/>
                    <a:pt x="1609" y="2819"/>
                  </a:cubicBezTo>
                  <a:cubicBezTo>
                    <a:pt x="1852" y="2819"/>
                    <a:pt x="2103" y="2755"/>
                    <a:pt x="2343" y="2611"/>
                  </a:cubicBezTo>
                  <a:cubicBezTo>
                    <a:pt x="3427" y="1960"/>
                    <a:pt x="3156" y="333"/>
                    <a:pt x="1936" y="34"/>
                  </a:cubicBezTo>
                  <a:cubicBezTo>
                    <a:pt x="1832" y="11"/>
                    <a:pt x="1729" y="0"/>
                    <a:pt x="1626" y="0"/>
                  </a:cubicBezTo>
                  <a:close/>
                </a:path>
              </a:pathLst>
            </a:custGeom>
            <a:solidFill>
              <a:srgbClr val="FF8693"/>
            </a:solidFill>
            <a:ln w="2700" cap="flat" cmpd="sng">
              <a:solidFill>
                <a:srgbClr val="FF8693"/>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5" name="Google Shape;925;p33"/>
          <p:cNvSpPr/>
          <p:nvPr/>
        </p:nvSpPr>
        <p:spPr>
          <a:xfrm>
            <a:off x="10655110" y="2733351"/>
            <a:ext cx="881965" cy="475287"/>
          </a:xfrm>
          <a:custGeom>
            <a:avLst/>
            <a:gdLst/>
            <a:ahLst/>
            <a:cxnLst/>
            <a:rect l="l" t="t" r="r" b="b"/>
            <a:pathLst>
              <a:path w="20941" h="11285" extrusionOk="0">
                <a:moveTo>
                  <a:pt x="10606" y="1"/>
                </a:moveTo>
                <a:cubicBezTo>
                  <a:pt x="8653" y="1"/>
                  <a:pt x="6999" y="1384"/>
                  <a:pt x="6267" y="3391"/>
                </a:cubicBezTo>
                <a:cubicBezTo>
                  <a:pt x="5629" y="2677"/>
                  <a:pt x="4727" y="2275"/>
                  <a:pt x="3786" y="2275"/>
                </a:cubicBezTo>
                <a:cubicBezTo>
                  <a:pt x="3727" y="2275"/>
                  <a:pt x="3668" y="2276"/>
                  <a:pt x="3608" y="2279"/>
                </a:cubicBezTo>
                <a:cubicBezTo>
                  <a:pt x="1601" y="2388"/>
                  <a:pt x="1" y="4395"/>
                  <a:pt x="1" y="6755"/>
                </a:cubicBezTo>
                <a:cubicBezTo>
                  <a:pt x="1" y="7541"/>
                  <a:pt x="164" y="8355"/>
                  <a:pt x="516" y="9060"/>
                </a:cubicBezTo>
                <a:cubicBezTo>
                  <a:pt x="1086" y="10389"/>
                  <a:pt x="2361" y="11230"/>
                  <a:pt x="3798" y="11284"/>
                </a:cubicBezTo>
                <a:lnTo>
                  <a:pt x="17197" y="11230"/>
                </a:lnTo>
                <a:cubicBezTo>
                  <a:pt x="18743" y="11230"/>
                  <a:pt x="20154" y="10118"/>
                  <a:pt x="20696" y="8382"/>
                </a:cubicBezTo>
                <a:cubicBezTo>
                  <a:pt x="20859" y="7813"/>
                  <a:pt x="20941" y="7243"/>
                  <a:pt x="20913" y="6646"/>
                </a:cubicBezTo>
                <a:cubicBezTo>
                  <a:pt x="20859" y="4314"/>
                  <a:pt x="19286" y="2388"/>
                  <a:pt x="17333" y="2279"/>
                </a:cubicBezTo>
                <a:cubicBezTo>
                  <a:pt x="17297" y="2278"/>
                  <a:pt x="17262" y="2278"/>
                  <a:pt x="17227" y="2278"/>
                </a:cubicBezTo>
                <a:cubicBezTo>
                  <a:pt x="16344" y="2278"/>
                  <a:pt x="15517" y="2602"/>
                  <a:pt x="14865" y="3202"/>
                </a:cubicBezTo>
                <a:cubicBezTo>
                  <a:pt x="14105" y="1303"/>
                  <a:pt x="12478" y="1"/>
                  <a:pt x="1060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6" name="Google Shape;926;p33"/>
          <p:cNvSpPr/>
          <p:nvPr/>
        </p:nvSpPr>
        <p:spPr>
          <a:xfrm flipH="1">
            <a:off x="604467" y="1862188"/>
            <a:ext cx="280231" cy="214571"/>
          </a:xfrm>
          <a:custGeom>
            <a:avLst/>
            <a:gdLst/>
            <a:ahLst/>
            <a:cxnLst/>
            <a:rect l="l" t="t" r="r" b="b"/>
            <a:pathLst>
              <a:path w="2198" h="1683" extrusionOk="0">
                <a:moveTo>
                  <a:pt x="1112" y="0"/>
                </a:moveTo>
                <a:cubicBezTo>
                  <a:pt x="0" y="0"/>
                  <a:pt x="0" y="1682"/>
                  <a:pt x="1112" y="1682"/>
                </a:cubicBezTo>
                <a:cubicBezTo>
                  <a:pt x="2197" y="1682"/>
                  <a:pt x="2197" y="0"/>
                  <a:pt x="1112" y="0"/>
                </a:cubicBezTo>
                <a:close/>
              </a:path>
            </a:pathLst>
          </a:custGeom>
          <a:solidFill>
            <a:srgbClr val="FF96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7" name="Google Shape;927;p33"/>
          <p:cNvSpPr/>
          <p:nvPr/>
        </p:nvSpPr>
        <p:spPr>
          <a:xfrm>
            <a:off x="11537067" y="6290330"/>
            <a:ext cx="276627" cy="267383"/>
          </a:xfrm>
          <a:custGeom>
            <a:avLst/>
            <a:gdLst/>
            <a:ahLst/>
            <a:cxnLst/>
            <a:rect l="l" t="t" r="r" b="b"/>
            <a:pathLst>
              <a:path w="5697" h="5507" extrusionOk="0">
                <a:moveTo>
                  <a:pt x="4223" y="0"/>
                </a:moveTo>
                <a:cubicBezTo>
                  <a:pt x="3379" y="0"/>
                  <a:pt x="2903" y="1573"/>
                  <a:pt x="2903" y="1573"/>
                </a:cubicBezTo>
                <a:cubicBezTo>
                  <a:pt x="2903" y="1573"/>
                  <a:pt x="2061" y="669"/>
                  <a:pt x="1347" y="669"/>
                </a:cubicBezTo>
                <a:cubicBezTo>
                  <a:pt x="1119" y="669"/>
                  <a:pt x="904" y="761"/>
                  <a:pt x="733" y="1004"/>
                </a:cubicBezTo>
                <a:cubicBezTo>
                  <a:pt x="1" y="2034"/>
                  <a:pt x="1303" y="4747"/>
                  <a:pt x="3771" y="5506"/>
                </a:cubicBezTo>
                <a:cubicBezTo>
                  <a:pt x="5697" y="3716"/>
                  <a:pt x="5697" y="733"/>
                  <a:pt x="4612" y="109"/>
                </a:cubicBezTo>
                <a:cubicBezTo>
                  <a:pt x="4475" y="33"/>
                  <a:pt x="4345" y="0"/>
                  <a:pt x="4223" y="0"/>
                </a:cubicBezTo>
                <a:close/>
              </a:path>
            </a:pathLst>
          </a:custGeom>
          <a:solidFill>
            <a:schemeClr val="accent1"/>
          </a:solidFill>
          <a:ln w="1350" cap="flat" cmpd="sng">
            <a:solidFill>
              <a:schemeClr val="accent1"/>
            </a:solidFill>
            <a:prstDash val="solid"/>
            <a:miter lim="2712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28" name="Google Shape;928;p33"/>
          <p:cNvGrpSpPr/>
          <p:nvPr/>
        </p:nvGrpSpPr>
        <p:grpSpPr>
          <a:xfrm>
            <a:off x="9298333" y="5963834"/>
            <a:ext cx="392400" cy="361633"/>
            <a:chOff x="761425" y="453250"/>
            <a:chExt cx="294300" cy="271225"/>
          </a:xfrm>
        </p:grpSpPr>
        <p:sp>
          <p:nvSpPr>
            <p:cNvPr id="929" name="Google Shape;929;p33"/>
            <p:cNvSpPr/>
            <p:nvPr/>
          </p:nvSpPr>
          <p:spPr>
            <a:xfrm>
              <a:off x="761425" y="453250"/>
              <a:ext cx="294300" cy="271225"/>
            </a:xfrm>
            <a:custGeom>
              <a:avLst/>
              <a:gdLst/>
              <a:ahLst/>
              <a:cxnLst/>
              <a:rect l="l" t="t" r="r" b="b"/>
              <a:pathLst>
                <a:path w="11772" h="10849" extrusionOk="0">
                  <a:moveTo>
                    <a:pt x="5354" y="1"/>
                  </a:moveTo>
                  <a:cubicBezTo>
                    <a:pt x="5277" y="1"/>
                    <a:pt x="5201" y="21"/>
                    <a:pt x="5127" y="65"/>
                  </a:cubicBezTo>
                  <a:cubicBezTo>
                    <a:pt x="4373" y="522"/>
                    <a:pt x="5368" y="3091"/>
                    <a:pt x="5702" y="3894"/>
                  </a:cubicBezTo>
                  <a:lnTo>
                    <a:pt x="5702" y="3894"/>
                  </a:lnTo>
                  <a:cubicBezTo>
                    <a:pt x="5361" y="3111"/>
                    <a:pt x="4243" y="678"/>
                    <a:pt x="3535" y="678"/>
                  </a:cubicBezTo>
                  <a:cubicBezTo>
                    <a:pt x="3484" y="678"/>
                    <a:pt x="3436" y="690"/>
                    <a:pt x="3391" y="716"/>
                  </a:cubicBezTo>
                  <a:cubicBezTo>
                    <a:pt x="2658" y="1150"/>
                    <a:pt x="3770" y="3591"/>
                    <a:pt x="4367" y="4785"/>
                  </a:cubicBezTo>
                  <a:cubicBezTo>
                    <a:pt x="3833" y="3838"/>
                    <a:pt x="2689" y="1737"/>
                    <a:pt x="2008" y="1737"/>
                  </a:cubicBezTo>
                  <a:cubicBezTo>
                    <a:pt x="1929" y="1737"/>
                    <a:pt x="1855" y="1766"/>
                    <a:pt x="1790" y="1828"/>
                  </a:cubicBezTo>
                  <a:cubicBezTo>
                    <a:pt x="1302" y="2262"/>
                    <a:pt x="2306" y="4486"/>
                    <a:pt x="2848" y="5707"/>
                  </a:cubicBezTo>
                  <a:cubicBezTo>
                    <a:pt x="2409" y="4829"/>
                    <a:pt x="1575" y="3314"/>
                    <a:pt x="918" y="3314"/>
                  </a:cubicBezTo>
                  <a:cubicBezTo>
                    <a:pt x="845" y="3314"/>
                    <a:pt x="774" y="3333"/>
                    <a:pt x="705" y="3374"/>
                  </a:cubicBezTo>
                  <a:cubicBezTo>
                    <a:pt x="0" y="3781"/>
                    <a:pt x="1139" y="6005"/>
                    <a:pt x="2930" y="9586"/>
                  </a:cubicBezTo>
                  <a:cubicBezTo>
                    <a:pt x="3323" y="10373"/>
                    <a:pt x="4499" y="10848"/>
                    <a:pt x="5423" y="10848"/>
                  </a:cubicBezTo>
                  <a:cubicBezTo>
                    <a:pt x="5517" y="10848"/>
                    <a:pt x="5608" y="10843"/>
                    <a:pt x="5696" y="10833"/>
                  </a:cubicBezTo>
                  <a:cubicBezTo>
                    <a:pt x="6049" y="10806"/>
                    <a:pt x="6401" y="10779"/>
                    <a:pt x="6754" y="10698"/>
                  </a:cubicBezTo>
                  <a:cubicBezTo>
                    <a:pt x="11772" y="9586"/>
                    <a:pt x="10226" y="1015"/>
                    <a:pt x="9005" y="825"/>
                  </a:cubicBezTo>
                  <a:cubicBezTo>
                    <a:pt x="8971" y="819"/>
                    <a:pt x="8939" y="816"/>
                    <a:pt x="8907" y="816"/>
                  </a:cubicBezTo>
                  <a:cubicBezTo>
                    <a:pt x="7716" y="816"/>
                    <a:pt x="7947" y="4676"/>
                    <a:pt x="7947" y="4676"/>
                  </a:cubicBezTo>
                  <a:cubicBezTo>
                    <a:pt x="7947" y="4676"/>
                    <a:pt x="6516" y="1"/>
                    <a:pt x="5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33"/>
            <p:cNvSpPr/>
            <p:nvPr/>
          </p:nvSpPr>
          <p:spPr>
            <a:xfrm>
              <a:off x="822450" y="615575"/>
              <a:ext cx="34600" cy="28500"/>
            </a:xfrm>
            <a:custGeom>
              <a:avLst/>
              <a:gdLst/>
              <a:ahLst/>
              <a:cxnLst/>
              <a:rect l="l" t="t" r="r" b="b"/>
              <a:pathLst>
                <a:path w="1384" h="1140" extrusionOk="0">
                  <a:moveTo>
                    <a:pt x="705" y="1"/>
                  </a:moveTo>
                  <a:cubicBezTo>
                    <a:pt x="0" y="55"/>
                    <a:pt x="0" y="1086"/>
                    <a:pt x="705" y="1140"/>
                  </a:cubicBezTo>
                  <a:cubicBezTo>
                    <a:pt x="1384" y="1086"/>
                    <a:pt x="1384" y="55"/>
                    <a:pt x="705" y="1"/>
                  </a:cubicBezTo>
                  <a:close/>
                </a:path>
              </a:pathLst>
            </a:custGeom>
            <a:solidFill>
              <a:srgbClr val="022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33"/>
            <p:cNvSpPr/>
            <p:nvPr/>
          </p:nvSpPr>
          <p:spPr>
            <a:xfrm>
              <a:off x="930950" y="574900"/>
              <a:ext cx="38000" cy="27825"/>
            </a:xfrm>
            <a:custGeom>
              <a:avLst/>
              <a:gdLst/>
              <a:ahLst/>
              <a:cxnLst/>
              <a:rect l="l" t="t" r="r" b="b"/>
              <a:pathLst>
                <a:path w="1520" h="1113" extrusionOk="0">
                  <a:moveTo>
                    <a:pt x="760" y="0"/>
                  </a:moveTo>
                  <a:cubicBezTo>
                    <a:pt x="0" y="0"/>
                    <a:pt x="0" y="1112"/>
                    <a:pt x="760" y="1112"/>
                  </a:cubicBezTo>
                  <a:cubicBezTo>
                    <a:pt x="1519" y="1112"/>
                    <a:pt x="1519" y="0"/>
                    <a:pt x="760" y="0"/>
                  </a:cubicBezTo>
                  <a:close/>
                </a:path>
              </a:pathLst>
            </a:custGeom>
            <a:solidFill>
              <a:srgbClr val="022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33"/>
            <p:cNvSpPr/>
            <p:nvPr/>
          </p:nvSpPr>
          <p:spPr>
            <a:xfrm>
              <a:off x="885375" y="616875"/>
              <a:ext cx="42200" cy="45525"/>
            </a:xfrm>
            <a:custGeom>
              <a:avLst/>
              <a:gdLst/>
              <a:ahLst/>
              <a:cxnLst/>
              <a:rect l="l" t="t" r="r" b="b"/>
              <a:pathLst>
                <a:path w="1688" h="1821" extrusionOk="0">
                  <a:moveTo>
                    <a:pt x="1315" y="1"/>
                  </a:moveTo>
                  <a:cubicBezTo>
                    <a:pt x="1220" y="1"/>
                    <a:pt x="1115" y="97"/>
                    <a:pt x="1172" y="193"/>
                  </a:cubicBezTo>
                  <a:cubicBezTo>
                    <a:pt x="1281" y="355"/>
                    <a:pt x="1335" y="491"/>
                    <a:pt x="1362" y="654"/>
                  </a:cubicBezTo>
                  <a:cubicBezTo>
                    <a:pt x="1389" y="844"/>
                    <a:pt x="1416" y="1034"/>
                    <a:pt x="1389" y="1196"/>
                  </a:cubicBezTo>
                  <a:cubicBezTo>
                    <a:pt x="1362" y="1359"/>
                    <a:pt x="1308" y="1549"/>
                    <a:pt x="1145" y="1549"/>
                  </a:cubicBezTo>
                  <a:cubicBezTo>
                    <a:pt x="955" y="1549"/>
                    <a:pt x="765" y="1386"/>
                    <a:pt x="630" y="1251"/>
                  </a:cubicBezTo>
                  <a:cubicBezTo>
                    <a:pt x="467" y="1034"/>
                    <a:pt x="358" y="789"/>
                    <a:pt x="304" y="518"/>
                  </a:cubicBezTo>
                  <a:cubicBezTo>
                    <a:pt x="283" y="443"/>
                    <a:pt x="227" y="410"/>
                    <a:pt x="171" y="410"/>
                  </a:cubicBezTo>
                  <a:cubicBezTo>
                    <a:pt x="86" y="410"/>
                    <a:pt x="0" y="485"/>
                    <a:pt x="33" y="600"/>
                  </a:cubicBezTo>
                  <a:cubicBezTo>
                    <a:pt x="87" y="871"/>
                    <a:pt x="223" y="1142"/>
                    <a:pt x="386" y="1386"/>
                  </a:cubicBezTo>
                  <a:cubicBezTo>
                    <a:pt x="548" y="1630"/>
                    <a:pt x="792" y="1793"/>
                    <a:pt x="1064" y="1820"/>
                  </a:cubicBezTo>
                  <a:cubicBezTo>
                    <a:pt x="1308" y="1820"/>
                    <a:pt x="1552" y="1657"/>
                    <a:pt x="1606" y="1413"/>
                  </a:cubicBezTo>
                  <a:cubicBezTo>
                    <a:pt x="1687" y="1196"/>
                    <a:pt x="1687" y="952"/>
                    <a:pt x="1660" y="735"/>
                  </a:cubicBezTo>
                  <a:cubicBezTo>
                    <a:pt x="1633" y="491"/>
                    <a:pt x="1552" y="274"/>
                    <a:pt x="1416" y="57"/>
                  </a:cubicBezTo>
                  <a:cubicBezTo>
                    <a:pt x="1392" y="17"/>
                    <a:pt x="1355" y="1"/>
                    <a:pt x="1315" y="1"/>
                  </a:cubicBezTo>
                  <a:close/>
                </a:path>
              </a:pathLst>
            </a:custGeom>
            <a:solidFill>
              <a:srgbClr val="022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3" name="Google Shape;933;p33"/>
          <p:cNvSpPr/>
          <p:nvPr/>
        </p:nvSpPr>
        <p:spPr>
          <a:xfrm flipH="1">
            <a:off x="2949271" y="6025342"/>
            <a:ext cx="209899" cy="238613"/>
          </a:xfrm>
          <a:custGeom>
            <a:avLst/>
            <a:gdLst/>
            <a:ahLst/>
            <a:cxnLst/>
            <a:rect l="l" t="t" r="r" b="b"/>
            <a:pathLst>
              <a:path w="3555" h="4042" extrusionOk="0">
                <a:moveTo>
                  <a:pt x="2035" y="0"/>
                </a:moveTo>
                <a:lnTo>
                  <a:pt x="1357" y="1438"/>
                </a:lnTo>
                <a:lnTo>
                  <a:pt x="109" y="841"/>
                </a:lnTo>
                <a:lnTo>
                  <a:pt x="1004" y="2008"/>
                </a:lnTo>
                <a:lnTo>
                  <a:pt x="1" y="3038"/>
                </a:lnTo>
                <a:lnTo>
                  <a:pt x="1249" y="2523"/>
                </a:lnTo>
                <a:lnTo>
                  <a:pt x="1574" y="4042"/>
                </a:lnTo>
                <a:lnTo>
                  <a:pt x="1981" y="2550"/>
                </a:lnTo>
                <a:lnTo>
                  <a:pt x="3310" y="3310"/>
                </a:lnTo>
                <a:lnTo>
                  <a:pt x="2415" y="2089"/>
                </a:lnTo>
                <a:lnTo>
                  <a:pt x="3554" y="1194"/>
                </a:lnTo>
                <a:lnTo>
                  <a:pt x="2252" y="1547"/>
                </a:lnTo>
                <a:lnTo>
                  <a:pt x="2035" y="0"/>
                </a:lnTo>
                <a:close/>
              </a:path>
            </a:pathLst>
          </a:custGeom>
          <a:solidFill>
            <a:schemeClr val="accent4"/>
          </a:solidFill>
          <a:ln w="3400" cap="flat" cmpd="sng">
            <a:solidFill>
              <a:schemeClr val="accent4"/>
            </a:solidFill>
            <a:prstDash val="solid"/>
            <a:miter lim="2712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4" name="Google Shape;934;p33"/>
          <p:cNvGrpSpPr/>
          <p:nvPr/>
        </p:nvGrpSpPr>
        <p:grpSpPr>
          <a:xfrm>
            <a:off x="324232" y="6013335"/>
            <a:ext cx="280224" cy="262636"/>
            <a:chOff x="-282475" y="1572750"/>
            <a:chExt cx="182200" cy="170750"/>
          </a:xfrm>
        </p:grpSpPr>
        <p:sp>
          <p:nvSpPr>
            <p:cNvPr id="935" name="Google Shape;935;p33"/>
            <p:cNvSpPr/>
            <p:nvPr/>
          </p:nvSpPr>
          <p:spPr>
            <a:xfrm>
              <a:off x="-282475" y="1572750"/>
              <a:ext cx="182200" cy="170750"/>
            </a:xfrm>
            <a:custGeom>
              <a:avLst/>
              <a:gdLst/>
              <a:ahLst/>
              <a:cxnLst/>
              <a:rect l="l" t="t" r="r" b="b"/>
              <a:pathLst>
                <a:path w="7288" h="6830" extrusionOk="0">
                  <a:moveTo>
                    <a:pt x="2876" y="2089"/>
                  </a:moveTo>
                  <a:lnTo>
                    <a:pt x="2876" y="2089"/>
                  </a:lnTo>
                  <a:cubicBezTo>
                    <a:pt x="3065" y="2360"/>
                    <a:pt x="3337" y="2550"/>
                    <a:pt x="3635" y="2631"/>
                  </a:cubicBezTo>
                  <a:cubicBezTo>
                    <a:pt x="3744" y="2659"/>
                    <a:pt x="3859" y="2672"/>
                    <a:pt x="3974" y="2672"/>
                  </a:cubicBezTo>
                  <a:cubicBezTo>
                    <a:pt x="4089" y="2672"/>
                    <a:pt x="4205" y="2659"/>
                    <a:pt x="4313" y="2631"/>
                  </a:cubicBezTo>
                  <a:lnTo>
                    <a:pt x="4313" y="2631"/>
                  </a:lnTo>
                  <a:cubicBezTo>
                    <a:pt x="4177" y="2767"/>
                    <a:pt x="4123" y="2930"/>
                    <a:pt x="4069" y="3093"/>
                  </a:cubicBezTo>
                  <a:cubicBezTo>
                    <a:pt x="3988" y="3472"/>
                    <a:pt x="4042" y="3879"/>
                    <a:pt x="4259" y="4177"/>
                  </a:cubicBezTo>
                  <a:cubicBezTo>
                    <a:pt x="4188" y="4165"/>
                    <a:pt x="4117" y="4159"/>
                    <a:pt x="4045" y="4159"/>
                  </a:cubicBezTo>
                  <a:cubicBezTo>
                    <a:pt x="3652" y="4159"/>
                    <a:pt x="3264" y="4344"/>
                    <a:pt x="3011" y="4666"/>
                  </a:cubicBezTo>
                  <a:cubicBezTo>
                    <a:pt x="2903" y="4205"/>
                    <a:pt x="2604" y="3852"/>
                    <a:pt x="2170" y="3689"/>
                  </a:cubicBezTo>
                  <a:lnTo>
                    <a:pt x="2170" y="3662"/>
                  </a:lnTo>
                  <a:cubicBezTo>
                    <a:pt x="2523" y="3499"/>
                    <a:pt x="2794" y="3174"/>
                    <a:pt x="2876" y="2794"/>
                  </a:cubicBezTo>
                  <a:cubicBezTo>
                    <a:pt x="2957" y="2577"/>
                    <a:pt x="2957" y="2333"/>
                    <a:pt x="2876" y="2089"/>
                  </a:cubicBezTo>
                  <a:close/>
                  <a:moveTo>
                    <a:pt x="3933" y="0"/>
                  </a:moveTo>
                  <a:cubicBezTo>
                    <a:pt x="3065" y="28"/>
                    <a:pt x="2442" y="868"/>
                    <a:pt x="2686" y="1709"/>
                  </a:cubicBezTo>
                  <a:cubicBezTo>
                    <a:pt x="2421" y="1333"/>
                    <a:pt x="2012" y="1143"/>
                    <a:pt x="1604" y="1143"/>
                  </a:cubicBezTo>
                  <a:cubicBezTo>
                    <a:pt x="1219" y="1143"/>
                    <a:pt x="834" y="1312"/>
                    <a:pt x="570" y="1655"/>
                  </a:cubicBezTo>
                  <a:cubicBezTo>
                    <a:pt x="0" y="2333"/>
                    <a:pt x="272" y="3364"/>
                    <a:pt x="1112" y="3716"/>
                  </a:cubicBezTo>
                  <a:cubicBezTo>
                    <a:pt x="353" y="4069"/>
                    <a:pt x="109" y="5045"/>
                    <a:pt x="651" y="5724"/>
                  </a:cubicBezTo>
                  <a:cubicBezTo>
                    <a:pt x="912" y="6052"/>
                    <a:pt x="1297" y="6215"/>
                    <a:pt x="1684" y="6215"/>
                  </a:cubicBezTo>
                  <a:cubicBezTo>
                    <a:pt x="2063" y="6215"/>
                    <a:pt x="2444" y="6059"/>
                    <a:pt x="2713" y="5751"/>
                  </a:cubicBezTo>
                  <a:cubicBezTo>
                    <a:pt x="2838" y="6463"/>
                    <a:pt x="3424" y="6830"/>
                    <a:pt x="4011" y="6830"/>
                  </a:cubicBezTo>
                  <a:cubicBezTo>
                    <a:pt x="4564" y="6830"/>
                    <a:pt x="5118" y="6503"/>
                    <a:pt x="5290" y="5832"/>
                  </a:cubicBezTo>
                  <a:cubicBezTo>
                    <a:pt x="5398" y="5452"/>
                    <a:pt x="5317" y="5045"/>
                    <a:pt x="5100" y="4747"/>
                  </a:cubicBezTo>
                  <a:lnTo>
                    <a:pt x="5100" y="4747"/>
                  </a:lnTo>
                  <a:cubicBezTo>
                    <a:pt x="5217" y="4773"/>
                    <a:pt x="5329" y="4785"/>
                    <a:pt x="5436" y="4785"/>
                  </a:cubicBezTo>
                  <a:cubicBezTo>
                    <a:pt x="6902" y="4785"/>
                    <a:pt x="7288" y="2497"/>
                    <a:pt x="5669" y="2143"/>
                  </a:cubicBezTo>
                  <a:cubicBezTo>
                    <a:pt x="5561" y="2116"/>
                    <a:pt x="5452" y="2102"/>
                    <a:pt x="5344" y="2102"/>
                  </a:cubicBezTo>
                  <a:cubicBezTo>
                    <a:pt x="5235" y="2102"/>
                    <a:pt x="5127" y="2116"/>
                    <a:pt x="5018" y="2143"/>
                  </a:cubicBezTo>
                  <a:cubicBezTo>
                    <a:pt x="5127" y="2008"/>
                    <a:pt x="5208" y="1845"/>
                    <a:pt x="5235" y="1682"/>
                  </a:cubicBezTo>
                  <a:cubicBezTo>
                    <a:pt x="5452" y="814"/>
                    <a:pt x="4801" y="0"/>
                    <a:pt x="3933" y="0"/>
                  </a:cubicBezTo>
                  <a:close/>
                </a:path>
              </a:pathLst>
            </a:custGeom>
            <a:solidFill>
              <a:srgbClr val="6F54AD"/>
            </a:solidFill>
            <a:ln w="2700" cap="flat" cmpd="sng">
              <a:solidFill>
                <a:srgbClr val="6F54AD"/>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33"/>
            <p:cNvSpPr/>
            <p:nvPr/>
          </p:nvSpPr>
          <p:spPr>
            <a:xfrm>
              <a:off x="-242025" y="1625475"/>
              <a:ext cx="85700" cy="70500"/>
            </a:xfrm>
            <a:custGeom>
              <a:avLst/>
              <a:gdLst/>
              <a:ahLst/>
              <a:cxnLst/>
              <a:rect l="l" t="t" r="r" b="b"/>
              <a:pathLst>
                <a:path w="3428" h="2820" extrusionOk="0">
                  <a:moveTo>
                    <a:pt x="1626" y="0"/>
                  </a:moveTo>
                  <a:cubicBezTo>
                    <a:pt x="1001" y="0"/>
                    <a:pt x="417" y="412"/>
                    <a:pt x="254" y="1065"/>
                  </a:cubicBezTo>
                  <a:cubicBezTo>
                    <a:pt x="0" y="2016"/>
                    <a:pt x="751" y="2819"/>
                    <a:pt x="1609" y="2819"/>
                  </a:cubicBezTo>
                  <a:cubicBezTo>
                    <a:pt x="1852" y="2819"/>
                    <a:pt x="2103" y="2755"/>
                    <a:pt x="2343" y="2611"/>
                  </a:cubicBezTo>
                  <a:cubicBezTo>
                    <a:pt x="3427" y="1960"/>
                    <a:pt x="3156" y="333"/>
                    <a:pt x="1936" y="34"/>
                  </a:cubicBezTo>
                  <a:cubicBezTo>
                    <a:pt x="1832" y="11"/>
                    <a:pt x="1729" y="0"/>
                    <a:pt x="1626" y="0"/>
                  </a:cubicBezTo>
                  <a:close/>
                </a:path>
              </a:pathLst>
            </a:custGeom>
            <a:solidFill>
              <a:srgbClr val="FF8693"/>
            </a:solidFill>
            <a:ln w="2700" cap="flat" cmpd="sng">
              <a:solidFill>
                <a:srgbClr val="FF8693"/>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7" name="Google Shape;937;p33"/>
          <p:cNvGrpSpPr/>
          <p:nvPr/>
        </p:nvGrpSpPr>
        <p:grpSpPr>
          <a:xfrm>
            <a:off x="11533465" y="4782819"/>
            <a:ext cx="280224" cy="262636"/>
            <a:chOff x="-282475" y="1572750"/>
            <a:chExt cx="182200" cy="170750"/>
          </a:xfrm>
        </p:grpSpPr>
        <p:sp>
          <p:nvSpPr>
            <p:cNvPr id="938" name="Google Shape;938;p33"/>
            <p:cNvSpPr/>
            <p:nvPr/>
          </p:nvSpPr>
          <p:spPr>
            <a:xfrm>
              <a:off x="-282475" y="1572750"/>
              <a:ext cx="182200" cy="170750"/>
            </a:xfrm>
            <a:custGeom>
              <a:avLst/>
              <a:gdLst/>
              <a:ahLst/>
              <a:cxnLst/>
              <a:rect l="l" t="t" r="r" b="b"/>
              <a:pathLst>
                <a:path w="7288" h="6830" extrusionOk="0">
                  <a:moveTo>
                    <a:pt x="2876" y="2089"/>
                  </a:moveTo>
                  <a:lnTo>
                    <a:pt x="2876" y="2089"/>
                  </a:lnTo>
                  <a:cubicBezTo>
                    <a:pt x="3065" y="2360"/>
                    <a:pt x="3337" y="2550"/>
                    <a:pt x="3635" y="2631"/>
                  </a:cubicBezTo>
                  <a:cubicBezTo>
                    <a:pt x="3744" y="2659"/>
                    <a:pt x="3859" y="2672"/>
                    <a:pt x="3974" y="2672"/>
                  </a:cubicBezTo>
                  <a:cubicBezTo>
                    <a:pt x="4089" y="2672"/>
                    <a:pt x="4205" y="2659"/>
                    <a:pt x="4313" y="2631"/>
                  </a:cubicBezTo>
                  <a:lnTo>
                    <a:pt x="4313" y="2631"/>
                  </a:lnTo>
                  <a:cubicBezTo>
                    <a:pt x="4177" y="2767"/>
                    <a:pt x="4123" y="2930"/>
                    <a:pt x="4069" y="3093"/>
                  </a:cubicBezTo>
                  <a:cubicBezTo>
                    <a:pt x="3988" y="3472"/>
                    <a:pt x="4042" y="3879"/>
                    <a:pt x="4259" y="4177"/>
                  </a:cubicBezTo>
                  <a:cubicBezTo>
                    <a:pt x="4188" y="4165"/>
                    <a:pt x="4117" y="4159"/>
                    <a:pt x="4045" y="4159"/>
                  </a:cubicBezTo>
                  <a:cubicBezTo>
                    <a:pt x="3652" y="4159"/>
                    <a:pt x="3264" y="4344"/>
                    <a:pt x="3011" y="4666"/>
                  </a:cubicBezTo>
                  <a:cubicBezTo>
                    <a:pt x="2903" y="4205"/>
                    <a:pt x="2604" y="3852"/>
                    <a:pt x="2170" y="3689"/>
                  </a:cubicBezTo>
                  <a:lnTo>
                    <a:pt x="2170" y="3662"/>
                  </a:lnTo>
                  <a:cubicBezTo>
                    <a:pt x="2523" y="3499"/>
                    <a:pt x="2794" y="3174"/>
                    <a:pt x="2876" y="2794"/>
                  </a:cubicBezTo>
                  <a:cubicBezTo>
                    <a:pt x="2957" y="2577"/>
                    <a:pt x="2957" y="2333"/>
                    <a:pt x="2876" y="2089"/>
                  </a:cubicBezTo>
                  <a:close/>
                  <a:moveTo>
                    <a:pt x="3933" y="0"/>
                  </a:moveTo>
                  <a:cubicBezTo>
                    <a:pt x="3065" y="28"/>
                    <a:pt x="2442" y="868"/>
                    <a:pt x="2686" y="1709"/>
                  </a:cubicBezTo>
                  <a:cubicBezTo>
                    <a:pt x="2421" y="1333"/>
                    <a:pt x="2012" y="1143"/>
                    <a:pt x="1604" y="1143"/>
                  </a:cubicBezTo>
                  <a:cubicBezTo>
                    <a:pt x="1219" y="1143"/>
                    <a:pt x="834" y="1312"/>
                    <a:pt x="570" y="1655"/>
                  </a:cubicBezTo>
                  <a:cubicBezTo>
                    <a:pt x="0" y="2333"/>
                    <a:pt x="272" y="3364"/>
                    <a:pt x="1112" y="3716"/>
                  </a:cubicBezTo>
                  <a:cubicBezTo>
                    <a:pt x="353" y="4069"/>
                    <a:pt x="109" y="5045"/>
                    <a:pt x="651" y="5724"/>
                  </a:cubicBezTo>
                  <a:cubicBezTo>
                    <a:pt x="912" y="6052"/>
                    <a:pt x="1297" y="6215"/>
                    <a:pt x="1684" y="6215"/>
                  </a:cubicBezTo>
                  <a:cubicBezTo>
                    <a:pt x="2063" y="6215"/>
                    <a:pt x="2444" y="6059"/>
                    <a:pt x="2713" y="5751"/>
                  </a:cubicBezTo>
                  <a:cubicBezTo>
                    <a:pt x="2838" y="6463"/>
                    <a:pt x="3424" y="6830"/>
                    <a:pt x="4011" y="6830"/>
                  </a:cubicBezTo>
                  <a:cubicBezTo>
                    <a:pt x="4564" y="6830"/>
                    <a:pt x="5118" y="6503"/>
                    <a:pt x="5290" y="5832"/>
                  </a:cubicBezTo>
                  <a:cubicBezTo>
                    <a:pt x="5398" y="5452"/>
                    <a:pt x="5317" y="5045"/>
                    <a:pt x="5100" y="4747"/>
                  </a:cubicBezTo>
                  <a:lnTo>
                    <a:pt x="5100" y="4747"/>
                  </a:lnTo>
                  <a:cubicBezTo>
                    <a:pt x="5217" y="4773"/>
                    <a:pt x="5329" y="4785"/>
                    <a:pt x="5436" y="4785"/>
                  </a:cubicBezTo>
                  <a:cubicBezTo>
                    <a:pt x="6902" y="4785"/>
                    <a:pt x="7288" y="2497"/>
                    <a:pt x="5669" y="2143"/>
                  </a:cubicBezTo>
                  <a:cubicBezTo>
                    <a:pt x="5561" y="2116"/>
                    <a:pt x="5452" y="2102"/>
                    <a:pt x="5344" y="2102"/>
                  </a:cubicBezTo>
                  <a:cubicBezTo>
                    <a:pt x="5235" y="2102"/>
                    <a:pt x="5127" y="2116"/>
                    <a:pt x="5018" y="2143"/>
                  </a:cubicBezTo>
                  <a:cubicBezTo>
                    <a:pt x="5127" y="2008"/>
                    <a:pt x="5208" y="1845"/>
                    <a:pt x="5235" y="1682"/>
                  </a:cubicBezTo>
                  <a:cubicBezTo>
                    <a:pt x="5452" y="814"/>
                    <a:pt x="4801" y="0"/>
                    <a:pt x="3933" y="0"/>
                  </a:cubicBezTo>
                  <a:close/>
                </a:path>
              </a:pathLst>
            </a:custGeom>
            <a:solidFill>
              <a:srgbClr val="6F54AD"/>
            </a:solidFill>
            <a:ln w="2700" cap="flat" cmpd="sng">
              <a:solidFill>
                <a:srgbClr val="6F54AD"/>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33"/>
            <p:cNvSpPr/>
            <p:nvPr/>
          </p:nvSpPr>
          <p:spPr>
            <a:xfrm>
              <a:off x="-242025" y="1625475"/>
              <a:ext cx="85700" cy="70500"/>
            </a:xfrm>
            <a:custGeom>
              <a:avLst/>
              <a:gdLst/>
              <a:ahLst/>
              <a:cxnLst/>
              <a:rect l="l" t="t" r="r" b="b"/>
              <a:pathLst>
                <a:path w="3428" h="2820" extrusionOk="0">
                  <a:moveTo>
                    <a:pt x="1626" y="0"/>
                  </a:moveTo>
                  <a:cubicBezTo>
                    <a:pt x="1001" y="0"/>
                    <a:pt x="417" y="412"/>
                    <a:pt x="254" y="1065"/>
                  </a:cubicBezTo>
                  <a:cubicBezTo>
                    <a:pt x="0" y="2016"/>
                    <a:pt x="751" y="2819"/>
                    <a:pt x="1609" y="2819"/>
                  </a:cubicBezTo>
                  <a:cubicBezTo>
                    <a:pt x="1852" y="2819"/>
                    <a:pt x="2103" y="2755"/>
                    <a:pt x="2343" y="2611"/>
                  </a:cubicBezTo>
                  <a:cubicBezTo>
                    <a:pt x="3427" y="1960"/>
                    <a:pt x="3156" y="333"/>
                    <a:pt x="1936" y="34"/>
                  </a:cubicBezTo>
                  <a:cubicBezTo>
                    <a:pt x="1832" y="11"/>
                    <a:pt x="1729" y="0"/>
                    <a:pt x="1626" y="0"/>
                  </a:cubicBezTo>
                  <a:close/>
                </a:path>
              </a:pathLst>
            </a:custGeom>
            <a:solidFill>
              <a:srgbClr val="FF8693"/>
            </a:solidFill>
            <a:ln w="2700" cap="flat" cmpd="sng">
              <a:solidFill>
                <a:srgbClr val="FF8693"/>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0" name="Google Shape;940;p33"/>
          <p:cNvSpPr/>
          <p:nvPr/>
        </p:nvSpPr>
        <p:spPr>
          <a:xfrm flipH="1">
            <a:off x="2914103" y="281867"/>
            <a:ext cx="280231" cy="238632"/>
          </a:xfrm>
          <a:custGeom>
            <a:avLst/>
            <a:gdLst/>
            <a:ahLst/>
            <a:cxnLst/>
            <a:rect l="l" t="t" r="r" b="b"/>
            <a:pathLst>
              <a:path w="2198" h="1683" extrusionOk="0">
                <a:moveTo>
                  <a:pt x="1112" y="0"/>
                </a:moveTo>
                <a:cubicBezTo>
                  <a:pt x="0" y="0"/>
                  <a:pt x="0" y="1682"/>
                  <a:pt x="1112" y="1682"/>
                </a:cubicBezTo>
                <a:cubicBezTo>
                  <a:pt x="2197" y="1682"/>
                  <a:pt x="2197" y="0"/>
                  <a:pt x="111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1" name="Google Shape;941;p33"/>
          <p:cNvSpPr/>
          <p:nvPr/>
        </p:nvSpPr>
        <p:spPr>
          <a:xfrm flipH="1">
            <a:off x="604471" y="4991375"/>
            <a:ext cx="209899" cy="238613"/>
          </a:xfrm>
          <a:custGeom>
            <a:avLst/>
            <a:gdLst/>
            <a:ahLst/>
            <a:cxnLst/>
            <a:rect l="l" t="t" r="r" b="b"/>
            <a:pathLst>
              <a:path w="3555" h="4042" extrusionOk="0">
                <a:moveTo>
                  <a:pt x="2035" y="0"/>
                </a:moveTo>
                <a:lnTo>
                  <a:pt x="1357" y="1438"/>
                </a:lnTo>
                <a:lnTo>
                  <a:pt x="109" y="841"/>
                </a:lnTo>
                <a:lnTo>
                  <a:pt x="1004" y="2008"/>
                </a:lnTo>
                <a:lnTo>
                  <a:pt x="1" y="3038"/>
                </a:lnTo>
                <a:lnTo>
                  <a:pt x="1249" y="2523"/>
                </a:lnTo>
                <a:lnTo>
                  <a:pt x="1574" y="4042"/>
                </a:lnTo>
                <a:lnTo>
                  <a:pt x="1981" y="2550"/>
                </a:lnTo>
                <a:lnTo>
                  <a:pt x="3310" y="3310"/>
                </a:lnTo>
                <a:lnTo>
                  <a:pt x="2415" y="2089"/>
                </a:lnTo>
                <a:lnTo>
                  <a:pt x="3554" y="1194"/>
                </a:lnTo>
                <a:lnTo>
                  <a:pt x="2252" y="1547"/>
                </a:lnTo>
                <a:lnTo>
                  <a:pt x="2035" y="0"/>
                </a:lnTo>
                <a:close/>
              </a:path>
            </a:pathLst>
          </a:custGeom>
          <a:solidFill>
            <a:schemeClr val="accent5"/>
          </a:solidFill>
          <a:ln w="3400" cap="flat" cmpd="sng">
            <a:solidFill>
              <a:schemeClr val="accent5"/>
            </a:solidFill>
            <a:prstDash val="solid"/>
            <a:miter lim="2712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42" name="Google Shape;942;p33"/>
          <p:cNvGrpSpPr/>
          <p:nvPr/>
        </p:nvGrpSpPr>
        <p:grpSpPr>
          <a:xfrm flipH="1">
            <a:off x="10034851" y="354285"/>
            <a:ext cx="419300" cy="359033"/>
            <a:chOff x="1960475" y="3376925"/>
            <a:chExt cx="314475" cy="269275"/>
          </a:xfrm>
        </p:grpSpPr>
        <p:sp>
          <p:nvSpPr>
            <p:cNvPr id="943" name="Google Shape;943;p33"/>
            <p:cNvSpPr/>
            <p:nvPr/>
          </p:nvSpPr>
          <p:spPr>
            <a:xfrm>
              <a:off x="1960475" y="3376925"/>
              <a:ext cx="314475" cy="269275"/>
            </a:xfrm>
            <a:custGeom>
              <a:avLst/>
              <a:gdLst/>
              <a:ahLst/>
              <a:cxnLst/>
              <a:rect l="l" t="t" r="r" b="b"/>
              <a:pathLst>
                <a:path w="12579" h="10771" extrusionOk="0">
                  <a:moveTo>
                    <a:pt x="4685" y="0"/>
                  </a:moveTo>
                  <a:cubicBezTo>
                    <a:pt x="4580" y="0"/>
                    <a:pt x="4482" y="34"/>
                    <a:pt x="4395" y="108"/>
                  </a:cubicBezTo>
                  <a:cubicBezTo>
                    <a:pt x="3713" y="696"/>
                    <a:pt x="5230" y="3196"/>
                    <a:pt x="5648" y="3855"/>
                  </a:cubicBezTo>
                  <a:lnTo>
                    <a:pt x="5648" y="3855"/>
                  </a:lnTo>
                  <a:cubicBezTo>
                    <a:pt x="5243" y="3235"/>
                    <a:pt x="3742" y="1017"/>
                    <a:pt x="3013" y="1017"/>
                  </a:cubicBezTo>
                  <a:cubicBezTo>
                    <a:pt x="2941" y="1017"/>
                    <a:pt x="2877" y="1038"/>
                    <a:pt x="2822" y="1085"/>
                  </a:cubicBezTo>
                  <a:cubicBezTo>
                    <a:pt x="2171" y="1600"/>
                    <a:pt x="3662" y="3851"/>
                    <a:pt x="4476" y="4936"/>
                  </a:cubicBezTo>
                  <a:cubicBezTo>
                    <a:pt x="3792" y="4087"/>
                    <a:pt x="2368" y="2313"/>
                    <a:pt x="1670" y="2313"/>
                  </a:cubicBezTo>
                  <a:cubicBezTo>
                    <a:pt x="1566" y="2313"/>
                    <a:pt x="1478" y="2353"/>
                    <a:pt x="1411" y="2441"/>
                  </a:cubicBezTo>
                  <a:cubicBezTo>
                    <a:pt x="1004" y="2983"/>
                    <a:pt x="2388" y="4991"/>
                    <a:pt x="3120" y="6076"/>
                  </a:cubicBezTo>
                  <a:cubicBezTo>
                    <a:pt x="2557" y="5325"/>
                    <a:pt x="1549" y="4048"/>
                    <a:pt x="883" y="4048"/>
                  </a:cubicBezTo>
                  <a:cubicBezTo>
                    <a:pt x="778" y="4048"/>
                    <a:pt x="682" y="4080"/>
                    <a:pt x="597" y="4150"/>
                  </a:cubicBezTo>
                  <a:cubicBezTo>
                    <a:pt x="1" y="4692"/>
                    <a:pt x="1492" y="6672"/>
                    <a:pt x="3879" y="9927"/>
                  </a:cubicBezTo>
                  <a:cubicBezTo>
                    <a:pt x="4294" y="10500"/>
                    <a:pt x="5155" y="10771"/>
                    <a:pt x="5949" y="10771"/>
                  </a:cubicBezTo>
                  <a:cubicBezTo>
                    <a:pt x="6245" y="10771"/>
                    <a:pt x="6531" y="10733"/>
                    <a:pt x="6782" y="10659"/>
                  </a:cubicBezTo>
                  <a:cubicBezTo>
                    <a:pt x="7134" y="10578"/>
                    <a:pt x="7487" y="10470"/>
                    <a:pt x="7812" y="10334"/>
                  </a:cubicBezTo>
                  <a:cubicBezTo>
                    <a:pt x="12578" y="8357"/>
                    <a:pt x="9612" y="217"/>
                    <a:pt x="8361" y="217"/>
                  </a:cubicBezTo>
                  <a:cubicBezTo>
                    <a:pt x="8359" y="217"/>
                    <a:pt x="8357" y="217"/>
                    <a:pt x="8355" y="217"/>
                  </a:cubicBezTo>
                  <a:cubicBezTo>
                    <a:pt x="7026" y="217"/>
                    <a:pt x="7975" y="4177"/>
                    <a:pt x="7975" y="4177"/>
                  </a:cubicBezTo>
                  <a:cubicBezTo>
                    <a:pt x="7975" y="4177"/>
                    <a:pt x="5853" y="0"/>
                    <a:pt x="4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33"/>
            <p:cNvSpPr/>
            <p:nvPr/>
          </p:nvSpPr>
          <p:spPr>
            <a:xfrm>
              <a:off x="2040500" y="3551175"/>
              <a:ext cx="35950" cy="27150"/>
            </a:xfrm>
            <a:custGeom>
              <a:avLst/>
              <a:gdLst/>
              <a:ahLst/>
              <a:cxnLst/>
              <a:rect l="l" t="t" r="r" b="b"/>
              <a:pathLst>
                <a:path w="1438" h="1086" extrusionOk="0">
                  <a:moveTo>
                    <a:pt x="733" y="1"/>
                  </a:moveTo>
                  <a:cubicBezTo>
                    <a:pt x="0" y="1"/>
                    <a:pt x="0" y="1086"/>
                    <a:pt x="733" y="1086"/>
                  </a:cubicBezTo>
                  <a:cubicBezTo>
                    <a:pt x="1438" y="1058"/>
                    <a:pt x="1438" y="1"/>
                    <a:pt x="733" y="1"/>
                  </a:cubicBezTo>
                  <a:close/>
                </a:path>
              </a:pathLst>
            </a:custGeom>
            <a:solidFill>
              <a:srgbClr val="022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33"/>
            <p:cNvSpPr/>
            <p:nvPr/>
          </p:nvSpPr>
          <p:spPr>
            <a:xfrm>
              <a:off x="2141525" y="3495575"/>
              <a:ext cx="33250" cy="27150"/>
            </a:xfrm>
            <a:custGeom>
              <a:avLst/>
              <a:gdLst/>
              <a:ahLst/>
              <a:cxnLst/>
              <a:rect l="l" t="t" r="r" b="b"/>
              <a:pathLst>
                <a:path w="1330" h="1086" extrusionOk="0">
                  <a:moveTo>
                    <a:pt x="652" y="0"/>
                  </a:moveTo>
                  <a:cubicBezTo>
                    <a:pt x="1" y="55"/>
                    <a:pt x="1" y="1031"/>
                    <a:pt x="652" y="1085"/>
                  </a:cubicBezTo>
                  <a:cubicBezTo>
                    <a:pt x="1330" y="1031"/>
                    <a:pt x="1330" y="55"/>
                    <a:pt x="652" y="0"/>
                  </a:cubicBezTo>
                  <a:close/>
                </a:path>
              </a:pathLst>
            </a:custGeom>
            <a:solidFill>
              <a:srgbClr val="022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33"/>
            <p:cNvSpPr/>
            <p:nvPr/>
          </p:nvSpPr>
          <p:spPr>
            <a:xfrm>
              <a:off x="2102200" y="3539525"/>
              <a:ext cx="42075" cy="44225"/>
            </a:xfrm>
            <a:custGeom>
              <a:avLst/>
              <a:gdLst/>
              <a:ahLst/>
              <a:cxnLst/>
              <a:rect l="l" t="t" r="r" b="b"/>
              <a:pathLst>
                <a:path w="1683" h="1769" extrusionOk="0">
                  <a:moveTo>
                    <a:pt x="1200" y="0"/>
                  </a:moveTo>
                  <a:cubicBezTo>
                    <a:pt x="1100" y="0"/>
                    <a:pt x="1000" y="137"/>
                    <a:pt x="1085" y="223"/>
                  </a:cubicBezTo>
                  <a:cubicBezTo>
                    <a:pt x="1167" y="358"/>
                    <a:pt x="1248" y="494"/>
                    <a:pt x="1302" y="657"/>
                  </a:cubicBezTo>
                  <a:cubicBezTo>
                    <a:pt x="1384" y="819"/>
                    <a:pt x="1411" y="1009"/>
                    <a:pt x="1384" y="1199"/>
                  </a:cubicBezTo>
                  <a:cubicBezTo>
                    <a:pt x="1384" y="1335"/>
                    <a:pt x="1302" y="1470"/>
                    <a:pt x="1140" y="1497"/>
                  </a:cubicBezTo>
                  <a:cubicBezTo>
                    <a:pt x="950" y="1497"/>
                    <a:pt x="787" y="1416"/>
                    <a:pt x="679" y="1280"/>
                  </a:cubicBezTo>
                  <a:cubicBezTo>
                    <a:pt x="489" y="1090"/>
                    <a:pt x="353" y="901"/>
                    <a:pt x="245" y="657"/>
                  </a:cubicBezTo>
                  <a:cubicBezTo>
                    <a:pt x="225" y="617"/>
                    <a:pt x="176" y="592"/>
                    <a:pt x="130" y="592"/>
                  </a:cubicBezTo>
                  <a:cubicBezTo>
                    <a:pt x="113" y="592"/>
                    <a:pt x="96" y="595"/>
                    <a:pt x="82" y="602"/>
                  </a:cubicBezTo>
                  <a:cubicBezTo>
                    <a:pt x="1" y="657"/>
                    <a:pt x="1" y="738"/>
                    <a:pt x="28" y="792"/>
                  </a:cubicBezTo>
                  <a:cubicBezTo>
                    <a:pt x="136" y="1036"/>
                    <a:pt x="272" y="1253"/>
                    <a:pt x="462" y="1470"/>
                  </a:cubicBezTo>
                  <a:cubicBezTo>
                    <a:pt x="624" y="1633"/>
                    <a:pt x="868" y="1769"/>
                    <a:pt x="1113" y="1769"/>
                  </a:cubicBezTo>
                  <a:cubicBezTo>
                    <a:pt x="1357" y="1769"/>
                    <a:pt x="1574" y="1606"/>
                    <a:pt x="1628" y="1362"/>
                  </a:cubicBezTo>
                  <a:cubicBezTo>
                    <a:pt x="1682" y="1145"/>
                    <a:pt x="1682" y="901"/>
                    <a:pt x="1601" y="684"/>
                  </a:cubicBezTo>
                  <a:cubicBezTo>
                    <a:pt x="1547" y="467"/>
                    <a:pt x="1411" y="223"/>
                    <a:pt x="1275" y="33"/>
                  </a:cubicBezTo>
                  <a:cubicBezTo>
                    <a:pt x="1253" y="10"/>
                    <a:pt x="1226" y="0"/>
                    <a:pt x="1200" y="0"/>
                  </a:cubicBezTo>
                  <a:close/>
                </a:path>
              </a:pathLst>
            </a:custGeom>
            <a:solidFill>
              <a:srgbClr val="022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7" name="Google Shape;947;p33"/>
          <p:cNvSpPr/>
          <p:nvPr/>
        </p:nvSpPr>
        <p:spPr>
          <a:xfrm flipH="1">
            <a:off x="11857127" y="1331237"/>
            <a:ext cx="209901" cy="238360"/>
          </a:xfrm>
          <a:custGeom>
            <a:avLst/>
            <a:gdLst/>
            <a:ahLst/>
            <a:cxnLst/>
            <a:rect l="l" t="t" r="r" b="b"/>
            <a:pathLst>
              <a:path w="2198" h="2496" extrusionOk="0">
                <a:moveTo>
                  <a:pt x="1248" y="0"/>
                </a:moveTo>
                <a:lnTo>
                  <a:pt x="841" y="895"/>
                </a:lnTo>
                <a:lnTo>
                  <a:pt x="82" y="515"/>
                </a:lnTo>
                <a:lnTo>
                  <a:pt x="82" y="515"/>
                </a:lnTo>
                <a:lnTo>
                  <a:pt x="624" y="1221"/>
                </a:lnTo>
                <a:lnTo>
                  <a:pt x="0" y="1872"/>
                </a:lnTo>
                <a:lnTo>
                  <a:pt x="787" y="1546"/>
                </a:lnTo>
                <a:lnTo>
                  <a:pt x="977" y="2495"/>
                </a:lnTo>
                <a:lnTo>
                  <a:pt x="1248" y="1573"/>
                </a:lnTo>
                <a:lnTo>
                  <a:pt x="2062" y="2034"/>
                </a:lnTo>
                <a:lnTo>
                  <a:pt x="2062" y="2034"/>
                </a:lnTo>
                <a:lnTo>
                  <a:pt x="1492" y="1302"/>
                </a:lnTo>
                <a:lnTo>
                  <a:pt x="2197" y="732"/>
                </a:lnTo>
                <a:lnTo>
                  <a:pt x="2197" y="732"/>
                </a:lnTo>
                <a:lnTo>
                  <a:pt x="1384" y="949"/>
                </a:lnTo>
                <a:lnTo>
                  <a:pt x="1248" y="0"/>
                </a:lnTo>
                <a:close/>
              </a:path>
            </a:pathLst>
          </a:custGeom>
          <a:solidFill>
            <a:schemeClr val="accent6"/>
          </a:solidFill>
          <a:ln w="2025" cap="flat" cmpd="sng">
            <a:solidFill>
              <a:schemeClr val="accent6"/>
            </a:solidFill>
            <a:prstDash val="solid"/>
            <a:miter lim="2712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8" name="Google Shape;948;p33"/>
          <p:cNvSpPr/>
          <p:nvPr/>
        </p:nvSpPr>
        <p:spPr>
          <a:xfrm>
            <a:off x="884685" y="271410"/>
            <a:ext cx="280225" cy="259565"/>
          </a:xfrm>
          <a:custGeom>
            <a:avLst/>
            <a:gdLst/>
            <a:ahLst/>
            <a:cxnLst/>
            <a:rect l="l" t="t" r="r" b="b"/>
            <a:pathLst>
              <a:path w="5914" h="5478" extrusionOk="0">
                <a:moveTo>
                  <a:pt x="1970" y="1"/>
                </a:moveTo>
                <a:cubicBezTo>
                  <a:pt x="1880" y="1"/>
                  <a:pt x="1785" y="17"/>
                  <a:pt x="1682" y="53"/>
                </a:cubicBezTo>
                <a:cubicBezTo>
                  <a:pt x="489" y="487"/>
                  <a:pt x="1" y="3443"/>
                  <a:pt x="1601" y="5478"/>
                </a:cubicBezTo>
                <a:cubicBezTo>
                  <a:pt x="4205" y="5098"/>
                  <a:pt x="5914" y="2657"/>
                  <a:pt x="5371" y="1545"/>
                </a:cubicBezTo>
                <a:cubicBezTo>
                  <a:pt x="5211" y="1217"/>
                  <a:pt x="4952" y="1101"/>
                  <a:pt x="4666" y="1101"/>
                </a:cubicBezTo>
                <a:cubicBezTo>
                  <a:pt x="3983" y="1101"/>
                  <a:pt x="3147" y="1762"/>
                  <a:pt x="3147" y="1762"/>
                </a:cubicBezTo>
                <a:cubicBezTo>
                  <a:pt x="3147" y="1762"/>
                  <a:pt x="2899" y="1"/>
                  <a:pt x="1970" y="1"/>
                </a:cubicBezTo>
                <a:close/>
              </a:path>
            </a:pathLst>
          </a:custGeom>
          <a:solidFill>
            <a:schemeClr val="accent6"/>
          </a:solidFill>
          <a:ln w="1350" cap="flat" cmpd="sng">
            <a:solidFill>
              <a:schemeClr val="accent6"/>
            </a:solidFill>
            <a:prstDash val="solid"/>
            <a:miter lim="2712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9" name="Google Shape;949;p33"/>
          <p:cNvSpPr/>
          <p:nvPr/>
        </p:nvSpPr>
        <p:spPr>
          <a:xfrm>
            <a:off x="7302752" y="6006651"/>
            <a:ext cx="698033" cy="376167"/>
          </a:xfrm>
          <a:custGeom>
            <a:avLst/>
            <a:gdLst/>
            <a:ahLst/>
            <a:cxnLst/>
            <a:rect l="l" t="t" r="r" b="b"/>
            <a:pathLst>
              <a:path w="20941" h="11285" extrusionOk="0">
                <a:moveTo>
                  <a:pt x="10606" y="1"/>
                </a:moveTo>
                <a:cubicBezTo>
                  <a:pt x="8653" y="1"/>
                  <a:pt x="6999" y="1384"/>
                  <a:pt x="6267" y="3391"/>
                </a:cubicBezTo>
                <a:cubicBezTo>
                  <a:pt x="5629" y="2677"/>
                  <a:pt x="4727" y="2275"/>
                  <a:pt x="3786" y="2275"/>
                </a:cubicBezTo>
                <a:cubicBezTo>
                  <a:pt x="3727" y="2275"/>
                  <a:pt x="3668" y="2276"/>
                  <a:pt x="3608" y="2279"/>
                </a:cubicBezTo>
                <a:cubicBezTo>
                  <a:pt x="1601" y="2388"/>
                  <a:pt x="1" y="4395"/>
                  <a:pt x="1" y="6755"/>
                </a:cubicBezTo>
                <a:cubicBezTo>
                  <a:pt x="1" y="7541"/>
                  <a:pt x="164" y="8355"/>
                  <a:pt x="516" y="9060"/>
                </a:cubicBezTo>
                <a:cubicBezTo>
                  <a:pt x="1086" y="10389"/>
                  <a:pt x="2361" y="11230"/>
                  <a:pt x="3798" y="11284"/>
                </a:cubicBezTo>
                <a:lnTo>
                  <a:pt x="17197" y="11230"/>
                </a:lnTo>
                <a:cubicBezTo>
                  <a:pt x="18743" y="11230"/>
                  <a:pt x="20154" y="10118"/>
                  <a:pt x="20696" y="8382"/>
                </a:cubicBezTo>
                <a:cubicBezTo>
                  <a:pt x="20859" y="7813"/>
                  <a:pt x="20941" y="7243"/>
                  <a:pt x="20913" y="6646"/>
                </a:cubicBezTo>
                <a:cubicBezTo>
                  <a:pt x="20859" y="4314"/>
                  <a:pt x="19286" y="2388"/>
                  <a:pt x="17333" y="2279"/>
                </a:cubicBezTo>
                <a:cubicBezTo>
                  <a:pt x="17297" y="2278"/>
                  <a:pt x="17262" y="2278"/>
                  <a:pt x="17227" y="2278"/>
                </a:cubicBezTo>
                <a:cubicBezTo>
                  <a:pt x="16344" y="2278"/>
                  <a:pt x="15517" y="2602"/>
                  <a:pt x="14865" y="3202"/>
                </a:cubicBezTo>
                <a:cubicBezTo>
                  <a:pt x="14105" y="1303"/>
                  <a:pt x="12478" y="1"/>
                  <a:pt x="1060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66453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9D2D4D-9075-4A61-9486-F4B9D08E8B74}"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39D8BA-07BD-44AB-8EDC-53973F44F221}" type="slidenum">
              <a:rPr lang="en-US" smtClean="0"/>
              <a:t>‹#›</a:t>
            </a:fld>
            <a:endParaRPr lang="en-US"/>
          </a:p>
        </p:txBody>
      </p:sp>
    </p:spTree>
    <p:extLst>
      <p:ext uri="{BB962C8B-B14F-4D97-AF65-F5344CB8AC3E}">
        <p14:creationId xmlns:p14="http://schemas.microsoft.com/office/powerpoint/2010/main" val="3950987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grpSp>
        <p:nvGrpSpPr>
          <p:cNvPr id="10" name="Google Shape;10;p2"/>
          <p:cNvGrpSpPr/>
          <p:nvPr/>
        </p:nvGrpSpPr>
        <p:grpSpPr>
          <a:xfrm>
            <a:off x="-2" y="-27793"/>
            <a:ext cx="12192004" cy="6857961"/>
            <a:chOff x="-2" y="-20845"/>
            <a:chExt cx="9144003" cy="5143471"/>
          </a:xfrm>
        </p:grpSpPr>
        <p:sp>
          <p:nvSpPr>
            <p:cNvPr id="11" name="Google Shape;11;p2"/>
            <p:cNvSpPr/>
            <p:nvPr/>
          </p:nvSpPr>
          <p:spPr>
            <a:xfrm>
              <a:off x="5205884" y="-20845"/>
              <a:ext cx="3938115" cy="1690775"/>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2" y="-20845"/>
              <a:ext cx="5299295" cy="5143471"/>
            </a:xfrm>
            <a:custGeom>
              <a:avLst/>
              <a:gdLst/>
              <a:ahLst/>
              <a:cxnLst/>
              <a:rect l="l" t="t" r="r" b="b"/>
              <a:pathLst>
                <a:path w="57576" h="55883" extrusionOk="0">
                  <a:moveTo>
                    <a:pt x="27737" y="0"/>
                  </a:moveTo>
                  <a:cubicBezTo>
                    <a:pt x="27311" y="426"/>
                    <a:pt x="26930" y="887"/>
                    <a:pt x="26603" y="1384"/>
                  </a:cubicBezTo>
                  <a:cubicBezTo>
                    <a:pt x="25292" y="3379"/>
                    <a:pt x="25273" y="5755"/>
                    <a:pt x="26024" y="7905"/>
                  </a:cubicBezTo>
                  <a:cubicBezTo>
                    <a:pt x="26687" y="9808"/>
                    <a:pt x="27717" y="11611"/>
                    <a:pt x="28449" y="13496"/>
                  </a:cubicBezTo>
                  <a:cubicBezTo>
                    <a:pt x="29171" y="15359"/>
                    <a:pt x="29901" y="17555"/>
                    <a:pt x="29238" y="19506"/>
                  </a:cubicBezTo>
                  <a:cubicBezTo>
                    <a:pt x="28608" y="21362"/>
                    <a:pt x="26474" y="22426"/>
                    <a:pt x="24264" y="22426"/>
                  </a:cubicBezTo>
                  <a:cubicBezTo>
                    <a:pt x="24138" y="22426"/>
                    <a:pt x="24012" y="22423"/>
                    <a:pt x="23886" y="22416"/>
                  </a:cubicBezTo>
                  <a:cubicBezTo>
                    <a:pt x="20923" y="22253"/>
                    <a:pt x="18360" y="20541"/>
                    <a:pt x="16187" y="18984"/>
                  </a:cubicBezTo>
                  <a:cubicBezTo>
                    <a:pt x="13960" y="17387"/>
                    <a:pt x="11929" y="15492"/>
                    <a:pt x="9268" y="14403"/>
                  </a:cubicBezTo>
                  <a:cubicBezTo>
                    <a:pt x="6865" y="13420"/>
                    <a:pt x="4110" y="12880"/>
                    <a:pt x="1380" y="12880"/>
                  </a:cubicBezTo>
                  <a:cubicBezTo>
                    <a:pt x="919" y="12880"/>
                    <a:pt x="459" y="12896"/>
                    <a:pt x="1" y="12927"/>
                  </a:cubicBezTo>
                  <a:lnTo>
                    <a:pt x="1" y="26654"/>
                  </a:lnTo>
                  <a:cubicBezTo>
                    <a:pt x="1937" y="25947"/>
                    <a:pt x="3975" y="25509"/>
                    <a:pt x="6060" y="25509"/>
                  </a:cubicBezTo>
                  <a:cubicBezTo>
                    <a:pt x="7041" y="25509"/>
                    <a:pt x="8034" y="25606"/>
                    <a:pt x="9031" y="25818"/>
                  </a:cubicBezTo>
                  <a:cubicBezTo>
                    <a:pt x="11436" y="26329"/>
                    <a:pt x="13840" y="27450"/>
                    <a:pt x="15125" y="29297"/>
                  </a:cubicBezTo>
                  <a:cubicBezTo>
                    <a:pt x="16211" y="30859"/>
                    <a:pt x="16437" y="32739"/>
                    <a:pt x="16240" y="34511"/>
                  </a:cubicBezTo>
                  <a:cubicBezTo>
                    <a:pt x="15844" y="38066"/>
                    <a:pt x="14028" y="41280"/>
                    <a:pt x="11962" y="44338"/>
                  </a:cubicBezTo>
                  <a:cubicBezTo>
                    <a:pt x="9761" y="47596"/>
                    <a:pt x="7231" y="50840"/>
                    <a:pt x="6000" y="54478"/>
                  </a:cubicBezTo>
                  <a:cubicBezTo>
                    <a:pt x="5844" y="54938"/>
                    <a:pt x="5713" y="55408"/>
                    <a:pt x="5616" y="55883"/>
                  </a:cubicBezTo>
                  <a:lnTo>
                    <a:pt x="19223" y="55883"/>
                  </a:lnTo>
                  <a:cubicBezTo>
                    <a:pt x="18059" y="52329"/>
                    <a:pt x="18052" y="48582"/>
                    <a:pt x="19998" y="45099"/>
                  </a:cubicBezTo>
                  <a:cubicBezTo>
                    <a:pt x="22458" y="40699"/>
                    <a:pt x="27689" y="36669"/>
                    <a:pt x="33550" y="36009"/>
                  </a:cubicBezTo>
                  <a:cubicBezTo>
                    <a:pt x="34069" y="35950"/>
                    <a:pt x="34601" y="35919"/>
                    <a:pt x="35136" y="35919"/>
                  </a:cubicBezTo>
                  <a:cubicBezTo>
                    <a:pt x="37218" y="35919"/>
                    <a:pt x="39337" y="36395"/>
                    <a:pt x="40875" y="37609"/>
                  </a:cubicBezTo>
                  <a:cubicBezTo>
                    <a:pt x="42467" y="38864"/>
                    <a:pt x="43244" y="40693"/>
                    <a:pt x="43639" y="42460"/>
                  </a:cubicBezTo>
                  <a:cubicBezTo>
                    <a:pt x="44557" y="46572"/>
                    <a:pt x="43920" y="50863"/>
                    <a:pt x="43900" y="55018"/>
                  </a:cubicBezTo>
                  <a:cubicBezTo>
                    <a:pt x="43898" y="55303"/>
                    <a:pt x="43899" y="55592"/>
                    <a:pt x="43902" y="55883"/>
                  </a:cubicBezTo>
                  <a:lnTo>
                    <a:pt x="53411" y="55883"/>
                  </a:lnTo>
                  <a:cubicBezTo>
                    <a:pt x="53465" y="55807"/>
                    <a:pt x="53521" y="55732"/>
                    <a:pt x="53574" y="55655"/>
                  </a:cubicBezTo>
                  <a:cubicBezTo>
                    <a:pt x="55244" y="53245"/>
                    <a:pt x="56232" y="50556"/>
                    <a:pt x="56789" y="47814"/>
                  </a:cubicBezTo>
                  <a:cubicBezTo>
                    <a:pt x="57401" y="44803"/>
                    <a:pt x="57576" y="41748"/>
                    <a:pt x="56190" y="38865"/>
                  </a:cubicBezTo>
                  <a:cubicBezTo>
                    <a:pt x="54953" y="36292"/>
                    <a:pt x="52704" y="34185"/>
                    <a:pt x="50390" y="32261"/>
                  </a:cubicBezTo>
                  <a:cubicBezTo>
                    <a:pt x="47751" y="30067"/>
                    <a:pt x="44905" y="28055"/>
                    <a:pt x="42626" y="25572"/>
                  </a:cubicBezTo>
                  <a:cubicBezTo>
                    <a:pt x="40381" y="23129"/>
                    <a:pt x="38639" y="20357"/>
                    <a:pt x="37669" y="17368"/>
                  </a:cubicBezTo>
                  <a:cubicBezTo>
                    <a:pt x="35802" y="11618"/>
                    <a:pt x="36774" y="5199"/>
                    <a:pt x="40227"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5970001" y="2494292"/>
              <a:ext cx="3173999" cy="2625993"/>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Google Shape;14;p2"/>
          <p:cNvSpPr txBox="1">
            <a:spLocks noGrp="1"/>
          </p:cNvSpPr>
          <p:nvPr>
            <p:ph type="ctrTitle"/>
          </p:nvPr>
        </p:nvSpPr>
        <p:spPr>
          <a:xfrm>
            <a:off x="2636800" y="1576733"/>
            <a:ext cx="6918400" cy="2279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6"/>
              </a:buClr>
              <a:buSzPts val="3800"/>
              <a:buNone/>
              <a:defRPr sz="8000" b="1">
                <a:solidFill>
                  <a:schemeClr val="accent1"/>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5" name="Google Shape;15;p2"/>
          <p:cNvSpPr txBox="1">
            <a:spLocks noGrp="1"/>
          </p:cNvSpPr>
          <p:nvPr>
            <p:ph type="subTitle" idx="1"/>
          </p:nvPr>
        </p:nvSpPr>
        <p:spPr>
          <a:xfrm>
            <a:off x="2636600" y="4080001"/>
            <a:ext cx="6918800" cy="596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6"/>
              </a:buClr>
              <a:buSzPts val="2100"/>
              <a:buNone/>
              <a:defRPr sz="2267" b="0"/>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6" name="Google Shape;16;p2"/>
          <p:cNvSpPr/>
          <p:nvPr/>
        </p:nvSpPr>
        <p:spPr>
          <a:xfrm>
            <a:off x="1" y="0"/>
            <a:ext cx="1694484" cy="777805"/>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7" name="Google Shape;17;p2"/>
          <p:cNvGrpSpPr/>
          <p:nvPr/>
        </p:nvGrpSpPr>
        <p:grpSpPr>
          <a:xfrm>
            <a:off x="397094" y="254184"/>
            <a:ext cx="1297407" cy="777797"/>
            <a:chOff x="2418650" y="2934475"/>
            <a:chExt cx="200750" cy="120350"/>
          </a:xfrm>
        </p:grpSpPr>
        <p:sp>
          <p:nvSpPr>
            <p:cNvPr id="18" name="Google Shape;18;p2"/>
            <p:cNvSpPr/>
            <p:nvPr/>
          </p:nvSpPr>
          <p:spPr>
            <a:xfrm>
              <a:off x="2418650" y="2974900"/>
              <a:ext cx="84050" cy="79925"/>
            </a:xfrm>
            <a:custGeom>
              <a:avLst/>
              <a:gdLst/>
              <a:ahLst/>
              <a:cxnLst/>
              <a:rect l="l" t="t" r="r" b="b"/>
              <a:pathLst>
                <a:path w="3362" h="3197" extrusionOk="0">
                  <a:moveTo>
                    <a:pt x="1636" y="0"/>
                  </a:moveTo>
                  <a:cubicBezTo>
                    <a:pt x="1411" y="0"/>
                    <a:pt x="1182" y="835"/>
                    <a:pt x="1092" y="917"/>
                  </a:cubicBezTo>
                  <a:cubicBezTo>
                    <a:pt x="1014" y="988"/>
                    <a:pt x="128" y="1184"/>
                    <a:pt x="81" y="1292"/>
                  </a:cubicBezTo>
                  <a:cubicBezTo>
                    <a:pt x="0" y="1484"/>
                    <a:pt x="700" y="1970"/>
                    <a:pt x="783" y="2088"/>
                  </a:cubicBezTo>
                  <a:cubicBezTo>
                    <a:pt x="840" y="2169"/>
                    <a:pt x="744" y="3123"/>
                    <a:pt x="886" y="3190"/>
                  </a:cubicBezTo>
                  <a:cubicBezTo>
                    <a:pt x="895" y="3194"/>
                    <a:pt x="906" y="3196"/>
                    <a:pt x="919" y="3196"/>
                  </a:cubicBezTo>
                  <a:cubicBezTo>
                    <a:pt x="1112" y="3196"/>
                    <a:pt x="1717" y="2768"/>
                    <a:pt x="1835" y="2723"/>
                  </a:cubicBezTo>
                  <a:cubicBezTo>
                    <a:pt x="1845" y="2720"/>
                    <a:pt x="1858" y="2718"/>
                    <a:pt x="1873" y="2718"/>
                  </a:cubicBezTo>
                  <a:cubicBezTo>
                    <a:pt x="2044" y="2718"/>
                    <a:pt x="2531" y="2928"/>
                    <a:pt x="2749" y="2928"/>
                  </a:cubicBezTo>
                  <a:cubicBezTo>
                    <a:pt x="2790" y="2928"/>
                    <a:pt x="2822" y="2921"/>
                    <a:pt x="2840" y="2903"/>
                  </a:cubicBezTo>
                  <a:cubicBezTo>
                    <a:pt x="2960" y="2780"/>
                    <a:pt x="2675" y="1974"/>
                    <a:pt x="2718" y="1823"/>
                  </a:cubicBezTo>
                  <a:cubicBezTo>
                    <a:pt x="2759" y="1678"/>
                    <a:pt x="3362" y="1135"/>
                    <a:pt x="3261" y="1007"/>
                  </a:cubicBezTo>
                  <a:cubicBezTo>
                    <a:pt x="3108" y="813"/>
                    <a:pt x="2390" y="821"/>
                    <a:pt x="2285" y="764"/>
                  </a:cubicBezTo>
                  <a:cubicBezTo>
                    <a:pt x="2156" y="694"/>
                    <a:pt x="1839" y="9"/>
                    <a:pt x="1640" y="0"/>
                  </a:cubicBezTo>
                  <a:cubicBezTo>
                    <a:pt x="1638" y="0"/>
                    <a:pt x="1637" y="0"/>
                    <a:pt x="1636"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2484325" y="2957000"/>
              <a:ext cx="22225" cy="24100"/>
            </a:xfrm>
            <a:custGeom>
              <a:avLst/>
              <a:gdLst/>
              <a:ahLst/>
              <a:cxnLst/>
              <a:rect l="l" t="t" r="r" b="b"/>
              <a:pathLst>
                <a:path w="889" h="964" extrusionOk="0">
                  <a:moveTo>
                    <a:pt x="718" y="0"/>
                  </a:moveTo>
                  <a:cubicBezTo>
                    <a:pt x="691" y="0"/>
                    <a:pt x="663" y="11"/>
                    <a:pt x="639" y="37"/>
                  </a:cubicBezTo>
                  <a:cubicBezTo>
                    <a:pt x="422" y="270"/>
                    <a:pt x="229" y="519"/>
                    <a:pt x="58" y="787"/>
                  </a:cubicBezTo>
                  <a:cubicBezTo>
                    <a:pt x="0" y="878"/>
                    <a:pt x="83" y="964"/>
                    <a:pt x="167" y="964"/>
                  </a:cubicBezTo>
                  <a:cubicBezTo>
                    <a:pt x="204" y="964"/>
                    <a:pt x="241" y="947"/>
                    <a:pt x="266" y="908"/>
                  </a:cubicBezTo>
                  <a:cubicBezTo>
                    <a:pt x="425" y="658"/>
                    <a:pt x="605" y="426"/>
                    <a:pt x="807" y="209"/>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2514300" y="2939450"/>
              <a:ext cx="18050" cy="11300"/>
            </a:xfrm>
            <a:custGeom>
              <a:avLst/>
              <a:gdLst/>
              <a:ahLst/>
              <a:cxnLst/>
              <a:rect l="l" t="t" r="r" b="b"/>
              <a:pathLst>
                <a:path w="722" h="452" extrusionOk="0">
                  <a:moveTo>
                    <a:pt x="589" y="0"/>
                  </a:moveTo>
                  <a:cubicBezTo>
                    <a:pt x="579" y="0"/>
                    <a:pt x="568" y="2"/>
                    <a:pt x="558" y="6"/>
                  </a:cubicBezTo>
                  <a:cubicBezTo>
                    <a:pt x="404" y="67"/>
                    <a:pt x="255" y="137"/>
                    <a:pt x="112" y="224"/>
                  </a:cubicBezTo>
                  <a:cubicBezTo>
                    <a:pt x="1" y="291"/>
                    <a:pt x="67" y="452"/>
                    <a:pt x="170" y="452"/>
                  </a:cubicBezTo>
                  <a:cubicBezTo>
                    <a:pt x="189" y="452"/>
                    <a:pt x="209" y="446"/>
                    <a:pt x="230" y="434"/>
                  </a:cubicBezTo>
                  <a:cubicBezTo>
                    <a:pt x="353" y="358"/>
                    <a:pt x="482" y="292"/>
                    <a:pt x="618" y="239"/>
                  </a:cubicBezTo>
                  <a:cubicBezTo>
                    <a:pt x="679" y="215"/>
                    <a:pt x="721" y="162"/>
                    <a:pt x="705" y="93"/>
                  </a:cubicBezTo>
                  <a:cubicBezTo>
                    <a:pt x="693" y="46"/>
                    <a:pt x="641" y="0"/>
                    <a:pt x="58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2546825" y="2934475"/>
              <a:ext cx="19550" cy="7000"/>
            </a:xfrm>
            <a:custGeom>
              <a:avLst/>
              <a:gdLst/>
              <a:ahLst/>
              <a:cxnLst/>
              <a:rect l="l" t="t" r="r" b="b"/>
              <a:pathLst>
                <a:path w="782" h="280" extrusionOk="0">
                  <a:moveTo>
                    <a:pt x="207" y="1"/>
                  </a:moveTo>
                  <a:cubicBezTo>
                    <a:pt x="190" y="1"/>
                    <a:pt x="174" y="1"/>
                    <a:pt x="158" y="1"/>
                  </a:cubicBezTo>
                  <a:cubicBezTo>
                    <a:pt x="5" y="5"/>
                    <a:pt x="1" y="241"/>
                    <a:pt x="152" y="241"/>
                  </a:cubicBezTo>
                  <a:cubicBezTo>
                    <a:pt x="153" y="241"/>
                    <a:pt x="154" y="241"/>
                    <a:pt x="156" y="241"/>
                  </a:cubicBezTo>
                  <a:cubicBezTo>
                    <a:pt x="171" y="241"/>
                    <a:pt x="186" y="241"/>
                    <a:pt x="200" y="241"/>
                  </a:cubicBezTo>
                  <a:cubicBezTo>
                    <a:pt x="326" y="241"/>
                    <a:pt x="452" y="252"/>
                    <a:pt x="576" y="277"/>
                  </a:cubicBezTo>
                  <a:cubicBezTo>
                    <a:pt x="585" y="279"/>
                    <a:pt x="594" y="280"/>
                    <a:pt x="603" y="280"/>
                  </a:cubicBezTo>
                  <a:cubicBezTo>
                    <a:pt x="733" y="280"/>
                    <a:pt x="782" y="74"/>
                    <a:pt x="639" y="45"/>
                  </a:cubicBezTo>
                  <a:cubicBezTo>
                    <a:pt x="496" y="16"/>
                    <a:pt x="352" y="1"/>
                    <a:pt x="20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2575075" y="2941450"/>
              <a:ext cx="20050" cy="12175"/>
            </a:xfrm>
            <a:custGeom>
              <a:avLst/>
              <a:gdLst/>
              <a:ahLst/>
              <a:cxnLst/>
              <a:rect l="l" t="t" r="r" b="b"/>
              <a:pathLst>
                <a:path w="802" h="487" extrusionOk="0">
                  <a:moveTo>
                    <a:pt x="194" y="1"/>
                  </a:moveTo>
                  <a:cubicBezTo>
                    <a:pt x="79" y="1"/>
                    <a:pt x="1" y="166"/>
                    <a:pt x="125" y="220"/>
                  </a:cubicBezTo>
                  <a:cubicBezTo>
                    <a:pt x="271" y="282"/>
                    <a:pt x="409" y="360"/>
                    <a:pt x="535" y="459"/>
                  </a:cubicBezTo>
                  <a:cubicBezTo>
                    <a:pt x="560" y="478"/>
                    <a:pt x="587" y="487"/>
                    <a:pt x="613" y="487"/>
                  </a:cubicBezTo>
                  <a:cubicBezTo>
                    <a:pt x="713" y="487"/>
                    <a:pt x="802" y="367"/>
                    <a:pt x="705" y="291"/>
                  </a:cubicBezTo>
                  <a:cubicBezTo>
                    <a:pt x="563" y="177"/>
                    <a:pt x="413" y="84"/>
                    <a:pt x="246" y="12"/>
                  </a:cubicBezTo>
                  <a:cubicBezTo>
                    <a:pt x="228" y="4"/>
                    <a:pt x="211" y="1"/>
                    <a:pt x="19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2601650" y="2961075"/>
              <a:ext cx="17750" cy="16600"/>
            </a:xfrm>
            <a:custGeom>
              <a:avLst/>
              <a:gdLst/>
              <a:ahLst/>
              <a:cxnLst/>
              <a:rect l="l" t="t" r="r" b="b"/>
              <a:pathLst>
                <a:path w="710" h="664" extrusionOk="0">
                  <a:moveTo>
                    <a:pt x="180" y="1"/>
                  </a:moveTo>
                  <a:cubicBezTo>
                    <a:pt x="85" y="1"/>
                    <a:pt x="0" y="121"/>
                    <a:pt x="89" y="203"/>
                  </a:cubicBezTo>
                  <a:cubicBezTo>
                    <a:pt x="228" y="332"/>
                    <a:pt x="353" y="471"/>
                    <a:pt x="469" y="621"/>
                  </a:cubicBezTo>
                  <a:cubicBezTo>
                    <a:pt x="491" y="651"/>
                    <a:pt x="519" y="664"/>
                    <a:pt x="546" y="664"/>
                  </a:cubicBezTo>
                  <a:cubicBezTo>
                    <a:pt x="629" y="664"/>
                    <a:pt x="709" y="545"/>
                    <a:pt x="639" y="453"/>
                  </a:cubicBezTo>
                  <a:cubicBezTo>
                    <a:pt x="525" y="302"/>
                    <a:pt x="399" y="163"/>
                    <a:pt x="260" y="34"/>
                  </a:cubicBezTo>
                  <a:cubicBezTo>
                    <a:pt x="235" y="11"/>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 name="Google Shape;24;p2"/>
          <p:cNvSpPr/>
          <p:nvPr/>
        </p:nvSpPr>
        <p:spPr>
          <a:xfrm>
            <a:off x="512035" y="3227700"/>
            <a:ext cx="460216" cy="520483"/>
          </a:xfrm>
          <a:custGeom>
            <a:avLst/>
            <a:gdLst/>
            <a:ahLst/>
            <a:cxnLst/>
            <a:rect l="l" t="t" r="r" b="b"/>
            <a:pathLst>
              <a:path w="2856" h="3230" extrusionOk="0">
                <a:moveTo>
                  <a:pt x="1653" y="0"/>
                </a:moveTo>
                <a:cubicBezTo>
                  <a:pt x="1604" y="0"/>
                  <a:pt x="1556" y="22"/>
                  <a:pt x="1525" y="63"/>
                </a:cubicBezTo>
                <a:cubicBezTo>
                  <a:pt x="1463" y="146"/>
                  <a:pt x="1386" y="244"/>
                  <a:pt x="1301" y="353"/>
                </a:cubicBezTo>
                <a:cubicBezTo>
                  <a:pt x="892" y="873"/>
                  <a:pt x="333" y="1584"/>
                  <a:pt x="139" y="2134"/>
                </a:cubicBezTo>
                <a:cubicBezTo>
                  <a:pt x="1" y="2527"/>
                  <a:pt x="116" y="2936"/>
                  <a:pt x="421" y="3131"/>
                </a:cubicBezTo>
                <a:cubicBezTo>
                  <a:pt x="513" y="3190"/>
                  <a:pt x="631" y="3230"/>
                  <a:pt x="760" y="3230"/>
                </a:cubicBezTo>
                <a:cubicBezTo>
                  <a:pt x="932" y="3230"/>
                  <a:pt x="1126" y="3161"/>
                  <a:pt x="1315" y="2976"/>
                </a:cubicBezTo>
                <a:cubicBezTo>
                  <a:pt x="1782" y="2519"/>
                  <a:pt x="2251" y="1679"/>
                  <a:pt x="2532" y="1177"/>
                </a:cubicBezTo>
                <a:cubicBezTo>
                  <a:pt x="2585" y="1081"/>
                  <a:pt x="2632" y="997"/>
                  <a:pt x="2672" y="928"/>
                </a:cubicBezTo>
                <a:cubicBezTo>
                  <a:pt x="2855" y="612"/>
                  <a:pt x="2743" y="315"/>
                  <a:pt x="2537" y="186"/>
                </a:cubicBezTo>
                <a:cubicBezTo>
                  <a:pt x="2465" y="141"/>
                  <a:pt x="2378" y="114"/>
                  <a:pt x="2286" y="114"/>
                </a:cubicBezTo>
                <a:cubicBezTo>
                  <a:pt x="2126" y="114"/>
                  <a:pt x="1950" y="194"/>
                  <a:pt x="1810" y="398"/>
                </a:cubicBezTo>
                <a:cubicBezTo>
                  <a:pt x="1323" y="1112"/>
                  <a:pt x="749" y="2188"/>
                  <a:pt x="724" y="2234"/>
                </a:cubicBezTo>
                <a:cubicBezTo>
                  <a:pt x="683" y="2312"/>
                  <a:pt x="713" y="2409"/>
                  <a:pt x="791" y="2451"/>
                </a:cubicBezTo>
                <a:cubicBezTo>
                  <a:pt x="814" y="2464"/>
                  <a:pt x="840" y="2470"/>
                  <a:pt x="865" y="2470"/>
                </a:cubicBezTo>
                <a:cubicBezTo>
                  <a:pt x="923" y="2470"/>
                  <a:pt x="978" y="2439"/>
                  <a:pt x="1007" y="2385"/>
                </a:cubicBezTo>
                <a:cubicBezTo>
                  <a:pt x="1013" y="2374"/>
                  <a:pt x="1597" y="1278"/>
                  <a:pt x="2075" y="580"/>
                </a:cubicBezTo>
                <a:cubicBezTo>
                  <a:pt x="2139" y="485"/>
                  <a:pt x="2217" y="434"/>
                  <a:pt x="2288" y="434"/>
                </a:cubicBezTo>
                <a:cubicBezTo>
                  <a:pt x="2316" y="434"/>
                  <a:pt x="2342" y="441"/>
                  <a:pt x="2366" y="456"/>
                </a:cubicBezTo>
                <a:cubicBezTo>
                  <a:pt x="2440" y="503"/>
                  <a:pt x="2480" y="620"/>
                  <a:pt x="2394" y="768"/>
                </a:cubicBezTo>
                <a:cubicBezTo>
                  <a:pt x="2354" y="837"/>
                  <a:pt x="2307" y="923"/>
                  <a:pt x="2252" y="1021"/>
                </a:cubicBezTo>
                <a:cubicBezTo>
                  <a:pt x="1980" y="1507"/>
                  <a:pt x="1525" y="2323"/>
                  <a:pt x="1091" y="2747"/>
                </a:cubicBezTo>
                <a:cubicBezTo>
                  <a:pt x="981" y="2854"/>
                  <a:pt x="865" y="2910"/>
                  <a:pt x="758" y="2910"/>
                </a:cubicBezTo>
                <a:cubicBezTo>
                  <a:pt x="700" y="2910"/>
                  <a:pt x="645" y="2893"/>
                  <a:pt x="593" y="2860"/>
                </a:cubicBezTo>
                <a:cubicBezTo>
                  <a:pt x="443" y="2765"/>
                  <a:pt x="342" y="2521"/>
                  <a:pt x="441" y="2241"/>
                </a:cubicBezTo>
                <a:cubicBezTo>
                  <a:pt x="617" y="1740"/>
                  <a:pt x="1179" y="1025"/>
                  <a:pt x="1553" y="551"/>
                </a:cubicBezTo>
                <a:cubicBezTo>
                  <a:pt x="1639" y="440"/>
                  <a:pt x="1717" y="341"/>
                  <a:pt x="1781" y="257"/>
                </a:cubicBezTo>
                <a:cubicBezTo>
                  <a:pt x="1834" y="187"/>
                  <a:pt x="1820" y="86"/>
                  <a:pt x="1750" y="33"/>
                </a:cubicBezTo>
                <a:cubicBezTo>
                  <a:pt x="1721" y="11"/>
                  <a:pt x="1687" y="0"/>
                  <a:pt x="16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5" name="Google Shape;25;p2"/>
          <p:cNvGrpSpPr/>
          <p:nvPr/>
        </p:nvGrpSpPr>
        <p:grpSpPr>
          <a:xfrm>
            <a:off x="512019" y="5751746"/>
            <a:ext cx="1297364" cy="714065"/>
            <a:chOff x="384013" y="4203479"/>
            <a:chExt cx="1173872" cy="646095"/>
          </a:xfrm>
        </p:grpSpPr>
        <p:sp>
          <p:nvSpPr>
            <p:cNvPr id="26" name="Google Shape;26;p2"/>
            <p:cNvSpPr/>
            <p:nvPr/>
          </p:nvSpPr>
          <p:spPr>
            <a:xfrm>
              <a:off x="384013" y="4203479"/>
              <a:ext cx="531641" cy="536354"/>
            </a:xfrm>
            <a:custGeom>
              <a:avLst/>
              <a:gdLst/>
              <a:ahLst/>
              <a:cxnLst/>
              <a:rect l="l" t="t" r="r" b="b"/>
              <a:pathLst>
                <a:path w="4399" h="4438" extrusionOk="0">
                  <a:moveTo>
                    <a:pt x="1428" y="0"/>
                  </a:moveTo>
                  <a:cubicBezTo>
                    <a:pt x="1411" y="0"/>
                    <a:pt x="1395" y="2"/>
                    <a:pt x="1381" y="7"/>
                  </a:cubicBezTo>
                  <a:cubicBezTo>
                    <a:pt x="1087" y="104"/>
                    <a:pt x="1198" y="1290"/>
                    <a:pt x="1122" y="1439"/>
                  </a:cubicBezTo>
                  <a:cubicBezTo>
                    <a:pt x="1056" y="1567"/>
                    <a:pt x="19" y="2241"/>
                    <a:pt x="13" y="2402"/>
                  </a:cubicBezTo>
                  <a:cubicBezTo>
                    <a:pt x="1" y="2685"/>
                    <a:pt x="1127" y="2971"/>
                    <a:pt x="1289" y="3081"/>
                  </a:cubicBezTo>
                  <a:cubicBezTo>
                    <a:pt x="1400" y="3157"/>
                    <a:pt x="1735" y="4421"/>
                    <a:pt x="1947" y="4438"/>
                  </a:cubicBezTo>
                  <a:cubicBezTo>
                    <a:pt x="1949" y="4438"/>
                    <a:pt x="1951" y="4438"/>
                    <a:pt x="1953" y="4438"/>
                  </a:cubicBezTo>
                  <a:cubicBezTo>
                    <a:pt x="2171" y="4438"/>
                    <a:pt x="2799" y="3508"/>
                    <a:pt x="2936" y="3388"/>
                  </a:cubicBezTo>
                  <a:cubicBezTo>
                    <a:pt x="3089" y="3253"/>
                    <a:pt x="4206" y="3348"/>
                    <a:pt x="4303" y="3135"/>
                  </a:cubicBezTo>
                  <a:cubicBezTo>
                    <a:pt x="4399" y="2921"/>
                    <a:pt x="3649" y="2028"/>
                    <a:pt x="3631" y="1815"/>
                  </a:cubicBezTo>
                  <a:cubicBezTo>
                    <a:pt x="3613" y="1611"/>
                    <a:pt x="4122" y="629"/>
                    <a:pt x="3932" y="513"/>
                  </a:cubicBezTo>
                  <a:cubicBezTo>
                    <a:pt x="3875" y="479"/>
                    <a:pt x="3794" y="466"/>
                    <a:pt x="3700" y="466"/>
                  </a:cubicBezTo>
                  <a:cubicBezTo>
                    <a:pt x="3329" y="466"/>
                    <a:pt x="2747" y="674"/>
                    <a:pt x="2587" y="674"/>
                  </a:cubicBezTo>
                  <a:cubicBezTo>
                    <a:pt x="2581" y="674"/>
                    <a:pt x="2575" y="674"/>
                    <a:pt x="2570" y="673"/>
                  </a:cubicBezTo>
                  <a:cubicBezTo>
                    <a:pt x="2383" y="647"/>
                    <a:pt x="1719" y="0"/>
                    <a:pt x="1428"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752140" y="4697417"/>
              <a:ext cx="115779" cy="93421"/>
            </a:xfrm>
            <a:custGeom>
              <a:avLst/>
              <a:gdLst/>
              <a:ahLst/>
              <a:cxnLst/>
              <a:rect l="l" t="t" r="r" b="b"/>
              <a:pathLst>
                <a:path w="958" h="773" extrusionOk="0">
                  <a:moveTo>
                    <a:pt x="167" y="0"/>
                  </a:moveTo>
                  <a:cubicBezTo>
                    <a:pt x="84" y="0"/>
                    <a:pt x="1" y="86"/>
                    <a:pt x="57" y="179"/>
                  </a:cubicBezTo>
                  <a:cubicBezTo>
                    <a:pt x="213" y="435"/>
                    <a:pt x="439" y="639"/>
                    <a:pt x="713" y="761"/>
                  </a:cubicBezTo>
                  <a:cubicBezTo>
                    <a:pt x="731" y="769"/>
                    <a:pt x="749" y="773"/>
                    <a:pt x="766" y="773"/>
                  </a:cubicBezTo>
                  <a:cubicBezTo>
                    <a:pt x="880" y="773"/>
                    <a:pt x="958" y="608"/>
                    <a:pt x="835" y="554"/>
                  </a:cubicBezTo>
                  <a:cubicBezTo>
                    <a:pt x="596" y="447"/>
                    <a:pt x="400" y="281"/>
                    <a:pt x="264" y="58"/>
                  </a:cubicBezTo>
                  <a:cubicBezTo>
                    <a:pt x="240" y="17"/>
                    <a:pt x="203" y="0"/>
                    <a:pt x="16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a:off x="906957" y="4803408"/>
              <a:ext cx="123514" cy="46167"/>
            </a:xfrm>
            <a:custGeom>
              <a:avLst/>
              <a:gdLst/>
              <a:ahLst/>
              <a:cxnLst/>
              <a:rect l="l" t="t" r="r" b="b"/>
              <a:pathLst>
                <a:path w="1022" h="382" extrusionOk="0">
                  <a:moveTo>
                    <a:pt x="148" y="1"/>
                  </a:moveTo>
                  <a:cubicBezTo>
                    <a:pt x="37" y="1"/>
                    <a:pt x="0" y="191"/>
                    <a:pt x="128" y="242"/>
                  </a:cubicBezTo>
                  <a:cubicBezTo>
                    <a:pt x="365" y="334"/>
                    <a:pt x="612" y="381"/>
                    <a:pt x="866" y="382"/>
                  </a:cubicBezTo>
                  <a:cubicBezTo>
                    <a:pt x="867" y="382"/>
                    <a:pt x="867" y="382"/>
                    <a:pt x="867" y="382"/>
                  </a:cubicBezTo>
                  <a:cubicBezTo>
                    <a:pt x="1021" y="382"/>
                    <a:pt x="1021" y="143"/>
                    <a:pt x="866" y="142"/>
                  </a:cubicBezTo>
                  <a:cubicBezTo>
                    <a:pt x="632" y="140"/>
                    <a:pt x="409" y="95"/>
                    <a:pt x="191" y="10"/>
                  </a:cubicBezTo>
                  <a:cubicBezTo>
                    <a:pt x="176" y="4"/>
                    <a:pt x="161" y="1"/>
                    <a:pt x="14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a:off x="1098876" y="4751198"/>
              <a:ext cx="115537" cy="76864"/>
            </a:xfrm>
            <a:custGeom>
              <a:avLst/>
              <a:gdLst/>
              <a:ahLst/>
              <a:cxnLst/>
              <a:rect l="l" t="t" r="r" b="b"/>
              <a:pathLst>
                <a:path w="956" h="636" extrusionOk="0">
                  <a:moveTo>
                    <a:pt x="780" y="0"/>
                  </a:moveTo>
                  <a:cubicBezTo>
                    <a:pt x="753" y="0"/>
                    <a:pt x="725" y="10"/>
                    <a:pt x="700" y="35"/>
                  </a:cubicBezTo>
                  <a:cubicBezTo>
                    <a:pt x="537" y="195"/>
                    <a:pt x="345" y="317"/>
                    <a:pt x="130" y="396"/>
                  </a:cubicBezTo>
                  <a:cubicBezTo>
                    <a:pt x="0" y="443"/>
                    <a:pt x="38" y="636"/>
                    <a:pt x="153" y="636"/>
                  </a:cubicBezTo>
                  <a:cubicBezTo>
                    <a:pt x="166" y="636"/>
                    <a:pt x="180" y="633"/>
                    <a:pt x="194" y="628"/>
                  </a:cubicBezTo>
                  <a:cubicBezTo>
                    <a:pt x="449" y="535"/>
                    <a:pt x="676" y="395"/>
                    <a:pt x="870" y="205"/>
                  </a:cubicBezTo>
                  <a:cubicBezTo>
                    <a:pt x="956" y="121"/>
                    <a:pt x="874" y="0"/>
                    <a:pt x="7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a:off x="1186013" y="4595415"/>
              <a:ext cx="48100" cy="98497"/>
            </a:xfrm>
            <a:custGeom>
              <a:avLst/>
              <a:gdLst/>
              <a:ahLst/>
              <a:cxnLst/>
              <a:rect l="l" t="t" r="r" b="b"/>
              <a:pathLst>
                <a:path w="398" h="815" extrusionOk="0">
                  <a:moveTo>
                    <a:pt x="163" y="0"/>
                  </a:moveTo>
                  <a:cubicBezTo>
                    <a:pt x="83" y="0"/>
                    <a:pt x="0" y="87"/>
                    <a:pt x="51" y="182"/>
                  </a:cubicBezTo>
                  <a:cubicBezTo>
                    <a:pt x="130" y="332"/>
                    <a:pt x="151" y="498"/>
                    <a:pt x="114" y="665"/>
                  </a:cubicBezTo>
                  <a:cubicBezTo>
                    <a:pt x="93" y="755"/>
                    <a:pt x="169" y="814"/>
                    <a:pt x="240" y="814"/>
                  </a:cubicBezTo>
                  <a:cubicBezTo>
                    <a:pt x="287" y="814"/>
                    <a:pt x="332" y="788"/>
                    <a:pt x="346" y="728"/>
                  </a:cubicBezTo>
                  <a:cubicBezTo>
                    <a:pt x="398" y="498"/>
                    <a:pt x="367" y="270"/>
                    <a:pt x="258" y="61"/>
                  </a:cubicBezTo>
                  <a:cubicBezTo>
                    <a:pt x="235" y="18"/>
                    <a:pt x="200"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1091624" y="4547072"/>
              <a:ext cx="83148" cy="61636"/>
            </a:xfrm>
            <a:custGeom>
              <a:avLst/>
              <a:gdLst/>
              <a:ahLst/>
              <a:cxnLst/>
              <a:rect l="l" t="t" r="r" b="b"/>
              <a:pathLst>
                <a:path w="688" h="510" extrusionOk="0">
                  <a:moveTo>
                    <a:pt x="497" y="0"/>
                  </a:moveTo>
                  <a:cubicBezTo>
                    <a:pt x="281" y="0"/>
                    <a:pt x="86" y="153"/>
                    <a:pt x="26" y="361"/>
                  </a:cubicBezTo>
                  <a:cubicBezTo>
                    <a:pt x="0" y="451"/>
                    <a:pt x="74" y="509"/>
                    <a:pt x="146" y="509"/>
                  </a:cubicBezTo>
                  <a:cubicBezTo>
                    <a:pt x="193" y="509"/>
                    <a:pt x="240" y="484"/>
                    <a:pt x="257" y="425"/>
                  </a:cubicBezTo>
                  <a:cubicBezTo>
                    <a:pt x="290" y="309"/>
                    <a:pt x="394" y="242"/>
                    <a:pt x="509" y="242"/>
                  </a:cubicBezTo>
                  <a:cubicBezTo>
                    <a:pt x="517" y="242"/>
                    <a:pt x="525" y="242"/>
                    <a:pt x="533" y="242"/>
                  </a:cubicBezTo>
                  <a:cubicBezTo>
                    <a:pt x="536" y="243"/>
                    <a:pt x="540" y="243"/>
                    <a:pt x="543" y="243"/>
                  </a:cubicBezTo>
                  <a:cubicBezTo>
                    <a:pt x="687" y="243"/>
                    <a:pt x="683" y="13"/>
                    <a:pt x="533" y="2"/>
                  </a:cubicBezTo>
                  <a:cubicBezTo>
                    <a:pt x="521" y="1"/>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a:off x="1095854" y="4660315"/>
              <a:ext cx="65020" cy="71304"/>
            </a:xfrm>
            <a:custGeom>
              <a:avLst/>
              <a:gdLst/>
              <a:ahLst/>
              <a:cxnLst/>
              <a:rect l="l" t="t" r="r" b="b"/>
              <a:pathLst>
                <a:path w="538" h="590" extrusionOk="0">
                  <a:moveTo>
                    <a:pt x="147" y="1"/>
                  </a:moveTo>
                  <a:cubicBezTo>
                    <a:pt x="75" y="1"/>
                    <a:pt x="1" y="60"/>
                    <a:pt x="28" y="149"/>
                  </a:cubicBezTo>
                  <a:cubicBezTo>
                    <a:pt x="75" y="305"/>
                    <a:pt x="160" y="444"/>
                    <a:pt x="279" y="556"/>
                  </a:cubicBezTo>
                  <a:cubicBezTo>
                    <a:pt x="305" y="579"/>
                    <a:pt x="333" y="589"/>
                    <a:pt x="360" y="589"/>
                  </a:cubicBezTo>
                  <a:cubicBezTo>
                    <a:pt x="454" y="589"/>
                    <a:pt x="537" y="468"/>
                    <a:pt x="449" y="386"/>
                  </a:cubicBezTo>
                  <a:cubicBezTo>
                    <a:pt x="359" y="302"/>
                    <a:pt x="295" y="203"/>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a:off x="1249583" y="4735849"/>
              <a:ext cx="141763" cy="34202"/>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3"/>
                  </a:cubicBezTo>
                  <a:cubicBezTo>
                    <a:pt x="151" y="32"/>
                    <a:pt x="148" y="32"/>
                    <a:pt x="144" y="32"/>
                  </a:cubicBezTo>
                  <a:cubicBezTo>
                    <a:pt x="0" y="32"/>
                    <a:pt x="5" y="262"/>
                    <a:pt x="154" y="273"/>
                  </a:cubicBezTo>
                  <a:cubicBezTo>
                    <a:pt x="244" y="279"/>
                    <a:pt x="333" y="282"/>
                    <a:pt x="421" y="282"/>
                  </a:cubicBezTo>
                  <a:cubicBezTo>
                    <a:pt x="624" y="282"/>
                    <a:pt x="825" y="266"/>
                    <a:pt x="1028" y="234"/>
                  </a:cubicBezTo>
                  <a:cubicBezTo>
                    <a:pt x="1172" y="211"/>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1424099" y="4666599"/>
              <a:ext cx="133786" cy="75655"/>
            </a:xfrm>
            <a:custGeom>
              <a:avLst/>
              <a:gdLst/>
              <a:ahLst/>
              <a:cxnLst/>
              <a:rect l="l" t="t" r="r" b="b"/>
              <a:pathLst>
                <a:path w="1107" h="626" extrusionOk="0">
                  <a:moveTo>
                    <a:pt x="918" y="1"/>
                  </a:moveTo>
                  <a:cubicBezTo>
                    <a:pt x="892" y="1"/>
                    <a:pt x="865" y="9"/>
                    <a:pt x="840" y="29"/>
                  </a:cubicBezTo>
                  <a:cubicBezTo>
                    <a:pt x="630" y="194"/>
                    <a:pt x="393" y="314"/>
                    <a:pt x="136" y="389"/>
                  </a:cubicBezTo>
                  <a:cubicBezTo>
                    <a:pt x="1" y="428"/>
                    <a:pt x="42" y="626"/>
                    <a:pt x="165" y="626"/>
                  </a:cubicBezTo>
                  <a:cubicBezTo>
                    <a:pt x="176" y="626"/>
                    <a:pt x="188" y="624"/>
                    <a:pt x="201" y="620"/>
                  </a:cubicBezTo>
                  <a:cubicBezTo>
                    <a:pt x="499" y="533"/>
                    <a:pt x="766" y="391"/>
                    <a:pt x="1010" y="199"/>
                  </a:cubicBezTo>
                  <a:cubicBezTo>
                    <a:pt x="1106" y="123"/>
                    <a:pt x="1018" y="1"/>
                    <a:pt x="91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5" name="Google Shape;35;p2"/>
          <p:cNvSpPr/>
          <p:nvPr/>
        </p:nvSpPr>
        <p:spPr>
          <a:xfrm>
            <a:off x="11129793" y="3007095"/>
            <a:ext cx="555712" cy="520471"/>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11021967" y="5861006"/>
            <a:ext cx="392367" cy="577303"/>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37;p2"/>
          <p:cNvGrpSpPr/>
          <p:nvPr/>
        </p:nvGrpSpPr>
        <p:grpSpPr>
          <a:xfrm>
            <a:off x="10200079" y="548675"/>
            <a:ext cx="1297400" cy="790900"/>
            <a:chOff x="4560600" y="2876550"/>
            <a:chExt cx="172325" cy="105050"/>
          </a:xfrm>
        </p:grpSpPr>
        <p:sp>
          <p:nvSpPr>
            <p:cNvPr id="38" name="Google Shape;38;p2"/>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1757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5"/>
        <p:cNvGrpSpPr/>
        <p:nvPr/>
      </p:nvGrpSpPr>
      <p:grpSpPr>
        <a:xfrm>
          <a:off x="0" y="0"/>
          <a:ext cx="0" cy="0"/>
          <a:chOff x="0" y="0"/>
          <a:chExt cx="0" cy="0"/>
        </a:xfrm>
      </p:grpSpPr>
      <p:grpSp>
        <p:nvGrpSpPr>
          <p:cNvPr id="46" name="Google Shape;46;p3"/>
          <p:cNvGrpSpPr/>
          <p:nvPr/>
        </p:nvGrpSpPr>
        <p:grpSpPr>
          <a:xfrm>
            <a:off x="1" y="0"/>
            <a:ext cx="12192009" cy="6858011"/>
            <a:chOff x="0" y="0"/>
            <a:chExt cx="9144007" cy="5143508"/>
          </a:xfrm>
        </p:grpSpPr>
        <p:sp>
          <p:nvSpPr>
            <p:cNvPr id="47" name="Google Shape;47;p3"/>
            <p:cNvSpPr/>
            <p:nvPr/>
          </p:nvSpPr>
          <p:spPr>
            <a:xfrm>
              <a:off x="0" y="0"/>
              <a:ext cx="3706157" cy="170120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3"/>
            <p:cNvSpPr/>
            <p:nvPr/>
          </p:nvSpPr>
          <p:spPr>
            <a:xfrm rot="10800000">
              <a:off x="5437850" y="3442300"/>
              <a:ext cx="3706157" cy="170120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9" name="Google Shape;49;p3"/>
          <p:cNvSpPr txBox="1">
            <a:spLocks noGrp="1"/>
          </p:cNvSpPr>
          <p:nvPr>
            <p:ph type="title"/>
          </p:nvPr>
        </p:nvSpPr>
        <p:spPr>
          <a:xfrm>
            <a:off x="3558567" y="3324633"/>
            <a:ext cx="51304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8000">
                <a:solidFill>
                  <a:schemeClr val="accen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50" name="Google Shape;50;p3"/>
          <p:cNvSpPr/>
          <p:nvPr/>
        </p:nvSpPr>
        <p:spPr>
          <a:xfrm>
            <a:off x="750334" y="556526"/>
            <a:ext cx="731601" cy="465476"/>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1" name="Google Shape;51;p3"/>
          <p:cNvGrpSpPr/>
          <p:nvPr/>
        </p:nvGrpSpPr>
        <p:grpSpPr>
          <a:xfrm rot="4499998">
            <a:off x="10270998" y="675726"/>
            <a:ext cx="1436893" cy="861241"/>
            <a:chOff x="2418650" y="704500"/>
            <a:chExt cx="200750" cy="120325"/>
          </a:xfrm>
        </p:grpSpPr>
        <p:sp>
          <p:nvSpPr>
            <p:cNvPr id="52" name="Google Shape;52;p3"/>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3"/>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3"/>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3"/>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3"/>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3"/>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 name="Google Shape;58;p3"/>
          <p:cNvGrpSpPr/>
          <p:nvPr/>
        </p:nvGrpSpPr>
        <p:grpSpPr>
          <a:xfrm>
            <a:off x="673275" y="5425374"/>
            <a:ext cx="1210887" cy="666468"/>
            <a:chOff x="2406450" y="4052150"/>
            <a:chExt cx="242825" cy="133650"/>
          </a:xfrm>
        </p:grpSpPr>
        <p:sp>
          <p:nvSpPr>
            <p:cNvPr id="59" name="Google Shape;59;p3"/>
            <p:cNvSpPr/>
            <p:nvPr/>
          </p:nvSpPr>
          <p:spPr>
            <a:xfrm>
              <a:off x="2406450" y="4052150"/>
              <a:ext cx="109975" cy="110950"/>
            </a:xfrm>
            <a:custGeom>
              <a:avLst/>
              <a:gdLst/>
              <a:ahLst/>
              <a:cxnLst/>
              <a:rect l="l" t="t" r="r" b="b"/>
              <a:pathLst>
                <a:path w="4399" h="4438" extrusionOk="0">
                  <a:moveTo>
                    <a:pt x="1428" y="0"/>
                  </a:moveTo>
                  <a:cubicBezTo>
                    <a:pt x="1411" y="0"/>
                    <a:pt x="1395" y="2"/>
                    <a:pt x="1381" y="7"/>
                  </a:cubicBezTo>
                  <a:cubicBezTo>
                    <a:pt x="1087" y="104"/>
                    <a:pt x="1198" y="1290"/>
                    <a:pt x="1122" y="1439"/>
                  </a:cubicBezTo>
                  <a:cubicBezTo>
                    <a:pt x="1056" y="1567"/>
                    <a:pt x="19" y="2241"/>
                    <a:pt x="13" y="2402"/>
                  </a:cubicBezTo>
                  <a:cubicBezTo>
                    <a:pt x="1" y="2685"/>
                    <a:pt x="1127" y="2971"/>
                    <a:pt x="1289" y="3081"/>
                  </a:cubicBezTo>
                  <a:cubicBezTo>
                    <a:pt x="1400" y="3157"/>
                    <a:pt x="1735" y="4421"/>
                    <a:pt x="1947" y="4438"/>
                  </a:cubicBezTo>
                  <a:cubicBezTo>
                    <a:pt x="1949" y="4438"/>
                    <a:pt x="1951" y="4438"/>
                    <a:pt x="1953" y="4438"/>
                  </a:cubicBezTo>
                  <a:cubicBezTo>
                    <a:pt x="2171" y="4438"/>
                    <a:pt x="2799" y="3508"/>
                    <a:pt x="2936" y="3388"/>
                  </a:cubicBezTo>
                  <a:cubicBezTo>
                    <a:pt x="3089" y="3253"/>
                    <a:pt x="4206" y="3348"/>
                    <a:pt x="4303" y="3135"/>
                  </a:cubicBezTo>
                  <a:cubicBezTo>
                    <a:pt x="4399" y="2921"/>
                    <a:pt x="3649" y="2028"/>
                    <a:pt x="3631" y="1815"/>
                  </a:cubicBezTo>
                  <a:cubicBezTo>
                    <a:pt x="3613" y="1611"/>
                    <a:pt x="4122" y="629"/>
                    <a:pt x="3932" y="513"/>
                  </a:cubicBezTo>
                  <a:cubicBezTo>
                    <a:pt x="3875" y="479"/>
                    <a:pt x="3794" y="466"/>
                    <a:pt x="3700" y="466"/>
                  </a:cubicBezTo>
                  <a:cubicBezTo>
                    <a:pt x="3329" y="466"/>
                    <a:pt x="2747" y="674"/>
                    <a:pt x="2587" y="674"/>
                  </a:cubicBezTo>
                  <a:cubicBezTo>
                    <a:pt x="2581" y="674"/>
                    <a:pt x="2575" y="674"/>
                    <a:pt x="2570" y="673"/>
                  </a:cubicBezTo>
                  <a:cubicBezTo>
                    <a:pt x="2383" y="647"/>
                    <a:pt x="1719" y="0"/>
                    <a:pt x="1428"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3"/>
            <p:cNvSpPr/>
            <p:nvPr/>
          </p:nvSpPr>
          <p:spPr>
            <a:xfrm>
              <a:off x="2482600" y="4154325"/>
              <a:ext cx="23950" cy="19325"/>
            </a:xfrm>
            <a:custGeom>
              <a:avLst/>
              <a:gdLst/>
              <a:ahLst/>
              <a:cxnLst/>
              <a:rect l="l" t="t" r="r" b="b"/>
              <a:pathLst>
                <a:path w="958" h="773" extrusionOk="0">
                  <a:moveTo>
                    <a:pt x="167" y="0"/>
                  </a:moveTo>
                  <a:cubicBezTo>
                    <a:pt x="84" y="0"/>
                    <a:pt x="1" y="86"/>
                    <a:pt x="57" y="179"/>
                  </a:cubicBezTo>
                  <a:cubicBezTo>
                    <a:pt x="213" y="435"/>
                    <a:pt x="439" y="639"/>
                    <a:pt x="713" y="761"/>
                  </a:cubicBezTo>
                  <a:cubicBezTo>
                    <a:pt x="731" y="769"/>
                    <a:pt x="749" y="773"/>
                    <a:pt x="766" y="773"/>
                  </a:cubicBezTo>
                  <a:cubicBezTo>
                    <a:pt x="880" y="773"/>
                    <a:pt x="958" y="608"/>
                    <a:pt x="835" y="554"/>
                  </a:cubicBezTo>
                  <a:cubicBezTo>
                    <a:pt x="596" y="447"/>
                    <a:pt x="400" y="281"/>
                    <a:pt x="264" y="58"/>
                  </a:cubicBezTo>
                  <a:cubicBezTo>
                    <a:pt x="240" y="17"/>
                    <a:pt x="203" y="0"/>
                    <a:pt x="16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3"/>
            <p:cNvSpPr/>
            <p:nvPr/>
          </p:nvSpPr>
          <p:spPr>
            <a:xfrm>
              <a:off x="2514625" y="4176250"/>
              <a:ext cx="25550" cy="9550"/>
            </a:xfrm>
            <a:custGeom>
              <a:avLst/>
              <a:gdLst/>
              <a:ahLst/>
              <a:cxnLst/>
              <a:rect l="l" t="t" r="r" b="b"/>
              <a:pathLst>
                <a:path w="1022" h="382" extrusionOk="0">
                  <a:moveTo>
                    <a:pt x="148" y="1"/>
                  </a:moveTo>
                  <a:cubicBezTo>
                    <a:pt x="37" y="1"/>
                    <a:pt x="0" y="191"/>
                    <a:pt x="128" y="242"/>
                  </a:cubicBezTo>
                  <a:cubicBezTo>
                    <a:pt x="365" y="334"/>
                    <a:pt x="612" y="381"/>
                    <a:pt x="866" y="382"/>
                  </a:cubicBezTo>
                  <a:cubicBezTo>
                    <a:pt x="867" y="382"/>
                    <a:pt x="867" y="382"/>
                    <a:pt x="867" y="382"/>
                  </a:cubicBezTo>
                  <a:cubicBezTo>
                    <a:pt x="1021" y="382"/>
                    <a:pt x="1021" y="143"/>
                    <a:pt x="866" y="142"/>
                  </a:cubicBezTo>
                  <a:cubicBezTo>
                    <a:pt x="632" y="140"/>
                    <a:pt x="409" y="95"/>
                    <a:pt x="191" y="10"/>
                  </a:cubicBezTo>
                  <a:cubicBezTo>
                    <a:pt x="176" y="4"/>
                    <a:pt x="161" y="1"/>
                    <a:pt x="14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3"/>
            <p:cNvSpPr/>
            <p:nvPr/>
          </p:nvSpPr>
          <p:spPr>
            <a:xfrm>
              <a:off x="2554325" y="4165450"/>
              <a:ext cx="23900" cy="15900"/>
            </a:xfrm>
            <a:custGeom>
              <a:avLst/>
              <a:gdLst/>
              <a:ahLst/>
              <a:cxnLst/>
              <a:rect l="l" t="t" r="r" b="b"/>
              <a:pathLst>
                <a:path w="956" h="636" extrusionOk="0">
                  <a:moveTo>
                    <a:pt x="780" y="0"/>
                  </a:moveTo>
                  <a:cubicBezTo>
                    <a:pt x="753" y="0"/>
                    <a:pt x="725" y="10"/>
                    <a:pt x="700" y="35"/>
                  </a:cubicBezTo>
                  <a:cubicBezTo>
                    <a:pt x="537" y="195"/>
                    <a:pt x="345" y="317"/>
                    <a:pt x="130" y="396"/>
                  </a:cubicBezTo>
                  <a:cubicBezTo>
                    <a:pt x="0" y="443"/>
                    <a:pt x="38" y="636"/>
                    <a:pt x="153" y="636"/>
                  </a:cubicBezTo>
                  <a:cubicBezTo>
                    <a:pt x="166" y="636"/>
                    <a:pt x="180" y="633"/>
                    <a:pt x="194" y="628"/>
                  </a:cubicBezTo>
                  <a:cubicBezTo>
                    <a:pt x="449" y="535"/>
                    <a:pt x="676" y="395"/>
                    <a:pt x="870" y="205"/>
                  </a:cubicBezTo>
                  <a:cubicBezTo>
                    <a:pt x="956" y="121"/>
                    <a:pt x="874" y="0"/>
                    <a:pt x="7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3"/>
            <p:cNvSpPr/>
            <p:nvPr/>
          </p:nvSpPr>
          <p:spPr>
            <a:xfrm>
              <a:off x="2572350" y="4133225"/>
              <a:ext cx="9950" cy="20375"/>
            </a:xfrm>
            <a:custGeom>
              <a:avLst/>
              <a:gdLst/>
              <a:ahLst/>
              <a:cxnLst/>
              <a:rect l="l" t="t" r="r" b="b"/>
              <a:pathLst>
                <a:path w="398" h="815" extrusionOk="0">
                  <a:moveTo>
                    <a:pt x="163" y="0"/>
                  </a:moveTo>
                  <a:cubicBezTo>
                    <a:pt x="83" y="0"/>
                    <a:pt x="0" y="87"/>
                    <a:pt x="51" y="182"/>
                  </a:cubicBezTo>
                  <a:cubicBezTo>
                    <a:pt x="130" y="332"/>
                    <a:pt x="151" y="498"/>
                    <a:pt x="114" y="665"/>
                  </a:cubicBezTo>
                  <a:cubicBezTo>
                    <a:pt x="93" y="755"/>
                    <a:pt x="169" y="814"/>
                    <a:pt x="240" y="814"/>
                  </a:cubicBezTo>
                  <a:cubicBezTo>
                    <a:pt x="287" y="814"/>
                    <a:pt x="332" y="788"/>
                    <a:pt x="346" y="728"/>
                  </a:cubicBezTo>
                  <a:cubicBezTo>
                    <a:pt x="398" y="498"/>
                    <a:pt x="367" y="270"/>
                    <a:pt x="258" y="61"/>
                  </a:cubicBezTo>
                  <a:cubicBezTo>
                    <a:pt x="235" y="18"/>
                    <a:pt x="200"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3"/>
            <p:cNvSpPr/>
            <p:nvPr/>
          </p:nvSpPr>
          <p:spPr>
            <a:xfrm>
              <a:off x="2552825" y="4123225"/>
              <a:ext cx="17200" cy="12750"/>
            </a:xfrm>
            <a:custGeom>
              <a:avLst/>
              <a:gdLst/>
              <a:ahLst/>
              <a:cxnLst/>
              <a:rect l="l" t="t" r="r" b="b"/>
              <a:pathLst>
                <a:path w="688" h="510" extrusionOk="0">
                  <a:moveTo>
                    <a:pt x="497" y="0"/>
                  </a:moveTo>
                  <a:cubicBezTo>
                    <a:pt x="281" y="0"/>
                    <a:pt x="86" y="153"/>
                    <a:pt x="26" y="361"/>
                  </a:cubicBezTo>
                  <a:cubicBezTo>
                    <a:pt x="0" y="451"/>
                    <a:pt x="74" y="509"/>
                    <a:pt x="146" y="509"/>
                  </a:cubicBezTo>
                  <a:cubicBezTo>
                    <a:pt x="193" y="509"/>
                    <a:pt x="240" y="484"/>
                    <a:pt x="257" y="425"/>
                  </a:cubicBezTo>
                  <a:cubicBezTo>
                    <a:pt x="290" y="309"/>
                    <a:pt x="394" y="242"/>
                    <a:pt x="509" y="242"/>
                  </a:cubicBezTo>
                  <a:cubicBezTo>
                    <a:pt x="517" y="242"/>
                    <a:pt x="525" y="242"/>
                    <a:pt x="533" y="242"/>
                  </a:cubicBezTo>
                  <a:cubicBezTo>
                    <a:pt x="536" y="243"/>
                    <a:pt x="540" y="243"/>
                    <a:pt x="543" y="243"/>
                  </a:cubicBezTo>
                  <a:cubicBezTo>
                    <a:pt x="687" y="243"/>
                    <a:pt x="683" y="13"/>
                    <a:pt x="533" y="2"/>
                  </a:cubicBezTo>
                  <a:cubicBezTo>
                    <a:pt x="521" y="1"/>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3"/>
            <p:cNvSpPr/>
            <p:nvPr/>
          </p:nvSpPr>
          <p:spPr>
            <a:xfrm>
              <a:off x="2553700" y="4146650"/>
              <a:ext cx="13450" cy="14750"/>
            </a:xfrm>
            <a:custGeom>
              <a:avLst/>
              <a:gdLst/>
              <a:ahLst/>
              <a:cxnLst/>
              <a:rect l="l" t="t" r="r" b="b"/>
              <a:pathLst>
                <a:path w="538" h="590" extrusionOk="0">
                  <a:moveTo>
                    <a:pt x="147" y="1"/>
                  </a:moveTo>
                  <a:cubicBezTo>
                    <a:pt x="75" y="1"/>
                    <a:pt x="1" y="60"/>
                    <a:pt x="28" y="149"/>
                  </a:cubicBezTo>
                  <a:cubicBezTo>
                    <a:pt x="75" y="305"/>
                    <a:pt x="160" y="444"/>
                    <a:pt x="279" y="556"/>
                  </a:cubicBezTo>
                  <a:cubicBezTo>
                    <a:pt x="305" y="579"/>
                    <a:pt x="333" y="589"/>
                    <a:pt x="360" y="589"/>
                  </a:cubicBezTo>
                  <a:cubicBezTo>
                    <a:pt x="454" y="589"/>
                    <a:pt x="537" y="468"/>
                    <a:pt x="449" y="386"/>
                  </a:cubicBezTo>
                  <a:cubicBezTo>
                    <a:pt x="359" y="302"/>
                    <a:pt x="295" y="203"/>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3"/>
            <p:cNvSpPr/>
            <p:nvPr/>
          </p:nvSpPr>
          <p:spPr>
            <a:xfrm>
              <a:off x="2585500" y="4162275"/>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3"/>
                  </a:cubicBezTo>
                  <a:cubicBezTo>
                    <a:pt x="151" y="32"/>
                    <a:pt x="148" y="32"/>
                    <a:pt x="144" y="32"/>
                  </a:cubicBezTo>
                  <a:cubicBezTo>
                    <a:pt x="0" y="32"/>
                    <a:pt x="5" y="262"/>
                    <a:pt x="154" y="273"/>
                  </a:cubicBezTo>
                  <a:cubicBezTo>
                    <a:pt x="244" y="279"/>
                    <a:pt x="333" y="282"/>
                    <a:pt x="421" y="282"/>
                  </a:cubicBezTo>
                  <a:cubicBezTo>
                    <a:pt x="624" y="282"/>
                    <a:pt x="825" y="266"/>
                    <a:pt x="1028" y="234"/>
                  </a:cubicBezTo>
                  <a:cubicBezTo>
                    <a:pt x="1172" y="211"/>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3"/>
            <p:cNvSpPr/>
            <p:nvPr/>
          </p:nvSpPr>
          <p:spPr>
            <a:xfrm>
              <a:off x="2621600" y="4147950"/>
              <a:ext cx="27675" cy="15650"/>
            </a:xfrm>
            <a:custGeom>
              <a:avLst/>
              <a:gdLst/>
              <a:ahLst/>
              <a:cxnLst/>
              <a:rect l="l" t="t" r="r" b="b"/>
              <a:pathLst>
                <a:path w="1107" h="626" extrusionOk="0">
                  <a:moveTo>
                    <a:pt x="918" y="1"/>
                  </a:moveTo>
                  <a:cubicBezTo>
                    <a:pt x="892" y="1"/>
                    <a:pt x="865" y="9"/>
                    <a:pt x="840" y="29"/>
                  </a:cubicBezTo>
                  <a:cubicBezTo>
                    <a:pt x="630" y="194"/>
                    <a:pt x="393" y="314"/>
                    <a:pt x="136" y="389"/>
                  </a:cubicBezTo>
                  <a:cubicBezTo>
                    <a:pt x="1" y="428"/>
                    <a:pt x="42" y="626"/>
                    <a:pt x="165" y="626"/>
                  </a:cubicBezTo>
                  <a:cubicBezTo>
                    <a:pt x="176" y="626"/>
                    <a:pt x="188" y="624"/>
                    <a:pt x="201" y="620"/>
                  </a:cubicBezTo>
                  <a:cubicBezTo>
                    <a:pt x="499" y="533"/>
                    <a:pt x="766" y="391"/>
                    <a:pt x="1010" y="199"/>
                  </a:cubicBezTo>
                  <a:cubicBezTo>
                    <a:pt x="1106" y="123"/>
                    <a:pt x="1018" y="1"/>
                    <a:pt x="91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8" name="Google Shape;68;p3"/>
          <p:cNvSpPr txBox="1">
            <a:spLocks noGrp="1"/>
          </p:cNvSpPr>
          <p:nvPr>
            <p:ph type="title" idx="2" hasCustomPrompt="1"/>
          </p:nvPr>
        </p:nvSpPr>
        <p:spPr>
          <a:xfrm>
            <a:off x="3558533" y="1639867"/>
            <a:ext cx="5130400" cy="143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800">
                <a:solidFill>
                  <a:schemeClr val="dk2"/>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9" name="Google Shape;69;p3"/>
          <p:cNvSpPr txBox="1">
            <a:spLocks noGrp="1"/>
          </p:cNvSpPr>
          <p:nvPr>
            <p:ph type="subTitle" idx="1"/>
          </p:nvPr>
        </p:nvSpPr>
        <p:spPr>
          <a:xfrm>
            <a:off x="4508000" y="4621385"/>
            <a:ext cx="3176000" cy="666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Tree>
    <p:extLst>
      <p:ext uri="{BB962C8B-B14F-4D97-AF65-F5344CB8AC3E}">
        <p14:creationId xmlns:p14="http://schemas.microsoft.com/office/powerpoint/2010/main" val="2154062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2"/>
        <p:cNvGrpSpPr/>
        <p:nvPr/>
      </p:nvGrpSpPr>
      <p:grpSpPr>
        <a:xfrm>
          <a:off x="0" y="0"/>
          <a:ext cx="0" cy="0"/>
          <a:chOff x="0" y="0"/>
          <a:chExt cx="0" cy="0"/>
        </a:xfrm>
      </p:grpSpPr>
      <p:grpSp>
        <p:nvGrpSpPr>
          <p:cNvPr id="83" name="Google Shape;83;p5"/>
          <p:cNvGrpSpPr/>
          <p:nvPr/>
        </p:nvGrpSpPr>
        <p:grpSpPr>
          <a:xfrm>
            <a:off x="-13" y="-1"/>
            <a:ext cx="12192020" cy="6829343"/>
            <a:chOff x="-10" y="-1"/>
            <a:chExt cx="9144015" cy="5122007"/>
          </a:xfrm>
        </p:grpSpPr>
        <p:sp>
          <p:nvSpPr>
            <p:cNvPr id="84" name="Google Shape;84;p5"/>
            <p:cNvSpPr/>
            <p:nvPr/>
          </p:nvSpPr>
          <p:spPr>
            <a:xfrm flipH="1">
              <a:off x="-10" y="-1"/>
              <a:ext cx="3923461" cy="168448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5"/>
            <p:cNvSpPr/>
            <p:nvPr/>
          </p:nvSpPr>
          <p:spPr>
            <a:xfrm>
              <a:off x="5981816" y="2505785"/>
              <a:ext cx="3162188" cy="2616221"/>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6" name="Google Shape;86;p5"/>
          <p:cNvSpPr txBox="1">
            <a:spLocks noGrp="1"/>
          </p:cNvSpPr>
          <p:nvPr>
            <p:ph type="title"/>
          </p:nvPr>
        </p:nvSpPr>
        <p:spPr>
          <a:xfrm>
            <a:off x="950967" y="719333"/>
            <a:ext cx="10345600" cy="817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7" name="Google Shape;87;p5"/>
          <p:cNvSpPr txBox="1">
            <a:spLocks noGrp="1"/>
          </p:cNvSpPr>
          <p:nvPr>
            <p:ph type="title" idx="2"/>
          </p:nvPr>
        </p:nvSpPr>
        <p:spPr>
          <a:xfrm>
            <a:off x="2559371" y="2914267"/>
            <a:ext cx="2918800" cy="8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b="1">
                <a:solidFill>
                  <a:schemeClr val="dk2"/>
                </a:solidFill>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88" name="Google Shape;88;p5"/>
          <p:cNvSpPr txBox="1">
            <a:spLocks noGrp="1"/>
          </p:cNvSpPr>
          <p:nvPr>
            <p:ph type="subTitle" idx="1"/>
          </p:nvPr>
        </p:nvSpPr>
        <p:spPr>
          <a:xfrm>
            <a:off x="2701171" y="3821175"/>
            <a:ext cx="2635200" cy="1706000"/>
          </a:xfrm>
          <a:prstGeom prst="rect">
            <a:avLst/>
          </a:prstGeom>
        </p:spPr>
        <p:txBody>
          <a:bodyPr spcFirstLastPara="1" wrap="square" lIns="91425" tIns="91425" rIns="91425" bIns="91425" anchor="ctr" anchorCtr="0">
            <a:noAutofit/>
          </a:bodyPr>
          <a:lstStyle>
            <a:lvl1pPr lvl="0" algn="ctr" rtl="0">
              <a:lnSpc>
                <a:spcPct val="2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89" name="Google Shape;89;p5"/>
          <p:cNvSpPr txBox="1">
            <a:spLocks noGrp="1"/>
          </p:cNvSpPr>
          <p:nvPr>
            <p:ph type="title" idx="3"/>
          </p:nvPr>
        </p:nvSpPr>
        <p:spPr>
          <a:xfrm>
            <a:off x="6713837" y="2914267"/>
            <a:ext cx="2918800" cy="8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b="1">
                <a:solidFill>
                  <a:schemeClr val="dk2"/>
                </a:solidFill>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90" name="Google Shape;90;p5"/>
          <p:cNvSpPr txBox="1">
            <a:spLocks noGrp="1"/>
          </p:cNvSpPr>
          <p:nvPr>
            <p:ph type="subTitle" idx="4"/>
          </p:nvPr>
        </p:nvSpPr>
        <p:spPr>
          <a:xfrm>
            <a:off x="6855637" y="3821175"/>
            <a:ext cx="2635200" cy="1706000"/>
          </a:xfrm>
          <a:prstGeom prst="rect">
            <a:avLst/>
          </a:prstGeom>
        </p:spPr>
        <p:txBody>
          <a:bodyPr spcFirstLastPara="1" wrap="square" lIns="91425" tIns="91425" rIns="91425" bIns="91425" anchor="ctr" anchorCtr="0">
            <a:noAutofit/>
          </a:bodyPr>
          <a:lstStyle>
            <a:lvl1pPr lvl="0" algn="ctr" rtl="0">
              <a:lnSpc>
                <a:spcPct val="2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grpSp>
        <p:nvGrpSpPr>
          <p:cNvPr id="91" name="Google Shape;91;p5"/>
          <p:cNvGrpSpPr/>
          <p:nvPr/>
        </p:nvGrpSpPr>
        <p:grpSpPr>
          <a:xfrm rot="2700000">
            <a:off x="9933219" y="655533"/>
            <a:ext cx="1363456" cy="817201"/>
            <a:chOff x="2418650" y="704500"/>
            <a:chExt cx="200750" cy="120325"/>
          </a:xfrm>
        </p:grpSpPr>
        <p:sp>
          <p:nvSpPr>
            <p:cNvPr id="92" name="Google Shape;92;p5"/>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5"/>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5"/>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5"/>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5"/>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5"/>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999626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8"/>
        <p:cNvGrpSpPr/>
        <p:nvPr/>
      </p:nvGrpSpPr>
      <p:grpSpPr>
        <a:xfrm>
          <a:off x="0" y="0"/>
          <a:ext cx="0" cy="0"/>
          <a:chOff x="0" y="0"/>
          <a:chExt cx="0" cy="0"/>
        </a:xfrm>
      </p:grpSpPr>
      <p:sp>
        <p:nvSpPr>
          <p:cNvPr id="99" name="Google Shape;99;p6"/>
          <p:cNvSpPr txBox="1">
            <a:spLocks noGrp="1"/>
          </p:cNvSpPr>
          <p:nvPr>
            <p:ph type="title"/>
          </p:nvPr>
        </p:nvSpPr>
        <p:spPr>
          <a:xfrm>
            <a:off x="950967" y="719333"/>
            <a:ext cx="10345600" cy="817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00" name="Google Shape;100;p6"/>
          <p:cNvGrpSpPr/>
          <p:nvPr/>
        </p:nvGrpSpPr>
        <p:grpSpPr>
          <a:xfrm flipH="1">
            <a:off x="54" y="1"/>
            <a:ext cx="12191940" cy="6857959"/>
            <a:chOff x="0" y="0"/>
            <a:chExt cx="9143955" cy="5143469"/>
          </a:xfrm>
        </p:grpSpPr>
        <p:sp>
          <p:nvSpPr>
            <p:cNvPr id="101" name="Google Shape;101;p6"/>
            <p:cNvSpPr/>
            <p:nvPr/>
          </p:nvSpPr>
          <p:spPr>
            <a:xfrm flipH="1">
              <a:off x="0" y="0"/>
              <a:ext cx="4694269" cy="201541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6"/>
            <p:cNvSpPr/>
            <p:nvPr/>
          </p:nvSpPr>
          <p:spPr>
            <a:xfrm>
              <a:off x="6062720" y="2594224"/>
              <a:ext cx="3081235" cy="2549245"/>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3" name="Google Shape;103;p6"/>
          <p:cNvGrpSpPr/>
          <p:nvPr/>
        </p:nvGrpSpPr>
        <p:grpSpPr>
          <a:xfrm rot="10800000">
            <a:off x="9630467" y="719346"/>
            <a:ext cx="1666103" cy="917189"/>
            <a:chOff x="2406450" y="1822150"/>
            <a:chExt cx="242825" cy="133675"/>
          </a:xfrm>
        </p:grpSpPr>
        <p:sp>
          <p:nvSpPr>
            <p:cNvPr id="104" name="Google Shape;104;p6"/>
            <p:cNvSpPr/>
            <p:nvPr/>
          </p:nvSpPr>
          <p:spPr>
            <a:xfrm>
              <a:off x="2406450" y="1822150"/>
              <a:ext cx="109975" cy="110975"/>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6"/>
            <p:cNvSpPr/>
            <p:nvPr/>
          </p:nvSpPr>
          <p:spPr>
            <a:xfrm>
              <a:off x="2482600" y="1924325"/>
              <a:ext cx="23950" cy="19350"/>
            </a:xfrm>
            <a:custGeom>
              <a:avLst/>
              <a:gdLst/>
              <a:ahLst/>
              <a:cxnLst/>
              <a:rect l="l" t="t" r="r" b="b"/>
              <a:pathLst>
                <a:path w="958" h="774" extrusionOk="0">
                  <a:moveTo>
                    <a:pt x="167" y="1"/>
                  </a:moveTo>
                  <a:cubicBezTo>
                    <a:pt x="84" y="1"/>
                    <a:pt x="1" y="87"/>
                    <a:pt x="57" y="179"/>
                  </a:cubicBezTo>
                  <a:cubicBezTo>
                    <a:pt x="213" y="435"/>
                    <a:pt x="439" y="639"/>
                    <a:pt x="713" y="762"/>
                  </a:cubicBezTo>
                  <a:cubicBezTo>
                    <a:pt x="731" y="770"/>
                    <a:pt x="749" y="773"/>
                    <a:pt x="766" y="773"/>
                  </a:cubicBezTo>
                  <a:cubicBezTo>
                    <a:pt x="880" y="773"/>
                    <a:pt x="958" y="609"/>
                    <a:pt x="835" y="554"/>
                  </a:cubicBezTo>
                  <a:cubicBezTo>
                    <a:pt x="596" y="447"/>
                    <a:pt x="400" y="281"/>
                    <a:pt x="264" y="57"/>
                  </a:cubicBezTo>
                  <a:cubicBezTo>
                    <a:pt x="240" y="17"/>
                    <a:pt x="203" y="1"/>
                    <a:pt x="16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6"/>
            <p:cNvSpPr/>
            <p:nvPr/>
          </p:nvSpPr>
          <p:spPr>
            <a:xfrm>
              <a:off x="2514625" y="1946275"/>
              <a:ext cx="25550" cy="9550"/>
            </a:xfrm>
            <a:custGeom>
              <a:avLst/>
              <a:gdLst/>
              <a:ahLst/>
              <a:cxnLst/>
              <a:rect l="l" t="t" r="r" b="b"/>
              <a:pathLst>
                <a:path w="1022" h="382" extrusionOk="0">
                  <a:moveTo>
                    <a:pt x="148" y="0"/>
                  </a:moveTo>
                  <a:cubicBezTo>
                    <a:pt x="37" y="0"/>
                    <a:pt x="0" y="191"/>
                    <a:pt x="128" y="240"/>
                  </a:cubicBezTo>
                  <a:cubicBezTo>
                    <a:pt x="365" y="334"/>
                    <a:pt x="612" y="379"/>
                    <a:pt x="866" y="381"/>
                  </a:cubicBezTo>
                  <a:cubicBezTo>
                    <a:pt x="867" y="381"/>
                    <a:pt x="867" y="381"/>
                    <a:pt x="867" y="381"/>
                  </a:cubicBezTo>
                  <a:cubicBezTo>
                    <a:pt x="1021" y="381"/>
                    <a:pt x="1021" y="143"/>
                    <a:pt x="866" y="142"/>
                  </a:cubicBezTo>
                  <a:cubicBezTo>
                    <a:pt x="632" y="140"/>
                    <a:pt x="409" y="95"/>
                    <a:pt x="191" y="9"/>
                  </a:cubicBezTo>
                  <a:cubicBezTo>
                    <a:pt x="176" y="3"/>
                    <a:pt x="161" y="0"/>
                    <a:pt x="14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6"/>
            <p:cNvSpPr/>
            <p:nvPr/>
          </p:nvSpPr>
          <p:spPr>
            <a:xfrm>
              <a:off x="2554325" y="1935450"/>
              <a:ext cx="23900" cy="15900"/>
            </a:xfrm>
            <a:custGeom>
              <a:avLst/>
              <a:gdLst/>
              <a:ahLst/>
              <a:cxnLst/>
              <a:rect l="l" t="t" r="r" b="b"/>
              <a:pathLst>
                <a:path w="956" h="636" extrusionOk="0">
                  <a:moveTo>
                    <a:pt x="780" y="1"/>
                  </a:moveTo>
                  <a:cubicBezTo>
                    <a:pt x="753" y="1"/>
                    <a:pt x="725" y="11"/>
                    <a:pt x="700" y="36"/>
                  </a:cubicBezTo>
                  <a:cubicBezTo>
                    <a:pt x="537" y="196"/>
                    <a:pt x="345" y="318"/>
                    <a:pt x="130" y="397"/>
                  </a:cubicBezTo>
                  <a:cubicBezTo>
                    <a:pt x="1" y="444"/>
                    <a:pt x="38" y="636"/>
                    <a:pt x="152" y="636"/>
                  </a:cubicBezTo>
                  <a:cubicBezTo>
                    <a:pt x="165" y="636"/>
                    <a:pt x="179" y="633"/>
                    <a:pt x="194" y="628"/>
                  </a:cubicBezTo>
                  <a:cubicBezTo>
                    <a:pt x="449" y="535"/>
                    <a:pt x="676" y="395"/>
                    <a:pt x="870" y="205"/>
                  </a:cubicBezTo>
                  <a:cubicBezTo>
                    <a:pt x="956" y="121"/>
                    <a:pt x="874" y="1"/>
                    <a:pt x="7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6"/>
            <p:cNvSpPr/>
            <p:nvPr/>
          </p:nvSpPr>
          <p:spPr>
            <a:xfrm>
              <a:off x="2572350" y="1903250"/>
              <a:ext cx="9950" cy="20350"/>
            </a:xfrm>
            <a:custGeom>
              <a:avLst/>
              <a:gdLst/>
              <a:ahLst/>
              <a:cxnLst/>
              <a:rect l="l" t="t" r="r" b="b"/>
              <a:pathLst>
                <a:path w="398" h="814" extrusionOk="0">
                  <a:moveTo>
                    <a:pt x="163" y="0"/>
                  </a:moveTo>
                  <a:cubicBezTo>
                    <a:pt x="83" y="0"/>
                    <a:pt x="0" y="87"/>
                    <a:pt x="51" y="181"/>
                  </a:cubicBezTo>
                  <a:cubicBezTo>
                    <a:pt x="130" y="332"/>
                    <a:pt x="151" y="498"/>
                    <a:pt x="114" y="664"/>
                  </a:cubicBezTo>
                  <a:cubicBezTo>
                    <a:pt x="93" y="755"/>
                    <a:pt x="169" y="814"/>
                    <a:pt x="240" y="814"/>
                  </a:cubicBezTo>
                  <a:cubicBezTo>
                    <a:pt x="287" y="814"/>
                    <a:pt x="332" y="788"/>
                    <a:pt x="346" y="728"/>
                  </a:cubicBezTo>
                  <a:cubicBezTo>
                    <a:pt x="398" y="498"/>
                    <a:pt x="367" y="269"/>
                    <a:pt x="258" y="60"/>
                  </a:cubicBezTo>
                  <a:cubicBezTo>
                    <a:pt x="235" y="18"/>
                    <a:pt x="199"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6"/>
            <p:cNvSpPr/>
            <p:nvPr/>
          </p:nvSpPr>
          <p:spPr>
            <a:xfrm>
              <a:off x="2552825" y="1893250"/>
              <a:ext cx="17200" cy="12725"/>
            </a:xfrm>
            <a:custGeom>
              <a:avLst/>
              <a:gdLst/>
              <a:ahLst/>
              <a:cxnLst/>
              <a:rect l="l" t="t" r="r" b="b"/>
              <a:pathLst>
                <a:path w="688" h="509" extrusionOk="0">
                  <a:moveTo>
                    <a:pt x="497" y="0"/>
                  </a:moveTo>
                  <a:cubicBezTo>
                    <a:pt x="281" y="0"/>
                    <a:pt x="86" y="153"/>
                    <a:pt x="26" y="361"/>
                  </a:cubicBezTo>
                  <a:cubicBezTo>
                    <a:pt x="0" y="450"/>
                    <a:pt x="74" y="509"/>
                    <a:pt x="146" y="509"/>
                  </a:cubicBezTo>
                  <a:cubicBezTo>
                    <a:pt x="193" y="509"/>
                    <a:pt x="240" y="483"/>
                    <a:pt x="257" y="424"/>
                  </a:cubicBezTo>
                  <a:cubicBezTo>
                    <a:pt x="291" y="308"/>
                    <a:pt x="395" y="240"/>
                    <a:pt x="511" y="240"/>
                  </a:cubicBezTo>
                  <a:cubicBezTo>
                    <a:pt x="518" y="240"/>
                    <a:pt x="525" y="241"/>
                    <a:pt x="533" y="241"/>
                  </a:cubicBezTo>
                  <a:cubicBezTo>
                    <a:pt x="536" y="241"/>
                    <a:pt x="540" y="242"/>
                    <a:pt x="543" y="242"/>
                  </a:cubicBezTo>
                  <a:cubicBezTo>
                    <a:pt x="687" y="242"/>
                    <a:pt x="683" y="13"/>
                    <a:pt x="533" y="1"/>
                  </a:cubicBezTo>
                  <a:cubicBezTo>
                    <a:pt x="521" y="0"/>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6"/>
            <p:cNvSpPr/>
            <p:nvPr/>
          </p:nvSpPr>
          <p:spPr>
            <a:xfrm>
              <a:off x="2553700" y="1916675"/>
              <a:ext cx="13450" cy="14750"/>
            </a:xfrm>
            <a:custGeom>
              <a:avLst/>
              <a:gdLst/>
              <a:ahLst/>
              <a:cxnLst/>
              <a:rect l="l" t="t" r="r" b="b"/>
              <a:pathLst>
                <a:path w="538" h="590" extrusionOk="0">
                  <a:moveTo>
                    <a:pt x="147" y="1"/>
                  </a:moveTo>
                  <a:cubicBezTo>
                    <a:pt x="74" y="1"/>
                    <a:pt x="1" y="59"/>
                    <a:pt x="28" y="148"/>
                  </a:cubicBezTo>
                  <a:cubicBezTo>
                    <a:pt x="75" y="305"/>
                    <a:pt x="160" y="444"/>
                    <a:pt x="279" y="556"/>
                  </a:cubicBezTo>
                  <a:cubicBezTo>
                    <a:pt x="305" y="579"/>
                    <a:pt x="333" y="589"/>
                    <a:pt x="360" y="589"/>
                  </a:cubicBezTo>
                  <a:cubicBezTo>
                    <a:pt x="454" y="589"/>
                    <a:pt x="537" y="468"/>
                    <a:pt x="449" y="386"/>
                  </a:cubicBezTo>
                  <a:cubicBezTo>
                    <a:pt x="359" y="302"/>
                    <a:pt x="295" y="202"/>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6"/>
            <p:cNvSpPr/>
            <p:nvPr/>
          </p:nvSpPr>
          <p:spPr>
            <a:xfrm>
              <a:off x="2585500" y="1932300"/>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2"/>
                  </a:cubicBezTo>
                  <a:cubicBezTo>
                    <a:pt x="151" y="32"/>
                    <a:pt x="148" y="32"/>
                    <a:pt x="144" y="32"/>
                  </a:cubicBezTo>
                  <a:cubicBezTo>
                    <a:pt x="0" y="32"/>
                    <a:pt x="5" y="262"/>
                    <a:pt x="154" y="272"/>
                  </a:cubicBezTo>
                  <a:cubicBezTo>
                    <a:pt x="243" y="279"/>
                    <a:pt x="332" y="282"/>
                    <a:pt x="420" y="282"/>
                  </a:cubicBezTo>
                  <a:cubicBezTo>
                    <a:pt x="623" y="282"/>
                    <a:pt x="825" y="265"/>
                    <a:pt x="1028" y="233"/>
                  </a:cubicBezTo>
                  <a:cubicBezTo>
                    <a:pt x="1172" y="210"/>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6"/>
            <p:cNvSpPr/>
            <p:nvPr/>
          </p:nvSpPr>
          <p:spPr>
            <a:xfrm>
              <a:off x="2621600" y="1917975"/>
              <a:ext cx="27675" cy="15650"/>
            </a:xfrm>
            <a:custGeom>
              <a:avLst/>
              <a:gdLst/>
              <a:ahLst/>
              <a:cxnLst/>
              <a:rect l="l" t="t" r="r" b="b"/>
              <a:pathLst>
                <a:path w="1107" h="626" extrusionOk="0">
                  <a:moveTo>
                    <a:pt x="918" y="0"/>
                  </a:moveTo>
                  <a:cubicBezTo>
                    <a:pt x="892" y="0"/>
                    <a:pt x="865" y="8"/>
                    <a:pt x="840" y="28"/>
                  </a:cubicBezTo>
                  <a:cubicBezTo>
                    <a:pt x="630" y="194"/>
                    <a:pt x="393" y="313"/>
                    <a:pt x="136" y="388"/>
                  </a:cubicBezTo>
                  <a:cubicBezTo>
                    <a:pt x="1" y="428"/>
                    <a:pt x="42" y="626"/>
                    <a:pt x="165" y="626"/>
                  </a:cubicBezTo>
                  <a:cubicBezTo>
                    <a:pt x="176" y="626"/>
                    <a:pt x="188" y="624"/>
                    <a:pt x="201" y="620"/>
                  </a:cubicBezTo>
                  <a:cubicBezTo>
                    <a:pt x="499" y="532"/>
                    <a:pt x="766" y="390"/>
                    <a:pt x="1010" y="198"/>
                  </a:cubicBezTo>
                  <a:cubicBezTo>
                    <a:pt x="1106" y="122"/>
                    <a:pt x="1018" y="0"/>
                    <a:pt x="9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13" name="Google Shape;113;p6"/>
          <p:cNvSpPr/>
          <p:nvPr/>
        </p:nvSpPr>
        <p:spPr>
          <a:xfrm rot="-724569">
            <a:off x="378350" y="401469"/>
            <a:ext cx="432076" cy="635705"/>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6"/>
          <p:cNvSpPr/>
          <p:nvPr/>
        </p:nvSpPr>
        <p:spPr>
          <a:xfrm>
            <a:off x="5430801" y="5656642"/>
            <a:ext cx="731601" cy="465476"/>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15" name="Google Shape;115;p6"/>
          <p:cNvGrpSpPr/>
          <p:nvPr/>
        </p:nvGrpSpPr>
        <p:grpSpPr>
          <a:xfrm rot="-1808475">
            <a:off x="10229576" y="5107890"/>
            <a:ext cx="2291013" cy="3003333"/>
            <a:chOff x="2753450" y="3322025"/>
            <a:chExt cx="488200" cy="640000"/>
          </a:xfrm>
        </p:grpSpPr>
        <p:sp>
          <p:nvSpPr>
            <p:cNvPr id="116" name="Google Shape;116;p6"/>
            <p:cNvSpPr/>
            <p:nvPr/>
          </p:nvSpPr>
          <p:spPr>
            <a:xfrm>
              <a:off x="2753450" y="3380450"/>
              <a:ext cx="488200" cy="581575"/>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6"/>
            <p:cNvSpPr/>
            <p:nvPr/>
          </p:nvSpPr>
          <p:spPr>
            <a:xfrm>
              <a:off x="2905175" y="3322025"/>
              <a:ext cx="185850" cy="93400"/>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6"/>
            <p:cNvSpPr/>
            <p:nvPr/>
          </p:nvSpPr>
          <p:spPr>
            <a:xfrm>
              <a:off x="2983200" y="3333625"/>
              <a:ext cx="47600" cy="8800"/>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6"/>
            <p:cNvSpPr/>
            <p:nvPr/>
          </p:nvSpPr>
          <p:spPr>
            <a:xfrm>
              <a:off x="3035300" y="3334025"/>
              <a:ext cx="20700" cy="8125"/>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6"/>
            <p:cNvSpPr/>
            <p:nvPr/>
          </p:nvSpPr>
          <p:spPr>
            <a:xfrm>
              <a:off x="2789400" y="3546675"/>
              <a:ext cx="407625" cy="7925"/>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6"/>
            <p:cNvSpPr/>
            <p:nvPr/>
          </p:nvSpPr>
          <p:spPr>
            <a:xfrm>
              <a:off x="2791400" y="3631825"/>
              <a:ext cx="407600" cy="7925"/>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6"/>
            <p:cNvSpPr/>
            <p:nvPr/>
          </p:nvSpPr>
          <p:spPr>
            <a:xfrm>
              <a:off x="2793250" y="3717625"/>
              <a:ext cx="407625" cy="7925"/>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6"/>
            <p:cNvSpPr/>
            <p:nvPr/>
          </p:nvSpPr>
          <p:spPr>
            <a:xfrm>
              <a:off x="2795325" y="3802425"/>
              <a:ext cx="407600" cy="7925"/>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6"/>
            <p:cNvSpPr/>
            <p:nvPr/>
          </p:nvSpPr>
          <p:spPr>
            <a:xfrm>
              <a:off x="2797175" y="3888250"/>
              <a:ext cx="407625" cy="7900"/>
            </a:xfrm>
            <a:custGeom>
              <a:avLst/>
              <a:gdLst/>
              <a:ahLst/>
              <a:cxnLst/>
              <a:rect l="l" t="t" r="r" b="b"/>
              <a:pathLst>
                <a:path w="16305" h="316" extrusionOk="0">
                  <a:moveTo>
                    <a:pt x="16253" y="1"/>
                  </a:moveTo>
                  <a:cubicBezTo>
                    <a:pt x="16253" y="1"/>
                    <a:pt x="16252" y="1"/>
                    <a:pt x="16251" y="1"/>
                  </a:cubicBezTo>
                  <a:lnTo>
                    <a:pt x="53" y="212"/>
                  </a:lnTo>
                  <a:cubicBezTo>
                    <a:pt x="23" y="212"/>
                    <a:pt x="1" y="235"/>
                    <a:pt x="2" y="264"/>
                  </a:cubicBezTo>
                  <a:cubicBezTo>
                    <a:pt x="2" y="290"/>
                    <a:pt x="20" y="310"/>
                    <a:pt x="44" y="315"/>
                  </a:cubicBezTo>
                  <a:lnTo>
                    <a:pt x="54" y="315"/>
                  </a:lnTo>
                  <a:lnTo>
                    <a:pt x="16252" y="104"/>
                  </a:lnTo>
                  <a:cubicBezTo>
                    <a:pt x="16281" y="104"/>
                    <a:pt x="16305" y="81"/>
                    <a:pt x="16304" y="51"/>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5" name="Google Shape;125;p6"/>
          <p:cNvGrpSpPr/>
          <p:nvPr/>
        </p:nvGrpSpPr>
        <p:grpSpPr>
          <a:xfrm rot="-7200021">
            <a:off x="408111" y="2475285"/>
            <a:ext cx="1270688" cy="774432"/>
            <a:chOff x="4560600" y="646575"/>
            <a:chExt cx="172325" cy="105025"/>
          </a:xfrm>
        </p:grpSpPr>
        <p:sp>
          <p:nvSpPr>
            <p:cNvPr id="126" name="Google Shape;126;p6"/>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6"/>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6"/>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6"/>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6"/>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6"/>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6"/>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030432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963B">
            <a:alpha val="1629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600"/>
              <a:buFont typeface="Chau Philomene One"/>
              <a:buNone/>
              <a:defRPr sz="3600">
                <a:solidFill>
                  <a:schemeClr val="dk2"/>
                </a:solidFill>
                <a:latin typeface="Chau Philomene One"/>
                <a:ea typeface="Chau Philomene One"/>
                <a:cs typeface="Chau Philomene One"/>
                <a:sym typeface="Chau Philomene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Signika Negative"/>
              <a:buChar char="●"/>
              <a:defRPr>
                <a:solidFill>
                  <a:schemeClr val="dk2"/>
                </a:solidFill>
                <a:latin typeface="Signika Negative"/>
                <a:ea typeface="Signika Negative"/>
                <a:cs typeface="Signika Negative"/>
                <a:sym typeface="Signika Negative"/>
              </a:defRPr>
            </a:lvl1pPr>
            <a:lvl2pPr marL="914400" lvl="1" indent="-317500">
              <a:lnSpc>
                <a:spcPct val="115000"/>
              </a:lnSpc>
              <a:spcBef>
                <a:spcPts val="1600"/>
              </a:spcBef>
              <a:spcAft>
                <a:spcPts val="0"/>
              </a:spcAft>
              <a:buClr>
                <a:schemeClr val="dk2"/>
              </a:buClr>
              <a:buSzPts val="1400"/>
              <a:buFont typeface="Signika Negative"/>
              <a:buChar char="○"/>
              <a:defRPr>
                <a:solidFill>
                  <a:schemeClr val="dk2"/>
                </a:solidFill>
                <a:latin typeface="Signika Negative"/>
                <a:ea typeface="Signika Negative"/>
                <a:cs typeface="Signika Negative"/>
                <a:sym typeface="Signika Negative"/>
              </a:defRPr>
            </a:lvl2pPr>
            <a:lvl3pPr marL="1371600" lvl="2" indent="-317500">
              <a:lnSpc>
                <a:spcPct val="115000"/>
              </a:lnSpc>
              <a:spcBef>
                <a:spcPts val="1600"/>
              </a:spcBef>
              <a:spcAft>
                <a:spcPts val="0"/>
              </a:spcAft>
              <a:buClr>
                <a:schemeClr val="dk2"/>
              </a:buClr>
              <a:buSzPts val="1400"/>
              <a:buFont typeface="Signika Negative"/>
              <a:buChar char="■"/>
              <a:defRPr>
                <a:solidFill>
                  <a:schemeClr val="dk2"/>
                </a:solidFill>
                <a:latin typeface="Signika Negative"/>
                <a:ea typeface="Signika Negative"/>
                <a:cs typeface="Signika Negative"/>
                <a:sym typeface="Signika Negative"/>
              </a:defRPr>
            </a:lvl3pPr>
            <a:lvl4pPr marL="1828800" lvl="3" indent="-317500">
              <a:lnSpc>
                <a:spcPct val="115000"/>
              </a:lnSpc>
              <a:spcBef>
                <a:spcPts val="1600"/>
              </a:spcBef>
              <a:spcAft>
                <a:spcPts val="0"/>
              </a:spcAft>
              <a:buClr>
                <a:schemeClr val="dk2"/>
              </a:buClr>
              <a:buSzPts val="1400"/>
              <a:buFont typeface="Signika Negative"/>
              <a:buChar char="●"/>
              <a:defRPr>
                <a:solidFill>
                  <a:schemeClr val="dk2"/>
                </a:solidFill>
                <a:latin typeface="Signika Negative"/>
                <a:ea typeface="Signika Negative"/>
                <a:cs typeface="Signika Negative"/>
                <a:sym typeface="Signika Negative"/>
              </a:defRPr>
            </a:lvl4pPr>
            <a:lvl5pPr marL="2286000" lvl="4" indent="-317500">
              <a:lnSpc>
                <a:spcPct val="115000"/>
              </a:lnSpc>
              <a:spcBef>
                <a:spcPts val="1600"/>
              </a:spcBef>
              <a:spcAft>
                <a:spcPts val="0"/>
              </a:spcAft>
              <a:buClr>
                <a:schemeClr val="dk2"/>
              </a:buClr>
              <a:buSzPts val="1400"/>
              <a:buFont typeface="Signika Negative"/>
              <a:buChar char="○"/>
              <a:defRPr>
                <a:solidFill>
                  <a:schemeClr val="dk2"/>
                </a:solidFill>
                <a:latin typeface="Signika Negative"/>
                <a:ea typeface="Signika Negative"/>
                <a:cs typeface="Signika Negative"/>
                <a:sym typeface="Signika Negative"/>
              </a:defRPr>
            </a:lvl5pPr>
            <a:lvl6pPr marL="2743200" lvl="5" indent="-317500">
              <a:lnSpc>
                <a:spcPct val="115000"/>
              </a:lnSpc>
              <a:spcBef>
                <a:spcPts val="1600"/>
              </a:spcBef>
              <a:spcAft>
                <a:spcPts val="0"/>
              </a:spcAft>
              <a:buClr>
                <a:schemeClr val="dk2"/>
              </a:buClr>
              <a:buSzPts val="1400"/>
              <a:buFont typeface="Signika Negative"/>
              <a:buChar char="■"/>
              <a:defRPr>
                <a:solidFill>
                  <a:schemeClr val="dk2"/>
                </a:solidFill>
                <a:latin typeface="Signika Negative"/>
                <a:ea typeface="Signika Negative"/>
                <a:cs typeface="Signika Negative"/>
                <a:sym typeface="Signika Negative"/>
              </a:defRPr>
            </a:lvl6pPr>
            <a:lvl7pPr marL="3200400" lvl="6" indent="-317500">
              <a:lnSpc>
                <a:spcPct val="115000"/>
              </a:lnSpc>
              <a:spcBef>
                <a:spcPts val="1600"/>
              </a:spcBef>
              <a:spcAft>
                <a:spcPts val="0"/>
              </a:spcAft>
              <a:buClr>
                <a:schemeClr val="dk2"/>
              </a:buClr>
              <a:buSzPts val="1400"/>
              <a:buFont typeface="Signika Negative"/>
              <a:buChar char="●"/>
              <a:defRPr>
                <a:solidFill>
                  <a:schemeClr val="dk2"/>
                </a:solidFill>
                <a:latin typeface="Signika Negative"/>
                <a:ea typeface="Signika Negative"/>
                <a:cs typeface="Signika Negative"/>
                <a:sym typeface="Signika Negative"/>
              </a:defRPr>
            </a:lvl7pPr>
            <a:lvl8pPr marL="3657600" lvl="7" indent="-317500">
              <a:lnSpc>
                <a:spcPct val="115000"/>
              </a:lnSpc>
              <a:spcBef>
                <a:spcPts val="1600"/>
              </a:spcBef>
              <a:spcAft>
                <a:spcPts val="0"/>
              </a:spcAft>
              <a:buClr>
                <a:schemeClr val="dk2"/>
              </a:buClr>
              <a:buSzPts val="1400"/>
              <a:buFont typeface="Signika Negative"/>
              <a:buChar char="○"/>
              <a:defRPr>
                <a:solidFill>
                  <a:schemeClr val="dk2"/>
                </a:solidFill>
                <a:latin typeface="Signika Negative"/>
                <a:ea typeface="Signika Negative"/>
                <a:cs typeface="Signika Negative"/>
                <a:sym typeface="Signika Negative"/>
              </a:defRPr>
            </a:lvl8pPr>
            <a:lvl9pPr marL="4114800" lvl="8" indent="-317500">
              <a:lnSpc>
                <a:spcPct val="115000"/>
              </a:lnSpc>
              <a:spcBef>
                <a:spcPts val="1600"/>
              </a:spcBef>
              <a:spcAft>
                <a:spcPts val="1600"/>
              </a:spcAft>
              <a:buClr>
                <a:schemeClr val="dk2"/>
              </a:buClr>
              <a:buSzPts val="1400"/>
              <a:buFont typeface="Signika Negative"/>
              <a:buChar char="■"/>
              <a:defRPr>
                <a:solidFill>
                  <a:schemeClr val="dk2"/>
                </a:solidFill>
                <a:latin typeface="Signika Negative"/>
                <a:ea typeface="Signika Negative"/>
                <a:cs typeface="Signika Negative"/>
                <a:sym typeface="Signika Negative"/>
              </a:defRPr>
            </a:lvl9pPr>
          </a:lstStyle>
          <a:p>
            <a:endParaRPr/>
          </a:p>
        </p:txBody>
      </p:sp>
      <p:pic>
        <p:nvPicPr>
          <p:cNvPr id="3" name="Picture 2">
            <a:extLst>
              <a:ext uri="{FF2B5EF4-FFF2-40B4-BE49-F238E27FC236}">
                <a16:creationId xmlns:a16="http://schemas.microsoft.com/office/drawing/2014/main" xmlns="" id="{146629E1-3B10-4141-8708-C6DF0E442E93}"/>
              </a:ext>
            </a:extLst>
          </p:cNvPr>
          <p:cNvPicPr>
            <a:picLocks noChangeAspect="1"/>
          </p:cNvPicPr>
          <p:nvPr userDrawn="1"/>
        </p:nvPicPr>
        <p:blipFill>
          <a:blip r:embed="rId7"/>
          <a:stretch>
            <a:fillRect/>
          </a:stretch>
        </p:blipFill>
        <p:spPr>
          <a:xfrm>
            <a:off x="0" y="0"/>
            <a:ext cx="12192000" cy="6858000"/>
          </a:xfrm>
          <a:prstGeom prst="rect">
            <a:avLst/>
          </a:prstGeom>
        </p:spPr>
      </p:pic>
      <p:pic>
        <p:nvPicPr>
          <p:cNvPr id="4" name="Picture 3" descr="A white circle with leaves and blue text&#10;&#10;Description automatically generated">
            <a:extLst>
              <a:ext uri="{FF2B5EF4-FFF2-40B4-BE49-F238E27FC236}">
                <a16:creationId xmlns:a16="http://schemas.microsoft.com/office/drawing/2014/main" xmlns="" id="{A89C0BA2-EFDF-E6C6-AB01-689ADAF6096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00200" y="161925"/>
            <a:ext cx="1390650" cy="1390650"/>
          </a:xfrm>
          <a:prstGeom prst="rect">
            <a:avLst/>
          </a:prstGeom>
        </p:spPr>
      </p:pic>
    </p:spTree>
    <p:extLst>
      <p:ext uri="{BB962C8B-B14F-4D97-AF65-F5344CB8AC3E}">
        <p14:creationId xmlns:p14="http://schemas.microsoft.com/office/powerpoint/2010/main" val="2004560341"/>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811878432"/>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255C1B2-E3FB-F169-B090-C904D361326A}"/>
              </a:ext>
            </a:extLst>
          </p:cNvPr>
          <p:cNvPicPr>
            <a:picLocks noChangeAspect="1"/>
          </p:cNvPicPr>
          <p:nvPr/>
        </p:nvPicPr>
        <p:blipFill>
          <a:blip r:embed="rId3"/>
          <a:stretch>
            <a:fillRect/>
          </a:stretch>
        </p:blipFill>
        <p:spPr>
          <a:xfrm>
            <a:off x="3264876" y="921554"/>
            <a:ext cx="5072312" cy="1664352"/>
          </a:xfrm>
          <a:prstGeom prst="rect">
            <a:avLst/>
          </a:prstGeom>
        </p:spPr>
      </p:pic>
      <p:pic>
        <p:nvPicPr>
          <p:cNvPr id="10" name="Picture 9">
            <a:extLst>
              <a:ext uri="{FF2B5EF4-FFF2-40B4-BE49-F238E27FC236}">
                <a16:creationId xmlns:a16="http://schemas.microsoft.com/office/drawing/2014/main" xmlns="" id="{F2EFE8AA-7B93-1C62-1917-3B5366950CDF}"/>
              </a:ext>
            </a:extLst>
          </p:cNvPr>
          <p:cNvPicPr>
            <a:picLocks noChangeAspect="1"/>
          </p:cNvPicPr>
          <p:nvPr/>
        </p:nvPicPr>
        <p:blipFill>
          <a:blip r:embed="rId4"/>
          <a:stretch>
            <a:fillRect/>
          </a:stretch>
        </p:blipFill>
        <p:spPr>
          <a:xfrm>
            <a:off x="1331318" y="1753730"/>
            <a:ext cx="10083658" cy="2688569"/>
          </a:xfrm>
          <a:prstGeom prst="rect">
            <a:avLst/>
          </a:prstGeom>
        </p:spPr>
      </p:pic>
      <p:sp>
        <p:nvSpPr>
          <p:cNvPr id="2" name="TextBox 1"/>
          <p:cNvSpPr txBox="1"/>
          <p:nvPr/>
        </p:nvSpPr>
        <p:spPr>
          <a:xfrm>
            <a:off x="1806676" y="352398"/>
            <a:ext cx="8578645" cy="646331"/>
          </a:xfrm>
          <a:prstGeom prst="rect">
            <a:avLst/>
          </a:prstGeom>
          <a:noFill/>
        </p:spPr>
        <p:txBody>
          <a:bodyPr wrap="square" rtlCol="0">
            <a:spAutoFit/>
          </a:bodyPr>
          <a:lstStyle/>
          <a:p>
            <a:r>
              <a:rPr lang="en-US" sz="3600" dirty="0" smtClean="0">
                <a:solidFill>
                  <a:schemeClr val="accent6">
                    <a:lumMod val="75000"/>
                  </a:schemeClr>
                </a:solidFill>
              </a:rPr>
              <a:t>TRƯỜNG TIỂU HỌC </a:t>
            </a:r>
            <a:r>
              <a:rPr lang="vi-VN" sz="3600" dirty="0" smtClean="0">
                <a:solidFill>
                  <a:schemeClr val="accent6">
                    <a:lumMod val="75000"/>
                  </a:schemeClr>
                </a:solidFill>
              </a:rPr>
              <a:t>QUANG TRUNG</a:t>
            </a:r>
            <a:endParaRPr lang="en-US" sz="3600" dirty="0">
              <a:solidFill>
                <a:schemeClr val="accent6">
                  <a:lumMod val="75000"/>
                </a:schemeClr>
              </a:solidFill>
            </a:endParaRPr>
          </a:p>
        </p:txBody>
      </p:sp>
      <p:sp>
        <p:nvSpPr>
          <p:cNvPr id="3" name="TextBox 2"/>
          <p:cNvSpPr txBox="1"/>
          <p:nvPr/>
        </p:nvSpPr>
        <p:spPr>
          <a:xfrm>
            <a:off x="2802193" y="4660491"/>
            <a:ext cx="7462683" cy="646331"/>
          </a:xfrm>
          <a:prstGeom prst="rect">
            <a:avLst/>
          </a:prstGeom>
          <a:noFill/>
        </p:spPr>
        <p:txBody>
          <a:bodyPr wrap="square" rtlCol="0">
            <a:spAutoFit/>
          </a:bodyPr>
          <a:lstStyle/>
          <a:p>
            <a:r>
              <a:rPr lang="en-US" sz="3600" dirty="0" err="1" smtClean="0">
                <a:solidFill>
                  <a:srgbClr val="002060"/>
                </a:solidFill>
                <a:latin typeface="HP001 5 hàng 1 ô ly" panose="020B0603050302020204" pitchFamily="34" charset="0"/>
              </a:rPr>
              <a:t>Giáo</a:t>
            </a:r>
            <a:r>
              <a:rPr lang="en-US" sz="3600" dirty="0" smtClean="0">
                <a:solidFill>
                  <a:srgbClr val="002060"/>
                </a:solidFill>
                <a:latin typeface="HP001 5 hàng 1 ô ly" panose="020B0603050302020204" pitchFamily="34" charset="0"/>
              </a:rPr>
              <a:t> </a:t>
            </a:r>
            <a:r>
              <a:rPr lang="en-US" sz="3600" dirty="0" err="1" smtClean="0">
                <a:solidFill>
                  <a:srgbClr val="002060"/>
                </a:solidFill>
                <a:latin typeface="HP001 5 hàng 1 ô ly" panose="020B0603050302020204" pitchFamily="34" charset="0"/>
              </a:rPr>
              <a:t>viên</a:t>
            </a:r>
            <a:r>
              <a:rPr lang="en-US" sz="3600" dirty="0" smtClean="0">
                <a:solidFill>
                  <a:srgbClr val="002060"/>
                </a:solidFill>
                <a:latin typeface="HP001 5 hàng 1 ô ly" panose="020B0603050302020204" pitchFamily="34" charset="0"/>
              </a:rPr>
              <a:t> : </a:t>
            </a:r>
            <a:r>
              <a:rPr lang="vi-VN" sz="3600" dirty="0" smtClean="0">
                <a:solidFill>
                  <a:srgbClr val="002060"/>
                </a:solidFill>
                <a:latin typeface="HP001 5 hàng 1 ô ly" panose="020B0603050302020204" pitchFamily="34" charset="0"/>
              </a:rPr>
              <a:t>Phạm Thị Thúy</a:t>
            </a:r>
            <a:endParaRPr lang="en-US" sz="3600" dirty="0">
              <a:solidFill>
                <a:srgbClr val="002060"/>
              </a:solidFill>
              <a:latin typeface="HP001 5 hàng 1 ô ly" panose="020B0603050302020204" pitchFamily="34" charset="0"/>
            </a:endParaRPr>
          </a:p>
        </p:txBody>
      </p:sp>
    </p:spTree>
    <p:extLst>
      <p:ext uri="{BB962C8B-B14F-4D97-AF65-F5344CB8AC3E}">
        <p14:creationId xmlns:p14="http://schemas.microsoft.com/office/powerpoint/2010/main" val="2516073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419675-23E3-8307-CD2B-F5C1EC617D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AEE67660-D7E5-2F78-CCAE-3082A58888A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xmlns="" id="{4917F619-30F2-76D5-09DA-41CC1DD632CF}"/>
              </a:ext>
            </a:extLst>
          </p:cNvPr>
          <p:cNvSpPr>
            <a:spLocks noGrp="1"/>
          </p:cNvSpPr>
          <p:nvPr>
            <p:ph type="sldNum" sz="quarter" idx="12"/>
          </p:nvPr>
        </p:nvSpPr>
        <p:spPr/>
        <p:txBody>
          <a:bodyPr/>
          <a:lstStyle/>
          <a:p>
            <a:fld id="{6639D8BA-07BD-44AB-8EDC-53973F44F221}" type="slidenum">
              <a:rPr lang="en-US" smtClean="0"/>
              <a:t>10</a:t>
            </a:fld>
            <a:endParaRPr lang="en-US"/>
          </a:p>
        </p:txBody>
      </p:sp>
      <p:pic>
        <p:nvPicPr>
          <p:cNvPr id="6146" name="Picture 2" descr="Phát huy di sản văn hóa Chăm qua lễ hội Katê">
            <a:extLst>
              <a:ext uri="{FF2B5EF4-FFF2-40B4-BE49-F238E27FC236}">
                <a16:creationId xmlns:a16="http://schemas.microsoft.com/office/drawing/2014/main" xmlns="" id="{5FB8C1F6-0DB5-B6CA-BEB3-AF2B441653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8858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F5BCE35D-52DF-CCA3-CF28-47D633AF455F}"/>
              </a:ext>
            </a:extLst>
          </p:cNvPr>
          <p:cNvSpPr/>
          <p:nvPr/>
        </p:nvSpPr>
        <p:spPr>
          <a:xfrm>
            <a:off x="256855" y="154111"/>
            <a:ext cx="11774183" cy="65960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91919"/>
              </a:solidFill>
              <a:effectLst/>
              <a:uLnTx/>
              <a:uFillTx/>
              <a:latin typeface="Arial"/>
              <a:ea typeface="+mn-ea"/>
              <a:cs typeface="+mn-cs"/>
            </a:endParaRPr>
          </a:p>
        </p:txBody>
      </p:sp>
      <p:grpSp>
        <p:nvGrpSpPr>
          <p:cNvPr id="3" name="Group 2">
            <a:extLst>
              <a:ext uri="{FF2B5EF4-FFF2-40B4-BE49-F238E27FC236}">
                <a16:creationId xmlns:a16="http://schemas.microsoft.com/office/drawing/2014/main" xmlns="" id="{9C567667-2DD2-D970-5062-AC67DEA5E9D3}"/>
              </a:ext>
            </a:extLst>
          </p:cNvPr>
          <p:cNvGrpSpPr/>
          <p:nvPr/>
        </p:nvGrpSpPr>
        <p:grpSpPr>
          <a:xfrm>
            <a:off x="4921323" y="904126"/>
            <a:ext cx="6904232" cy="5219272"/>
            <a:chOff x="7355303" y="1192439"/>
            <a:chExt cx="4106665" cy="2751218"/>
          </a:xfrm>
        </p:grpSpPr>
        <p:sp>
          <p:nvSpPr>
            <p:cNvPr id="4" name="Rectangle: Rounded Corners 3">
              <a:extLst>
                <a:ext uri="{FF2B5EF4-FFF2-40B4-BE49-F238E27FC236}">
                  <a16:creationId xmlns:a16="http://schemas.microsoft.com/office/drawing/2014/main" xmlns="" id="{72719F65-2565-D254-E2E1-3253DF208B95}"/>
                </a:ext>
              </a:extLst>
            </p:cNvPr>
            <p:cNvSpPr/>
            <p:nvPr/>
          </p:nvSpPr>
          <p:spPr>
            <a:xfrm>
              <a:off x="7355303" y="1192439"/>
              <a:ext cx="4106665" cy="2751218"/>
            </a:xfrm>
            <a:prstGeom prst="roundRect">
              <a:avLst>
                <a:gd name="adj" fmla="val 11905"/>
              </a:avLst>
            </a:prstGeom>
            <a:solidFill>
              <a:srgbClr val="FFE1FF"/>
            </a:solidFill>
            <a:ln w="28575">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5">
              <a:extLst>
                <a:ext uri="{FF2B5EF4-FFF2-40B4-BE49-F238E27FC236}">
                  <a16:creationId xmlns:a16="http://schemas.microsoft.com/office/drawing/2014/main" xmlns="" id="{F07E623F-BACB-4F0C-A4D2-6ADDE1E8B7C6}"/>
                </a:ext>
              </a:extLst>
            </p:cNvPr>
            <p:cNvSpPr>
              <a:spLocks noChangeArrowheads="1"/>
            </p:cNvSpPr>
            <p:nvPr/>
          </p:nvSpPr>
          <p:spPr bwMode="auto">
            <a:xfrm>
              <a:off x="7449409" y="1398985"/>
              <a:ext cx="3894010" cy="233946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vi-VN" altLang="en-US" sz="3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Một nghi thức trong lễ Khao lề thế lính Hoàng Sa ở huyện Lý Sơn (tỉnh Quảng Ngãi): </a:t>
              </a:r>
              <a:r>
                <a:rPr kumimoji="0" lang="vi-VN" altLang="en-US" sz="300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Lễ Khao lề thế lính Hoàng Sa được các tộc họ trên huyện đảo Lý Sơn, tỉnh Quảng Ngãi tổ chức hằng năm nhằm tưởng nhớ, tri ân những dân binh thuộc Hải đội Hoàng Sa đã có công thực thi và bảo vệ chủ quyền của Tổ quốc đối với quần đảo Hoàng Sa và quần đảo Trường Sa từ thời các chúa Nguyễn.</a:t>
              </a:r>
            </a:p>
          </p:txBody>
        </p:sp>
      </p:grpSp>
      <p:pic>
        <p:nvPicPr>
          <p:cNvPr id="8" name="Picture 7">
            <a:extLst>
              <a:ext uri="{FF2B5EF4-FFF2-40B4-BE49-F238E27FC236}">
                <a16:creationId xmlns:a16="http://schemas.microsoft.com/office/drawing/2014/main" xmlns="" id="{B22CD153-D189-E4EE-DF1E-842686DD4B10}"/>
              </a:ext>
            </a:extLst>
          </p:cNvPr>
          <p:cNvPicPr>
            <a:picLocks noChangeAspect="1"/>
          </p:cNvPicPr>
          <p:nvPr/>
        </p:nvPicPr>
        <p:blipFill>
          <a:blip r:embed="rId2"/>
          <a:stretch>
            <a:fillRect/>
          </a:stretch>
        </p:blipFill>
        <p:spPr>
          <a:xfrm>
            <a:off x="659791" y="1941816"/>
            <a:ext cx="3976599" cy="3256908"/>
          </a:xfrm>
          <a:prstGeom prst="rect">
            <a:avLst/>
          </a:prstGeom>
        </p:spPr>
      </p:pic>
    </p:spTree>
    <p:extLst>
      <p:ext uri="{BB962C8B-B14F-4D97-AF65-F5344CB8AC3E}">
        <p14:creationId xmlns:p14="http://schemas.microsoft.com/office/powerpoint/2010/main" val="922084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ý Sơn tái hiện Lễ khao lề thế lính Hoàng Sa">
            <a:extLst>
              <a:ext uri="{FF2B5EF4-FFF2-40B4-BE49-F238E27FC236}">
                <a16:creationId xmlns:a16="http://schemas.microsoft.com/office/drawing/2014/main" xmlns="" id="{9F441183-912C-13DD-79FD-5E54D2B0FF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659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F5BCE35D-52DF-CCA3-CF28-47D633AF455F}"/>
              </a:ext>
            </a:extLst>
          </p:cNvPr>
          <p:cNvSpPr/>
          <p:nvPr/>
        </p:nvSpPr>
        <p:spPr>
          <a:xfrm>
            <a:off x="256855" y="154111"/>
            <a:ext cx="11589249" cy="65960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91919"/>
              </a:solidFill>
              <a:effectLst/>
              <a:uLnTx/>
              <a:uFillTx/>
              <a:latin typeface="Arial"/>
              <a:ea typeface="+mn-ea"/>
              <a:cs typeface="+mn-cs"/>
            </a:endParaRPr>
          </a:p>
        </p:txBody>
      </p:sp>
      <p:grpSp>
        <p:nvGrpSpPr>
          <p:cNvPr id="5" name="Group 4">
            <a:extLst>
              <a:ext uri="{FF2B5EF4-FFF2-40B4-BE49-F238E27FC236}">
                <a16:creationId xmlns:a16="http://schemas.microsoft.com/office/drawing/2014/main" xmlns="" id="{3DA59046-5C92-15AF-AB62-7EF2D15B0D80}"/>
              </a:ext>
            </a:extLst>
          </p:cNvPr>
          <p:cNvGrpSpPr/>
          <p:nvPr/>
        </p:nvGrpSpPr>
        <p:grpSpPr>
          <a:xfrm>
            <a:off x="424395" y="0"/>
            <a:ext cx="11134032" cy="1345915"/>
            <a:chOff x="7355303" y="1404642"/>
            <a:chExt cx="4106665" cy="2260659"/>
          </a:xfrm>
        </p:grpSpPr>
        <p:sp>
          <p:nvSpPr>
            <p:cNvPr id="6" name="Rectangle: Rounded Corners 5">
              <a:extLst>
                <a:ext uri="{FF2B5EF4-FFF2-40B4-BE49-F238E27FC236}">
                  <a16:creationId xmlns:a16="http://schemas.microsoft.com/office/drawing/2014/main" xmlns="" id="{72AE3981-32D1-C9F5-AEA7-4D8A2C52EB5A}"/>
                </a:ext>
              </a:extLst>
            </p:cNvPr>
            <p:cNvSpPr/>
            <p:nvPr/>
          </p:nvSpPr>
          <p:spPr>
            <a:xfrm>
              <a:off x="7355303" y="1404642"/>
              <a:ext cx="4106665" cy="2260659"/>
            </a:xfrm>
            <a:prstGeom prst="roundRect">
              <a:avLst>
                <a:gd name="adj" fmla="val 11905"/>
              </a:avLst>
            </a:prstGeom>
            <a:solidFill>
              <a:srgbClr val="FFE1FF"/>
            </a:solidFill>
            <a:ln w="28575">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5">
              <a:extLst>
                <a:ext uri="{FF2B5EF4-FFF2-40B4-BE49-F238E27FC236}">
                  <a16:creationId xmlns:a16="http://schemas.microsoft.com/office/drawing/2014/main" xmlns="" id="{660D8AE9-E3EC-0C0C-099F-365629BC7A87}"/>
                </a:ext>
              </a:extLst>
            </p:cNvPr>
            <p:cNvSpPr>
              <a:spLocks noChangeArrowheads="1"/>
            </p:cNvSpPr>
            <p:nvPr/>
          </p:nvSpPr>
          <p:spPr bwMode="auto">
            <a:xfrm>
              <a:off x="7461631" y="1547009"/>
              <a:ext cx="3894010" cy="16610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en-US" altLang="en-US"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Tìm</a:t>
              </a:r>
              <a:r>
                <a:rPr kumimoji="0" lang="en-US" altLang="en-US"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hiểu</a:t>
              </a:r>
              <a:r>
                <a:rPr kumimoji="0" lang="en-US" altLang="en-US"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và</a:t>
              </a:r>
              <a:r>
                <a:rPr kumimoji="0" lang="en-US" altLang="en-US"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chia </a:t>
              </a:r>
              <a:r>
                <a:rPr kumimoji="0" lang="en-US" altLang="en-US"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sẻ</a:t>
              </a:r>
              <a:r>
                <a:rPr kumimoji="0" lang="en-US" altLang="en-US"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cảm</a:t>
              </a:r>
              <a:r>
                <a:rPr kumimoji="0" lang="en-US" altLang="en-US"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nghĩ</a:t>
              </a:r>
              <a:r>
                <a:rPr kumimoji="0" lang="en-US" altLang="en-US"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về</a:t>
              </a:r>
              <a:r>
                <a:rPr kumimoji="0" lang="en-US" altLang="en-US"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lễ</a:t>
              </a:r>
              <a:r>
                <a:rPr kumimoji="0" lang="en-US" altLang="en-US"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Khao </a:t>
              </a:r>
              <a:r>
                <a:rPr kumimoji="0" lang="en-US" altLang="en-US"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lề</a:t>
              </a:r>
              <a:r>
                <a:rPr kumimoji="0" lang="en-US" altLang="en-US"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thế</a:t>
              </a:r>
              <a:r>
                <a:rPr kumimoji="0" lang="en-US" altLang="en-US"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lính</a:t>
              </a:r>
              <a:r>
                <a:rPr kumimoji="0" lang="en-US" altLang="en-US"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Hoàng Sa.</a:t>
              </a:r>
              <a:endParaRPr kumimoji="0" lang="en-US" altLang="en-US"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pic>
        <p:nvPicPr>
          <p:cNvPr id="3" name="图片 7">
            <a:extLst>
              <a:ext uri="{FF2B5EF4-FFF2-40B4-BE49-F238E27FC236}">
                <a16:creationId xmlns:a16="http://schemas.microsoft.com/office/drawing/2014/main" xmlns="" id="{718ACB5E-9D32-47C2-C253-B2572D6A7F7A}"/>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43201" y="2958958"/>
            <a:ext cx="2680071" cy="2907794"/>
          </a:xfrm>
          <a:prstGeom prst="rect">
            <a:avLst/>
          </a:prstGeom>
        </p:spPr>
      </p:pic>
      <p:sp>
        <p:nvSpPr>
          <p:cNvPr id="4" name="Speech Bubble: Rectangle with Corners Rounded 3">
            <a:extLst>
              <a:ext uri="{FF2B5EF4-FFF2-40B4-BE49-F238E27FC236}">
                <a16:creationId xmlns:a16="http://schemas.microsoft.com/office/drawing/2014/main" xmlns="" id="{65E53397-7BF5-8480-96E3-3FE717D4068C}"/>
              </a:ext>
            </a:extLst>
          </p:cNvPr>
          <p:cNvSpPr/>
          <p:nvPr/>
        </p:nvSpPr>
        <p:spPr>
          <a:xfrm>
            <a:off x="3575407" y="1684962"/>
            <a:ext cx="6534364" cy="1232899"/>
          </a:xfrm>
          <a:prstGeom prst="wedgeRoundRectCallout">
            <a:avLst>
              <a:gd name="adj1" fmla="val -56547"/>
              <a:gd name="adj2" fmla="val 91667"/>
              <a:gd name="adj3" fmla="val 16667"/>
            </a:avLst>
          </a:prstGeom>
          <a:solidFill>
            <a:schemeClr val="accent5">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solidFill>
                  <a:srgbClr val="002060"/>
                </a:solidFill>
              </a:rPr>
              <a:t>Hải đội Hoàng Sa làm nhiệm vụ trong điều kiện như thế nào?</a:t>
            </a:r>
            <a:endParaRPr lang="en-US" sz="2800" b="1" dirty="0">
              <a:solidFill>
                <a:srgbClr val="002060"/>
              </a:solidFill>
            </a:endParaRPr>
          </a:p>
        </p:txBody>
      </p:sp>
      <p:sp>
        <p:nvSpPr>
          <p:cNvPr id="7" name="Speech Bubble: Rectangle with Corners Rounded 6">
            <a:extLst>
              <a:ext uri="{FF2B5EF4-FFF2-40B4-BE49-F238E27FC236}">
                <a16:creationId xmlns:a16="http://schemas.microsoft.com/office/drawing/2014/main" xmlns="" id="{87A0C62D-778A-7ACB-83AC-30480A40ED26}"/>
              </a:ext>
            </a:extLst>
          </p:cNvPr>
          <p:cNvSpPr/>
          <p:nvPr/>
        </p:nvSpPr>
        <p:spPr>
          <a:xfrm>
            <a:off x="4417887" y="3462391"/>
            <a:ext cx="6893959" cy="1232899"/>
          </a:xfrm>
          <a:prstGeom prst="wedgeRoundRectCallout">
            <a:avLst>
              <a:gd name="adj1" fmla="val -63253"/>
              <a:gd name="adj2" fmla="val 7500"/>
              <a:gd name="adj3" fmla="val 16667"/>
            </a:avLst>
          </a:prstGeom>
          <a:solidFill>
            <a:schemeClr val="accent5">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a:solidFill>
                  <a:srgbClr val="002060"/>
                </a:solidFill>
              </a:rPr>
              <a:t>Em có suy nghĩ gì về những việc làm của những người lính trong Hải đội?</a:t>
            </a:r>
            <a:endParaRPr lang="en-US" sz="2800" b="1" dirty="0">
              <a:solidFill>
                <a:srgbClr val="002060"/>
              </a:solidFill>
            </a:endParaRPr>
          </a:p>
        </p:txBody>
      </p:sp>
      <p:sp>
        <p:nvSpPr>
          <p:cNvPr id="9" name="Speech Bubble: Rectangle with Corners Rounded 8">
            <a:extLst>
              <a:ext uri="{FF2B5EF4-FFF2-40B4-BE49-F238E27FC236}">
                <a16:creationId xmlns:a16="http://schemas.microsoft.com/office/drawing/2014/main" xmlns="" id="{65AA075E-451A-0452-1DFF-20743DB071F4}"/>
              </a:ext>
            </a:extLst>
          </p:cNvPr>
          <p:cNvSpPr/>
          <p:nvPr/>
        </p:nvSpPr>
        <p:spPr>
          <a:xfrm>
            <a:off x="4500081" y="5126805"/>
            <a:ext cx="6318607" cy="1232899"/>
          </a:xfrm>
          <a:prstGeom prst="wedgeRoundRectCallout">
            <a:avLst>
              <a:gd name="adj1" fmla="val -67128"/>
              <a:gd name="adj2" fmla="val -80833"/>
              <a:gd name="adj3" fmla="val 16667"/>
            </a:avLst>
          </a:prstGeom>
          <a:solidFill>
            <a:schemeClr val="accent5">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solidFill>
                  <a:srgbClr val="002060"/>
                </a:solidFill>
              </a:rPr>
              <a:t>Lễ hội được tổ chức nhằm mục đích gì?</a:t>
            </a:r>
            <a:endParaRPr lang="en-US" sz="2800" b="1" dirty="0">
              <a:solidFill>
                <a:srgbClr val="002060"/>
              </a:solidFill>
            </a:endParaRPr>
          </a:p>
        </p:txBody>
      </p:sp>
    </p:spTree>
    <p:extLst>
      <p:ext uri="{BB962C8B-B14F-4D97-AF65-F5344CB8AC3E}">
        <p14:creationId xmlns:p14="http://schemas.microsoft.com/office/powerpoint/2010/main" val="14515973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云形 6">
            <a:extLst>
              <a:ext uri="{FF2B5EF4-FFF2-40B4-BE49-F238E27FC236}">
                <a16:creationId xmlns:a16="http://schemas.microsoft.com/office/drawing/2014/main" xmlns="" id="{87F83088-E8B1-4E05-BBDE-020837CD218F}"/>
              </a:ext>
            </a:extLst>
          </p:cNvPr>
          <p:cNvSpPr/>
          <p:nvPr/>
        </p:nvSpPr>
        <p:spPr>
          <a:xfrm>
            <a:off x="-146736" y="349198"/>
            <a:ext cx="983970" cy="536131"/>
          </a:xfrm>
          <a:prstGeom prst="cloud">
            <a:avLst/>
          </a:prstGeom>
          <a:solidFill>
            <a:sysClr val="window" lastClr="FFFFFF"/>
          </a:solidFill>
          <a:ln w="12700" cap="flat" cmpd="sng" algn="ctr">
            <a:noFill/>
            <a:prstDash val="solid"/>
            <a:miter lim="800000"/>
          </a:ln>
          <a:effectLst/>
        </p:spPr>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sp>
        <p:nvSpPr>
          <p:cNvPr id="19" name="云形 7">
            <a:extLst>
              <a:ext uri="{FF2B5EF4-FFF2-40B4-BE49-F238E27FC236}">
                <a16:creationId xmlns:a16="http://schemas.microsoft.com/office/drawing/2014/main" xmlns="" id="{A4513E28-B5CC-48D3-A98A-FE922B5E4ED7}"/>
              </a:ext>
            </a:extLst>
          </p:cNvPr>
          <p:cNvSpPr/>
          <p:nvPr/>
        </p:nvSpPr>
        <p:spPr>
          <a:xfrm>
            <a:off x="11245096" y="2227019"/>
            <a:ext cx="1816824" cy="989924"/>
          </a:xfrm>
          <a:prstGeom prst="cloud">
            <a:avLst/>
          </a:prstGeom>
          <a:solidFill>
            <a:sysClr val="window" lastClr="FFFFFF"/>
          </a:solidFill>
          <a:ln w="12700" cap="flat" cmpd="sng" algn="ctr">
            <a:noFill/>
            <a:prstDash val="solid"/>
            <a:miter lim="800000"/>
          </a:ln>
          <a:effectLst/>
        </p:spPr>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pic>
        <p:nvPicPr>
          <p:cNvPr id="6" name="Picture 5">
            <a:extLst>
              <a:ext uri="{FF2B5EF4-FFF2-40B4-BE49-F238E27FC236}">
                <a16:creationId xmlns:a16="http://schemas.microsoft.com/office/drawing/2014/main" xmlns="" id="{C80E1245-5E3A-4553-8351-D97BDE6CFDE4}"/>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262" b="98829" l="1041" r="95524">
                        <a14:foregroundMark x1="60167" y1="49475" x2="58987" y2="72375"/>
                        <a14:foregroundMark x1="52811" y1="51858" x2="55448" y2="69628"/>
                        <a14:foregroundMark x1="39903" y1="66721" x2="39903" y2="72536"/>
                        <a14:foregroundMark x1="40978" y1="67297" x2="40042" y2="70315"/>
                        <a14:foregroundMark x1="39313" y1="67246" x2="39764" y2="72698"/>
                        <a14:foregroundMark x1="40944" y1="66236" x2="40944" y2="66202"/>
                        <a14:foregroundMark x1="39764" y1="71325" x2="40362" y2="74876"/>
                        <a14:foregroundMark x1="38723" y1="78837" x2="39452" y2="86551"/>
                        <a14:foregroundMark x1="40215" y1="72375" x2="40354" y2="74919"/>
                        <a14:foregroundMark x1="39625" y1="79362" x2="39625" y2="83805"/>
                        <a14:foregroundMark x1="40418" y1="86429" x2="40770" y2="88086"/>
                        <a14:foregroundMark x1="39174" y1="80574" x2="39710" y2="83097"/>
                        <a14:foregroundMark x1="37717" y1="88570" x2="41672" y2="94386"/>
                        <a14:foregroundMark x1="25677" y1="7835" x2="34629" y2="6987"/>
                        <a14:foregroundMark x1="34490" y1="2342" x2="33310" y2="6462"/>
                        <a14:foregroundMark x1="51214" y1="6624" x2="51353" y2="8320"/>
                        <a14:foregroundMark x1="51214" y1="9006" x2="51214" y2="12964"/>
                        <a14:foregroundMark x1="50902" y1="13974" x2="51041" y2="18417"/>
                        <a14:foregroundMark x1="50312" y1="19952" x2="50486" y2="24031"/>
                        <a14:foregroundMark x1="10722" y1="49313" x2="7044" y2="60905"/>
                        <a14:foregroundMark x1="5586" y1="64499" x2="4997" y2="68780"/>
                        <a14:foregroundMark x1="4094" y1="54079" x2="4858" y2="57512"/>
                        <a14:foregroundMark x1="18355" y1="87722" x2="22172" y2="96082"/>
                        <a14:foregroundMark x1="18772" y1="94063" x2="7044" y2="94386"/>
                        <a14:foregroundMark x1="11138" y1="89418" x2="9993" y2="91155"/>
                        <a14:foregroundMark x1="14955" y1="91842" x2="17176" y2="98829"/>
                        <a14:foregroundMark x1="17037" y1="91842" x2="10271" y2="90953"/>
                        <a14:foregroundMark x1="11312" y1="95396" x2="19362" y2="97132"/>
                        <a14:foregroundMark x1="24809" y1="92326" x2="14157" y2="95113"/>
                        <a14:foregroundMark x1="14157" y1="95113" x2="12908" y2="95073"/>
                        <a14:foregroundMark x1="23907" y1="91317" x2="26995" y2="94386"/>
                        <a14:foregroundMark x1="26405" y1="95073" x2="14677" y2="96769"/>
                        <a14:foregroundMark x1="5135" y1="94709" x2="15406" y2="97294"/>
                        <a14:foregroundMark x1="3678" y1="93538" x2="7044" y2="96931"/>
                        <a14:foregroundMark x1="6315" y1="91155" x2="4094" y2="91640"/>
                        <a14:foregroundMark x1="3366" y1="93376" x2="6315" y2="96607"/>
                        <a14:foregroundMark x1="7044" y1="90105" x2="1908" y2="92851"/>
                        <a14:foregroundMark x1="2359" y1="94709" x2="1041" y2="94911"/>
                        <a14:foregroundMark x1="22450" y1="90792" x2="25815" y2="93174"/>
                        <a14:foregroundMark x1="24497" y1="92528" x2="31541" y2="93013"/>
                        <a14:foregroundMark x1="49133" y1="91478" x2="30500" y2="92690"/>
                        <a14:foregroundMark x1="62353" y1="93376" x2="32130" y2="96607"/>
                        <a14:foregroundMark x1="54268" y1="91155" x2="35635" y2="91842"/>
                        <a14:foregroundMark x1="64990" y1="92003" x2="46287" y2="97052"/>
                        <a14:foregroundMark x1="46287" y1="97052" x2="36398" y2="95759"/>
                        <a14:foregroundMark x1="31679" y1="96284" x2="28175" y2="95598"/>
                        <a14:foregroundMark x1="65718" y1="93013" x2="51943" y2="95598"/>
                        <a14:foregroundMark x1="66447" y1="91842" x2="55760" y2="96607"/>
                        <a14:foregroundMark x1="55760" y1="96607" x2="55448" y2="96607"/>
                        <a14:foregroundMark x1="66620" y1="92690" x2="57946" y2="95396"/>
                        <a14:foregroundMark x1="57946" y1="95396" x2="57495" y2="95396"/>
                        <a14:foregroundMark x1="67037" y1="93376" x2="59264" y2="96446"/>
                        <a14:foregroundMark x1="59264" y1="96446" x2="58848" y2="96446"/>
                        <a14:foregroundMark x1="58397" y1="89782" x2="39903" y2="89943"/>
                        <a14:foregroundMark x1="61312" y1="84491" x2="62804" y2="89418"/>
                        <a14:foregroundMark x1="60167" y1="44548" x2="63220" y2="51373"/>
                        <a14:foregroundMark x1="63081" y1="63126" x2="66031" y2="73223"/>
                        <a14:foregroundMark x1="62942" y1="65872" x2="63185" y2="74919"/>
                        <a14:foregroundMark x1="63185" y1="74919" x2="60722" y2="76979"/>
                        <a14:foregroundMark x1="62630" y1="73223" x2="63220" y2="76454"/>
                        <a14:foregroundMark x1="64122" y1="64499" x2="65302" y2="68619"/>
                        <a14:foregroundMark x1="33761" y1="33078" x2="36676" y2="39903"/>
                        <a14:foregroundMark x1="85080" y1="50000" x2="87717" y2="69830"/>
                        <a14:foregroundMark x1="87717" y1="69830" x2="85531" y2="76979"/>
                        <a14:foregroundMark x1="91707" y1="52746" x2="95524" y2="60582"/>
                        <a14:foregroundMark x1="86260" y1="83805" x2="88619" y2="97617"/>
                        <a14:foregroundMark x1="82755" y1="91317" x2="78210" y2="91317"/>
                        <a14:foregroundMark x1="83345" y1="87722" x2="84351" y2="93700"/>
                        <a14:foregroundMark x1="33449" y1="68255" x2="32582" y2="81906"/>
                        <a14:foregroundMark x1="32274" y1="82310" x2="31853" y2="85662"/>
                        <a14:foregroundMark x1="34316" y1="66034" x2="32304" y2="82068"/>
                        <a14:foregroundMark x1="29571" y1="66833" x2="30673" y2="80210"/>
                        <a14:foregroundMark x1="29771" y1="70153" x2="31263" y2="87722"/>
                        <a14:foregroundMark x1="29563" y1="74253" x2="31090" y2="84491"/>
                        <a14:foregroundMark x1="29771" y1="74394" x2="30812" y2="85501"/>
                        <a14:foregroundMark x1="29771" y1="70638" x2="30673" y2="80735"/>
                        <a14:foregroundMark x1="30673" y1="80735" x2="30673" y2="80735"/>
                        <a14:foregroundMark x1="29632" y1="73748" x2="30083" y2="82593"/>
                        <a14:foregroundMark x1="34113" y1="70059" x2="33310" y2="76817"/>
                        <a14:foregroundMark x1="34490" y1="66882" x2="34158" y2="69681"/>
                        <a14:foregroundMark x1="32582" y1="77666" x2="33310" y2="88247"/>
                        <a14:foregroundMark x1="40354" y1="72011" x2="40354" y2="74971"/>
                        <a14:foregroundMark x1="40493" y1="65347" x2="41360" y2="67407"/>
                        <a14:foregroundMark x1="29493" y1="66821" x2="29493" y2="70840"/>
                        <a14:foregroundMark x1="29771" y1="65024" x2="30500" y2="68780"/>
                        <a14:foregroundMark x1="30083" y1="72536" x2="29771" y2="80210"/>
                        <a14:foregroundMark x1="28383" y1="77597" x2="28175" y2="77989"/>
                        <a14:foregroundMark x1="30083" y1="74394" x2="29563" y2="75374"/>
                        <a14:foregroundMark x1="30500" y1="81058" x2="30500" y2="86712"/>
                        <a14:foregroundMark x1="30673" y1="86551" x2="29944" y2="90953"/>
                        <a14:foregroundMark x1="30222" y1="84814" x2="30222" y2="91155"/>
                        <a14:foregroundMark x1="41083" y1="64499" x2="41412" y2="66034"/>
                        <a14:foregroundMark x1="41672" y1="50323" x2="43258" y2="59855"/>
                        <a14:foregroundMark x1="41950" y1="50525" x2="42540" y2="55977"/>
                        <a14:foregroundMark x1="39035" y1="61268" x2="41672" y2="64499"/>
                        <a14:foregroundMark x1="28452" y1="51535" x2="27585" y2="60258"/>
                        <a14:foregroundMark x1="28314" y1="51373" x2="28314" y2="57512"/>
                        <a14:foregroundMark x1="27446" y1="53756" x2="28904" y2="64015"/>
                        <a14:foregroundMark x1="79528" y1="67932" x2="81714" y2="74394"/>
                        <a14:foregroundMark x1="79355" y1="68619" x2="78487" y2="71163"/>
                        <a14:backgroundMark x1="35045" y1="69750" x2="35045" y2="69750"/>
                        <a14:backgroundMark x1="35045" y1="73465" x2="35045" y2="73465"/>
                        <a14:backgroundMark x1="34733" y1="69750" x2="33969" y2="78433"/>
                        <a14:backgroundMark x1="29112" y1="66761" x2="28661" y2="70638"/>
                        <a14:backgroundMark x1="28973" y1="70840" x2="28973" y2="78796"/>
                        <a14:backgroundMark x1="28973" y1="78796" x2="28973" y2="78796"/>
                        <a14:backgroundMark x1="43373" y1="57391" x2="43858" y2="63045"/>
                        <a14:backgroundMark x1="43234" y1="59855" x2="43234" y2="61793"/>
                        <a14:backgroundMark x1="41568" y1="67124" x2="40042" y2="86389"/>
                        <a14:backgroundMark x1="41568" y1="66034" x2="41568" y2="70315"/>
                        <a14:backgroundMark x1="41707" y1="66236" x2="41430" y2="74879"/>
                        <a14:backgroundMark x1="32894" y1="82310" x2="32894" y2="88489"/>
                      </a14:backgroundRemoval>
                    </a14:imgEffect>
                  </a14:imgLayer>
                </a14:imgProps>
              </a:ext>
              <a:ext uri="{28A0092B-C50C-407E-A947-70E740481C1C}">
                <a14:useLocalDpi xmlns:a14="http://schemas.microsoft.com/office/drawing/2010/main" val="0"/>
              </a:ext>
            </a:extLst>
          </a:blip>
          <a:srcRect/>
          <a:stretch/>
        </p:blipFill>
        <p:spPr>
          <a:xfrm flipH="1">
            <a:off x="4065562" y="759300"/>
            <a:ext cx="6998780" cy="6013639"/>
          </a:xfrm>
          <a:prstGeom prst="rect">
            <a:avLst/>
          </a:prstGeom>
        </p:spPr>
      </p:pic>
      <p:pic>
        <p:nvPicPr>
          <p:cNvPr id="2" name="Picture 1">
            <a:extLst>
              <a:ext uri="{FF2B5EF4-FFF2-40B4-BE49-F238E27FC236}">
                <a16:creationId xmlns:a16="http://schemas.microsoft.com/office/drawing/2014/main" xmlns="" id="{6237E290-61EF-B959-53E1-33EFD90493F2}"/>
              </a:ext>
            </a:extLst>
          </p:cNvPr>
          <p:cNvPicPr>
            <a:picLocks noChangeAspect="1"/>
          </p:cNvPicPr>
          <p:nvPr/>
        </p:nvPicPr>
        <p:blipFill>
          <a:blip r:embed="rId4"/>
          <a:stretch>
            <a:fillRect/>
          </a:stretch>
        </p:blipFill>
        <p:spPr>
          <a:xfrm>
            <a:off x="299140" y="382933"/>
            <a:ext cx="7340220" cy="2804403"/>
          </a:xfrm>
          <a:prstGeom prst="rect">
            <a:avLst/>
          </a:prstGeom>
        </p:spPr>
      </p:pic>
    </p:spTree>
    <p:extLst>
      <p:ext uri="{BB962C8B-B14F-4D97-AF65-F5344CB8AC3E}">
        <p14:creationId xmlns:p14="http://schemas.microsoft.com/office/powerpoint/2010/main" val="3845014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657;p31">
            <a:extLst>
              <a:ext uri="{FF2B5EF4-FFF2-40B4-BE49-F238E27FC236}">
                <a16:creationId xmlns:a16="http://schemas.microsoft.com/office/drawing/2014/main" xmlns="" id="{2C90B470-8EE0-DE9F-82C7-A38C00615AC1}"/>
              </a:ext>
            </a:extLst>
          </p:cNvPr>
          <p:cNvGrpSpPr/>
          <p:nvPr/>
        </p:nvGrpSpPr>
        <p:grpSpPr>
          <a:xfrm>
            <a:off x="2490116" y="289743"/>
            <a:ext cx="7443507" cy="4785691"/>
            <a:chOff x="2668900" y="541316"/>
            <a:chExt cx="3847862" cy="4060869"/>
          </a:xfrm>
        </p:grpSpPr>
        <p:grpSp>
          <p:nvGrpSpPr>
            <p:cNvPr id="4" name="Google Shape;658;p31">
              <a:extLst>
                <a:ext uri="{FF2B5EF4-FFF2-40B4-BE49-F238E27FC236}">
                  <a16:creationId xmlns:a16="http://schemas.microsoft.com/office/drawing/2014/main" xmlns="" id="{B785EFD4-0BDD-88B8-7953-631C05F99F83}"/>
                </a:ext>
              </a:extLst>
            </p:cNvPr>
            <p:cNvGrpSpPr/>
            <p:nvPr/>
          </p:nvGrpSpPr>
          <p:grpSpPr>
            <a:xfrm>
              <a:off x="2668900" y="541316"/>
              <a:ext cx="3847862" cy="4060869"/>
              <a:chOff x="2668900" y="442016"/>
              <a:chExt cx="3847862" cy="4060869"/>
            </a:xfrm>
          </p:grpSpPr>
          <p:grpSp>
            <p:nvGrpSpPr>
              <p:cNvPr id="6" name="Google Shape;659;p31">
                <a:extLst>
                  <a:ext uri="{FF2B5EF4-FFF2-40B4-BE49-F238E27FC236}">
                    <a16:creationId xmlns:a16="http://schemas.microsoft.com/office/drawing/2014/main" xmlns="" id="{F1E89C27-2D1D-F40E-FAD1-10D5F9F77714}"/>
                  </a:ext>
                </a:extLst>
              </p:cNvPr>
              <p:cNvGrpSpPr/>
              <p:nvPr/>
            </p:nvGrpSpPr>
            <p:grpSpPr>
              <a:xfrm>
                <a:off x="2668900" y="785225"/>
                <a:ext cx="3847862" cy="3717660"/>
                <a:chOff x="748375" y="882689"/>
                <a:chExt cx="2867687" cy="3717660"/>
              </a:xfrm>
            </p:grpSpPr>
            <p:sp>
              <p:nvSpPr>
                <p:cNvPr id="13" name="Google Shape;660;p31">
                  <a:extLst>
                    <a:ext uri="{FF2B5EF4-FFF2-40B4-BE49-F238E27FC236}">
                      <a16:creationId xmlns:a16="http://schemas.microsoft.com/office/drawing/2014/main" xmlns="" id="{2A1CF870-48DB-EFF0-EDE3-488927BC76E9}"/>
                    </a:ext>
                  </a:extLst>
                </p:cNvPr>
                <p:cNvSpPr/>
                <p:nvPr/>
              </p:nvSpPr>
              <p:spPr>
                <a:xfrm>
                  <a:off x="748375" y="882689"/>
                  <a:ext cx="2867687" cy="371766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61;p31">
                  <a:extLst>
                    <a:ext uri="{FF2B5EF4-FFF2-40B4-BE49-F238E27FC236}">
                      <a16:creationId xmlns:a16="http://schemas.microsoft.com/office/drawing/2014/main" xmlns="" id="{AEA6263D-52FD-D97E-4E1F-73C811FA3B38}"/>
                    </a:ext>
                  </a:extLst>
                </p:cNvPr>
                <p:cNvSpPr/>
                <p:nvPr/>
              </p:nvSpPr>
              <p:spPr>
                <a:xfrm>
                  <a:off x="982156" y="2305375"/>
                  <a:ext cx="2394389"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 name="Google Shape;662;p31">
                <a:extLst>
                  <a:ext uri="{FF2B5EF4-FFF2-40B4-BE49-F238E27FC236}">
                    <a16:creationId xmlns:a16="http://schemas.microsoft.com/office/drawing/2014/main" xmlns="" id="{640BA720-633A-772A-50F8-0AA9D200CA16}"/>
                  </a:ext>
                </a:extLst>
              </p:cNvPr>
              <p:cNvGrpSpPr/>
              <p:nvPr/>
            </p:nvGrpSpPr>
            <p:grpSpPr>
              <a:xfrm>
                <a:off x="3879830" y="442016"/>
                <a:ext cx="1390695" cy="548641"/>
                <a:chOff x="1639601" y="539501"/>
                <a:chExt cx="1091683" cy="548641"/>
              </a:xfrm>
            </p:grpSpPr>
            <p:sp>
              <p:nvSpPr>
                <p:cNvPr id="9" name="Google Shape;663;p31">
                  <a:extLst>
                    <a:ext uri="{FF2B5EF4-FFF2-40B4-BE49-F238E27FC236}">
                      <a16:creationId xmlns:a16="http://schemas.microsoft.com/office/drawing/2014/main" xmlns="" id="{1686073B-A117-5DA8-21A0-B4F75539EB71}"/>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64;p31">
                  <a:extLst>
                    <a:ext uri="{FF2B5EF4-FFF2-40B4-BE49-F238E27FC236}">
                      <a16:creationId xmlns:a16="http://schemas.microsoft.com/office/drawing/2014/main" xmlns="" id="{E2BC12A7-70A5-587C-3C70-EFA16DDAA05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65;p31">
                  <a:extLst>
                    <a:ext uri="{FF2B5EF4-FFF2-40B4-BE49-F238E27FC236}">
                      <a16:creationId xmlns:a16="http://schemas.microsoft.com/office/drawing/2014/main" xmlns="" id="{E6593727-97F8-36AE-1C54-D3EEC57B669F}"/>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5" name="Google Shape;666;p31">
              <a:extLst>
                <a:ext uri="{FF2B5EF4-FFF2-40B4-BE49-F238E27FC236}">
                  <a16:creationId xmlns:a16="http://schemas.microsoft.com/office/drawing/2014/main" xmlns="" id="{B9CF885D-58CE-CE11-1BEC-DF38C3BD2CBD}"/>
                </a:ext>
              </a:extLst>
            </p:cNvPr>
            <p:cNvSpPr/>
            <p:nvPr/>
          </p:nvSpPr>
          <p:spPr>
            <a:xfrm>
              <a:off x="2953678" y="4063615"/>
              <a:ext cx="321277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6" name="Picture 15">
            <a:extLst>
              <a:ext uri="{FF2B5EF4-FFF2-40B4-BE49-F238E27FC236}">
                <a16:creationId xmlns:a16="http://schemas.microsoft.com/office/drawing/2014/main" xmlns="" id="{5E67C65C-1265-8929-5950-8467E5E0FFF9}"/>
              </a:ext>
            </a:extLst>
          </p:cNvPr>
          <p:cNvPicPr>
            <a:picLocks noChangeAspect="1"/>
          </p:cNvPicPr>
          <p:nvPr/>
        </p:nvPicPr>
        <p:blipFill>
          <a:blip r:embed="rId2"/>
          <a:stretch>
            <a:fillRect/>
          </a:stretch>
        </p:blipFill>
        <p:spPr>
          <a:xfrm>
            <a:off x="2331064" y="1132518"/>
            <a:ext cx="8023031" cy="4017612"/>
          </a:xfrm>
          <a:prstGeom prst="rect">
            <a:avLst/>
          </a:prstGeom>
        </p:spPr>
      </p:pic>
    </p:spTree>
    <p:extLst>
      <p:ext uri="{BB962C8B-B14F-4D97-AF65-F5344CB8AC3E}">
        <p14:creationId xmlns:p14="http://schemas.microsoft.com/office/powerpoint/2010/main" val="2397885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F5BCE35D-52DF-CCA3-CF28-47D633AF455F}"/>
              </a:ext>
            </a:extLst>
          </p:cNvPr>
          <p:cNvSpPr/>
          <p:nvPr/>
        </p:nvSpPr>
        <p:spPr>
          <a:xfrm>
            <a:off x="256855" y="154111"/>
            <a:ext cx="11589249" cy="65960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91919"/>
              </a:solidFill>
              <a:effectLst/>
              <a:uLnTx/>
              <a:uFillTx/>
              <a:latin typeface="Arial"/>
              <a:ea typeface="+mn-ea"/>
              <a:cs typeface="+mn-cs"/>
            </a:endParaRPr>
          </a:p>
        </p:txBody>
      </p:sp>
      <p:grpSp>
        <p:nvGrpSpPr>
          <p:cNvPr id="5" name="Group 4">
            <a:extLst>
              <a:ext uri="{FF2B5EF4-FFF2-40B4-BE49-F238E27FC236}">
                <a16:creationId xmlns:a16="http://schemas.microsoft.com/office/drawing/2014/main" xmlns="" id="{3DA59046-5C92-15AF-AB62-7EF2D15B0D80}"/>
              </a:ext>
            </a:extLst>
          </p:cNvPr>
          <p:cNvGrpSpPr/>
          <p:nvPr/>
        </p:nvGrpSpPr>
        <p:grpSpPr>
          <a:xfrm>
            <a:off x="424395" y="1"/>
            <a:ext cx="11134032" cy="1276031"/>
            <a:chOff x="7355303" y="1404642"/>
            <a:chExt cx="4106665" cy="2399741"/>
          </a:xfrm>
        </p:grpSpPr>
        <p:sp>
          <p:nvSpPr>
            <p:cNvPr id="6" name="Rectangle: Rounded Corners 5">
              <a:extLst>
                <a:ext uri="{FF2B5EF4-FFF2-40B4-BE49-F238E27FC236}">
                  <a16:creationId xmlns:a16="http://schemas.microsoft.com/office/drawing/2014/main" xmlns="" id="{72AE3981-32D1-C9F5-AEA7-4D8A2C52EB5A}"/>
                </a:ext>
              </a:extLst>
            </p:cNvPr>
            <p:cNvSpPr/>
            <p:nvPr/>
          </p:nvSpPr>
          <p:spPr>
            <a:xfrm>
              <a:off x="7355303" y="1404642"/>
              <a:ext cx="4106665" cy="2260659"/>
            </a:xfrm>
            <a:prstGeom prst="roundRect">
              <a:avLst>
                <a:gd name="adj" fmla="val 11905"/>
              </a:avLst>
            </a:prstGeom>
            <a:solidFill>
              <a:srgbClr val="FFE1FF"/>
            </a:solidFill>
            <a:ln w="28575">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5">
              <a:extLst>
                <a:ext uri="{FF2B5EF4-FFF2-40B4-BE49-F238E27FC236}">
                  <a16:creationId xmlns:a16="http://schemas.microsoft.com/office/drawing/2014/main" xmlns="" id="{660D8AE9-E3EC-0C0C-099F-365629BC7A87}"/>
                </a:ext>
              </a:extLst>
            </p:cNvPr>
            <p:cNvSpPr>
              <a:spLocks noChangeArrowheads="1"/>
            </p:cNvSpPr>
            <p:nvPr/>
          </p:nvSpPr>
          <p:spPr bwMode="auto">
            <a:xfrm>
              <a:off x="7461631" y="1547009"/>
              <a:ext cx="3894010" cy="22573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lang="vi-VN"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Vẽ sơ đồ tư duy về một số nét nổi bật của văn hoá vùng Duyên hải miền Trung.</a:t>
              </a:r>
              <a:endParaRPr kumimoji="0" lang="en-US" altLang="en-US"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pic>
        <p:nvPicPr>
          <p:cNvPr id="20" name="Picture 19">
            <a:extLst>
              <a:ext uri="{FF2B5EF4-FFF2-40B4-BE49-F238E27FC236}">
                <a16:creationId xmlns:a16="http://schemas.microsoft.com/office/drawing/2014/main" xmlns="" id="{0BDAF18D-50C7-2806-B8DE-E120DDECCA4A}"/>
              </a:ext>
            </a:extLst>
          </p:cNvPr>
          <p:cNvPicPr>
            <a:picLocks noChangeAspect="1"/>
          </p:cNvPicPr>
          <p:nvPr/>
        </p:nvPicPr>
        <p:blipFill>
          <a:blip r:embed="rId2"/>
          <a:stretch>
            <a:fillRect/>
          </a:stretch>
        </p:blipFill>
        <p:spPr>
          <a:xfrm>
            <a:off x="1758728" y="1738552"/>
            <a:ext cx="7874605" cy="3121124"/>
          </a:xfrm>
          <a:prstGeom prst="rect">
            <a:avLst/>
          </a:prstGeom>
        </p:spPr>
      </p:pic>
    </p:spTree>
    <p:extLst>
      <p:ext uri="{BB962C8B-B14F-4D97-AF65-F5344CB8AC3E}">
        <p14:creationId xmlns:p14="http://schemas.microsoft.com/office/powerpoint/2010/main" val="3610940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F5BCE35D-52DF-CCA3-CF28-47D633AF455F}"/>
              </a:ext>
            </a:extLst>
          </p:cNvPr>
          <p:cNvSpPr/>
          <p:nvPr/>
        </p:nvSpPr>
        <p:spPr>
          <a:xfrm>
            <a:off x="256855" y="154111"/>
            <a:ext cx="11589249" cy="65960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91919"/>
              </a:solidFill>
              <a:effectLst/>
              <a:uLnTx/>
              <a:uFillTx/>
              <a:latin typeface="Arial"/>
              <a:ea typeface="+mn-ea"/>
              <a:cs typeface="+mn-cs"/>
            </a:endParaRPr>
          </a:p>
        </p:txBody>
      </p:sp>
      <p:pic>
        <p:nvPicPr>
          <p:cNvPr id="4" name="Picture 3">
            <a:extLst>
              <a:ext uri="{FF2B5EF4-FFF2-40B4-BE49-F238E27FC236}">
                <a16:creationId xmlns:a16="http://schemas.microsoft.com/office/drawing/2014/main" xmlns="" id="{B306CCFB-F5B9-B5C6-BF5F-053255470B1D}"/>
              </a:ext>
            </a:extLst>
          </p:cNvPr>
          <p:cNvPicPr>
            <a:picLocks noChangeAspect="1"/>
          </p:cNvPicPr>
          <p:nvPr/>
        </p:nvPicPr>
        <p:blipFill>
          <a:blip r:embed="rId2"/>
          <a:stretch>
            <a:fillRect/>
          </a:stretch>
        </p:blipFill>
        <p:spPr>
          <a:xfrm>
            <a:off x="1208230" y="612328"/>
            <a:ext cx="9344025" cy="5838825"/>
          </a:xfrm>
          <a:prstGeom prst="rect">
            <a:avLst/>
          </a:prstGeom>
        </p:spPr>
      </p:pic>
    </p:spTree>
    <p:extLst>
      <p:ext uri="{BB962C8B-B14F-4D97-AF65-F5344CB8AC3E}">
        <p14:creationId xmlns:p14="http://schemas.microsoft.com/office/powerpoint/2010/main" val="2216827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657;p31">
            <a:extLst>
              <a:ext uri="{FF2B5EF4-FFF2-40B4-BE49-F238E27FC236}">
                <a16:creationId xmlns:a16="http://schemas.microsoft.com/office/drawing/2014/main" xmlns="" id="{2C90B470-8EE0-DE9F-82C7-A38C00615AC1}"/>
              </a:ext>
            </a:extLst>
          </p:cNvPr>
          <p:cNvGrpSpPr/>
          <p:nvPr/>
        </p:nvGrpSpPr>
        <p:grpSpPr>
          <a:xfrm>
            <a:off x="2490116" y="289743"/>
            <a:ext cx="7443507" cy="4785691"/>
            <a:chOff x="2668900" y="541316"/>
            <a:chExt cx="3847862" cy="4060869"/>
          </a:xfrm>
        </p:grpSpPr>
        <p:grpSp>
          <p:nvGrpSpPr>
            <p:cNvPr id="4" name="Google Shape;658;p31">
              <a:extLst>
                <a:ext uri="{FF2B5EF4-FFF2-40B4-BE49-F238E27FC236}">
                  <a16:creationId xmlns:a16="http://schemas.microsoft.com/office/drawing/2014/main" xmlns="" id="{B785EFD4-0BDD-88B8-7953-631C05F99F83}"/>
                </a:ext>
              </a:extLst>
            </p:cNvPr>
            <p:cNvGrpSpPr/>
            <p:nvPr/>
          </p:nvGrpSpPr>
          <p:grpSpPr>
            <a:xfrm>
              <a:off x="2668900" y="541316"/>
              <a:ext cx="3847862" cy="4060869"/>
              <a:chOff x="2668900" y="442016"/>
              <a:chExt cx="3847862" cy="4060869"/>
            </a:xfrm>
          </p:grpSpPr>
          <p:grpSp>
            <p:nvGrpSpPr>
              <p:cNvPr id="6" name="Google Shape;659;p31">
                <a:extLst>
                  <a:ext uri="{FF2B5EF4-FFF2-40B4-BE49-F238E27FC236}">
                    <a16:creationId xmlns:a16="http://schemas.microsoft.com/office/drawing/2014/main" xmlns="" id="{F1E89C27-2D1D-F40E-FAD1-10D5F9F77714}"/>
                  </a:ext>
                </a:extLst>
              </p:cNvPr>
              <p:cNvGrpSpPr/>
              <p:nvPr/>
            </p:nvGrpSpPr>
            <p:grpSpPr>
              <a:xfrm>
                <a:off x="2668900" y="785225"/>
                <a:ext cx="3847862" cy="3717660"/>
                <a:chOff x="748375" y="882689"/>
                <a:chExt cx="2867687" cy="3717660"/>
              </a:xfrm>
            </p:grpSpPr>
            <p:sp>
              <p:nvSpPr>
                <p:cNvPr id="13" name="Google Shape;660;p31">
                  <a:extLst>
                    <a:ext uri="{FF2B5EF4-FFF2-40B4-BE49-F238E27FC236}">
                      <a16:creationId xmlns:a16="http://schemas.microsoft.com/office/drawing/2014/main" xmlns="" id="{2A1CF870-48DB-EFF0-EDE3-488927BC76E9}"/>
                    </a:ext>
                  </a:extLst>
                </p:cNvPr>
                <p:cNvSpPr/>
                <p:nvPr/>
              </p:nvSpPr>
              <p:spPr>
                <a:xfrm>
                  <a:off x="748375" y="882689"/>
                  <a:ext cx="2867687" cy="371766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61;p31">
                  <a:extLst>
                    <a:ext uri="{FF2B5EF4-FFF2-40B4-BE49-F238E27FC236}">
                      <a16:creationId xmlns:a16="http://schemas.microsoft.com/office/drawing/2014/main" xmlns="" id="{AEA6263D-52FD-D97E-4E1F-73C811FA3B38}"/>
                    </a:ext>
                  </a:extLst>
                </p:cNvPr>
                <p:cNvSpPr/>
                <p:nvPr/>
              </p:nvSpPr>
              <p:spPr>
                <a:xfrm>
                  <a:off x="982156" y="2305375"/>
                  <a:ext cx="2394389"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 name="Google Shape;662;p31">
                <a:extLst>
                  <a:ext uri="{FF2B5EF4-FFF2-40B4-BE49-F238E27FC236}">
                    <a16:creationId xmlns:a16="http://schemas.microsoft.com/office/drawing/2014/main" xmlns="" id="{640BA720-633A-772A-50F8-0AA9D200CA16}"/>
                  </a:ext>
                </a:extLst>
              </p:cNvPr>
              <p:cNvGrpSpPr/>
              <p:nvPr/>
            </p:nvGrpSpPr>
            <p:grpSpPr>
              <a:xfrm>
                <a:off x="3879830" y="442016"/>
                <a:ext cx="1390695" cy="548641"/>
                <a:chOff x="1639601" y="539501"/>
                <a:chExt cx="1091683" cy="548641"/>
              </a:xfrm>
            </p:grpSpPr>
            <p:sp>
              <p:nvSpPr>
                <p:cNvPr id="9" name="Google Shape;663;p31">
                  <a:extLst>
                    <a:ext uri="{FF2B5EF4-FFF2-40B4-BE49-F238E27FC236}">
                      <a16:creationId xmlns:a16="http://schemas.microsoft.com/office/drawing/2014/main" xmlns="" id="{1686073B-A117-5DA8-21A0-B4F75539EB71}"/>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64;p31">
                  <a:extLst>
                    <a:ext uri="{FF2B5EF4-FFF2-40B4-BE49-F238E27FC236}">
                      <a16:creationId xmlns:a16="http://schemas.microsoft.com/office/drawing/2014/main" xmlns="" id="{E2BC12A7-70A5-587C-3C70-EFA16DDAA05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65;p31">
                  <a:extLst>
                    <a:ext uri="{FF2B5EF4-FFF2-40B4-BE49-F238E27FC236}">
                      <a16:creationId xmlns:a16="http://schemas.microsoft.com/office/drawing/2014/main" xmlns="" id="{E6593727-97F8-36AE-1C54-D3EEC57B669F}"/>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5" name="Google Shape;666;p31">
              <a:extLst>
                <a:ext uri="{FF2B5EF4-FFF2-40B4-BE49-F238E27FC236}">
                  <a16:creationId xmlns:a16="http://schemas.microsoft.com/office/drawing/2014/main" xmlns="" id="{B9CF885D-58CE-CE11-1BEC-DF38C3BD2CBD}"/>
                </a:ext>
              </a:extLst>
            </p:cNvPr>
            <p:cNvSpPr/>
            <p:nvPr/>
          </p:nvSpPr>
          <p:spPr>
            <a:xfrm>
              <a:off x="2953678" y="4063615"/>
              <a:ext cx="321277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8" name="Picture 7">
            <a:extLst>
              <a:ext uri="{FF2B5EF4-FFF2-40B4-BE49-F238E27FC236}">
                <a16:creationId xmlns:a16="http://schemas.microsoft.com/office/drawing/2014/main" xmlns="" id="{2375C825-4C34-1E46-6236-2D73E320A683}"/>
              </a:ext>
            </a:extLst>
          </p:cNvPr>
          <p:cNvPicPr>
            <a:picLocks noChangeAspect="1"/>
          </p:cNvPicPr>
          <p:nvPr/>
        </p:nvPicPr>
        <p:blipFill>
          <a:blip r:embed="rId2"/>
          <a:stretch>
            <a:fillRect/>
          </a:stretch>
        </p:blipFill>
        <p:spPr>
          <a:xfrm>
            <a:off x="2538906" y="1160171"/>
            <a:ext cx="7340220" cy="3633531"/>
          </a:xfrm>
          <a:prstGeom prst="rect">
            <a:avLst/>
          </a:prstGeom>
        </p:spPr>
      </p:pic>
    </p:spTree>
    <p:extLst>
      <p:ext uri="{BB962C8B-B14F-4D97-AF65-F5344CB8AC3E}">
        <p14:creationId xmlns:p14="http://schemas.microsoft.com/office/powerpoint/2010/main" val="4023409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pic>
        <p:nvPicPr>
          <p:cNvPr id="2" name="Picture 1">
            <a:extLst>
              <a:ext uri="{FF2B5EF4-FFF2-40B4-BE49-F238E27FC236}">
                <a16:creationId xmlns:a16="http://schemas.microsoft.com/office/drawing/2014/main" xmlns="" id="{B3D45ABA-D4B3-1C3D-E2D3-9D6A59E5F6AC}"/>
              </a:ext>
            </a:extLst>
          </p:cNvPr>
          <p:cNvPicPr>
            <a:picLocks noChangeAspect="1"/>
          </p:cNvPicPr>
          <p:nvPr/>
        </p:nvPicPr>
        <p:blipFill>
          <a:blip r:embed="rId3"/>
          <a:stretch>
            <a:fillRect/>
          </a:stretch>
        </p:blipFill>
        <p:spPr>
          <a:xfrm>
            <a:off x="572552" y="1215659"/>
            <a:ext cx="10894496" cy="25788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pic>
        <p:nvPicPr>
          <p:cNvPr id="4" name="Picture 3">
            <a:extLst>
              <a:ext uri="{FF2B5EF4-FFF2-40B4-BE49-F238E27FC236}">
                <a16:creationId xmlns:a16="http://schemas.microsoft.com/office/drawing/2014/main" xmlns="" id="{3C2E9BD7-EC7D-A17E-101E-120D5495FAD5}"/>
              </a:ext>
            </a:extLst>
          </p:cNvPr>
          <p:cNvPicPr>
            <a:picLocks noChangeAspect="1"/>
          </p:cNvPicPr>
          <p:nvPr/>
        </p:nvPicPr>
        <p:blipFill>
          <a:blip r:embed="rId3"/>
          <a:stretch>
            <a:fillRect/>
          </a:stretch>
        </p:blipFill>
        <p:spPr>
          <a:xfrm>
            <a:off x="1104192" y="1861042"/>
            <a:ext cx="10394581" cy="2005758"/>
          </a:xfrm>
          <a:prstGeom prst="rect">
            <a:avLst/>
          </a:prstGeom>
        </p:spPr>
      </p:pic>
    </p:spTree>
    <p:extLst>
      <p:ext uri="{BB962C8B-B14F-4D97-AF65-F5344CB8AC3E}">
        <p14:creationId xmlns:p14="http://schemas.microsoft.com/office/powerpoint/2010/main" val="29678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2FDC780C-59FA-4391-93A7-7C61140047EB}"/>
              </a:ext>
            </a:extLst>
          </p:cNvPr>
          <p:cNvSpPr/>
          <p:nvPr/>
        </p:nvSpPr>
        <p:spPr>
          <a:xfrm>
            <a:off x="712341" y="986319"/>
            <a:ext cx="10972800" cy="1887603"/>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nl-NL" sz="5400" b="1" dirty="0"/>
              <a:t>Hoạt động 2: Khám phá </a:t>
            </a:r>
          </a:p>
          <a:p>
            <a:pPr algn="ctr" defTabSz="1219170">
              <a:buClr>
                <a:srgbClr val="000000"/>
              </a:buClr>
            </a:pPr>
            <a:r>
              <a:rPr lang="nl-NL" sz="5400" b="1" dirty="0"/>
              <a:t>vùng đất của lễ hội</a:t>
            </a:r>
            <a:endParaRPr lang="en-US" sz="5400" dirty="0"/>
          </a:p>
        </p:txBody>
      </p:sp>
      <p:pic>
        <p:nvPicPr>
          <p:cNvPr id="6" name="Picture 5">
            <a:extLst>
              <a:ext uri="{FF2B5EF4-FFF2-40B4-BE49-F238E27FC236}">
                <a16:creationId xmlns:a16="http://schemas.microsoft.com/office/drawing/2014/main" xmlns="" id="{43566097-4FB7-4D0C-AF3D-3F0DD6472638}"/>
              </a:ext>
            </a:extLst>
          </p:cNvPr>
          <p:cNvPicPr>
            <a:picLocks noChangeAspect="1"/>
          </p:cNvPicPr>
          <p:nvPr/>
        </p:nvPicPr>
        <p:blipFill>
          <a:blip r:embed="rId2"/>
          <a:stretch>
            <a:fillRect/>
          </a:stretch>
        </p:blipFill>
        <p:spPr>
          <a:xfrm>
            <a:off x="9448801" y="2648213"/>
            <a:ext cx="2685564" cy="4120939"/>
          </a:xfrm>
          <a:prstGeom prst="rect">
            <a:avLst/>
          </a:prstGeom>
        </p:spPr>
      </p:pic>
      <p:pic>
        <p:nvPicPr>
          <p:cNvPr id="7" name="Picture 6">
            <a:extLst>
              <a:ext uri="{FF2B5EF4-FFF2-40B4-BE49-F238E27FC236}">
                <a16:creationId xmlns:a16="http://schemas.microsoft.com/office/drawing/2014/main" xmlns="" id="{8035A7D8-BFF5-47C6-A30D-C2726B012EFF}"/>
              </a:ext>
            </a:extLst>
          </p:cNvPr>
          <p:cNvPicPr>
            <a:picLocks noChangeAspect="1"/>
          </p:cNvPicPr>
          <p:nvPr/>
        </p:nvPicPr>
        <p:blipFill>
          <a:blip r:embed="rId3"/>
          <a:stretch>
            <a:fillRect/>
          </a:stretch>
        </p:blipFill>
        <p:spPr>
          <a:xfrm>
            <a:off x="38491" y="2850883"/>
            <a:ext cx="2252295" cy="4531727"/>
          </a:xfrm>
          <a:prstGeom prst="rect">
            <a:avLst/>
          </a:prstGeom>
        </p:spPr>
      </p:pic>
    </p:spTree>
    <p:extLst>
      <p:ext uri="{BB962C8B-B14F-4D97-AF65-F5344CB8AC3E}">
        <p14:creationId xmlns:p14="http://schemas.microsoft.com/office/powerpoint/2010/main" val="3659786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F5BCE35D-52DF-CCA3-CF28-47D633AF455F}"/>
              </a:ext>
            </a:extLst>
          </p:cNvPr>
          <p:cNvSpPr/>
          <p:nvPr/>
        </p:nvSpPr>
        <p:spPr>
          <a:xfrm>
            <a:off x="256855" y="154111"/>
            <a:ext cx="11589249" cy="65960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5" name="Group 4">
            <a:extLst>
              <a:ext uri="{FF2B5EF4-FFF2-40B4-BE49-F238E27FC236}">
                <a16:creationId xmlns:a16="http://schemas.microsoft.com/office/drawing/2014/main" xmlns="" id="{3DA59046-5C92-15AF-AB62-7EF2D15B0D80}"/>
              </a:ext>
            </a:extLst>
          </p:cNvPr>
          <p:cNvGrpSpPr/>
          <p:nvPr/>
        </p:nvGrpSpPr>
        <p:grpSpPr>
          <a:xfrm>
            <a:off x="424395" y="0"/>
            <a:ext cx="11134032" cy="1633591"/>
            <a:chOff x="7355303" y="1404642"/>
            <a:chExt cx="4106665" cy="2260659"/>
          </a:xfrm>
        </p:grpSpPr>
        <p:sp>
          <p:nvSpPr>
            <p:cNvPr id="6" name="Rectangle: Rounded Corners 5">
              <a:extLst>
                <a:ext uri="{FF2B5EF4-FFF2-40B4-BE49-F238E27FC236}">
                  <a16:creationId xmlns:a16="http://schemas.microsoft.com/office/drawing/2014/main" xmlns="" id="{72AE3981-32D1-C9F5-AEA7-4D8A2C52EB5A}"/>
                </a:ext>
              </a:extLst>
            </p:cNvPr>
            <p:cNvSpPr/>
            <p:nvPr/>
          </p:nvSpPr>
          <p:spPr>
            <a:xfrm>
              <a:off x="7355303" y="1404642"/>
              <a:ext cx="4106665" cy="2260659"/>
            </a:xfrm>
            <a:prstGeom prst="roundRect">
              <a:avLst>
                <a:gd name="adj" fmla="val 11905"/>
              </a:avLst>
            </a:prstGeom>
            <a:solidFill>
              <a:srgbClr val="FFE1FF"/>
            </a:solidFill>
            <a:ln w="28575">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Rectangle 5">
              <a:extLst>
                <a:ext uri="{FF2B5EF4-FFF2-40B4-BE49-F238E27FC236}">
                  <a16:creationId xmlns:a16="http://schemas.microsoft.com/office/drawing/2014/main" xmlns="" id="{660D8AE9-E3EC-0C0C-099F-365629BC7A87}"/>
                </a:ext>
              </a:extLst>
            </p:cNvPr>
            <p:cNvSpPr>
              <a:spLocks noChangeArrowheads="1"/>
            </p:cNvSpPr>
            <p:nvPr/>
          </p:nvSpPr>
          <p:spPr bwMode="auto">
            <a:xfrm>
              <a:off x="7461631" y="1547009"/>
              <a:ext cx="3894010" cy="20358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just" eaLnBrk="1" hangingPunct="1">
                <a:spcBef>
                  <a:spcPct val="20000"/>
                </a:spcBef>
              </a:pP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Đọc</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thông</a:t>
              </a:r>
              <a:r>
                <a:rPr lang="en-US" altLang="en-US" sz="2800" b="1" dirty="0">
                  <a:solidFill>
                    <a:srgbClr val="002060"/>
                  </a:solidFill>
                  <a:latin typeface="Arial" panose="020B0604020202020204" pitchFamily="34" charset="0"/>
                  <a:cs typeface="Arial" panose="020B0604020202020204" pitchFamily="34" charset="0"/>
                </a:rPr>
                <a:t> tin </a:t>
              </a:r>
              <a:r>
                <a:rPr lang="en-US" altLang="en-US" sz="2800" b="1" dirty="0" err="1">
                  <a:solidFill>
                    <a:srgbClr val="002060"/>
                  </a:solidFill>
                  <a:latin typeface="Arial" panose="020B0604020202020204" pitchFamily="34" charset="0"/>
                  <a:cs typeface="Arial" panose="020B0604020202020204" pitchFamily="34" charset="0"/>
                </a:rPr>
                <a:t>và</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quan</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sát</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các</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hình</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từ</a:t>
              </a:r>
              <a:r>
                <a:rPr lang="en-US" altLang="en-US" sz="2800" b="1" dirty="0">
                  <a:solidFill>
                    <a:srgbClr val="002060"/>
                  </a:solidFill>
                  <a:latin typeface="Arial" panose="020B0604020202020204" pitchFamily="34" charset="0"/>
                  <a:cs typeface="Arial" panose="020B0604020202020204" pitchFamily="34" charset="0"/>
                </a:rPr>
                <a:t> 5 </a:t>
              </a:r>
              <a:r>
                <a:rPr lang="en-US" altLang="en-US" sz="2800" b="1" dirty="0" err="1">
                  <a:solidFill>
                    <a:srgbClr val="002060"/>
                  </a:solidFill>
                  <a:latin typeface="Arial" panose="020B0604020202020204" pitchFamily="34" charset="0"/>
                  <a:cs typeface="Arial" panose="020B0604020202020204" pitchFamily="34" charset="0"/>
                </a:rPr>
                <a:t>đến</a:t>
              </a:r>
              <a:r>
                <a:rPr lang="en-US" altLang="en-US" sz="2800" b="1" dirty="0">
                  <a:solidFill>
                    <a:srgbClr val="002060"/>
                  </a:solidFill>
                  <a:latin typeface="Arial" panose="020B0604020202020204" pitchFamily="34" charset="0"/>
                  <a:cs typeface="Arial" panose="020B0604020202020204" pitchFamily="34" charset="0"/>
                </a:rPr>
                <a:t> 7, </a:t>
              </a:r>
              <a:r>
                <a:rPr lang="en-US" altLang="en-US" sz="2800" b="1" dirty="0" err="1">
                  <a:solidFill>
                    <a:srgbClr val="002060"/>
                  </a:solidFill>
                  <a:latin typeface="Arial" panose="020B0604020202020204" pitchFamily="34" charset="0"/>
                  <a:cs typeface="Arial" panose="020B0604020202020204" pitchFamily="34" charset="0"/>
                </a:rPr>
                <a:t>em</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hãy</a:t>
              </a:r>
              <a:r>
                <a:rPr lang="en-US" altLang="en-US" sz="2800" b="1" dirty="0">
                  <a:solidFill>
                    <a:srgbClr val="002060"/>
                  </a:solidFill>
                  <a:latin typeface="Arial" panose="020B0604020202020204" pitchFamily="34" charset="0"/>
                  <a:cs typeface="Arial" panose="020B0604020202020204" pitchFamily="34" charset="0"/>
                </a:rPr>
                <a:t>:</a:t>
              </a:r>
            </a:p>
            <a:p>
              <a:pPr algn="just" eaLnBrk="1" hangingPunct="1">
                <a:spcBef>
                  <a:spcPct val="20000"/>
                </a:spcBef>
              </a:pP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Kể</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tên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một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số</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lễ</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hội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tiêu</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biểu</a:t>
              </a:r>
              <a:r>
                <a:rPr lang="en-US" altLang="en-US" sz="2800" dirty="0">
                  <a:solidFill>
                    <a:srgbClr val="002060"/>
                  </a:solidFill>
                  <a:latin typeface="Arial" panose="020B0604020202020204" pitchFamily="34" charset="0"/>
                  <a:cs typeface="Arial" panose="020B0604020202020204" pitchFamily="34" charset="0"/>
                </a:rPr>
                <a:t> ở </a:t>
              </a:r>
              <a:r>
                <a:rPr lang="en-US" altLang="en-US" sz="2800" dirty="0" err="1">
                  <a:solidFill>
                    <a:srgbClr val="002060"/>
                  </a:solidFill>
                  <a:latin typeface="Arial" panose="020B0604020202020204" pitchFamily="34" charset="0"/>
                  <a:cs typeface="Arial" panose="020B0604020202020204" pitchFamily="34" charset="0"/>
                </a:rPr>
                <a:t>vùng</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Duyên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hải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miền</a:t>
              </a:r>
              <a:r>
                <a:rPr lang="en-US" altLang="en-US" sz="2800" dirty="0">
                  <a:solidFill>
                    <a:srgbClr val="002060"/>
                  </a:solidFill>
                  <a:latin typeface="Arial" panose="020B0604020202020204" pitchFamily="34" charset="0"/>
                  <a:cs typeface="Arial" panose="020B0604020202020204" pitchFamily="34" charset="0"/>
                </a:rPr>
                <a:t> Trung </a:t>
              </a:r>
              <a:r>
                <a:rPr lang="en-US" altLang="en-US" sz="2800" dirty="0" err="1">
                  <a:solidFill>
                    <a:srgbClr val="002060"/>
                  </a:solidFill>
                  <a:latin typeface="Arial" panose="020B0604020202020204" pitchFamily="34" charset="0"/>
                  <a:cs typeface="Arial" panose="020B0604020202020204" pitchFamily="34" charset="0"/>
                </a:rPr>
                <a:t>và</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nêu</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những</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nét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nổi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bật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về</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lễ</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hội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của</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vùng</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đất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này</a:t>
              </a:r>
              <a:r>
                <a:rPr lang="en-US" altLang="en-US" sz="2800" dirty="0">
                  <a:solidFill>
                    <a:srgbClr val="002060"/>
                  </a:solidFill>
                  <a:latin typeface="Arial" panose="020B0604020202020204" pitchFamily="34" charset="0"/>
                  <a:cs typeface="Arial" panose="020B0604020202020204" pitchFamily="34" charset="0"/>
                </a:rPr>
                <a:t>.</a:t>
              </a:r>
            </a:p>
          </p:txBody>
        </p:sp>
      </p:grpSp>
      <p:pic>
        <p:nvPicPr>
          <p:cNvPr id="12" name="Picture 11">
            <a:extLst>
              <a:ext uri="{FF2B5EF4-FFF2-40B4-BE49-F238E27FC236}">
                <a16:creationId xmlns:a16="http://schemas.microsoft.com/office/drawing/2014/main" xmlns="" id="{1FF0771A-4506-1226-4450-34698389B7ED}"/>
              </a:ext>
            </a:extLst>
          </p:cNvPr>
          <p:cNvPicPr>
            <a:picLocks noChangeAspect="1"/>
          </p:cNvPicPr>
          <p:nvPr/>
        </p:nvPicPr>
        <p:blipFill>
          <a:blip r:embed="rId2"/>
          <a:stretch>
            <a:fillRect/>
          </a:stretch>
        </p:blipFill>
        <p:spPr>
          <a:xfrm>
            <a:off x="335785" y="2519524"/>
            <a:ext cx="3824180" cy="3059344"/>
          </a:xfrm>
          <a:prstGeom prst="rect">
            <a:avLst/>
          </a:prstGeom>
        </p:spPr>
      </p:pic>
      <p:pic>
        <p:nvPicPr>
          <p:cNvPr id="17" name="Picture 16">
            <a:extLst>
              <a:ext uri="{FF2B5EF4-FFF2-40B4-BE49-F238E27FC236}">
                <a16:creationId xmlns:a16="http://schemas.microsoft.com/office/drawing/2014/main" xmlns="" id="{4F794CDD-DF54-2A35-51F2-736CEFD18BCE}"/>
              </a:ext>
            </a:extLst>
          </p:cNvPr>
          <p:cNvPicPr>
            <a:picLocks noChangeAspect="1"/>
          </p:cNvPicPr>
          <p:nvPr/>
        </p:nvPicPr>
        <p:blipFill>
          <a:blip r:embed="rId3"/>
          <a:stretch>
            <a:fillRect/>
          </a:stretch>
        </p:blipFill>
        <p:spPr>
          <a:xfrm>
            <a:off x="4030893" y="2476073"/>
            <a:ext cx="3912865" cy="2732926"/>
          </a:xfrm>
          <a:prstGeom prst="rect">
            <a:avLst/>
          </a:prstGeom>
        </p:spPr>
      </p:pic>
      <p:pic>
        <p:nvPicPr>
          <p:cNvPr id="19" name="Picture 18">
            <a:extLst>
              <a:ext uri="{FF2B5EF4-FFF2-40B4-BE49-F238E27FC236}">
                <a16:creationId xmlns:a16="http://schemas.microsoft.com/office/drawing/2014/main" xmlns="" id="{22B79E7D-68D6-5872-707C-8B7F03F21BEB}"/>
              </a:ext>
            </a:extLst>
          </p:cNvPr>
          <p:cNvPicPr>
            <a:picLocks noChangeAspect="1"/>
          </p:cNvPicPr>
          <p:nvPr/>
        </p:nvPicPr>
        <p:blipFill>
          <a:blip r:embed="rId4"/>
          <a:stretch>
            <a:fillRect/>
          </a:stretch>
        </p:blipFill>
        <p:spPr>
          <a:xfrm>
            <a:off x="4528495" y="5165760"/>
            <a:ext cx="3065926" cy="700783"/>
          </a:xfrm>
          <a:prstGeom prst="rect">
            <a:avLst/>
          </a:prstGeom>
        </p:spPr>
      </p:pic>
      <p:pic>
        <p:nvPicPr>
          <p:cNvPr id="21" name="Picture 20">
            <a:extLst>
              <a:ext uri="{FF2B5EF4-FFF2-40B4-BE49-F238E27FC236}">
                <a16:creationId xmlns:a16="http://schemas.microsoft.com/office/drawing/2014/main" xmlns="" id="{5759AA7D-55EE-38B7-8480-978723A84303}"/>
              </a:ext>
            </a:extLst>
          </p:cNvPr>
          <p:cNvPicPr>
            <a:picLocks noChangeAspect="1"/>
          </p:cNvPicPr>
          <p:nvPr/>
        </p:nvPicPr>
        <p:blipFill>
          <a:blip r:embed="rId5"/>
          <a:stretch>
            <a:fillRect/>
          </a:stretch>
        </p:blipFill>
        <p:spPr>
          <a:xfrm>
            <a:off x="8201024" y="2527282"/>
            <a:ext cx="3500104" cy="2866650"/>
          </a:xfrm>
          <a:prstGeom prst="rect">
            <a:avLst/>
          </a:prstGeom>
        </p:spPr>
      </p:pic>
    </p:spTree>
    <p:extLst>
      <p:ext uri="{BB962C8B-B14F-4D97-AF65-F5344CB8AC3E}">
        <p14:creationId xmlns:p14="http://schemas.microsoft.com/office/powerpoint/2010/main" val="1226408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xmlns="" id="{964F183B-E86F-62D1-BAE7-AE0B8B5D7777}"/>
              </a:ext>
            </a:extLst>
          </p:cNvPr>
          <p:cNvPicPr>
            <a:picLocks noChangeAspect="1"/>
          </p:cNvPicPr>
          <p:nvPr/>
        </p:nvPicPr>
        <p:blipFill rotWithShape="1">
          <a:blip r:embed="rId2">
            <a:extLst>
              <a:ext uri="{28A0092B-C50C-407E-A947-70E740481C1C}">
                <a14:useLocalDpi xmlns:a14="http://schemas.microsoft.com/office/drawing/2010/main" val="0"/>
              </a:ext>
            </a:extLst>
          </a:blip>
          <a:srcRect t="16457" b="19667"/>
          <a:stretch/>
        </p:blipFill>
        <p:spPr>
          <a:xfrm>
            <a:off x="-431515" y="-503434"/>
            <a:ext cx="12883793" cy="7284378"/>
          </a:xfrm>
          <a:prstGeom prst="rect">
            <a:avLst/>
          </a:prstGeom>
        </p:spPr>
      </p:pic>
      <p:sp>
        <p:nvSpPr>
          <p:cNvPr id="4" name="Text Box 4">
            <a:extLst>
              <a:ext uri="{FF2B5EF4-FFF2-40B4-BE49-F238E27FC236}">
                <a16:creationId xmlns:a16="http://schemas.microsoft.com/office/drawing/2014/main" xmlns="" id="{CB606693-A57F-AF7B-5CB7-5089F73A5943}"/>
              </a:ext>
            </a:extLst>
          </p:cNvPr>
          <p:cNvSpPr txBox="1">
            <a:spLocks noChangeArrowheads="1"/>
          </p:cNvSpPr>
          <p:nvPr/>
        </p:nvSpPr>
        <p:spPr bwMode="auto">
          <a:xfrm>
            <a:off x="2229493" y="1674688"/>
            <a:ext cx="7705618"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lvl="0" algn="ctr" defTabSz="457189"/>
            <a:r>
              <a:rPr lang="en-US" altLang="en-US" sz="4400" b="1" dirty="0" err="1">
                <a:solidFill>
                  <a:sysClr val="windowText" lastClr="000000"/>
                </a:solidFill>
                <a:latin typeface="Cambria" panose="02040503050406030204" pitchFamily="18" charset="0"/>
                <a:ea typeface="Cambria" panose="02040503050406030204" pitchFamily="18" charset="0"/>
                <a:cs typeface="Arial"/>
                <a:sym typeface="Arial"/>
              </a:rPr>
              <a:t>Gợi</a:t>
            </a:r>
            <a:r>
              <a:rPr lang="en-US" altLang="en-US" sz="4400" b="1" dirty="0">
                <a:solidFill>
                  <a:sysClr val="windowText" lastClr="000000"/>
                </a:solidFill>
                <a:latin typeface="Cambria" panose="02040503050406030204" pitchFamily="18" charset="0"/>
                <a:ea typeface="Cambria" panose="02040503050406030204" pitchFamily="18" charset="0"/>
                <a:cs typeface="Arial"/>
                <a:sym typeface="Arial"/>
              </a:rPr>
              <a:t> ý:</a:t>
            </a:r>
          </a:p>
          <a:p>
            <a:pPr marL="571500" lvl="0" indent="-571500" algn="just" defTabSz="457189">
              <a:buFont typeface="Arial" panose="020B0604020202020204" pitchFamily="34" charset="0"/>
              <a:buChar char="•"/>
            </a:pPr>
            <a:r>
              <a:rPr lang="en-US" altLang="en-US" sz="4400" b="1" dirty="0" err="1">
                <a:solidFill>
                  <a:srgbClr val="002060"/>
                </a:solidFill>
                <a:latin typeface="Cambria" panose="02040503050406030204" pitchFamily="18" charset="0"/>
                <a:ea typeface="Cambria" panose="02040503050406030204" pitchFamily="18" charset="0"/>
                <a:cs typeface="Arial"/>
                <a:sym typeface="Arial"/>
              </a:rPr>
              <a:t>Địa</a:t>
            </a:r>
            <a:r>
              <a:rPr lang="en-US" altLang="en-US" sz="4400" b="1" dirty="0">
                <a:solidFill>
                  <a:srgbClr val="002060"/>
                </a:solidFill>
                <a:latin typeface="Cambria" panose="02040503050406030204" pitchFamily="18" charset="0"/>
                <a:ea typeface="Cambria" panose="02040503050406030204" pitchFamily="18" charset="0"/>
                <a:cs typeface="Arial"/>
                <a:sym typeface="Arial"/>
              </a:rPr>
              <a:t> </a:t>
            </a:r>
            <a:r>
              <a:rPr lang="en-US" altLang="en-US" sz="4400" b="1" dirty="0" err="1">
                <a:solidFill>
                  <a:srgbClr val="002060"/>
                </a:solidFill>
                <a:latin typeface="Cambria" panose="02040503050406030204" pitchFamily="18" charset="0"/>
                <a:ea typeface="Cambria" panose="02040503050406030204" pitchFamily="18" charset="0"/>
                <a:cs typeface="Arial"/>
                <a:sym typeface="Arial"/>
              </a:rPr>
              <a:t>điểm</a:t>
            </a:r>
            <a:r>
              <a:rPr lang="en-US" altLang="en-US" sz="4400" b="1" dirty="0">
                <a:solidFill>
                  <a:srgbClr val="002060"/>
                </a:solidFill>
                <a:latin typeface="Cambria" panose="02040503050406030204" pitchFamily="18" charset="0"/>
                <a:ea typeface="Cambria" panose="02040503050406030204" pitchFamily="18" charset="0"/>
                <a:cs typeface="Arial"/>
                <a:sym typeface="Arial"/>
              </a:rPr>
              <a:t>, </a:t>
            </a:r>
            <a:r>
              <a:rPr lang="en-US" altLang="en-US" sz="4400" b="1" dirty="0" err="1">
                <a:solidFill>
                  <a:srgbClr val="002060"/>
                </a:solidFill>
                <a:latin typeface="Cambria" panose="02040503050406030204" pitchFamily="18" charset="0"/>
                <a:ea typeface="Cambria" panose="02040503050406030204" pitchFamily="18" charset="0"/>
                <a:cs typeface="Arial"/>
                <a:sym typeface="Arial"/>
              </a:rPr>
              <a:t>thời</a:t>
            </a:r>
            <a:r>
              <a:rPr lang="en-US" altLang="en-US" sz="4400" b="1" dirty="0">
                <a:solidFill>
                  <a:srgbClr val="002060"/>
                </a:solidFill>
                <a:latin typeface="Cambria" panose="02040503050406030204" pitchFamily="18" charset="0"/>
                <a:ea typeface="Cambria" panose="02040503050406030204" pitchFamily="18" charset="0"/>
                <a:cs typeface="Arial"/>
                <a:sym typeface="Arial"/>
              </a:rPr>
              <a:t> </a:t>
            </a:r>
            <a:r>
              <a:rPr lang="en-US" altLang="en-US" sz="4400" b="1" dirty="0" err="1">
                <a:solidFill>
                  <a:srgbClr val="002060"/>
                </a:solidFill>
                <a:latin typeface="Cambria" panose="02040503050406030204" pitchFamily="18" charset="0"/>
                <a:ea typeface="Cambria" panose="02040503050406030204" pitchFamily="18" charset="0"/>
                <a:cs typeface="Arial"/>
                <a:sym typeface="Arial"/>
              </a:rPr>
              <a:t>gian</a:t>
            </a:r>
            <a:r>
              <a:rPr lang="en-US" altLang="en-US" sz="4400" b="1" dirty="0">
                <a:solidFill>
                  <a:srgbClr val="002060"/>
                </a:solidFill>
                <a:latin typeface="Cambria" panose="02040503050406030204" pitchFamily="18" charset="0"/>
                <a:ea typeface="Cambria" panose="02040503050406030204" pitchFamily="18" charset="0"/>
                <a:cs typeface="Arial"/>
                <a:sym typeface="Arial"/>
              </a:rPr>
              <a:t> </a:t>
            </a:r>
            <a:r>
              <a:rPr lang="en-US" altLang="en-US" sz="4400" b="1" dirty="0" err="1">
                <a:solidFill>
                  <a:srgbClr val="002060"/>
                </a:solidFill>
                <a:latin typeface="Cambria" panose="02040503050406030204" pitchFamily="18" charset="0"/>
                <a:ea typeface="Cambria" panose="02040503050406030204" pitchFamily="18" charset="0"/>
                <a:cs typeface="Arial"/>
                <a:sym typeface="Arial"/>
              </a:rPr>
              <a:t>tổ</a:t>
            </a:r>
            <a:r>
              <a:rPr lang="en-US" altLang="en-US" sz="4400" b="1" dirty="0">
                <a:solidFill>
                  <a:srgbClr val="002060"/>
                </a:solidFill>
                <a:latin typeface="Cambria" panose="02040503050406030204" pitchFamily="18" charset="0"/>
                <a:ea typeface="Cambria" panose="02040503050406030204" pitchFamily="18" charset="0"/>
                <a:cs typeface="Arial"/>
                <a:sym typeface="Arial"/>
              </a:rPr>
              <a:t> </a:t>
            </a:r>
            <a:r>
              <a:rPr lang="en-US" altLang="en-US" sz="4400" b="1" dirty="0" err="1">
                <a:solidFill>
                  <a:srgbClr val="002060"/>
                </a:solidFill>
                <a:latin typeface="Cambria" panose="02040503050406030204" pitchFamily="18" charset="0"/>
                <a:ea typeface="Cambria" panose="02040503050406030204" pitchFamily="18" charset="0"/>
                <a:cs typeface="Arial"/>
                <a:sym typeface="Arial"/>
              </a:rPr>
              <a:t>chức</a:t>
            </a:r>
            <a:endParaRPr lang="en-US" altLang="en-US" sz="4400" b="1" dirty="0">
              <a:solidFill>
                <a:srgbClr val="002060"/>
              </a:solidFill>
              <a:latin typeface="Cambria" panose="02040503050406030204" pitchFamily="18" charset="0"/>
              <a:ea typeface="Cambria" panose="02040503050406030204" pitchFamily="18" charset="0"/>
              <a:cs typeface="Arial"/>
              <a:sym typeface="Arial"/>
            </a:endParaRPr>
          </a:p>
          <a:p>
            <a:pPr marL="571500" lvl="0" indent="-571500" algn="just" defTabSz="457189">
              <a:buFont typeface="Arial" panose="020B0604020202020204" pitchFamily="34" charset="0"/>
              <a:buChar char="•"/>
            </a:pPr>
            <a:r>
              <a:rPr lang="en-US" altLang="en-US" sz="4400" b="1" dirty="0">
                <a:solidFill>
                  <a:srgbClr val="002060"/>
                </a:solidFill>
                <a:latin typeface="Cambria" panose="02040503050406030204" pitchFamily="18" charset="0"/>
                <a:ea typeface="Cambria" panose="02040503050406030204" pitchFamily="18" charset="0"/>
                <a:cs typeface="Arial"/>
                <a:sym typeface="Arial"/>
              </a:rPr>
              <a:t>Ý </a:t>
            </a:r>
            <a:r>
              <a:rPr lang="en-US" altLang="en-US" sz="4400" b="1" dirty="0" err="1">
                <a:solidFill>
                  <a:srgbClr val="002060"/>
                </a:solidFill>
                <a:latin typeface="Cambria" panose="02040503050406030204" pitchFamily="18" charset="0"/>
                <a:ea typeface="Cambria" panose="02040503050406030204" pitchFamily="18" charset="0"/>
                <a:cs typeface="Arial"/>
                <a:sym typeface="Arial"/>
              </a:rPr>
              <a:t>nghĩa</a:t>
            </a:r>
            <a:r>
              <a:rPr lang="en-US" altLang="en-US" sz="4400" b="1" dirty="0">
                <a:solidFill>
                  <a:srgbClr val="002060"/>
                </a:solidFill>
                <a:latin typeface="Cambria" panose="02040503050406030204" pitchFamily="18" charset="0"/>
                <a:ea typeface="Cambria" panose="02040503050406030204" pitchFamily="18" charset="0"/>
                <a:cs typeface="Arial"/>
                <a:sym typeface="Arial"/>
              </a:rPr>
              <a:t> </a:t>
            </a:r>
            <a:r>
              <a:rPr lang="en-US" altLang="en-US" sz="4400" b="1" dirty="0" err="1">
                <a:solidFill>
                  <a:srgbClr val="002060"/>
                </a:solidFill>
                <a:latin typeface="Cambria" panose="02040503050406030204" pitchFamily="18" charset="0"/>
                <a:ea typeface="Cambria" panose="02040503050406030204" pitchFamily="18" charset="0"/>
                <a:cs typeface="Arial"/>
                <a:sym typeface="Arial"/>
              </a:rPr>
              <a:t>của</a:t>
            </a:r>
            <a:r>
              <a:rPr lang="en-US" altLang="en-US" sz="4400" b="1" dirty="0">
                <a:solidFill>
                  <a:srgbClr val="002060"/>
                </a:solidFill>
                <a:latin typeface="Cambria" panose="02040503050406030204" pitchFamily="18" charset="0"/>
                <a:ea typeface="Cambria" panose="02040503050406030204" pitchFamily="18" charset="0"/>
                <a:cs typeface="Arial"/>
                <a:sym typeface="Arial"/>
              </a:rPr>
              <a:t> </a:t>
            </a:r>
            <a:r>
              <a:rPr lang="en-US" altLang="en-US" sz="4400" b="1" dirty="0" err="1">
                <a:solidFill>
                  <a:srgbClr val="002060"/>
                </a:solidFill>
                <a:latin typeface="Cambria" panose="02040503050406030204" pitchFamily="18" charset="0"/>
                <a:ea typeface="Cambria" panose="02040503050406030204" pitchFamily="18" charset="0"/>
                <a:cs typeface="Arial"/>
                <a:sym typeface="Arial"/>
              </a:rPr>
              <a:t>lễ</a:t>
            </a:r>
            <a:r>
              <a:rPr lang="en-US" altLang="en-US" sz="4400" b="1" dirty="0">
                <a:solidFill>
                  <a:srgbClr val="002060"/>
                </a:solidFill>
                <a:latin typeface="Cambria" panose="02040503050406030204" pitchFamily="18" charset="0"/>
                <a:ea typeface="Cambria" panose="02040503050406030204" pitchFamily="18" charset="0"/>
                <a:cs typeface="Arial"/>
                <a:sym typeface="Arial"/>
              </a:rPr>
              <a:t> </a:t>
            </a:r>
            <a:r>
              <a:rPr lang="en-US" altLang="en-US" sz="4400" b="1" dirty="0" err="1">
                <a:solidFill>
                  <a:srgbClr val="002060"/>
                </a:solidFill>
                <a:latin typeface="Cambria" panose="02040503050406030204" pitchFamily="18" charset="0"/>
                <a:ea typeface="Cambria" panose="02040503050406030204" pitchFamily="18" charset="0"/>
                <a:cs typeface="Arial"/>
                <a:sym typeface="Arial"/>
              </a:rPr>
              <a:t>hội</a:t>
            </a:r>
            <a:endParaRPr lang="en-US" altLang="en-US" sz="4400" b="1" dirty="0">
              <a:solidFill>
                <a:srgbClr val="002060"/>
              </a:solidFill>
              <a:latin typeface="Cambria" panose="02040503050406030204" pitchFamily="18" charset="0"/>
              <a:ea typeface="Cambria" panose="02040503050406030204" pitchFamily="18" charset="0"/>
              <a:cs typeface="Arial"/>
              <a:sym typeface="Arial"/>
            </a:endParaRPr>
          </a:p>
          <a:p>
            <a:pPr marL="571500" lvl="0" indent="-571500" algn="just" defTabSz="457189">
              <a:buFont typeface="Arial" panose="020B0604020202020204" pitchFamily="34" charset="0"/>
              <a:buChar char="•"/>
            </a:pPr>
            <a:r>
              <a:rPr lang="en-US" altLang="en-US" sz="4400" b="1" dirty="0" err="1">
                <a:solidFill>
                  <a:srgbClr val="002060"/>
                </a:solidFill>
                <a:latin typeface="Cambria" panose="02040503050406030204" pitchFamily="18" charset="0"/>
                <a:ea typeface="Cambria" panose="02040503050406030204" pitchFamily="18" charset="0"/>
                <a:cs typeface="Arial"/>
                <a:sym typeface="Arial"/>
              </a:rPr>
              <a:t>Một</a:t>
            </a:r>
            <a:r>
              <a:rPr lang="en-US" altLang="en-US" sz="4400" b="1" dirty="0">
                <a:solidFill>
                  <a:srgbClr val="002060"/>
                </a:solidFill>
                <a:latin typeface="Cambria" panose="02040503050406030204" pitchFamily="18" charset="0"/>
                <a:ea typeface="Cambria" panose="02040503050406030204" pitchFamily="18" charset="0"/>
                <a:cs typeface="Arial"/>
                <a:sym typeface="Arial"/>
              </a:rPr>
              <a:t> </a:t>
            </a:r>
            <a:r>
              <a:rPr lang="en-US" altLang="en-US" sz="4400" b="1" dirty="0" err="1">
                <a:solidFill>
                  <a:srgbClr val="002060"/>
                </a:solidFill>
                <a:latin typeface="Cambria" panose="02040503050406030204" pitchFamily="18" charset="0"/>
                <a:ea typeface="Cambria" panose="02040503050406030204" pitchFamily="18" charset="0"/>
                <a:cs typeface="Arial"/>
                <a:sym typeface="Arial"/>
              </a:rPr>
              <a:t>số</a:t>
            </a:r>
            <a:r>
              <a:rPr lang="en-US" altLang="en-US" sz="4400" b="1" dirty="0">
                <a:solidFill>
                  <a:srgbClr val="002060"/>
                </a:solidFill>
                <a:latin typeface="Cambria" panose="02040503050406030204" pitchFamily="18" charset="0"/>
                <a:ea typeface="Cambria" panose="02040503050406030204" pitchFamily="18" charset="0"/>
                <a:cs typeface="Arial"/>
                <a:sym typeface="Arial"/>
              </a:rPr>
              <a:t> </a:t>
            </a:r>
            <a:r>
              <a:rPr lang="en-US" altLang="en-US" sz="4400" b="1" dirty="0" err="1">
                <a:solidFill>
                  <a:srgbClr val="002060"/>
                </a:solidFill>
                <a:latin typeface="Cambria" panose="02040503050406030204" pitchFamily="18" charset="0"/>
                <a:ea typeface="Cambria" panose="02040503050406030204" pitchFamily="18" charset="0"/>
                <a:cs typeface="Arial"/>
                <a:sym typeface="Arial"/>
              </a:rPr>
              <a:t>hoạt</a:t>
            </a:r>
            <a:r>
              <a:rPr lang="en-US" altLang="en-US" sz="4400" b="1" dirty="0">
                <a:solidFill>
                  <a:srgbClr val="002060"/>
                </a:solidFill>
                <a:latin typeface="Cambria" panose="02040503050406030204" pitchFamily="18" charset="0"/>
                <a:ea typeface="Cambria" panose="02040503050406030204" pitchFamily="18" charset="0"/>
                <a:cs typeface="Arial"/>
                <a:sym typeface="Arial"/>
              </a:rPr>
              <a:t> </a:t>
            </a:r>
            <a:r>
              <a:rPr lang="en-US" altLang="en-US" sz="4400" b="1" dirty="0" err="1">
                <a:solidFill>
                  <a:srgbClr val="002060"/>
                </a:solidFill>
                <a:latin typeface="Cambria" panose="02040503050406030204" pitchFamily="18" charset="0"/>
                <a:ea typeface="Cambria" panose="02040503050406030204" pitchFamily="18" charset="0"/>
                <a:cs typeface="Arial"/>
                <a:sym typeface="Arial"/>
              </a:rPr>
              <a:t>động</a:t>
            </a:r>
            <a:r>
              <a:rPr lang="en-US" altLang="en-US" sz="4400" b="1" dirty="0">
                <a:solidFill>
                  <a:srgbClr val="002060"/>
                </a:solidFill>
                <a:latin typeface="Cambria" panose="02040503050406030204" pitchFamily="18" charset="0"/>
                <a:ea typeface="Cambria" panose="02040503050406030204" pitchFamily="18" charset="0"/>
                <a:cs typeface="Arial"/>
                <a:sym typeface="Arial"/>
              </a:rPr>
              <a:t> </a:t>
            </a:r>
            <a:r>
              <a:rPr lang="en-US" altLang="en-US" sz="4400" b="1" dirty="0" err="1">
                <a:solidFill>
                  <a:srgbClr val="002060"/>
                </a:solidFill>
                <a:latin typeface="Cambria" panose="02040503050406030204" pitchFamily="18" charset="0"/>
                <a:ea typeface="Cambria" panose="02040503050406030204" pitchFamily="18" charset="0"/>
                <a:cs typeface="Arial"/>
                <a:sym typeface="Arial"/>
              </a:rPr>
              <a:t>trong</a:t>
            </a:r>
            <a:r>
              <a:rPr lang="en-US" altLang="en-US" sz="4400" b="1" dirty="0">
                <a:solidFill>
                  <a:srgbClr val="002060"/>
                </a:solidFill>
                <a:latin typeface="Cambria" panose="02040503050406030204" pitchFamily="18" charset="0"/>
                <a:ea typeface="Cambria" panose="02040503050406030204" pitchFamily="18" charset="0"/>
                <a:cs typeface="Arial"/>
                <a:sym typeface="Arial"/>
              </a:rPr>
              <a:t> </a:t>
            </a:r>
            <a:r>
              <a:rPr lang="en-US" altLang="en-US" sz="4400" b="1" dirty="0" err="1">
                <a:solidFill>
                  <a:srgbClr val="002060"/>
                </a:solidFill>
                <a:latin typeface="Cambria" panose="02040503050406030204" pitchFamily="18" charset="0"/>
                <a:ea typeface="Cambria" panose="02040503050406030204" pitchFamily="18" charset="0"/>
                <a:cs typeface="Arial"/>
                <a:sym typeface="Arial"/>
              </a:rPr>
              <a:t>lễ</a:t>
            </a:r>
            <a:r>
              <a:rPr lang="en-US" altLang="en-US" sz="4400" b="1" dirty="0">
                <a:solidFill>
                  <a:srgbClr val="002060"/>
                </a:solidFill>
                <a:latin typeface="Cambria" panose="02040503050406030204" pitchFamily="18" charset="0"/>
                <a:ea typeface="Cambria" panose="02040503050406030204" pitchFamily="18" charset="0"/>
                <a:cs typeface="Arial"/>
                <a:sym typeface="Arial"/>
              </a:rPr>
              <a:t> </a:t>
            </a:r>
            <a:r>
              <a:rPr lang="en-US" altLang="en-US" sz="4400" b="1" dirty="0" err="1">
                <a:solidFill>
                  <a:srgbClr val="002060"/>
                </a:solidFill>
                <a:latin typeface="Cambria" panose="02040503050406030204" pitchFamily="18" charset="0"/>
                <a:ea typeface="Cambria" panose="02040503050406030204" pitchFamily="18" charset="0"/>
                <a:cs typeface="Arial"/>
                <a:sym typeface="Arial"/>
              </a:rPr>
              <a:t>hội</a:t>
            </a:r>
            <a:r>
              <a:rPr lang="en-US" altLang="en-US" sz="4400" b="1" dirty="0">
                <a:solidFill>
                  <a:srgbClr val="002060"/>
                </a:solidFill>
                <a:latin typeface="Cambria" panose="02040503050406030204" pitchFamily="18" charset="0"/>
                <a:ea typeface="Cambria" panose="02040503050406030204" pitchFamily="18" charset="0"/>
                <a:cs typeface="Arial"/>
                <a:sym typeface="Arial"/>
              </a:rPr>
              <a:t>.</a:t>
            </a:r>
          </a:p>
        </p:txBody>
      </p:sp>
    </p:spTree>
    <p:extLst>
      <p:ext uri="{BB962C8B-B14F-4D97-AF65-F5344CB8AC3E}">
        <p14:creationId xmlns:p14="http://schemas.microsoft.com/office/powerpoint/2010/main" val="3423816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F5BCE35D-52DF-CCA3-CF28-47D633AF455F}"/>
              </a:ext>
            </a:extLst>
          </p:cNvPr>
          <p:cNvSpPr/>
          <p:nvPr/>
        </p:nvSpPr>
        <p:spPr>
          <a:xfrm>
            <a:off x="256855" y="154111"/>
            <a:ext cx="11774183" cy="65960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91919"/>
              </a:solidFill>
              <a:effectLst/>
              <a:uLnTx/>
              <a:uFillTx/>
              <a:latin typeface="Arial"/>
              <a:ea typeface="+mn-ea"/>
              <a:cs typeface="+mn-cs"/>
            </a:endParaRPr>
          </a:p>
        </p:txBody>
      </p:sp>
      <p:pic>
        <p:nvPicPr>
          <p:cNvPr id="12" name="Picture 11">
            <a:extLst>
              <a:ext uri="{FF2B5EF4-FFF2-40B4-BE49-F238E27FC236}">
                <a16:creationId xmlns:a16="http://schemas.microsoft.com/office/drawing/2014/main" xmlns="" id="{1FF0771A-4506-1226-4450-34698389B7ED}"/>
              </a:ext>
            </a:extLst>
          </p:cNvPr>
          <p:cNvPicPr>
            <a:picLocks noChangeAspect="1"/>
          </p:cNvPicPr>
          <p:nvPr/>
        </p:nvPicPr>
        <p:blipFill>
          <a:blip r:embed="rId2"/>
          <a:stretch>
            <a:fillRect/>
          </a:stretch>
        </p:blipFill>
        <p:spPr>
          <a:xfrm>
            <a:off x="304962" y="1810608"/>
            <a:ext cx="4350729" cy="3480583"/>
          </a:xfrm>
          <a:prstGeom prst="rect">
            <a:avLst/>
          </a:prstGeom>
        </p:spPr>
      </p:pic>
      <p:grpSp>
        <p:nvGrpSpPr>
          <p:cNvPr id="3" name="Group 2">
            <a:extLst>
              <a:ext uri="{FF2B5EF4-FFF2-40B4-BE49-F238E27FC236}">
                <a16:creationId xmlns:a16="http://schemas.microsoft.com/office/drawing/2014/main" xmlns="" id="{9C567667-2DD2-D970-5062-AC67DEA5E9D3}"/>
              </a:ext>
            </a:extLst>
          </p:cNvPr>
          <p:cNvGrpSpPr/>
          <p:nvPr/>
        </p:nvGrpSpPr>
        <p:grpSpPr>
          <a:xfrm>
            <a:off x="4921323" y="961387"/>
            <a:ext cx="6904232" cy="5769473"/>
            <a:chOff x="7355303" y="1404642"/>
            <a:chExt cx="4106665" cy="2458195"/>
          </a:xfrm>
        </p:grpSpPr>
        <p:sp>
          <p:nvSpPr>
            <p:cNvPr id="4" name="Rectangle: Rounded Corners 3">
              <a:extLst>
                <a:ext uri="{FF2B5EF4-FFF2-40B4-BE49-F238E27FC236}">
                  <a16:creationId xmlns:a16="http://schemas.microsoft.com/office/drawing/2014/main" xmlns="" id="{72719F65-2565-D254-E2E1-3253DF208B95}"/>
                </a:ext>
              </a:extLst>
            </p:cNvPr>
            <p:cNvSpPr/>
            <p:nvPr/>
          </p:nvSpPr>
          <p:spPr>
            <a:xfrm>
              <a:off x="7355303" y="1404642"/>
              <a:ext cx="4106665" cy="2260659"/>
            </a:xfrm>
            <a:prstGeom prst="roundRect">
              <a:avLst>
                <a:gd name="adj" fmla="val 11905"/>
              </a:avLst>
            </a:prstGeom>
            <a:solidFill>
              <a:srgbClr val="FFE1FF"/>
            </a:solidFill>
            <a:ln w="28575">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7" name="Rectangle 5">
              <a:extLst>
                <a:ext uri="{FF2B5EF4-FFF2-40B4-BE49-F238E27FC236}">
                  <a16:creationId xmlns:a16="http://schemas.microsoft.com/office/drawing/2014/main" xmlns="" id="{F07E623F-BACB-4F0C-A4D2-6ADDE1E8B7C6}"/>
                </a:ext>
              </a:extLst>
            </p:cNvPr>
            <p:cNvSpPr>
              <a:spLocks noChangeArrowheads="1"/>
            </p:cNvSpPr>
            <p:nvPr/>
          </p:nvSpPr>
          <p:spPr bwMode="auto">
            <a:xfrm>
              <a:off x="7461631" y="1547009"/>
              <a:ext cx="3894010" cy="231582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just" eaLnBrk="1" hangingPunct="1">
                <a:spcBef>
                  <a:spcPct val="20000"/>
                </a:spcBef>
              </a:pPr>
              <a:r>
                <a:rPr lang="vi-VN" altLang="en-US" sz="2800" b="1" dirty="0">
                  <a:solidFill>
                    <a:srgbClr val="002060"/>
                  </a:solidFill>
                  <a:latin typeface="Calibri" panose="020F0502020204030204" pitchFamily="34" charset="0"/>
                  <a:cs typeface="Calibri" panose="020F0502020204030204" pitchFamily="34" charset="0"/>
                </a:rPr>
                <a:t>Lễ Rước cá Ông ở Quy Nhơn</a:t>
              </a:r>
              <a:r>
                <a:rPr lang="en-US" altLang="en-US" sz="2800" b="1" dirty="0">
                  <a:solidFill>
                    <a:srgbClr val="002060"/>
                  </a:solidFill>
                  <a:latin typeface="Calibri" panose="020F0502020204030204" pitchFamily="34" charset="0"/>
                  <a:cs typeface="Calibri" panose="020F0502020204030204" pitchFamily="34" charset="0"/>
                </a:rPr>
                <a:t>:</a:t>
              </a:r>
              <a:r>
                <a:rPr lang="vi-VN" altLang="en-US" sz="2800" b="1" dirty="0">
                  <a:solidFill>
                    <a:srgbClr val="002060"/>
                  </a:solidFill>
                  <a:latin typeface="Calibri" panose="020F0502020204030204" pitchFamily="34" charset="0"/>
                  <a:cs typeface="Calibri" panose="020F0502020204030204" pitchFamily="34" charset="0"/>
                </a:rPr>
                <a:t> </a:t>
              </a:r>
              <a:r>
                <a:rPr lang="vi-VN" altLang="en-US" sz="2800" dirty="0">
                  <a:solidFill>
                    <a:srgbClr val="002060"/>
                  </a:solidFill>
                  <a:latin typeface="Calibri" panose="020F0502020204030204" pitchFamily="34" charset="0"/>
                  <a:cs typeface="Calibri" panose="020F0502020204030204" pitchFamily="34" charset="0"/>
                </a:rPr>
                <a:t>tổ chức hằng năm ở Thành phố Quy Nhơn nhằm bày tỏ biết ơn với cá Ông (cá voi ngư dân gọi là thần Nam Hải)</a:t>
              </a:r>
              <a:endParaRPr lang="en-US" altLang="en-US" sz="2800" dirty="0">
                <a:solidFill>
                  <a:srgbClr val="002060"/>
                </a:solidFill>
                <a:latin typeface="Calibri" panose="020F0502020204030204" pitchFamily="34" charset="0"/>
                <a:cs typeface="Calibri" panose="020F0502020204030204" pitchFamily="34" charset="0"/>
              </a:endParaRPr>
            </a:p>
            <a:p>
              <a:pPr algn="just" eaLnBrk="1" hangingPunct="1">
                <a:spcBef>
                  <a:spcPct val="20000"/>
                </a:spcBef>
              </a:pPr>
              <a:r>
                <a:rPr lang="en-US" altLang="en-US" sz="2800" b="1" dirty="0">
                  <a:solidFill>
                    <a:srgbClr val="002060"/>
                  </a:solidFill>
                  <a:latin typeface="Calibri" panose="020F0502020204030204" pitchFamily="34" charset="0"/>
                  <a:cs typeface="Calibri" panose="020F0502020204030204" pitchFamily="34" charset="0"/>
                </a:rPr>
                <a:t>Ý </a:t>
              </a:r>
              <a:r>
                <a:rPr lang="en-US" altLang="en-US" sz="2800" b="1" dirty="0" err="1">
                  <a:solidFill>
                    <a:srgbClr val="002060"/>
                  </a:solidFill>
                  <a:latin typeface="Calibri" panose="020F0502020204030204" pitchFamily="34" charset="0"/>
                  <a:cs typeface="Calibri" panose="020F0502020204030204" pitchFamily="34" charset="0"/>
                </a:rPr>
                <a:t>nghĩa</a:t>
              </a:r>
              <a:r>
                <a:rPr lang="en-US" altLang="en-US" sz="2800" b="1" dirty="0">
                  <a:solidFill>
                    <a:srgbClr val="002060"/>
                  </a:solidFill>
                  <a:latin typeface="Calibri" panose="020F0502020204030204" pitchFamily="34" charset="0"/>
                  <a:cs typeface="Calibri" panose="020F0502020204030204" pitchFamily="34" charset="0"/>
                </a:rPr>
                <a:t>: </a:t>
              </a:r>
              <a:r>
                <a:rPr lang="en-US" altLang="en-US" sz="2800" dirty="0">
                  <a:solidFill>
                    <a:srgbClr val="002060"/>
                  </a:solidFill>
                  <a:latin typeface="Calibri" panose="020F0502020204030204" pitchFamily="34" charset="0"/>
                  <a:cs typeface="Calibri" panose="020F0502020204030204" pitchFamily="34" charset="0"/>
                </a:rPr>
                <a:t>C</a:t>
              </a:r>
              <a:r>
                <a:rPr lang="vi-VN" altLang="en-US" sz="2800" dirty="0">
                  <a:solidFill>
                    <a:srgbClr val="002060"/>
                  </a:solidFill>
                  <a:latin typeface="Calibri" panose="020F0502020204030204" pitchFamily="34" charset="0"/>
                  <a:cs typeface="Calibri" panose="020F0502020204030204" pitchFamily="34" charset="0"/>
                </a:rPr>
                <a:t>ầu quốc thái dân an, mưa thuận gió hòa, mùa màng bội thu.</a:t>
              </a:r>
              <a:endParaRPr lang="en-US" altLang="en-US" sz="2800" dirty="0">
                <a:solidFill>
                  <a:srgbClr val="002060"/>
                </a:solidFill>
                <a:latin typeface="Calibri" panose="020F0502020204030204" pitchFamily="34" charset="0"/>
                <a:cs typeface="Calibri" panose="020F0502020204030204" pitchFamily="34" charset="0"/>
              </a:endParaRPr>
            </a:p>
            <a:p>
              <a:pPr algn="just" eaLnBrk="1" hangingPunct="1">
                <a:spcBef>
                  <a:spcPct val="20000"/>
                </a:spcBef>
              </a:pPr>
              <a:r>
                <a:rPr lang="en-US" altLang="en-US" sz="2800" b="1" dirty="0" err="1">
                  <a:solidFill>
                    <a:srgbClr val="002060"/>
                  </a:solidFill>
                  <a:latin typeface="Calibri" panose="020F0502020204030204" pitchFamily="34" charset="0"/>
                  <a:cs typeface="Calibri" panose="020F0502020204030204" pitchFamily="34" charset="0"/>
                </a:rPr>
                <a:t>Hoạt</a:t>
              </a:r>
              <a:r>
                <a:rPr lang="en-US" altLang="en-US" sz="2800" b="1" dirty="0">
                  <a:solidFill>
                    <a:srgbClr val="002060"/>
                  </a:solidFill>
                  <a:latin typeface="Calibri" panose="020F0502020204030204" pitchFamily="34" charset="0"/>
                  <a:cs typeface="Calibri" panose="020F0502020204030204" pitchFamily="34" charset="0"/>
                </a:rPr>
                <a:t> </a:t>
              </a:r>
              <a:r>
                <a:rPr lang="en-US" altLang="en-US" sz="2800" b="1" dirty="0" err="1">
                  <a:solidFill>
                    <a:srgbClr val="002060"/>
                  </a:solidFill>
                  <a:latin typeface="Calibri" panose="020F0502020204030204" pitchFamily="34" charset="0"/>
                  <a:cs typeface="Calibri" panose="020F0502020204030204" pitchFamily="34" charset="0"/>
                </a:rPr>
                <a:t>động</a:t>
              </a:r>
              <a:r>
                <a:rPr lang="en-US" altLang="en-US" sz="2800" b="1" dirty="0">
                  <a:solidFill>
                    <a:srgbClr val="002060"/>
                  </a:solidFill>
                  <a:latin typeface="Calibri" panose="020F0502020204030204" pitchFamily="34" charset="0"/>
                  <a:cs typeface="Calibri" panose="020F0502020204030204" pitchFamily="34" charset="0"/>
                </a:rPr>
                <a:t>: </a:t>
              </a:r>
              <a:r>
                <a:rPr lang="vi-VN" altLang="en-US" sz="2800" dirty="0">
                  <a:solidFill>
                    <a:srgbClr val="002060"/>
                  </a:solidFill>
                  <a:latin typeface="Calibri" panose="020F0502020204030204" pitchFamily="34" charset="0"/>
                  <a:cs typeface="Calibri" panose="020F0502020204030204" pitchFamily="34" charset="0"/>
                </a:rPr>
                <a:t>Lễ hội có 2 phần: phần lễ diễn ra với các nghi lễ như: Nghinh thần Nam Hải, lễ tế thần Nam Hải, lễ ra quân đánh bắt hải sản..., phần hội là các hoạt động thể dục thể thao như: kéo co, lắc thúng...</a:t>
              </a:r>
              <a:endParaRPr lang="en-US" altLang="en-US" sz="2800" dirty="0">
                <a:solidFill>
                  <a:srgbClr val="00206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796754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Lễ hội Cầu Ngư Quy Nhơn - Nét văn hóa truyền thống của Ngư Dân">
            <a:extLst>
              <a:ext uri="{FF2B5EF4-FFF2-40B4-BE49-F238E27FC236}">
                <a16:creationId xmlns:a16="http://schemas.microsoft.com/office/drawing/2014/main" xmlns="" id="{7CD4364A-D077-1D86-556D-4897CDEE8D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526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F5BCE35D-52DF-CCA3-CF28-47D633AF455F}"/>
              </a:ext>
            </a:extLst>
          </p:cNvPr>
          <p:cNvSpPr/>
          <p:nvPr/>
        </p:nvSpPr>
        <p:spPr>
          <a:xfrm>
            <a:off x="256855" y="154111"/>
            <a:ext cx="11774183" cy="65960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91919"/>
              </a:solidFill>
              <a:effectLst/>
              <a:uLnTx/>
              <a:uFillTx/>
              <a:latin typeface="Arial"/>
              <a:ea typeface="+mn-ea"/>
              <a:cs typeface="+mn-cs"/>
            </a:endParaRPr>
          </a:p>
        </p:txBody>
      </p:sp>
      <p:grpSp>
        <p:nvGrpSpPr>
          <p:cNvPr id="3" name="Group 2">
            <a:extLst>
              <a:ext uri="{FF2B5EF4-FFF2-40B4-BE49-F238E27FC236}">
                <a16:creationId xmlns:a16="http://schemas.microsoft.com/office/drawing/2014/main" xmlns="" id="{9C567667-2DD2-D970-5062-AC67DEA5E9D3}"/>
              </a:ext>
            </a:extLst>
          </p:cNvPr>
          <p:cNvGrpSpPr/>
          <p:nvPr/>
        </p:nvGrpSpPr>
        <p:grpSpPr>
          <a:xfrm>
            <a:off x="4921323" y="1259339"/>
            <a:ext cx="6904232" cy="5233928"/>
            <a:chOff x="7355303" y="1404642"/>
            <a:chExt cx="4106665" cy="2600266"/>
          </a:xfrm>
        </p:grpSpPr>
        <p:sp>
          <p:nvSpPr>
            <p:cNvPr id="4" name="Rectangle: Rounded Corners 3">
              <a:extLst>
                <a:ext uri="{FF2B5EF4-FFF2-40B4-BE49-F238E27FC236}">
                  <a16:creationId xmlns:a16="http://schemas.microsoft.com/office/drawing/2014/main" xmlns="" id="{72719F65-2565-D254-E2E1-3253DF208B95}"/>
                </a:ext>
              </a:extLst>
            </p:cNvPr>
            <p:cNvSpPr/>
            <p:nvPr/>
          </p:nvSpPr>
          <p:spPr>
            <a:xfrm>
              <a:off x="7355303" y="1404642"/>
              <a:ext cx="4106665" cy="2260659"/>
            </a:xfrm>
            <a:prstGeom prst="roundRect">
              <a:avLst>
                <a:gd name="adj" fmla="val 11905"/>
              </a:avLst>
            </a:prstGeom>
            <a:solidFill>
              <a:srgbClr val="FFE1FF"/>
            </a:solidFill>
            <a:ln w="28575">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5">
              <a:extLst>
                <a:ext uri="{FF2B5EF4-FFF2-40B4-BE49-F238E27FC236}">
                  <a16:creationId xmlns:a16="http://schemas.microsoft.com/office/drawing/2014/main" xmlns="" id="{F07E623F-BACB-4F0C-A4D2-6ADDE1E8B7C6}"/>
                </a:ext>
              </a:extLst>
            </p:cNvPr>
            <p:cNvSpPr>
              <a:spLocks noChangeArrowheads="1"/>
            </p:cNvSpPr>
            <p:nvPr/>
          </p:nvSpPr>
          <p:spPr bwMode="auto">
            <a:xfrm>
              <a:off x="7461631" y="1547009"/>
              <a:ext cx="3894010" cy="24578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vi-VN" altLang="en-US"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Lễ hội Ka-tê tại tháp Pô Klông Gia-rai (Ninh Thuận): </a:t>
              </a:r>
              <a:r>
                <a:rPr kumimoji="0" lang="vi-VN" altLang="en-US"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là lễ hội đặc sắc của người Chăm để tưởng nhớ đến các vị thần và cầu mong mưa thuận gió hòa, mùa màng thuận lợi, con người và vạn vật sinh sôi, nảy nở,...</a:t>
              </a:r>
              <a:endParaRPr kumimoji="0" lang="en-US" altLang="en-US"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pic>
        <p:nvPicPr>
          <p:cNvPr id="5" name="Picture 4">
            <a:extLst>
              <a:ext uri="{FF2B5EF4-FFF2-40B4-BE49-F238E27FC236}">
                <a16:creationId xmlns:a16="http://schemas.microsoft.com/office/drawing/2014/main" xmlns="" id="{78462FF8-0EF6-949B-E0B6-622B9898D638}"/>
              </a:ext>
            </a:extLst>
          </p:cNvPr>
          <p:cNvPicPr>
            <a:picLocks noChangeAspect="1"/>
          </p:cNvPicPr>
          <p:nvPr/>
        </p:nvPicPr>
        <p:blipFill>
          <a:blip r:embed="rId2"/>
          <a:stretch>
            <a:fillRect/>
          </a:stretch>
        </p:blipFill>
        <p:spPr>
          <a:xfrm>
            <a:off x="681518" y="1869897"/>
            <a:ext cx="3912865" cy="2732926"/>
          </a:xfrm>
          <a:prstGeom prst="rect">
            <a:avLst/>
          </a:prstGeom>
        </p:spPr>
      </p:pic>
      <p:pic>
        <p:nvPicPr>
          <p:cNvPr id="6" name="Picture 5">
            <a:extLst>
              <a:ext uri="{FF2B5EF4-FFF2-40B4-BE49-F238E27FC236}">
                <a16:creationId xmlns:a16="http://schemas.microsoft.com/office/drawing/2014/main" xmlns="" id="{ABA7A79E-87BE-1B66-75B3-57E6EFA3AA1A}"/>
              </a:ext>
            </a:extLst>
          </p:cNvPr>
          <p:cNvPicPr>
            <a:picLocks noChangeAspect="1"/>
          </p:cNvPicPr>
          <p:nvPr/>
        </p:nvPicPr>
        <p:blipFill>
          <a:blip r:embed="rId3"/>
          <a:stretch>
            <a:fillRect/>
          </a:stretch>
        </p:blipFill>
        <p:spPr>
          <a:xfrm>
            <a:off x="1179120" y="4559584"/>
            <a:ext cx="3065926" cy="700783"/>
          </a:xfrm>
          <a:prstGeom prst="rect">
            <a:avLst/>
          </a:prstGeom>
        </p:spPr>
      </p:pic>
    </p:spTree>
    <p:extLst>
      <p:ext uri="{BB962C8B-B14F-4D97-AF65-F5344CB8AC3E}">
        <p14:creationId xmlns:p14="http://schemas.microsoft.com/office/powerpoint/2010/main" val="3176921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ocial Skills Subject for Pre-K: Practicing Polite Habits by Slidesgo">
  <a:themeElements>
    <a:clrScheme name="Simple Light">
      <a:dk1>
        <a:srgbClr val="191919"/>
      </a:dk1>
      <a:lt1>
        <a:srgbClr val="FFFFFF"/>
      </a:lt1>
      <a:dk2>
        <a:srgbClr val="022B49"/>
      </a:dk2>
      <a:lt2>
        <a:srgbClr val="6F54AD"/>
      </a:lt2>
      <a:accent1>
        <a:srgbClr val="FF5728"/>
      </a:accent1>
      <a:accent2>
        <a:srgbClr val="FF8693"/>
      </a:accent2>
      <a:accent3>
        <a:srgbClr val="FF933B"/>
      </a:accent3>
      <a:accent4>
        <a:srgbClr val="FFDC61"/>
      </a:accent4>
      <a:accent5>
        <a:srgbClr val="7DE3D6"/>
      </a:accent5>
      <a:accent6>
        <a:srgbClr val="0085FF"/>
      </a:accent6>
      <a:hlink>
        <a:srgbClr val="022B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ni Theme With Doodle Gifs by Slidesgo">
  <a:themeElements>
    <a:clrScheme name="Simple Light">
      <a:dk1>
        <a:srgbClr val="FFE259"/>
      </a:dk1>
      <a:lt1>
        <a:srgbClr val="73BCFF"/>
      </a:lt1>
      <a:dk2>
        <a:srgbClr val="63519F"/>
      </a:dk2>
      <a:lt2>
        <a:srgbClr val="8AE784"/>
      </a:lt2>
      <a:accent1>
        <a:srgbClr val="000000"/>
      </a:accent1>
      <a:accent2>
        <a:srgbClr val="73BCFF"/>
      </a:accent2>
      <a:accent3>
        <a:srgbClr val="FFEAA6"/>
      </a:accent3>
      <a:accent4>
        <a:srgbClr val="73BCFF"/>
      </a:accent4>
      <a:accent5>
        <a:srgbClr val="FC7898"/>
      </a:accent5>
      <a:accent6>
        <a:srgbClr val="FFFFFF"/>
      </a:accent6>
      <a:hlink>
        <a:srgbClr val="63519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454</Words>
  <Application>Microsoft Office PowerPoint</Application>
  <PresentationFormat>Widescreen</PresentationFormat>
  <Paragraphs>25</Paragraphs>
  <Slides>18</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Amatic SC</vt:lpstr>
      <vt:lpstr>Arial</vt:lpstr>
      <vt:lpstr>Bebas Neue</vt:lpstr>
      <vt:lpstr>Calibri</vt:lpstr>
      <vt:lpstr>Cambria</vt:lpstr>
      <vt:lpstr>Chau Philomene One</vt:lpstr>
      <vt:lpstr>HP001 5 hàng 1 ô ly</vt:lpstr>
      <vt:lpstr>Montserrat</vt:lpstr>
      <vt:lpstr>Roboto</vt:lpstr>
      <vt:lpstr>Signika Negative</vt:lpstr>
      <vt:lpstr>等线</vt:lpstr>
      <vt:lpstr>Social Skills Subject for Pre-K: Practicing Polite Habits by Slidesgo</vt:lpstr>
      <vt:lpstr>Mini Theme With Doodle Gifs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cp:lastModifiedBy>
  <cp:revision>33</cp:revision>
  <dcterms:created xsi:type="dcterms:W3CDTF">2023-11-14T07:30:24Z</dcterms:created>
  <dcterms:modified xsi:type="dcterms:W3CDTF">2025-02-04T09:24:14Z</dcterms:modified>
</cp:coreProperties>
</file>