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0" r:id="rId2"/>
    <p:sldId id="279" r:id="rId3"/>
    <p:sldId id="268" r:id="rId4"/>
    <p:sldId id="270" r:id="rId5"/>
    <p:sldId id="272" r:id="rId6"/>
    <p:sldId id="267" r:id="rId7"/>
    <p:sldId id="260" r:id="rId8"/>
    <p:sldId id="274" r:id="rId9"/>
    <p:sldId id="261" r:id="rId10"/>
    <p:sldId id="275" r:id="rId11"/>
    <p:sldId id="276" r:id="rId12"/>
    <p:sldId id="277" r:id="rId13"/>
    <p:sldId id="278" r:id="rId14"/>
    <p:sldId id="263"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4" autoAdjust="0"/>
    <p:restoredTop sz="94660"/>
  </p:normalViewPr>
  <p:slideViewPr>
    <p:cSldViewPr snapToGrid="0">
      <p:cViewPr>
        <p:scale>
          <a:sx n="71" d="100"/>
          <a:sy n="71" d="100"/>
        </p:scale>
        <p:origin x="-328" y="-2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C1CBA3-0958-496C-B922-04CCB7661280}" type="datetimeFigureOut">
              <a:rPr lang="en-US" smtClean="0"/>
              <a:t>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8BD6C7-6C82-452F-951C-36DB7F8D2061}" type="slidenum">
              <a:rPr lang="en-US" smtClean="0"/>
              <a:t>‹#›</a:t>
            </a:fld>
            <a:endParaRPr lang="en-US"/>
          </a:p>
        </p:txBody>
      </p:sp>
    </p:spTree>
    <p:extLst>
      <p:ext uri="{BB962C8B-B14F-4D97-AF65-F5344CB8AC3E}">
        <p14:creationId xmlns:p14="http://schemas.microsoft.com/office/powerpoint/2010/main" val="397512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87E27E-2C83-49F2-B04D-DA66FE2C11D8}" type="slidenum">
              <a:rPr lang="en-US" smtClean="0"/>
              <a:t>1</a:t>
            </a:fld>
            <a:endParaRPr lang="en-US"/>
          </a:p>
        </p:txBody>
      </p:sp>
    </p:spTree>
    <p:extLst>
      <p:ext uri="{BB962C8B-B14F-4D97-AF65-F5344CB8AC3E}">
        <p14:creationId xmlns:p14="http://schemas.microsoft.com/office/powerpoint/2010/main" val="978451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150C15A-97D7-4482-B7AD-49ED44A34D93}" type="datetimeFigureOut">
              <a:rPr lang="vi-VN" smtClean="0"/>
              <a:t>04/02/2025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23073CF-43EF-4DD7-872F-93903A3D6773}" type="slidenum">
              <a:rPr lang="vi-VN" smtClean="0"/>
              <a:t>‹#›</a:t>
            </a:fld>
            <a:endParaRPr lang="vi-VN"/>
          </a:p>
        </p:txBody>
      </p:sp>
    </p:spTree>
    <p:extLst>
      <p:ext uri="{BB962C8B-B14F-4D97-AF65-F5344CB8AC3E}">
        <p14:creationId xmlns:p14="http://schemas.microsoft.com/office/powerpoint/2010/main" val="20424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150C15A-97D7-4482-B7AD-49ED44A34D93}" type="datetimeFigureOut">
              <a:rPr lang="vi-VN" smtClean="0"/>
              <a:t>04/02/2025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23073CF-43EF-4DD7-872F-93903A3D6773}" type="slidenum">
              <a:rPr lang="vi-VN" smtClean="0"/>
              <a:t>‹#›</a:t>
            </a:fld>
            <a:endParaRPr lang="vi-VN"/>
          </a:p>
        </p:txBody>
      </p:sp>
    </p:spTree>
    <p:extLst>
      <p:ext uri="{BB962C8B-B14F-4D97-AF65-F5344CB8AC3E}">
        <p14:creationId xmlns:p14="http://schemas.microsoft.com/office/powerpoint/2010/main" val="245722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150C15A-97D7-4482-B7AD-49ED44A34D93}" type="datetimeFigureOut">
              <a:rPr lang="vi-VN" smtClean="0"/>
              <a:t>04/02/2025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23073CF-43EF-4DD7-872F-93903A3D6773}" type="slidenum">
              <a:rPr lang="vi-VN" smtClean="0"/>
              <a:t>‹#›</a:t>
            </a:fld>
            <a:endParaRPr lang="vi-VN"/>
          </a:p>
        </p:txBody>
      </p:sp>
    </p:spTree>
    <p:extLst>
      <p:ext uri="{BB962C8B-B14F-4D97-AF65-F5344CB8AC3E}">
        <p14:creationId xmlns:p14="http://schemas.microsoft.com/office/powerpoint/2010/main" val="2329089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66074833"/>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150C15A-97D7-4482-B7AD-49ED44A34D93}" type="datetimeFigureOut">
              <a:rPr lang="vi-VN" smtClean="0"/>
              <a:t>04/02/2025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23073CF-43EF-4DD7-872F-93903A3D6773}" type="slidenum">
              <a:rPr lang="vi-VN" smtClean="0"/>
              <a:t>‹#›</a:t>
            </a:fld>
            <a:endParaRPr lang="vi-VN"/>
          </a:p>
        </p:txBody>
      </p:sp>
    </p:spTree>
    <p:extLst>
      <p:ext uri="{BB962C8B-B14F-4D97-AF65-F5344CB8AC3E}">
        <p14:creationId xmlns:p14="http://schemas.microsoft.com/office/powerpoint/2010/main" val="167003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50C15A-97D7-4482-B7AD-49ED44A34D93}" type="datetimeFigureOut">
              <a:rPr lang="vi-VN" smtClean="0"/>
              <a:t>04/02/2025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23073CF-43EF-4DD7-872F-93903A3D6773}" type="slidenum">
              <a:rPr lang="vi-VN" smtClean="0"/>
              <a:t>‹#›</a:t>
            </a:fld>
            <a:endParaRPr lang="vi-VN"/>
          </a:p>
        </p:txBody>
      </p:sp>
    </p:spTree>
    <p:extLst>
      <p:ext uri="{BB962C8B-B14F-4D97-AF65-F5344CB8AC3E}">
        <p14:creationId xmlns:p14="http://schemas.microsoft.com/office/powerpoint/2010/main" val="228857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150C15A-97D7-4482-B7AD-49ED44A34D93}" type="datetimeFigureOut">
              <a:rPr lang="vi-VN" smtClean="0"/>
              <a:t>04/02/2025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23073CF-43EF-4DD7-872F-93903A3D6773}" type="slidenum">
              <a:rPr lang="vi-VN" smtClean="0"/>
              <a:t>‹#›</a:t>
            </a:fld>
            <a:endParaRPr lang="vi-VN"/>
          </a:p>
        </p:txBody>
      </p:sp>
    </p:spTree>
    <p:extLst>
      <p:ext uri="{BB962C8B-B14F-4D97-AF65-F5344CB8AC3E}">
        <p14:creationId xmlns:p14="http://schemas.microsoft.com/office/powerpoint/2010/main" val="89687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150C15A-97D7-4482-B7AD-49ED44A34D93}" type="datetimeFigureOut">
              <a:rPr lang="vi-VN" smtClean="0"/>
              <a:t>04/02/2025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23073CF-43EF-4DD7-872F-93903A3D6773}" type="slidenum">
              <a:rPr lang="vi-VN" smtClean="0"/>
              <a:t>‹#›</a:t>
            </a:fld>
            <a:endParaRPr lang="vi-VN"/>
          </a:p>
        </p:txBody>
      </p:sp>
    </p:spTree>
    <p:extLst>
      <p:ext uri="{BB962C8B-B14F-4D97-AF65-F5344CB8AC3E}">
        <p14:creationId xmlns:p14="http://schemas.microsoft.com/office/powerpoint/2010/main" val="209079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150C15A-97D7-4482-B7AD-49ED44A34D93}" type="datetimeFigureOut">
              <a:rPr lang="vi-VN" smtClean="0"/>
              <a:t>04/02/2025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23073CF-43EF-4DD7-872F-93903A3D6773}" type="slidenum">
              <a:rPr lang="vi-VN" smtClean="0"/>
              <a:t>‹#›</a:t>
            </a:fld>
            <a:endParaRPr lang="vi-VN"/>
          </a:p>
        </p:txBody>
      </p:sp>
    </p:spTree>
    <p:extLst>
      <p:ext uri="{BB962C8B-B14F-4D97-AF65-F5344CB8AC3E}">
        <p14:creationId xmlns:p14="http://schemas.microsoft.com/office/powerpoint/2010/main" val="1561375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0C15A-97D7-4482-B7AD-49ED44A34D93}" type="datetimeFigureOut">
              <a:rPr lang="vi-VN" smtClean="0"/>
              <a:t>04/02/2025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23073CF-43EF-4DD7-872F-93903A3D6773}" type="slidenum">
              <a:rPr lang="vi-VN" smtClean="0"/>
              <a:t>‹#›</a:t>
            </a:fld>
            <a:endParaRPr lang="vi-VN"/>
          </a:p>
        </p:txBody>
      </p:sp>
    </p:spTree>
    <p:extLst>
      <p:ext uri="{BB962C8B-B14F-4D97-AF65-F5344CB8AC3E}">
        <p14:creationId xmlns:p14="http://schemas.microsoft.com/office/powerpoint/2010/main" val="270654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0C15A-97D7-4482-B7AD-49ED44A34D93}" type="datetimeFigureOut">
              <a:rPr lang="vi-VN" smtClean="0"/>
              <a:t>04/02/2025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23073CF-43EF-4DD7-872F-93903A3D6773}" type="slidenum">
              <a:rPr lang="vi-VN" smtClean="0"/>
              <a:t>‹#›</a:t>
            </a:fld>
            <a:endParaRPr lang="vi-VN"/>
          </a:p>
        </p:txBody>
      </p:sp>
    </p:spTree>
    <p:extLst>
      <p:ext uri="{BB962C8B-B14F-4D97-AF65-F5344CB8AC3E}">
        <p14:creationId xmlns:p14="http://schemas.microsoft.com/office/powerpoint/2010/main" val="220783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0C15A-97D7-4482-B7AD-49ED44A34D93}" type="datetimeFigureOut">
              <a:rPr lang="vi-VN" smtClean="0"/>
              <a:t>04/02/2025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23073CF-43EF-4DD7-872F-93903A3D6773}" type="slidenum">
              <a:rPr lang="vi-VN" smtClean="0"/>
              <a:t>‹#›</a:t>
            </a:fld>
            <a:endParaRPr lang="vi-VN"/>
          </a:p>
        </p:txBody>
      </p:sp>
    </p:spTree>
    <p:extLst>
      <p:ext uri="{BB962C8B-B14F-4D97-AF65-F5344CB8AC3E}">
        <p14:creationId xmlns:p14="http://schemas.microsoft.com/office/powerpoint/2010/main" val="189001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0C15A-97D7-4482-B7AD-49ED44A34D93}" type="datetimeFigureOut">
              <a:rPr lang="vi-VN" smtClean="0"/>
              <a:t>04/02/2025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073CF-43EF-4DD7-872F-93903A3D6773}" type="slidenum">
              <a:rPr lang="vi-VN" smtClean="0"/>
              <a:t>‹#›</a:t>
            </a:fld>
            <a:endParaRPr lang="vi-VN"/>
          </a:p>
        </p:txBody>
      </p:sp>
    </p:spTree>
    <p:extLst>
      <p:ext uri="{BB962C8B-B14F-4D97-AF65-F5344CB8AC3E}">
        <p14:creationId xmlns:p14="http://schemas.microsoft.com/office/powerpoint/2010/main" val="135723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9.png"/><Relationship Id="rId7"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microsoft.com/office/2007/relationships/hdphoto" Target="../media/hdphoto1.wdp"/><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3.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5EC5E62-EC7A-FD7F-00D2-07F900005B31}"/>
              </a:ext>
            </a:extLst>
          </p:cNvPr>
          <p:cNvSpPr/>
          <p:nvPr/>
        </p:nvSpPr>
        <p:spPr>
          <a:xfrm>
            <a:off x="-23983" y="-25313"/>
            <a:ext cx="12192000" cy="6858000"/>
          </a:xfrm>
          <a:prstGeom prst="rect">
            <a:avLst/>
          </a:prstGeom>
          <a:solidFill>
            <a:srgbClr val="CAF2FB"/>
          </a:solidFill>
          <a:ln>
            <a:solidFill>
              <a:srgbClr val="CAF2FB"/>
            </a:solidFill>
          </a:ln>
        </p:spPr>
        <p:style>
          <a:lnRef idx="2">
            <a:schemeClr val="accent1">
              <a:shade val="15000"/>
            </a:schemeClr>
          </a:lnRef>
          <a:fillRef idx="1">
            <a:schemeClr val="accent1"/>
          </a:fillRef>
          <a:effectRef idx="0">
            <a:schemeClr val="accent1"/>
          </a:effectRef>
          <a:fontRef idx="minor">
            <a:schemeClr val="lt1"/>
          </a:fontRef>
        </p:style>
        <p:txBody>
          <a:bodyPr lIns="60954" tIns="30477" rIns="60954" bIns="30477" rtlCol="0" anchor="ctr"/>
          <a:lstStyle/>
          <a:p>
            <a:pPr algn="ctr" defTabSz="914309">
              <a:defRPr/>
            </a:pPr>
            <a:r>
              <a:rPr lang="en-US" sz="3200" b="1" dirty="0">
                <a:solidFill>
                  <a:srgbClr val="002060"/>
                </a:solidFill>
                <a:latin typeface="Times New Roman" panose="02020603050405020304" pitchFamily="18" charset="0"/>
                <a:cs typeface="Times New Roman" panose="02020603050405020304" pitchFamily="18" charset="0"/>
              </a:rPr>
              <a:t>MÔN:</a:t>
            </a:r>
            <a:r>
              <a:rPr lang="vi-VN" sz="3200" b="1" dirty="0">
                <a:solidFill>
                  <a:srgbClr val="002060"/>
                </a:solidFill>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ĐẠO ĐỨC</a:t>
            </a:r>
            <a:endParaRPr lang="vi-VN" sz="3200" b="1" dirty="0">
              <a:solidFill>
                <a:srgbClr val="002060"/>
              </a:solidFill>
              <a:latin typeface="Times New Roman" panose="02020603050405020304" pitchFamily="18" charset="0"/>
              <a:cs typeface="Times New Roman" panose="02020603050405020304" pitchFamily="18" charset="0"/>
            </a:endParaRPr>
          </a:p>
          <a:p>
            <a:pPr algn="ctr" defTabSz="914309">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cs typeface="Times New Roman" panose="02020603050405020304" pitchFamily="18" charset="0"/>
              </a:rPr>
              <a:t>9</a:t>
            </a:r>
            <a:r>
              <a:rPr lang="vi-VN" sz="3200" b="1" dirty="0" smtClean="0">
                <a:solidFill>
                  <a:srgbClr val="002060"/>
                </a:solidFill>
                <a:latin typeface="Times New Roman" panose="02020603050405020304" pitchFamily="18" charset="0"/>
                <a:cs typeface="Times New Roman" panose="02020603050405020304" pitchFamily="18" charset="0"/>
              </a:rPr>
              <a: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Cảm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xúc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của</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em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a:t>
            </a:r>
            <a:r>
              <a:rPr lang="en-US" sz="3200" b="1" dirty="0" err="1">
                <a:solidFill>
                  <a:srgbClr val="002060"/>
                </a:solidFill>
                <a:latin typeface="Times New Roman" panose="02020603050405020304" pitchFamily="18" charset="0"/>
                <a:cs typeface="Times New Roman" panose="02020603050405020304" pitchFamily="18" charset="0"/>
              </a:rPr>
              <a:t>Tiết</a:t>
            </a:r>
            <a:r>
              <a:rPr lang="en-US" sz="3200" b="1" dirty="0">
                <a:solidFill>
                  <a:srgbClr val="002060"/>
                </a:solidFill>
                <a:latin typeface="Times New Roman" panose="02020603050405020304" pitchFamily="18" charset="0"/>
                <a:cs typeface="Times New Roman" panose="02020603050405020304" pitchFamily="18" charset="0"/>
              </a:rPr>
              <a:t> 1</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a:p>
            <a:pPr algn="ctr" defTabSz="914309">
              <a:defRPr/>
            </a:pPr>
            <a:endParaRPr lang="en-US" sz="4000" b="1" dirty="0">
              <a:solidFill>
                <a:srgbClr val="002060"/>
              </a:solidFill>
              <a:latin typeface="Times New Roman" panose="02020603050405020304" pitchFamily="18" charset="0"/>
              <a:cs typeface="Times New Roman" panose="02020603050405020304" pitchFamily="18" charset="0"/>
            </a:endParaRPr>
          </a:p>
          <a:p>
            <a:pPr algn="ctr" defTabSz="914309">
              <a:defRPr/>
            </a:pPr>
            <a:r>
              <a:rPr lang="vi-VN" sz="2800" b="1" i="1" dirty="0">
                <a:solidFill>
                  <a:schemeClr val="tx1"/>
                </a:solidFill>
                <a:latin typeface="+mj-lt"/>
              </a:rPr>
              <a:t>Giáo viên: </a:t>
            </a:r>
            <a:r>
              <a:rPr lang="en-US" sz="2800" b="1" i="1" dirty="0" err="1">
                <a:solidFill>
                  <a:schemeClr val="tx1"/>
                </a:solidFill>
                <a:latin typeface="Times New Roman" panose="02020603050405020304" pitchFamily="18" charset="0"/>
                <a:cs typeface="Times New Roman" panose="02020603050405020304" pitchFamily="18" charset="0"/>
              </a:rPr>
              <a:t>Nguyễn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Thị</a:t>
            </a:r>
            <a:r>
              <a:rPr lang="en-US" sz="2800" b="1" i="1" dirty="0">
                <a:solidFill>
                  <a:schemeClr val="tx1"/>
                </a:solidFill>
                <a:latin typeface="Times New Roman" panose="02020603050405020304" pitchFamily="18" charset="0"/>
                <a:cs typeface="Times New Roman" panose="02020603050405020304" pitchFamily="18" charset="0"/>
              </a:rPr>
              <a:t> Lan </a:t>
            </a:r>
            <a:r>
              <a:rPr lang="en-US" sz="2800" b="1" i="1" dirty="0" err="1">
                <a:solidFill>
                  <a:schemeClr val="tx1"/>
                </a:solidFill>
                <a:latin typeface="Times New Roman" panose="02020603050405020304" pitchFamily="18" charset="0"/>
                <a:cs typeface="Times New Roman" panose="02020603050405020304" pitchFamily="18" charset="0"/>
              </a:rPr>
              <a:t>Hương</a:t>
            </a:r>
            <a:endParaRPr lang="vi-VN" sz="2800" b="1" i="1" dirty="0">
              <a:solidFill>
                <a:schemeClr val="tx1"/>
              </a:solidFill>
              <a:latin typeface="Times New Roman" panose="02020603050405020304" pitchFamily="18" charset="0"/>
              <a:cs typeface="Times New Roman" panose="02020603050405020304" pitchFamily="18" charset="0"/>
            </a:endParaRPr>
          </a:p>
          <a:p>
            <a:pPr algn="ctr" defTabSz="914309">
              <a:defRPr/>
            </a:pPr>
            <a:endParaRPr lang="vi-VN" sz="2000" dirty="0">
              <a:solidFill>
                <a:srgbClr val="7030A0"/>
              </a:solidFill>
              <a:latin typeface="+mj-lt"/>
            </a:endParaRPr>
          </a:p>
        </p:txBody>
      </p:sp>
      <p:grpSp>
        <p:nvGrpSpPr>
          <p:cNvPr id="9" name="Google Shape;9;p2">
            <a:extLst>
              <a:ext uri="{FF2B5EF4-FFF2-40B4-BE49-F238E27FC236}">
                <a16:creationId xmlns:a16="http://schemas.microsoft.com/office/drawing/2014/main" xmlns="" id="{B5DF258D-4B03-555F-C2CF-A3600F9DA804}"/>
              </a:ext>
            </a:extLst>
          </p:cNvPr>
          <p:cNvGrpSpPr/>
          <p:nvPr/>
        </p:nvGrpSpPr>
        <p:grpSpPr>
          <a:xfrm>
            <a:off x="-129174" y="-511838"/>
            <a:ext cx="12443298" cy="7704927"/>
            <a:chOff x="-86256" y="210475"/>
            <a:chExt cx="9428685" cy="5838270"/>
          </a:xfrm>
        </p:grpSpPr>
        <p:sp>
          <p:nvSpPr>
            <p:cNvPr id="10" name="Google Shape;10;p2">
              <a:extLst>
                <a:ext uri="{FF2B5EF4-FFF2-40B4-BE49-F238E27FC236}">
                  <a16:creationId xmlns:a16="http://schemas.microsoft.com/office/drawing/2014/main" xmlns="" id="{DCC590CF-DA1D-507A-E0DF-295168CC3F41}"/>
                </a:ext>
              </a:extLst>
            </p:cNvPr>
            <p:cNvSpPr/>
            <p:nvPr/>
          </p:nvSpPr>
          <p:spPr>
            <a:xfrm>
              <a:off x="-74281" y="3703654"/>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1" name="Google Shape;11;p2">
              <a:extLst>
                <a:ext uri="{FF2B5EF4-FFF2-40B4-BE49-F238E27FC236}">
                  <a16:creationId xmlns:a16="http://schemas.microsoft.com/office/drawing/2014/main" xmlns="" id="{510C5D86-08A2-BD82-CA2F-BB7F5B9DAB5F}"/>
                </a:ext>
              </a:extLst>
            </p:cNvPr>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grpSp>
          <p:nvGrpSpPr>
            <p:cNvPr id="12" name="Google Shape;12;p2">
              <a:extLst>
                <a:ext uri="{FF2B5EF4-FFF2-40B4-BE49-F238E27FC236}">
                  <a16:creationId xmlns:a16="http://schemas.microsoft.com/office/drawing/2014/main" xmlns="" id="{8F44E5F6-2B03-8753-477A-9481CDFDFBE4}"/>
                </a:ext>
              </a:extLst>
            </p:cNvPr>
            <p:cNvGrpSpPr/>
            <p:nvPr/>
          </p:nvGrpSpPr>
          <p:grpSpPr>
            <a:xfrm>
              <a:off x="662662" y="4395773"/>
              <a:ext cx="774936" cy="847100"/>
              <a:chOff x="747000" y="4488650"/>
              <a:chExt cx="666325" cy="728375"/>
            </a:xfrm>
          </p:grpSpPr>
          <p:sp>
            <p:nvSpPr>
              <p:cNvPr id="290" name="Google Shape;13;p2">
                <a:extLst>
                  <a:ext uri="{FF2B5EF4-FFF2-40B4-BE49-F238E27FC236}">
                    <a16:creationId xmlns:a16="http://schemas.microsoft.com/office/drawing/2014/main" xmlns="" id="{A15C6A5C-FDE4-114B-87A7-1381320DB23C}"/>
                  </a:ext>
                </a:extLst>
              </p:cNvPr>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91" name="Google Shape;14;p2">
                <a:extLst>
                  <a:ext uri="{FF2B5EF4-FFF2-40B4-BE49-F238E27FC236}">
                    <a16:creationId xmlns:a16="http://schemas.microsoft.com/office/drawing/2014/main" xmlns="" id="{41B47820-7327-B47B-682D-CFECF38E035E}"/>
                  </a:ext>
                </a:extLst>
              </p:cNvPr>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92" name="Google Shape;15;p2">
                <a:extLst>
                  <a:ext uri="{FF2B5EF4-FFF2-40B4-BE49-F238E27FC236}">
                    <a16:creationId xmlns:a16="http://schemas.microsoft.com/office/drawing/2014/main" xmlns="" id="{BED364F9-4AA8-B9EB-46DB-3EA19BC6AC0C}"/>
                  </a:ext>
                </a:extLst>
              </p:cNvPr>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93" name="Google Shape;16;p2">
                <a:extLst>
                  <a:ext uri="{FF2B5EF4-FFF2-40B4-BE49-F238E27FC236}">
                    <a16:creationId xmlns:a16="http://schemas.microsoft.com/office/drawing/2014/main" xmlns="" id="{956505C3-C15E-003C-8AF9-8C2AAAFCC8DC}"/>
                  </a:ext>
                </a:extLst>
              </p:cNvPr>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94" name="Google Shape;17;p2">
                <a:extLst>
                  <a:ext uri="{FF2B5EF4-FFF2-40B4-BE49-F238E27FC236}">
                    <a16:creationId xmlns:a16="http://schemas.microsoft.com/office/drawing/2014/main" xmlns="" id="{8B7CEB92-BBA4-2D6A-574D-5A46958085EE}"/>
                  </a:ext>
                </a:extLst>
              </p:cNvPr>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95" name="Google Shape;18;p2">
                <a:extLst>
                  <a:ext uri="{FF2B5EF4-FFF2-40B4-BE49-F238E27FC236}">
                    <a16:creationId xmlns:a16="http://schemas.microsoft.com/office/drawing/2014/main" xmlns="" id="{168EC17A-A371-0988-3D2C-7CACA39FBE34}"/>
                  </a:ext>
                </a:extLst>
              </p:cNvPr>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96" name="Google Shape;19;p2">
                <a:extLst>
                  <a:ext uri="{FF2B5EF4-FFF2-40B4-BE49-F238E27FC236}">
                    <a16:creationId xmlns:a16="http://schemas.microsoft.com/office/drawing/2014/main" xmlns="" id="{059A98C1-9E11-6A7D-DDB6-91CF7BF0E0A4}"/>
                  </a:ext>
                </a:extLst>
              </p:cNvPr>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97" name="Google Shape;20;p2">
                <a:extLst>
                  <a:ext uri="{FF2B5EF4-FFF2-40B4-BE49-F238E27FC236}">
                    <a16:creationId xmlns:a16="http://schemas.microsoft.com/office/drawing/2014/main" xmlns="" id="{E90470A8-4AD2-6E60-8A7A-A0984E0E5C89}"/>
                  </a:ext>
                </a:extLst>
              </p:cNvPr>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98" name="Google Shape;21;p2">
                <a:extLst>
                  <a:ext uri="{FF2B5EF4-FFF2-40B4-BE49-F238E27FC236}">
                    <a16:creationId xmlns:a16="http://schemas.microsoft.com/office/drawing/2014/main" xmlns="" id="{C40270B2-8D86-B7A7-4DA0-68F3F4B9C933}"/>
                  </a:ext>
                </a:extLst>
              </p:cNvPr>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99" name="Google Shape;22;p2">
                <a:extLst>
                  <a:ext uri="{FF2B5EF4-FFF2-40B4-BE49-F238E27FC236}">
                    <a16:creationId xmlns:a16="http://schemas.microsoft.com/office/drawing/2014/main" xmlns="" id="{500193D6-EDCC-DE31-A997-C2E5C455CB1E}"/>
                  </a:ext>
                </a:extLst>
              </p:cNvPr>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00" name="Google Shape;23;p2">
                <a:extLst>
                  <a:ext uri="{FF2B5EF4-FFF2-40B4-BE49-F238E27FC236}">
                    <a16:creationId xmlns:a16="http://schemas.microsoft.com/office/drawing/2014/main" xmlns="" id="{6E3F7B1D-2D0C-9244-5054-44BE1C1BBBF4}"/>
                  </a:ext>
                </a:extLst>
              </p:cNvPr>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01" name="Google Shape;24;p2">
                <a:extLst>
                  <a:ext uri="{FF2B5EF4-FFF2-40B4-BE49-F238E27FC236}">
                    <a16:creationId xmlns:a16="http://schemas.microsoft.com/office/drawing/2014/main" xmlns="" id="{11EDE87C-92C4-0914-2020-09E31EBABABC}"/>
                  </a:ext>
                </a:extLst>
              </p:cNvPr>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02" name="Google Shape;25;p2">
                <a:extLst>
                  <a:ext uri="{FF2B5EF4-FFF2-40B4-BE49-F238E27FC236}">
                    <a16:creationId xmlns:a16="http://schemas.microsoft.com/office/drawing/2014/main" xmlns="" id="{DF45EA41-B776-B1CF-6E77-02D5D68AD444}"/>
                  </a:ext>
                </a:extLst>
              </p:cNvPr>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03" name="Google Shape;26;p2">
                <a:extLst>
                  <a:ext uri="{FF2B5EF4-FFF2-40B4-BE49-F238E27FC236}">
                    <a16:creationId xmlns:a16="http://schemas.microsoft.com/office/drawing/2014/main" xmlns="" id="{B88348E9-B296-2362-B008-CA38FD6D2DE7}"/>
                  </a:ext>
                </a:extLst>
              </p:cNvPr>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04" name="Google Shape;27;p2">
                <a:extLst>
                  <a:ext uri="{FF2B5EF4-FFF2-40B4-BE49-F238E27FC236}">
                    <a16:creationId xmlns:a16="http://schemas.microsoft.com/office/drawing/2014/main" xmlns="" id="{E3CC33F8-4717-FED2-30C1-E5A89858C91D}"/>
                  </a:ext>
                </a:extLst>
              </p:cNvPr>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05" name="Google Shape;28;p2">
                <a:extLst>
                  <a:ext uri="{FF2B5EF4-FFF2-40B4-BE49-F238E27FC236}">
                    <a16:creationId xmlns:a16="http://schemas.microsoft.com/office/drawing/2014/main" xmlns="" id="{164254A0-1917-F495-C0DB-F0D61C2E398C}"/>
                  </a:ext>
                </a:extLst>
              </p:cNvPr>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06" name="Google Shape;29;p2">
                <a:extLst>
                  <a:ext uri="{FF2B5EF4-FFF2-40B4-BE49-F238E27FC236}">
                    <a16:creationId xmlns:a16="http://schemas.microsoft.com/office/drawing/2014/main" xmlns="" id="{B4B87B50-3761-539F-50B8-4C9E22E03FB4}"/>
                  </a:ext>
                </a:extLst>
              </p:cNvPr>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07" name="Google Shape;30;p2">
                <a:extLst>
                  <a:ext uri="{FF2B5EF4-FFF2-40B4-BE49-F238E27FC236}">
                    <a16:creationId xmlns:a16="http://schemas.microsoft.com/office/drawing/2014/main" xmlns="" id="{1964CD6E-5B34-ECCC-2B6B-93F2EF98FC79}"/>
                  </a:ext>
                </a:extLst>
              </p:cNvPr>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08" name="Google Shape;31;p2">
                <a:extLst>
                  <a:ext uri="{FF2B5EF4-FFF2-40B4-BE49-F238E27FC236}">
                    <a16:creationId xmlns:a16="http://schemas.microsoft.com/office/drawing/2014/main" xmlns="" id="{8EF59C2C-90BF-24D9-0408-ED79171F69C1}"/>
                  </a:ext>
                </a:extLst>
              </p:cNvPr>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09" name="Google Shape;32;p2">
                <a:extLst>
                  <a:ext uri="{FF2B5EF4-FFF2-40B4-BE49-F238E27FC236}">
                    <a16:creationId xmlns:a16="http://schemas.microsoft.com/office/drawing/2014/main" xmlns="" id="{BB39CAAF-6442-4055-C644-7AD17AD71F91}"/>
                  </a:ext>
                </a:extLst>
              </p:cNvPr>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10" name="Google Shape;33;p2">
                <a:extLst>
                  <a:ext uri="{FF2B5EF4-FFF2-40B4-BE49-F238E27FC236}">
                    <a16:creationId xmlns:a16="http://schemas.microsoft.com/office/drawing/2014/main" xmlns="" id="{B54132A2-9673-CED0-018A-F26FC0EB8F51}"/>
                  </a:ext>
                </a:extLst>
              </p:cNvPr>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11" name="Google Shape;34;p2">
                <a:extLst>
                  <a:ext uri="{FF2B5EF4-FFF2-40B4-BE49-F238E27FC236}">
                    <a16:creationId xmlns:a16="http://schemas.microsoft.com/office/drawing/2014/main" xmlns="" id="{EDCD800B-18FD-39A2-66E8-80618ACD492A}"/>
                  </a:ext>
                </a:extLst>
              </p:cNvPr>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12" name="Google Shape;35;p2">
                <a:extLst>
                  <a:ext uri="{FF2B5EF4-FFF2-40B4-BE49-F238E27FC236}">
                    <a16:creationId xmlns:a16="http://schemas.microsoft.com/office/drawing/2014/main" xmlns="" id="{B2B7244F-33BD-BC57-997B-BEB891B00917}"/>
                  </a:ext>
                </a:extLst>
              </p:cNvPr>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13" name="Google Shape;36;p2">
                <a:extLst>
                  <a:ext uri="{FF2B5EF4-FFF2-40B4-BE49-F238E27FC236}">
                    <a16:creationId xmlns:a16="http://schemas.microsoft.com/office/drawing/2014/main" xmlns="" id="{2779FF29-7142-457F-9F74-29645DF002FD}"/>
                  </a:ext>
                </a:extLst>
              </p:cNvPr>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14" name="Google Shape;37;p2">
                <a:extLst>
                  <a:ext uri="{FF2B5EF4-FFF2-40B4-BE49-F238E27FC236}">
                    <a16:creationId xmlns:a16="http://schemas.microsoft.com/office/drawing/2014/main" xmlns="" id="{57AAD126-0C7D-A22F-4521-C2AD01EF4F2D}"/>
                  </a:ext>
                </a:extLst>
              </p:cNvPr>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15" name="Google Shape;38;p2">
                <a:extLst>
                  <a:ext uri="{FF2B5EF4-FFF2-40B4-BE49-F238E27FC236}">
                    <a16:creationId xmlns:a16="http://schemas.microsoft.com/office/drawing/2014/main" xmlns="" id="{D140BB34-1E8A-D423-C82D-82E090B76A81}"/>
                  </a:ext>
                </a:extLst>
              </p:cNvPr>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16" name="Google Shape;39;p2">
                <a:extLst>
                  <a:ext uri="{FF2B5EF4-FFF2-40B4-BE49-F238E27FC236}">
                    <a16:creationId xmlns:a16="http://schemas.microsoft.com/office/drawing/2014/main" xmlns="" id="{1046A6CF-1E29-B238-C44D-7588A7295404}"/>
                  </a:ext>
                </a:extLst>
              </p:cNvPr>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17" name="Google Shape;40;p2">
                <a:extLst>
                  <a:ext uri="{FF2B5EF4-FFF2-40B4-BE49-F238E27FC236}">
                    <a16:creationId xmlns:a16="http://schemas.microsoft.com/office/drawing/2014/main" xmlns="" id="{A52993AE-C1A6-98D9-1D0E-1501A7F4B188}"/>
                  </a:ext>
                </a:extLst>
              </p:cNvPr>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18" name="Google Shape;41;p2">
                <a:extLst>
                  <a:ext uri="{FF2B5EF4-FFF2-40B4-BE49-F238E27FC236}">
                    <a16:creationId xmlns:a16="http://schemas.microsoft.com/office/drawing/2014/main" xmlns="" id="{DE571E8D-09C9-BA49-1B72-9DB4C8B6A0BF}"/>
                  </a:ext>
                </a:extLst>
              </p:cNvPr>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19" name="Google Shape;42;p2">
                <a:extLst>
                  <a:ext uri="{FF2B5EF4-FFF2-40B4-BE49-F238E27FC236}">
                    <a16:creationId xmlns:a16="http://schemas.microsoft.com/office/drawing/2014/main" xmlns="" id="{F3C172A6-C84D-FCEB-8626-00CD452A4861}"/>
                  </a:ext>
                </a:extLst>
              </p:cNvPr>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20" name="Google Shape;43;p2">
                <a:extLst>
                  <a:ext uri="{FF2B5EF4-FFF2-40B4-BE49-F238E27FC236}">
                    <a16:creationId xmlns:a16="http://schemas.microsoft.com/office/drawing/2014/main" xmlns="" id="{E3A4E65B-0639-2F00-A87C-F18CD9F882CF}"/>
                  </a:ext>
                </a:extLst>
              </p:cNvPr>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21" name="Google Shape;44;p2">
                <a:extLst>
                  <a:ext uri="{FF2B5EF4-FFF2-40B4-BE49-F238E27FC236}">
                    <a16:creationId xmlns:a16="http://schemas.microsoft.com/office/drawing/2014/main" xmlns="" id="{8D93249B-DCC8-C8ED-73F8-8424C08F5346}"/>
                  </a:ext>
                </a:extLst>
              </p:cNvPr>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22" name="Google Shape;45;p2">
                <a:extLst>
                  <a:ext uri="{FF2B5EF4-FFF2-40B4-BE49-F238E27FC236}">
                    <a16:creationId xmlns:a16="http://schemas.microsoft.com/office/drawing/2014/main" xmlns="" id="{215F636B-49D8-E250-B5E0-06EB6A940617}"/>
                  </a:ext>
                </a:extLst>
              </p:cNvPr>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23" name="Google Shape;46;p2">
                <a:extLst>
                  <a:ext uri="{FF2B5EF4-FFF2-40B4-BE49-F238E27FC236}">
                    <a16:creationId xmlns:a16="http://schemas.microsoft.com/office/drawing/2014/main" xmlns="" id="{322A4D48-2912-4C9E-665D-2483D5574C25}"/>
                  </a:ext>
                </a:extLst>
              </p:cNvPr>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24" name="Google Shape;47;p2">
                <a:extLst>
                  <a:ext uri="{FF2B5EF4-FFF2-40B4-BE49-F238E27FC236}">
                    <a16:creationId xmlns:a16="http://schemas.microsoft.com/office/drawing/2014/main" xmlns="" id="{DAD7A659-5C8E-2C1D-C187-1FDA7BC8322B}"/>
                  </a:ext>
                </a:extLst>
              </p:cNvPr>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25" name="Google Shape;48;p2">
                <a:extLst>
                  <a:ext uri="{FF2B5EF4-FFF2-40B4-BE49-F238E27FC236}">
                    <a16:creationId xmlns:a16="http://schemas.microsoft.com/office/drawing/2014/main" xmlns="" id="{06913ECF-1628-FC65-E84F-77F418237983}"/>
                  </a:ext>
                </a:extLst>
              </p:cNvPr>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26" name="Google Shape;49;p2">
                <a:extLst>
                  <a:ext uri="{FF2B5EF4-FFF2-40B4-BE49-F238E27FC236}">
                    <a16:creationId xmlns:a16="http://schemas.microsoft.com/office/drawing/2014/main" xmlns="" id="{512544B4-0BF4-E7BE-FF21-163D55D5EF68}"/>
                  </a:ext>
                </a:extLst>
              </p:cNvPr>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27" name="Google Shape;50;p2">
                <a:extLst>
                  <a:ext uri="{FF2B5EF4-FFF2-40B4-BE49-F238E27FC236}">
                    <a16:creationId xmlns:a16="http://schemas.microsoft.com/office/drawing/2014/main" xmlns="" id="{1E1C234A-D5D2-CDE1-2A30-5EA2B83D8A4D}"/>
                  </a:ext>
                </a:extLst>
              </p:cNvPr>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28" name="Google Shape;51;p2">
                <a:extLst>
                  <a:ext uri="{FF2B5EF4-FFF2-40B4-BE49-F238E27FC236}">
                    <a16:creationId xmlns:a16="http://schemas.microsoft.com/office/drawing/2014/main" xmlns="" id="{BDAF1A04-FB9E-B9D1-B390-27109C31721E}"/>
                  </a:ext>
                </a:extLst>
              </p:cNvPr>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29" name="Google Shape;52;p2">
                <a:extLst>
                  <a:ext uri="{FF2B5EF4-FFF2-40B4-BE49-F238E27FC236}">
                    <a16:creationId xmlns:a16="http://schemas.microsoft.com/office/drawing/2014/main" xmlns="" id="{81444F7F-8E5D-7465-7FAD-F03BB48B79C9}"/>
                  </a:ext>
                </a:extLst>
              </p:cNvPr>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30" name="Google Shape;53;p2">
                <a:extLst>
                  <a:ext uri="{FF2B5EF4-FFF2-40B4-BE49-F238E27FC236}">
                    <a16:creationId xmlns:a16="http://schemas.microsoft.com/office/drawing/2014/main" xmlns="" id="{F51EA5EE-9CF4-CF02-1B13-83EA0EA4B99C}"/>
                  </a:ext>
                </a:extLst>
              </p:cNvPr>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31" name="Google Shape;54;p2">
                <a:extLst>
                  <a:ext uri="{FF2B5EF4-FFF2-40B4-BE49-F238E27FC236}">
                    <a16:creationId xmlns:a16="http://schemas.microsoft.com/office/drawing/2014/main" xmlns="" id="{B59C8EDF-8FEF-8945-1558-268E85EDA2A2}"/>
                  </a:ext>
                </a:extLst>
              </p:cNvPr>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32" name="Google Shape;55;p2">
                <a:extLst>
                  <a:ext uri="{FF2B5EF4-FFF2-40B4-BE49-F238E27FC236}">
                    <a16:creationId xmlns:a16="http://schemas.microsoft.com/office/drawing/2014/main" xmlns="" id="{4F56141D-EAFF-037B-969C-6B32F40224B7}"/>
                  </a:ext>
                </a:extLst>
              </p:cNvPr>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33" name="Google Shape;56;p2">
                <a:extLst>
                  <a:ext uri="{FF2B5EF4-FFF2-40B4-BE49-F238E27FC236}">
                    <a16:creationId xmlns:a16="http://schemas.microsoft.com/office/drawing/2014/main" xmlns="" id="{5CA7EA46-81C8-DB31-5185-F6AF1FF91567}"/>
                  </a:ext>
                </a:extLst>
              </p:cNvPr>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grpSp>
        <p:grpSp>
          <p:nvGrpSpPr>
            <p:cNvPr id="13" name="Google Shape;57;p2">
              <a:extLst>
                <a:ext uri="{FF2B5EF4-FFF2-40B4-BE49-F238E27FC236}">
                  <a16:creationId xmlns:a16="http://schemas.microsoft.com/office/drawing/2014/main" xmlns="" id="{79335C42-2104-6356-275D-08130FD36243}"/>
                </a:ext>
              </a:extLst>
            </p:cNvPr>
            <p:cNvGrpSpPr/>
            <p:nvPr/>
          </p:nvGrpSpPr>
          <p:grpSpPr>
            <a:xfrm>
              <a:off x="-58751" y="3080616"/>
              <a:ext cx="668020" cy="1064893"/>
              <a:chOff x="60675" y="3495450"/>
              <a:chExt cx="509550" cy="812275"/>
            </a:xfrm>
          </p:grpSpPr>
          <p:sp>
            <p:nvSpPr>
              <p:cNvPr id="241" name="Google Shape;58;p2">
                <a:extLst>
                  <a:ext uri="{FF2B5EF4-FFF2-40B4-BE49-F238E27FC236}">
                    <a16:creationId xmlns:a16="http://schemas.microsoft.com/office/drawing/2014/main" xmlns="" id="{AA40D7C3-932D-3529-4BB1-70D32C15E73E}"/>
                  </a:ext>
                </a:extLst>
              </p:cNvPr>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42" name="Google Shape;59;p2">
                <a:extLst>
                  <a:ext uri="{FF2B5EF4-FFF2-40B4-BE49-F238E27FC236}">
                    <a16:creationId xmlns:a16="http://schemas.microsoft.com/office/drawing/2014/main" xmlns="" id="{F7A0EACA-346E-ED46-7591-9CF4B739D384}"/>
                  </a:ext>
                </a:extLst>
              </p:cNvPr>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43" name="Google Shape;60;p2">
                <a:extLst>
                  <a:ext uri="{FF2B5EF4-FFF2-40B4-BE49-F238E27FC236}">
                    <a16:creationId xmlns:a16="http://schemas.microsoft.com/office/drawing/2014/main" xmlns="" id="{4C070BC6-8CC0-2439-D3EE-7CB5CA550844}"/>
                  </a:ext>
                </a:extLst>
              </p:cNvPr>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44" name="Google Shape;61;p2">
                <a:extLst>
                  <a:ext uri="{FF2B5EF4-FFF2-40B4-BE49-F238E27FC236}">
                    <a16:creationId xmlns:a16="http://schemas.microsoft.com/office/drawing/2014/main" xmlns="" id="{79F0AF6A-B1BB-3687-9F99-1264EF767195}"/>
                  </a:ext>
                </a:extLst>
              </p:cNvPr>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45" name="Google Shape;62;p2">
                <a:extLst>
                  <a:ext uri="{FF2B5EF4-FFF2-40B4-BE49-F238E27FC236}">
                    <a16:creationId xmlns:a16="http://schemas.microsoft.com/office/drawing/2014/main" xmlns="" id="{EC7304AA-27B5-85DD-7312-361F8D2D45CD}"/>
                  </a:ext>
                </a:extLst>
              </p:cNvPr>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46" name="Google Shape;63;p2">
                <a:extLst>
                  <a:ext uri="{FF2B5EF4-FFF2-40B4-BE49-F238E27FC236}">
                    <a16:creationId xmlns:a16="http://schemas.microsoft.com/office/drawing/2014/main" xmlns="" id="{F616D19B-2361-128A-F707-FEDE1F05EC1D}"/>
                  </a:ext>
                </a:extLst>
              </p:cNvPr>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47" name="Google Shape;64;p2">
                <a:extLst>
                  <a:ext uri="{FF2B5EF4-FFF2-40B4-BE49-F238E27FC236}">
                    <a16:creationId xmlns:a16="http://schemas.microsoft.com/office/drawing/2014/main" xmlns="" id="{EC1915A3-9293-9074-4D29-4B2292EBEAEA}"/>
                  </a:ext>
                </a:extLst>
              </p:cNvPr>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48" name="Google Shape;65;p2">
                <a:extLst>
                  <a:ext uri="{FF2B5EF4-FFF2-40B4-BE49-F238E27FC236}">
                    <a16:creationId xmlns:a16="http://schemas.microsoft.com/office/drawing/2014/main" xmlns="" id="{82223422-F368-9E4C-8664-38D22D261F33}"/>
                  </a:ext>
                </a:extLst>
              </p:cNvPr>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49" name="Google Shape;66;p2">
                <a:extLst>
                  <a:ext uri="{FF2B5EF4-FFF2-40B4-BE49-F238E27FC236}">
                    <a16:creationId xmlns:a16="http://schemas.microsoft.com/office/drawing/2014/main" xmlns="" id="{F6A3464C-8568-1784-E0CD-8A3814BB4726}"/>
                  </a:ext>
                </a:extLst>
              </p:cNvPr>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50" name="Google Shape;67;p2">
                <a:extLst>
                  <a:ext uri="{FF2B5EF4-FFF2-40B4-BE49-F238E27FC236}">
                    <a16:creationId xmlns:a16="http://schemas.microsoft.com/office/drawing/2014/main" xmlns="" id="{5386BA3E-4370-366A-AB6E-AC5EF342E7DB}"/>
                  </a:ext>
                </a:extLst>
              </p:cNvPr>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51" name="Google Shape;68;p2">
                <a:extLst>
                  <a:ext uri="{FF2B5EF4-FFF2-40B4-BE49-F238E27FC236}">
                    <a16:creationId xmlns:a16="http://schemas.microsoft.com/office/drawing/2014/main" xmlns="" id="{6C65EE5D-A97E-46E3-FDBC-D21ACD0C91A8}"/>
                  </a:ext>
                </a:extLst>
              </p:cNvPr>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52" name="Google Shape;69;p2">
                <a:extLst>
                  <a:ext uri="{FF2B5EF4-FFF2-40B4-BE49-F238E27FC236}">
                    <a16:creationId xmlns:a16="http://schemas.microsoft.com/office/drawing/2014/main" xmlns="" id="{9E014BF2-C711-3EE1-97D7-A85CE76690BF}"/>
                  </a:ext>
                </a:extLst>
              </p:cNvPr>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53" name="Google Shape;70;p2">
                <a:extLst>
                  <a:ext uri="{FF2B5EF4-FFF2-40B4-BE49-F238E27FC236}">
                    <a16:creationId xmlns:a16="http://schemas.microsoft.com/office/drawing/2014/main" xmlns="" id="{3FA0CC1B-D8D1-A7F3-33AA-B53F9E25F2E0}"/>
                  </a:ext>
                </a:extLst>
              </p:cNvPr>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54" name="Google Shape;71;p2">
                <a:extLst>
                  <a:ext uri="{FF2B5EF4-FFF2-40B4-BE49-F238E27FC236}">
                    <a16:creationId xmlns:a16="http://schemas.microsoft.com/office/drawing/2014/main" xmlns="" id="{F483A14F-72C0-67D8-1008-C4333540F0FA}"/>
                  </a:ext>
                </a:extLst>
              </p:cNvPr>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55" name="Google Shape;72;p2">
                <a:extLst>
                  <a:ext uri="{FF2B5EF4-FFF2-40B4-BE49-F238E27FC236}">
                    <a16:creationId xmlns:a16="http://schemas.microsoft.com/office/drawing/2014/main" xmlns="" id="{6A11DC5C-11DD-92A8-2E05-64EEA1194DDE}"/>
                  </a:ext>
                </a:extLst>
              </p:cNvPr>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56" name="Google Shape;73;p2">
                <a:extLst>
                  <a:ext uri="{FF2B5EF4-FFF2-40B4-BE49-F238E27FC236}">
                    <a16:creationId xmlns:a16="http://schemas.microsoft.com/office/drawing/2014/main" xmlns="" id="{91DB0D6B-E778-8547-1D72-B35F4CC71BE8}"/>
                  </a:ext>
                </a:extLst>
              </p:cNvPr>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57" name="Google Shape;74;p2">
                <a:extLst>
                  <a:ext uri="{FF2B5EF4-FFF2-40B4-BE49-F238E27FC236}">
                    <a16:creationId xmlns:a16="http://schemas.microsoft.com/office/drawing/2014/main" xmlns="" id="{2ACD43CB-452F-B6BD-C8E5-369246C0F393}"/>
                  </a:ext>
                </a:extLst>
              </p:cNvPr>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58" name="Google Shape;75;p2">
                <a:extLst>
                  <a:ext uri="{FF2B5EF4-FFF2-40B4-BE49-F238E27FC236}">
                    <a16:creationId xmlns:a16="http://schemas.microsoft.com/office/drawing/2014/main" xmlns="" id="{CB4471FE-0260-1E93-3DFD-15DAB6404835}"/>
                  </a:ext>
                </a:extLst>
              </p:cNvPr>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59" name="Google Shape;76;p2">
                <a:extLst>
                  <a:ext uri="{FF2B5EF4-FFF2-40B4-BE49-F238E27FC236}">
                    <a16:creationId xmlns:a16="http://schemas.microsoft.com/office/drawing/2014/main" xmlns="" id="{811E08FB-9741-4CD5-F3E9-9C6D28C6372A}"/>
                  </a:ext>
                </a:extLst>
              </p:cNvPr>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60" name="Google Shape;77;p2">
                <a:extLst>
                  <a:ext uri="{FF2B5EF4-FFF2-40B4-BE49-F238E27FC236}">
                    <a16:creationId xmlns:a16="http://schemas.microsoft.com/office/drawing/2014/main" xmlns="" id="{0AA0D759-0881-F3DF-2543-5AF265731E81}"/>
                  </a:ext>
                </a:extLst>
              </p:cNvPr>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61" name="Google Shape;78;p2">
                <a:extLst>
                  <a:ext uri="{FF2B5EF4-FFF2-40B4-BE49-F238E27FC236}">
                    <a16:creationId xmlns:a16="http://schemas.microsoft.com/office/drawing/2014/main" xmlns="" id="{734B30B3-51F4-AA7B-B95E-6F7852E6F46A}"/>
                  </a:ext>
                </a:extLst>
              </p:cNvPr>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62" name="Google Shape;79;p2">
                <a:extLst>
                  <a:ext uri="{FF2B5EF4-FFF2-40B4-BE49-F238E27FC236}">
                    <a16:creationId xmlns:a16="http://schemas.microsoft.com/office/drawing/2014/main" xmlns="" id="{05ADCCA4-01EC-06FA-DBE5-B8B0D974379C}"/>
                  </a:ext>
                </a:extLst>
              </p:cNvPr>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63" name="Google Shape;80;p2">
                <a:extLst>
                  <a:ext uri="{FF2B5EF4-FFF2-40B4-BE49-F238E27FC236}">
                    <a16:creationId xmlns:a16="http://schemas.microsoft.com/office/drawing/2014/main" xmlns="" id="{29C8EF68-B63E-5993-2C2E-58F5FE960456}"/>
                  </a:ext>
                </a:extLst>
              </p:cNvPr>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64" name="Google Shape;81;p2">
                <a:extLst>
                  <a:ext uri="{FF2B5EF4-FFF2-40B4-BE49-F238E27FC236}">
                    <a16:creationId xmlns:a16="http://schemas.microsoft.com/office/drawing/2014/main" xmlns="" id="{52E78C8F-139B-9AD7-5AF7-515121745510}"/>
                  </a:ext>
                </a:extLst>
              </p:cNvPr>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65" name="Google Shape;82;p2">
                <a:extLst>
                  <a:ext uri="{FF2B5EF4-FFF2-40B4-BE49-F238E27FC236}">
                    <a16:creationId xmlns:a16="http://schemas.microsoft.com/office/drawing/2014/main" xmlns="" id="{9F0E1414-58E8-8633-0E47-E538692BF652}"/>
                  </a:ext>
                </a:extLst>
              </p:cNvPr>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66" name="Google Shape;83;p2">
                <a:extLst>
                  <a:ext uri="{FF2B5EF4-FFF2-40B4-BE49-F238E27FC236}">
                    <a16:creationId xmlns:a16="http://schemas.microsoft.com/office/drawing/2014/main" xmlns="" id="{437BBF51-65A0-32B4-8168-CCFF48359A70}"/>
                  </a:ext>
                </a:extLst>
              </p:cNvPr>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67" name="Google Shape;84;p2">
                <a:extLst>
                  <a:ext uri="{FF2B5EF4-FFF2-40B4-BE49-F238E27FC236}">
                    <a16:creationId xmlns:a16="http://schemas.microsoft.com/office/drawing/2014/main" xmlns="" id="{CF444AFE-B4E9-03A9-CBDB-D0CDC2B6C5C6}"/>
                  </a:ext>
                </a:extLst>
              </p:cNvPr>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68" name="Google Shape;85;p2">
                <a:extLst>
                  <a:ext uri="{FF2B5EF4-FFF2-40B4-BE49-F238E27FC236}">
                    <a16:creationId xmlns:a16="http://schemas.microsoft.com/office/drawing/2014/main" xmlns="" id="{63340808-04AC-C273-915D-678DAD6C5D54}"/>
                  </a:ext>
                </a:extLst>
              </p:cNvPr>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69" name="Google Shape;86;p2">
                <a:extLst>
                  <a:ext uri="{FF2B5EF4-FFF2-40B4-BE49-F238E27FC236}">
                    <a16:creationId xmlns:a16="http://schemas.microsoft.com/office/drawing/2014/main" xmlns="" id="{E0C008E1-43F5-589D-06A6-092DE175A168}"/>
                  </a:ext>
                </a:extLst>
              </p:cNvPr>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70" name="Google Shape;87;p2">
                <a:extLst>
                  <a:ext uri="{FF2B5EF4-FFF2-40B4-BE49-F238E27FC236}">
                    <a16:creationId xmlns:a16="http://schemas.microsoft.com/office/drawing/2014/main" xmlns="" id="{E8C2D3F6-BF7E-E85E-2DEC-461D407DB0D3}"/>
                  </a:ext>
                </a:extLst>
              </p:cNvPr>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71" name="Google Shape;88;p2">
                <a:extLst>
                  <a:ext uri="{FF2B5EF4-FFF2-40B4-BE49-F238E27FC236}">
                    <a16:creationId xmlns:a16="http://schemas.microsoft.com/office/drawing/2014/main" xmlns="" id="{3A7CA18A-99C0-DFC2-2199-369EDA1E13FE}"/>
                  </a:ext>
                </a:extLst>
              </p:cNvPr>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72" name="Google Shape;89;p2">
                <a:extLst>
                  <a:ext uri="{FF2B5EF4-FFF2-40B4-BE49-F238E27FC236}">
                    <a16:creationId xmlns:a16="http://schemas.microsoft.com/office/drawing/2014/main" xmlns="" id="{138C85D5-22EF-46E5-FF4F-F87C05576F74}"/>
                  </a:ext>
                </a:extLst>
              </p:cNvPr>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73" name="Google Shape;90;p2">
                <a:extLst>
                  <a:ext uri="{FF2B5EF4-FFF2-40B4-BE49-F238E27FC236}">
                    <a16:creationId xmlns:a16="http://schemas.microsoft.com/office/drawing/2014/main" xmlns="" id="{3C1B53E7-8517-907E-30CC-392F53BD3C50}"/>
                  </a:ext>
                </a:extLst>
              </p:cNvPr>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74" name="Google Shape;91;p2">
                <a:extLst>
                  <a:ext uri="{FF2B5EF4-FFF2-40B4-BE49-F238E27FC236}">
                    <a16:creationId xmlns:a16="http://schemas.microsoft.com/office/drawing/2014/main" xmlns="" id="{AB170EEA-8FB2-CAC7-C762-E94D868091C8}"/>
                  </a:ext>
                </a:extLst>
              </p:cNvPr>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75" name="Google Shape;92;p2">
                <a:extLst>
                  <a:ext uri="{FF2B5EF4-FFF2-40B4-BE49-F238E27FC236}">
                    <a16:creationId xmlns:a16="http://schemas.microsoft.com/office/drawing/2014/main" xmlns="" id="{DD4BB332-1FBA-4B74-C488-7E1F6A5ECBB3}"/>
                  </a:ext>
                </a:extLst>
              </p:cNvPr>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76" name="Google Shape;93;p2">
                <a:extLst>
                  <a:ext uri="{FF2B5EF4-FFF2-40B4-BE49-F238E27FC236}">
                    <a16:creationId xmlns:a16="http://schemas.microsoft.com/office/drawing/2014/main" xmlns="" id="{EAA31CE2-B9C7-5811-AD06-85972D59B31C}"/>
                  </a:ext>
                </a:extLst>
              </p:cNvPr>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77" name="Google Shape;94;p2">
                <a:extLst>
                  <a:ext uri="{FF2B5EF4-FFF2-40B4-BE49-F238E27FC236}">
                    <a16:creationId xmlns:a16="http://schemas.microsoft.com/office/drawing/2014/main" xmlns="" id="{B2DF1FFF-2177-6930-4A42-69CF86E1FF99}"/>
                  </a:ext>
                </a:extLst>
              </p:cNvPr>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78" name="Google Shape;95;p2">
                <a:extLst>
                  <a:ext uri="{FF2B5EF4-FFF2-40B4-BE49-F238E27FC236}">
                    <a16:creationId xmlns:a16="http://schemas.microsoft.com/office/drawing/2014/main" xmlns="" id="{9A8202BB-D376-82F6-C28E-AB1DCDEC33CC}"/>
                  </a:ext>
                </a:extLst>
              </p:cNvPr>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79" name="Google Shape;96;p2">
                <a:extLst>
                  <a:ext uri="{FF2B5EF4-FFF2-40B4-BE49-F238E27FC236}">
                    <a16:creationId xmlns:a16="http://schemas.microsoft.com/office/drawing/2014/main" xmlns="" id="{05BCE743-3779-5C45-CCA5-B71BF312CA37}"/>
                  </a:ext>
                </a:extLst>
              </p:cNvPr>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80" name="Google Shape;97;p2">
                <a:extLst>
                  <a:ext uri="{FF2B5EF4-FFF2-40B4-BE49-F238E27FC236}">
                    <a16:creationId xmlns:a16="http://schemas.microsoft.com/office/drawing/2014/main" xmlns="" id="{7C70A6E2-B202-03DD-2862-1141FCDC9F2C}"/>
                  </a:ext>
                </a:extLst>
              </p:cNvPr>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81" name="Google Shape;98;p2">
                <a:extLst>
                  <a:ext uri="{FF2B5EF4-FFF2-40B4-BE49-F238E27FC236}">
                    <a16:creationId xmlns:a16="http://schemas.microsoft.com/office/drawing/2014/main" xmlns="" id="{987282A4-D7A1-CE0E-7357-EDF201A03C80}"/>
                  </a:ext>
                </a:extLst>
              </p:cNvPr>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82" name="Google Shape;99;p2">
                <a:extLst>
                  <a:ext uri="{FF2B5EF4-FFF2-40B4-BE49-F238E27FC236}">
                    <a16:creationId xmlns:a16="http://schemas.microsoft.com/office/drawing/2014/main" xmlns="" id="{62D641A4-4A2D-4C64-389B-80C04C1B8914}"/>
                  </a:ext>
                </a:extLst>
              </p:cNvPr>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83" name="Google Shape;100;p2">
                <a:extLst>
                  <a:ext uri="{FF2B5EF4-FFF2-40B4-BE49-F238E27FC236}">
                    <a16:creationId xmlns:a16="http://schemas.microsoft.com/office/drawing/2014/main" xmlns="" id="{BF779786-B384-6A40-6ABB-37C6B816B776}"/>
                  </a:ext>
                </a:extLst>
              </p:cNvPr>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84" name="Google Shape;101;p2">
                <a:extLst>
                  <a:ext uri="{FF2B5EF4-FFF2-40B4-BE49-F238E27FC236}">
                    <a16:creationId xmlns:a16="http://schemas.microsoft.com/office/drawing/2014/main" xmlns="" id="{80136750-2416-E2C9-B756-71ECBB8D8412}"/>
                  </a:ext>
                </a:extLst>
              </p:cNvPr>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85" name="Google Shape;102;p2">
                <a:extLst>
                  <a:ext uri="{FF2B5EF4-FFF2-40B4-BE49-F238E27FC236}">
                    <a16:creationId xmlns:a16="http://schemas.microsoft.com/office/drawing/2014/main" xmlns="" id="{790AEF64-CF47-E1B4-5A54-06A1E8BC399B}"/>
                  </a:ext>
                </a:extLst>
              </p:cNvPr>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86" name="Google Shape;103;p2">
                <a:extLst>
                  <a:ext uri="{FF2B5EF4-FFF2-40B4-BE49-F238E27FC236}">
                    <a16:creationId xmlns:a16="http://schemas.microsoft.com/office/drawing/2014/main" xmlns="" id="{E579DC0B-F489-41C0-02EE-1EFB5E825048}"/>
                  </a:ext>
                </a:extLst>
              </p:cNvPr>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87" name="Google Shape;104;p2">
                <a:extLst>
                  <a:ext uri="{FF2B5EF4-FFF2-40B4-BE49-F238E27FC236}">
                    <a16:creationId xmlns:a16="http://schemas.microsoft.com/office/drawing/2014/main" xmlns="" id="{EB739FA2-BE94-AD3E-8108-E6657871718F}"/>
                  </a:ext>
                </a:extLst>
              </p:cNvPr>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88" name="Google Shape;105;p2">
                <a:extLst>
                  <a:ext uri="{FF2B5EF4-FFF2-40B4-BE49-F238E27FC236}">
                    <a16:creationId xmlns:a16="http://schemas.microsoft.com/office/drawing/2014/main" xmlns="" id="{A88E3810-59A8-3BF2-C7DA-4938D628B7B6}"/>
                  </a:ext>
                </a:extLst>
              </p:cNvPr>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89" name="Google Shape;106;p2">
                <a:extLst>
                  <a:ext uri="{FF2B5EF4-FFF2-40B4-BE49-F238E27FC236}">
                    <a16:creationId xmlns:a16="http://schemas.microsoft.com/office/drawing/2014/main" xmlns="" id="{582E8BD6-08AF-D453-71B7-4B7B43328B20}"/>
                  </a:ext>
                </a:extLst>
              </p:cNvPr>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grpSp>
        <p:grpSp>
          <p:nvGrpSpPr>
            <p:cNvPr id="14" name="Google Shape;107;p2">
              <a:extLst>
                <a:ext uri="{FF2B5EF4-FFF2-40B4-BE49-F238E27FC236}">
                  <a16:creationId xmlns:a16="http://schemas.microsoft.com/office/drawing/2014/main" xmlns="" id="{0F00DFB7-D1F9-DA75-8BFB-002A5FD8E284}"/>
                </a:ext>
              </a:extLst>
            </p:cNvPr>
            <p:cNvGrpSpPr/>
            <p:nvPr/>
          </p:nvGrpSpPr>
          <p:grpSpPr>
            <a:xfrm>
              <a:off x="1467681" y="3519619"/>
              <a:ext cx="568807" cy="960928"/>
              <a:chOff x="1853625" y="3531725"/>
              <a:chExt cx="447000" cy="755150"/>
            </a:xfrm>
          </p:grpSpPr>
          <p:sp>
            <p:nvSpPr>
              <p:cNvPr id="197" name="Google Shape;108;p2">
                <a:extLst>
                  <a:ext uri="{FF2B5EF4-FFF2-40B4-BE49-F238E27FC236}">
                    <a16:creationId xmlns:a16="http://schemas.microsoft.com/office/drawing/2014/main" xmlns="" id="{6A7A2461-F1AC-CFBF-496D-AB996C75F3A9}"/>
                  </a:ext>
                </a:extLst>
              </p:cNvPr>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98" name="Google Shape;109;p2">
                <a:extLst>
                  <a:ext uri="{FF2B5EF4-FFF2-40B4-BE49-F238E27FC236}">
                    <a16:creationId xmlns:a16="http://schemas.microsoft.com/office/drawing/2014/main" xmlns="" id="{DBF9D08C-9B53-A24B-756A-C7143A993185}"/>
                  </a:ext>
                </a:extLst>
              </p:cNvPr>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99" name="Google Shape;110;p2">
                <a:extLst>
                  <a:ext uri="{FF2B5EF4-FFF2-40B4-BE49-F238E27FC236}">
                    <a16:creationId xmlns:a16="http://schemas.microsoft.com/office/drawing/2014/main" xmlns="" id="{AC5C44E3-1EE7-FB88-A631-6BAED1D33714}"/>
                  </a:ext>
                </a:extLst>
              </p:cNvPr>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00" name="Google Shape;111;p2">
                <a:extLst>
                  <a:ext uri="{FF2B5EF4-FFF2-40B4-BE49-F238E27FC236}">
                    <a16:creationId xmlns:a16="http://schemas.microsoft.com/office/drawing/2014/main" xmlns="" id="{410DEC25-B28F-3437-85ED-ED2491C4B504}"/>
                  </a:ext>
                </a:extLst>
              </p:cNvPr>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01" name="Google Shape;112;p2">
                <a:extLst>
                  <a:ext uri="{FF2B5EF4-FFF2-40B4-BE49-F238E27FC236}">
                    <a16:creationId xmlns:a16="http://schemas.microsoft.com/office/drawing/2014/main" xmlns="" id="{F5460FBF-C47F-A4FB-A49F-603DACAB523B}"/>
                  </a:ext>
                </a:extLst>
              </p:cNvPr>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02" name="Google Shape;113;p2">
                <a:extLst>
                  <a:ext uri="{FF2B5EF4-FFF2-40B4-BE49-F238E27FC236}">
                    <a16:creationId xmlns:a16="http://schemas.microsoft.com/office/drawing/2014/main" xmlns="" id="{342DE6B5-7D86-4023-AEF5-D46A99323E2D}"/>
                  </a:ext>
                </a:extLst>
              </p:cNvPr>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03" name="Google Shape;114;p2">
                <a:extLst>
                  <a:ext uri="{FF2B5EF4-FFF2-40B4-BE49-F238E27FC236}">
                    <a16:creationId xmlns:a16="http://schemas.microsoft.com/office/drawing/2014/main" xmlns="" id="{A15101DC-F899-27F8-C04F-A2CE5E699DCE}"/>
                  </a:ext>
                </a:extLst>
              </p:cNvPr>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04" name="Google Shape;115;p2">
                <a:extLst>
                  <a:ext uri="{FF2B5EF4-FFF2-40B4-BE49-F238E27FC236}">
                    <a16:creationId xmlns:a16="http://schemas.microsoft.com/office/drawing/2014/main" xmlns="" id="{E1452565-7825-63D2-763A-1F0EFD81C460}"/>
                  </a:ext>
                </a:extLst>
              </p:cNvPr>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05" name="Google Shape;116;p2">
                <a:extLst>
                  <a:ext uri="{FF2B5EF4-FFF2-40B4-BE49-F238E27FC236}">
                    <a16:creationId xmlns:a16="http://schemas.microsoft.com/office/drawing/2014/main" xmlns="" id="{BEBA163E-CEBE-4FBE-96E3-66902B91BF57}"/>
                  </a:ext>
                </a:extLst>
              </p:cNvPr>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06" name="Google Shape;117;p2">
                <a:extLst>
                  <a:ext uri="{FF2B5EF4-FFF2-40B4-BE49-F238E27FC236}">
                    <a16:creationId xmlns:a16="http://schemas.microsoft.com/office/drawing/2014/main" xmlns="" id="{38A150D0-CD39-924C-D218-D17BE738FBC4}"/>
                  </a:ext>
                </a:extLst>
              </p:cNvPr>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07" name="Google Shape;118;p2">
                <a:extLst>
                  <a:ext uri="{FF2B5EF4-FFF2-40B4-BE49-F238E27FC236}">
                    <a16:creationId xmlns:a16="http://schemas.microsoft.com/office/drawing/2014/main" xmlns="" id="{AAC93D65-7EFE-5D56-171F-0AA93AFB1369}"/>
                  </a:ext>
                </a:extLst>
              </p:cNvPr>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08" name="Google Shape;119;p2">
                <a:extLst>
                  <a:ext uri="{FF2B5EF4-FFF2-40B4-BE49-F238E27FC236}">
                    <a16:creationId xmlns:a16="http://schemas.microsoft.com/office/drawing/2014/main" xmlns="" id="{0A12AA66-B719-8A04-E326-743D408BE0A0}"/>
                  </a:ext>
                </a:extLst>
              </p:cNvPr>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09" name="Google Shape;120;p2">
                <a:extLst>
                  <a:ext uri="{FF2B5EF4-FFF2-40B4-BE49-F238E27FC236}">
                    <a16:creationId xmlns:a16="http://schemas.microsoft.com/office/drawing/2014/main" xmlns="" id="{C33E0A96-CC13-1343-2120-A3430D968E88}"/>
                  </a:ext>
                </a:extLst>
              </p:cNvPr>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10" name="Google Shape;121;p2">
                <a:extLst>
                  <a:ext uri="{FF2B5EF4-FFF2-40B4-BE49-F238E27FC236}">
                    <a16:creationId xmlns:a16="http://schemas.microsoft.com/office/drawing/2014/main" xmlns="" id="{0B123EC4-172B-4104-0519-61F1B0F8D1CC}"/>
                  </a:ext>
                </a:extLst>
              </p:cNvPr>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11" name="Google Shape;122;p2">
                <a:extLst>
                  <a:ext uri="{FF2B5EF4-FFF2-40B4-BE49-F238E27FC236}">
                    <a16:creationId xmlns:a16="http://schemas.microsoft.com/office/drawing/2014/main" xmlns="" id="{3DA26B2A-50F3-93F6-3E15-D9FDEA6E2210}"/>
                  </a:ext>
                </a:extLst>
              </p:cNvPr>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12" name="Google Shape;123;p2">
                <a:extLst>
                  <a:ext uri="{FF2B5EF4-FFF2-40B4-BE49-F238E27FC236}">
                    <a16:creationId xmlns:a16="http://schemas.microsoft.com/office/drawing/2014/main" xmlns="" id="{1C668AE3-E147-D794-F447-C26F9C0DC4A0}"/>
                  </a:ext>
                </a:extLst>
              </p:cNvPr>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13" name="Google Shape;124;p2">
                <a:extLst>
                  <a:ext uri="{FF2B5EF4-FFF2-40B4-BE49-F238E27FC236}">
                    <a16:creationId xmlns:a16="http://schemas.microsoft.com/office/drawing/2014/main" xmlns="" id="{82E6A170-5D4E-2A2A-D9C4-17A232B20F7E}"/>
                  </a:ext>
                </a:extLst>
              </p:cNvPr>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14" name="Google Shape;125;p2">
                <a:extLst>
                  <a:ext uri="{FF2B5EF4-FFF2-40B4-BE49-F238E27FC236}">
                    <a16:creationId xmlns:a16="http://schemas.microsoft.com/office/drawing/2014/main" xmlns="" id="{C3A1273D-D141-F045-5190-2DD2ACE96452}"/>
                  </a:ext>
                </a:extLst>
              </p:cNvPr>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15" name="Google Shape;126;p2">
                <a:extLst>
                  <a:ext uri="{FF2B5EF4-FFF2-40B4-BE49-F238E27FC236}">
                    <a16:creationId xmlns:a16="http://schemas.microsoft.com/office/drawing/2014/main" xmlns="" id="{59EAB600-7AC1-F8B5-97BF-3183296203B0}"/>
                  </a:ext>
                </a:extLst>
              </p:cNvPr>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16" name="Google Shape;127;p2">
                <a:extLst>
                  <a:ext uri="{FF2B5EF4-FFF2-40B4-BE49-F238E27FC236}">
                    <a16:creationId xmlns:a16="http://schemas.microsoft.com/office/drawing/2014/main" xmlns="" id="{4300251A-CC91-B539-AD61-1A29B67C6272}"/>
                  </a:ext>
                </a:extLst>
              </p:cNvPr>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17" name="Google Shape;128;p2">
                <a:extLst>
                  <a:ext uri="{FF2B5EF4-FFF2-40B4-BE49-F238E27FC236}">
                    <a16:creationId xmlns:a16="http://schemas.microsoft.com/office/drawing/2014/main" xmlns="" id="{F8CF2D7D-0C4E-211B-47CD-312945556C0F}"/>
                  </a:ext>
                </a:extLst>
              </p:cNvPr>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18" name="Google Shape;129;p2">
                <a:extLst>
                  <a:ext uri="{FF2B5EF4-FFF2-40B4-BE49-F238E27FC236}">
                    <a16:creationId xmlns:a16="http://schemas.microsoft.com/office/drawing/2014/main" xmlns="" id="{3891BBFD-6579-38FA-BEFA-F22F0B674E57}"/>
                  </a:ext>
                </a:extLst>
              </p:cNvPr>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19" name="Google Shape;130;p2">
                <a:extLst>
                  <a:ext uri="{FF2B5EF4-FFF2-40B4-BE49-F238E27FC236}">
                    <a16:creationId xmlns:a16="http://schemas.microsoft.com/office/drawing/2014/main" xmlns="" id="{0C9EBD72-2F50-013B-035C-B4CE3B21B2E5}"/>
                  </a:ext>
                </a:extLst>
              </p:cNvPr>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20" name="Google Shape;131;p2">
                <a:extLst>
                  <a:ext uri="{FF2B5EF4-FFF2-40B4-BE49-F238E27FC236}">
                    <a16:creationId xmlns:a16="http://schemas.microsoft.com/office/drawing/2014/main" xmlns="" id="{4B9F912C-6A74-2381-86F4-7356637296E3}"/>
                  </a:ext>
                </a:extLst>
              </p:cNvPr>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21" name="Google Shape;132;p2">
                <a:extLst>
                  <a:ext uri="{FF2B5EF4-FFF2-40B4-BE49-F238E27FC236}">
                    <a16:creationId xmlns:a16="http://schemas.microsoft.com/office/drawing/2014/main" xmlns="" id="{70970B3F-02EF-3E00-0F6D-BD6F3B2F1504}"/>
                  </a:ext>
                </a:extLst>
              </p:cNvPr>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22" name="Google Shape;133;p2">
                <a:extLst>
                  <a:ext uri="{FF2B5EF4-FFF2-40B4-BE49-F238E27FC236}">
                    <a16:creationId xmlns:a16="http://schemas.microsoft.com/office/drawing/2014/main" xmlns="" id="{97398765-A675-1A99-85E7-8E88F4A2DF8A}"/>
                  </a:ext>
                </a:extLst>
              </p:cNvPr>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23" name="Google Shape;134;p2">
                <a:extLst>
                  <a:ext uri="{FF2B5EF4-FFF2-40B4-BE49-F238E27FC236}">
                    <a16:creationId xmlns:a16="http://schemas.microsoft.com/office/drawing/2014/main" xmlns="" id="{9705FF87-7C3B-0C0E-E849-967659FBBA2F}"/>
                  </a:ext>
                </a:extLst>
              </p:cNvPr>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24" name="Google Shape;135;p2">
                <a:extLst>
                  <a:ext uri="{FF2B5EF4-FFF2-40B4-BE49-F238E27FC236}">
                    <a16:creationId xmlns:a16="http://schemas.microsoft.com/office/drawing/2014/main" xmlns="" id="{2FC04F88-BBAF-C682-5D34-26547DC7A710}"/>
                  </a:ext>
                </a:extLst>
              </p:cNvPr>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25" name="Google Shape;136;p2">
                <a:extLst>
                  <a:ext uri="{FF2B5EF4-FFF2-40B4-BE49-F238E27FC236}">
                    <a16:creationId xmlns:a16="http://schemas.microsoft.com/office/drawing/2014/main" xmlns="" id="{540CD76D-81EE-36CD-2614-6D48E2A18F47}"/>
                  </a:ext>
                </a:extLst>
              </p:cNvPr>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26" name="Google Shape;137;p2">
                <a:extLst>
                  <a:ext uri="{FF2B5EF4-FFF2-40B4-BE49-F238E27FC236}">
                    <a16:creationId xmlns:a16="http://schemas.microsoft.com/office/drawing/2014/main" xmlns="" id="{4B53E90F-7D24-B751-E87C-4581EBB6794E}"/>
                  </a:ext>
                </a:extLst>
              </p:cNvPr>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27" name="Google Shape;138;p2">
                <a:extLst>
                  <a:ext uri="{FF2B5EF4-FFF2-40B4-BE49-F238E27FC236}">
                    <a16:creationId xmlns:a16="http://schemas.microsoft.com/office/drawing/2014/main" xmlns="" id="{5BC4D742-2532-16B7-7E9F-49B0FD899FEF}"/>
                  </a:ext>
                </a:extLst>
              </p:cNvPr>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28" name="Google Shape;139;p2">
                <a:extLst>
                  <a:ext uri="{FF2B5EF4-FFF2-40B4-BE49-F238E27FC236}">
                    <a16:creationId xmlns:a16="http://schemas.microsoft.com/office/drawing/2014/main" xmlns="" id="{B5CEF651-7D3C-13ED-4C88-04D9DEFF30FE}"/>
                  </a:ext>
                </a:extLst>
              </p:cNvPr>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29" name="Google Shape;140;p2">
                <a:extLst>
                  <a:ext uri="{FF2B5EF4-FFF2-40B4-BE49-F238E27FC236}">
                    <a16:creationId xmlns:a16="http://schemas.microsoft.com/office/drawing/2014/main" xmlns="" id="{41D359A9-52B3-AF5B-438C-422CACFDD3F4}"/>
                  </a:ext>
                </a:extLst>
              </p:cNvPr>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30" name="Google Shape;141;p2">
                <a:extLst>
                  <a:ext uri="{FF2B5EF4-FFF2-40B4-BE49-F238E27FC236}">
                    <a16:creationId xmlns:a16="http://schemas.microsoft.com/office/drawing/2014/main" xmlns="" id="{2FFDB65B-E1EA-2B0E-D059-7E423911C313}"/>
                  </a:ext>
                </a:extLst>
              </p:cNvPr>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31" name="Google Shape;142;p2">
                <a:extLst>
                  <a:ext uri="{FF2B5EF4-FFF2-40B4-BE49-F238E27FC236}">
                    <a16:creationId xmlns:a16="http://schemas.microsoft.com/office/drawing/2014/main" xmlns="" id="{82F30758-353C-6C45-0A89-11D57BAEEFCC}"/>
                  </a:ext>
                </a:extLst>
              </p:cNvPr>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32" name="Google Shape;143;p2">
                <a:extLst>
                  <a:ext uri="{FF2B5EF4-FFF2-40B4-BE49-F238E27FC236}">
                    <a16:creationId xmlns:a16="http://schemas.microsoft.com/office/drawing/2014/main" xmlns="" id="{C522BBE9-8B61-7CCC-2999-7A61C2BE25B9}"/>
                  </a:ext>
                </a:extLst>
              </p:cNvPr>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33" name="Google Shape;144;p2">
                <a:extLst>
                  <a:ext uri="{FF2B5EF4-FFF2-40B4-BE49-F238E27FC236}">
                    <a16:creationId xmlns:a16="http://schemas.microsoft.com/office/drawing/2014/main" xmlns="" id="{5E7779B7-1560-27E7-0D11-9E7B4530C162}"/>
                  </a:ext>
                </a:extLst>
              </p:cNvPr>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34" name="Google Shape;145;p2">
                <a:extLst>
                  <a:ext uri="{FF2B5EF4-FFF2-40B4-BE49-F238E27FC236}">
                    <a16:creationId xmlns:a16="http://schemas.microsoft.com/office/drawing/2014/main" xmlns="" id="{E3810894-BDDD-7108-E333-F2E5703FB6A2}"/>
                  </a:ext>
                </a:extLst>
              </p:cNvPr>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35" name="Google Shape;146;p2">
                <a:extLst>
                  <a:ext uri="{FF2B5EF4-FFF2-40B4-BE49-F238E27FC236}">
                    <a16:creationId xmlns:a16="http://schemas.microsoft.com/office/drawing/2014/main" xmlns="" id="{18C9F329-C51F-4EB5-9D1E-A87F854A18AC}"/>
                  </a:ext>
                </a:extLst>
              </p:cNvPr>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36" name="Google Shape;147;p2">
                <a:extLst>
                  <a:ext uri="{FF2B5EF4-FFF2-40B4-BE49-F238E27FC236}">
                    <a16:creationId xmlns:a16="http://schemas.microsoft.com/office/drawing/2014/main" xmlns="" id="{230D50DC-874A-5AF8-20FC-E2523440AE93}"/>
                  </a:ext>
                </a:extLst>
              </p:cNvPr>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37" name="Google Shape;148;p2">
                <a:extLst>
                  <a:ext uri="{FF2B5EF4-FFF2-40B4-BE49-F238E27FC236}">
                    <a16:creationId xmlns:a16="http://schemas.microsoft.com/office/drawing/2014/main" xmlns="" id="{1F3C22CC-C235-CBD1-EDA3-0DF5E12405B2}"/>
                  </a:ext>
                </a:extLst>
              </p:cNvPr>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38" name="Google Shape;149;p2">
                <a:extLst>
                  <a:ext uri="{FF2B5EF4-FFF2-40B4-BE49-F238E27FC236}">
                    <a16:creationId xmlns:a16="http://schemas.microsoft.com/office/drawing/2014/main" xmlns="" id="{49154B35-1E39-FC2B-988B-3340B1A14649}"/>
                  </a:ext>
                </a:extLst>
              </p:cNvPr>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39" name="Google Shape;150;p2">
                <a:extLst>
                  <a:ext uri="{FF2B5EF4-FFF2-40B4-BE49-F238E27FC236}">
                    <a16:creationId xmlns:a16="http://schemas.microsoft.com/office/drawing/2014/main" xmlns="" id="{FC1CCD48-3C1F-FB1C-F9FB-B759E4D54674}"/>
                  </a:ext>
                </a:extLst>
              </p:cNvPr>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40" name="Google Shape;151;p2">
                <a:extLst>
                  <a:ext uri="{FF2B5EF4-FFF2-40B4-BE49-F238E27FC236}">
                    <a16:creationId xmlns:a16="http://schemas.microsoft.com/office/drawing/2014/main" xmlns="" id="{DE26150D-769E-29DA-75B8-87764639A299}"/>
                  </a:ext>
                </a:extLst>
              </p:cNvPr>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grpSp>
        <p:grpSp>
          <p:nvGrpSpPr>
            <p:cNvPr id="15" name="Google Shape;152;p2">
              <a:extLst>
                <a:ext uri="{FF2B5EF4-FFF2-40B4-BE49-F238E27FC236}">
                  <a16:creationId xmlns:a16="http://schemas.microsoft.com/office/drawing/2014/main" xmlns="" id="{3C11C5E6-8635-182F-9F7F-172AF4C4A818}"/>
                </a:ext>
              </a:extLst>
            </p:cNvPr>
            <p:cNvGrpSpPr/>
            <p:nvPr/>
          </p:nvGrpSpPr>
          <p:grpSpPr>
            <a:xfrm>
              <a:off x="1134925" y="4085100"/>
              <a:ext cx="1167525" cy="1167525"/>
              <a:chOff x="2244925" y="3993300"/>
              <a:chExt cx="1167525" cy="1167525"/>
            </a:xfrm>
          </p:grpSpPr>
          <p:sp>
            <p:nvSpPr>
              <p:cNvPr id="148" name="Google Shape;153;p2">
                <a:extLst>
                  <a:ext uri="{FF2B5EF4-FFF2-40B4-BE49-F238E27FC236}">
                    <a16:creationId xmlns:a16="http://schemas.microsoft.com/office/drawing/2014/main" xmlns="" id="{8D32B0C8-DCFF-1990-D50D-76BEA38C9B6F}"/>
                  </a:ext>
                </a:extLst>
              </p:cNvPr>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49" name="Google Shape;154;p2">
                <a:extLst>
                  <a:ext uri="{FF2B5EF4-FFF2-40B4-BE49-F238E27FC236}">
                    <a16:creationId xmlns:a16="http://schemas.microsoft.com/office/drawing/2014/main" xmlns="" id="{6A735394-4511-6B2C-0994-5D89B0453BF3}"/>
                  </a:ext>
                </a:extLst>
              </p:cNvPr>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50" name="Google Shape;155;p2">
                <a:extLst>
                  <a:ext uri="{FF2B5EF4-FFF2-40B4-BE49-F238E27FC236}">
                    <a16:creationId xmlns:a16="http://schemas.microsoft.com/office/drawing/2014/main" xmlns="" id="{402050CB-57E0-6E82-E560-F4D72705BB37}"/>
                  </a:ext>
                </a:extLst>
              </p:cNvPr>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51" name="Google Shape;156;p2">
                <a:extLst>
                  <a:ext uri="{FF2B5EF4-FFF2-40B4-BE49-F238E27FC236}">
                    <a16:creationId xmlns:a16="http://schemas.microsoft.com/office/drawing/2014/main" xmlns="" id="{366F0681-D208-857D-789D-1B57B4BA1E2A}"/>
                  </a:ext>
                </a:extLst>
              </p:cNvPr>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52" name="Google Shape;157;p2">
                <a:extLst>
                  <a:ext uri="{FF2B5EF4-FFF2-40B4-BE49-F238E27FC236}">
                    <a16:creationId xmlns:a16="http://schemas.microsoft.com/office/drawing/2014/main" xmlns="" id="{D1B4D883-E218-A376-17D6-3D1FB0F1B797}"/>
                  </a:ext>
                </a:extLst>
              </p:cNvPr>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53" name="Google Shape;158;p2">
                <a:extLst>
                  <a:ext uri="{FF2B5EF4-FFF2-40B4-BE49-F238E27FC236}">
                    <a16:creationId xmlns:a16="http://schemas.microsoft.com/office/drawing/2014/main" xmlns="" id="{E6022DFB-0E78-BC46-04B7-0E4CEF39D9CB}"/>
                  </a:ext>
                </a:extLst>
              </p:cNvPr>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54" name="Google Shape;159;p2">
                <a:extLst>
                  <a:ext uri="{FF2B5EF4-FFF2-40B4-BE49-F238E27FC236}">
                    <a16:creationId xmlns:a16="http://schemas.microsoft.com/office/drawing/2014/main" xmlns="" id="{6E97BE8C-CD5A-D890-833E-DEE9A136E087}"/>
                  </a:ext>
                </a:extLst>
              </p:cNvPr>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55" name="Google Shape;160;p2">
                <a:extLst>
                  <a:ext uri="{FF2B5EF4-FFF2-40B4-BE49-F238E27FC236}">
                    <a16:creationId xmlns:a16="http://schemas.microsoft.com/office/drawing/2014/main" xmlns="" id="{72ACC06C-73EB-E129-C586-6B99905DF803}"/>
                  </a:ext>
                </a:extLst>
              </p:cNvPr>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56" name="Google Shape;161;p2">
                <a:extLst>
                  <a:ext uri="{FF2B5EF4-FFF2-40B4-BE49-F238E27FC236}">
                    <a16:creationId xmlns:a16="http://schemas.microsoft.com/office/drawing/2014/main" xmlns="" id="{2BC1E91C-E1FF-BCBE-8763-AC7272248E49}"/>
                  </a:ext>
                </a:extLst>
              </p:cNvPr>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57" name="Google Shape;162;p2">
                <a:extLst>
                  <a:ext uri="{FF2B5EF4-FFF2-40B4-BE49-F238E27FC236}">
                    <a16:creationId xmlns:a16="http://schemas.microsoft.com/office/drawing/2014/main" xmlns="" id="{853A0340-C46A-F459-32E6-9245F748FB5F}"/>
                  </a:ext>
                </a:extLst>
              </p:cNvPr>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58" name="Google Shape;163;p2">
                <a:extLst>
                  <a:ext uri="{FF2B5EF4-FFF2-40B4-BE49-F238E27FC236}">
                    <a16:creationId xmlns:a16="http://schemas.microsoft.com/office/drawing/2014/main" xmlns="" id="{B33F3ACD-02E2-D7AD-88FB-E16C977DFFD8}"/>
                  </a:ext>
                </a:extLst>
              </p:cNvPr>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59" name="Google Shape;164;p2">
                <a:extLst>
                  <a:ext uri="{FF2B5EF4-FFF2-40B4-BE49-F238E27FC236}">
                    <a16:creationId xmlns:a16="http://schemas.microsoft.com/office/drawing/2014/main" xmlns="" id="{730AC91E-9D2E-BF17-74B8-417B918FDEFF}"/>
                  </a:ext>
                </a:extLst>
              </p:cNvPr>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60" name="Google Shape;165;p2">
                <a:extLst>
                  <a:ext uri="{FF2B5EF4-FFF2-40B4-BE49-F238E27FC236}">
                    <a16:creationId xmlns:a16="http://schemas.microsoft.com/office/drawing/2014/main" xmlns="" id="{46829086-619C-796E-FC9D-0F441FE393D0}"/>
                  </a:ext>
                </a:extLst>
              </p:cNvPr>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61" name="Google Shape;166;p2">
                <a:extLst>
                  <a:ext uri="{FF2B5EF4-FFF2-40B4-BE49-F238E27FC236}">
                    <a16:creationId xmlns:a16="http://schemas.microsoft.com/office/drawing/2014/main" xmlns="" id="{F1DF4F80-B659-99DD-59A1-79509BDCB81A}"/>
                  </a:ext>
                </a:extLst>
              </p:cNvPr>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62" name="Google Shape;167;p2">
                <a:extLst>
                  <a:ext uri="{FF2B5EF4-FFF2-40B4-BE49-F238E27FC236}">
                    <a16:creationId xmlns:a16="http://schemas.microsoft.com/office/drawing/2014/main" xmlns="" id="{51B94B62-DEA6-93B1-66E1-37B30A61B551}"/>
                  </a:ext>
                </a:extLst>
              </p:cNvPr>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63" name="Google Shape;168;p2">
                <a:extLst>
                  <a:ext uri="{FF2B5EF4-FFF2-40B4-BE49-F238E27FC236}">
                    <a16:creationId xmlns:a16="http://schemas.microsoft.com/office/drawing/2014/main" xmlns="" id="{901BA154-DF59-C22C-7A45-E7214DC9D4FE}"/>
                  </a:ext>
                </a:extLst>
              </p:cNvPr>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64" name="Google Shape;169;p2">
                <a:extLst>
                  <a:ext uri="{FF2B5EF4-FFF2-40B4-BE49-F238E27FC236}">
                    <a16:creationId xmlns:a16="http://schemas.microsoft.com/office/drawing/2014/main" xmlns="" id="{78FDCB84-EC0F-A097-BCB0-9ECED6039F48}"/>
                  </a:ext>
                </a:extLst>
              </p:cNvPr>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65" name="Google Shape;170;p2">
                <a:extLst>
                  <a:ext uri="{FF2B5EF4-FFF2-40B4-BE49-F238E27FC236}">
                    <a16:creationId xmlns:a16="http://schemas.microsoft.com/office/drawing/2014/main" xmlns="" id="{C86BFB0C-D27A-22C7-CAC2-457F4190695A}"/>
                  </a:ext>
                </a:extLst>
              </p:cNvPr>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66" name="Google Shape;171;p2">
                <a:extLst>
                  <a:ext uri="{FF2B5EF4-FFF2-40B4-BE49-F238E27FC236}">
                    <a16:creationId xmlns:a16="http://schemas.microsoft.com/office/drawing/2014/main" xmlns="" id="{F07639E4-DBF4-356F-EFC8-938A2852F52B}"/>
                  </a:ext>
                </a:extLst>
              </p:cNvPr>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67" name="Google Shape;172;p2">
                <a:extLst>
                  <a:ext uri="{FF2B5EF4-FFF2-40B4-BE49-F238E27FC236}">
                    <a16:creationId xmlns:a16="http://schemas.microsoft.com/office/drawing/2014/main" xmlns="" id="{3A484398-0238-9E0A-2324-7723FA0CD4F2}"/>
                  </a:ext>
                </a:extLst>
              </p:cNvPr>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68" name="Google Shape;173;p2">
                <a:extLst>
                  <a:ext uri="{FF2B5EF4-FFF2-40B4-BE49-F238E27FC236}">
                    <a16:creationId xmlns:a16="http://schemas.microsoft.com/office/drawing/2014/main" xmlns="" id="{666D946B-C549-7DB8-D439-2D1ACD4D5F44}"/>
                  </a:ext>
                </a:extLst>
              </p:cNvPr>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69" name="Google Shape;174;p2">
                <a:extLst>
                  <a:ext uri="{FF2B5EF4-FFF2-40B4-BE49-F238E27FC236}">
                    <a16:creationId xmlns:a16="http://schemas.microsoft.com/office/drawing/2014/main" xmlns="" id="{BFF4C80A-415B-85A3-9F79-B07CEF199949}"/>
                  </a:ext>
                </a:extLst>
              </p:cNvPr>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70" name="Google Shape;175;p2">
                <a:extLst>
                  <a:ext uri="{FF2B5EF4-FFF2-40B4-BE49-F238E27FC236}">
                    <a16:creationId xmlns:a16="http://schemas.microsoft.com/office/drawing/2014/main" xmlns="" id="{414515E3-F167-57E6-5C3F-BC954AF67792}"/>
                  </a:ext>
                </a:extLst>
              </p:cNvPr>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71" name="Google Shape;176;p2">
                <a:extLst>
                  <a:ext uri="{FF2B5EF4-FFF2-40B4-BE49-F238E27FC236}">
                    <a16:creationId xmlns:a16="http://schemas.microsoft.com/office/drawing/2014/main" xmlns="" id="{0351548E-C62C-BFB6-E016-4BB092F8C69C}"/>
                  </a:ext>
                </a:extLst>
              </p:cNvPr>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72" name="Google Shape;177;p2">
                <a:extLst>
                  <a:ext uri="{FF2B5EF4-FFF2-40B4-BE49-F238E27FC236}">
                    <a16:creationId xmlns:a16="http://schemas.microsoft.com/office/drawing/2014/main" xmlns="" id="{62D9E9AB-DFA0-014C-1FC6-1BC9EA72A060}"/>
                  </a:ext>
                </a:extLst>
              </p:cNvPr>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73" name="Google Shape;178;p2">
                <a:extLst>
                  <a:ext uri="{FF2B5EF4-FFF2-40B4-BE49-F238E27FC236}">
                    <a16:creationId xmlns:a16="http://schemas.microsoft.com/office/drawing/2014/main" xmlns="" id="{A01A27D4-7673-87E2-952B-5AD72CB96363}"/>
                  </a:ext>
                </a:extLst>
              </p:cNvPr>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74" name="Google Shape;179;p2">
                <a:extLst>
                  <a:ext uri="{FF2B5EF4-FFF2-40B4-BE49-F238E27FC236}">
                    <a16:creationId xmlns:a16="http://schemas.microsoft.com/office/drawing/2014/main" xmlns="" id="{0C8768DD-0630-092A-B278-86728C68DF80}"/>
                  </a:ext>
                </a:extLst>
              </p:cNvPr>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75" name="Google Shape;180;p2">
                <a:extLst>
                  <a:ext uri="{FF2B5EF4-FFF2-40B4-BE49-F238E27FC236}">
                    <a16:creationId xmlns:a16="http://schemas.microsoft.com/office/drawing/2014/main" xmlns="" id="{4227C32E-A021-033C-6032-38AC2E1F10E5}"/>
                  </a:ext>
                </a:extLst>
              </p:cNvPr>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76" name="Google Shape;181;p2">
                <a:extLst>
                  <a:ext uri="{FF2B5EF4-FFF2-40B4-BE49-F238E27FC236}">
                    <a16:creationId xmlns:a16="http://schemas.microsoft.com/office/drawing/2014/main" xmlns="" id="{3486BC48-288D-0EF7-8985-F54DADB65AF4}"/>
                  </a:ext>
                </a:extLst>
              </p:cNvPr>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77" name="Google Shape;182;p2">
                <a:extLst>
                  <a:ext uri="{FF2B5EF4-FFF2-40B4-BE49-F238E27FC236}">
                    <a16:creationId xmlns:a16="http://schemas.microsoft.com/office/drawing/2014/main" xmlns="" id="{56E6C8C0-2B9C-1102-5580-E293CEC77655}"/>
                  </a:ext>
                </a:extLst>
              </p:cNvPr>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78" name="Google Shape;183;p2">
                <a:extLst>
                  <a:ext uri="{FF2B5EF4-FFF2-40B4-BE49-F238E27FC236}">
                    <a16:creationId xmlns:a16="http://schemas.microsoft.com/office/drawing/2014/main" xmlns="" id="{FE93ADA1-7E46-B006-8C40-2F31DCA10A65}"/>
                  </a:ext>
                </a:extLst>
              </p:cNvPr>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79" name="Google Shape;184;p2">
                <a:extLst>
                  <a:ext uri="{FF2B5EF4-FFF2-40B4-BE49-F238E27FC236}">
                    <a16:creationId xmlns:a16="http://schemas.microsoft.com/office/drawing/2014/main" xmlns="" id="{9BAF09D0-344D-DCB5-9A41-2564A675C5D4}"/>
                  </a:ext>
                </a:extLst>
              </p:cNvPr>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80" name="Google Shape;185;p2">
                <a:extLst>
                  <a:ext uri="{FF2B5EF4-FFF2-40B4-BE49-F238E27FC236}">
                    <a16:creationId xmlns:a16="http://schemas.microsoft.com/office/drawing/2014/main" xmlns="" id="{48661DB1-8F4F-B6DD-6345-02BC1D22E137}"/>
                  </a:ext>
                </a:extLst>
              </p:cNvPr>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81" name="Google Shape;186;p2">
                <a:extLst>
                  <a:ext uri="{FF2B5EF4-FFF2-40B4-BE49-F238E27FC236}">
                    <a16:creationId xmlns:a16="http://schemas.microsoft.com/office/drawing/2014/main" xmlns="" id="{89E07811-5906-21BA-8376-9D8915436EAC}"/>
                  </a:ext>
                </a:extLst>
              </p:cNvPr>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82" name="Google Shape;187;p2">
                <a:extLst>
                  <a:ext uri="{FF2B5EF4-FFF2-40B4-BE49-F238E27FC236}">
                    <a16:creationId xmlns:a16="http://schemas.microsoft.com/office/drawing/2014/main" xmlns="" id="{D0120A22-6776-5090-C005-236BEE039E00}"/>
                  </a:ext>
                </a:extLst>
              </p:cNvPr>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83" name="Google Shape;188;p2">
                <a:extLst>
                  <a:ext uri="{FF2B5EF4-FFF2-40B4-BE49-F238E27FC236}">
                    <a16:creationId xmlns:a16="http://schemas.microsoft.com/office/drawing/2014/main" xmlns="" id="{FDF3B335-D5FA-D1E3-D346-9FC5577E45EA}"/>
                  </a:ext>
                </a:extLst>
              </p:cNvPr>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84" name="Google Shape;189;p2">
                <a:extLst>
                  <a:ext uri="{FF2B5EF4-FFF2-40B4-BE49-F238E27FC236}">
                    <a16:creationId xmlns:a16="http://schemas.microsoft.com/office/drawing/2014/main" xmlns="" id="{11E3A03A-FCA2-05FC-5578-AD958A0DB31F}"/>
                  </a:ext>
                </a:extLst>
              </p:cNvPr>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85" name="Google Shape;190;p2">
                <a:extLst>
                  <a:ext uri="{FF2B5EF4-FFF2-40B4-BE49-F238E27FC236}">
                    <a16:creationId xmlns:a16="http://schemas.microsoft.com/office/drawing/2014/main" xmlns="" id="{D8181EC7-5F86-1903-0F7A-13294D34D797}"/>
                  </a:ext>
                </a:extLst>
              </p:cNvPr>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86" name="Google Shape;191;p2">
                <a:extLst>
                  <a:ext uri="{FF2B5EF4-FFF2-40B4-BE49-F238E27FC236}">
                    <a16:creationId xmlns:a16="http://schemas.microsoft.com/office/drawing/2014/main" xmlns="" id="{747341E3-709C-F479-FFD5-6138B6194965}"/>
                  </a:ext>
                </a:extLst>
              </p:cNvPr>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87" name="Google Shape;192;p2">
                <a:extLst>
                  <a:ext uri="{FF2B5EF4-FFF2-40B4-BE49-F238E27FC236}">
                    <a16:creationId xmlns:a16="http://schemas.microsoft.com/office/drawing/2014/main" xmlns="" id="{6E2E93FE-DB85-170C-BA64-E562740D3D12}"/>
                  </a:ext>
                </a:extLst>
              </p:cNvPr>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88" name="Google Shape;193;p2">
                <a:extLst>
                  <a:ext uri="{FF2B5EF4-FFF2-40B4-BE49-F238E27FC236}">
                    <a16:creationId xmlns:a16="http://schemas.microsoft.com/office/drawing/2014/main" xmlns="" id="{2C0A1DA6-2BD2-27C3-37FB-048DEA3718AD}"/>
                  </a:ext>
                </a:extLst>
              </p:cNvPr>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89" name="Google Shape;194;p2">
                <a:extLst>
                  <a:ext uri="{FF2B5EF4-FFF2-40B4-BE49-F238E27FC236}">
                    <a16:creationId xmlns:a16="http://schemas.microsoft.com/office/drawing/2014/main" xmlns="" id="{5F0335B7-552B-4A7C-8B53-EA624FC8733F}"/>
                  </a:ext>
                </a:extLst>
              </p:cNvPr>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90" name="Google Shape;195;p2">
                <a:extLst>
                  <a:ext uri="{FF2B5EF4-FFF2-40B4-BE49-F238E27FC236}">
                    <a16:creationId xmlns:a16="http://schemas.microsoft.com/office/drawing/2014/main" xmlns="" id="{0B55382D-1B1A-66BC-7E20-6D6681CD530B}"/>
                  </a:ext>
                </a:extLst>
              </p:cNvPr>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91" name="Google Shape;196;p2">
                <a:extLst>
                  <a:ext uri="{FF2B5EF4-FFF2-40B4-BE49-F238E27FC236}">
                    <a16:creationId xmlns:a16="http://schemas.microsoft.com/office/drawing/2014/main" xmlns="" id="{884CAA2D-E604-7F40-6614-25C54BE2E9A4}"/>
                  </a:ext>
                </a:extLst>
              </p:cNvPr>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92" name="Google Shape;197;p2">
                <a:extLst>
                  <a:ext uri="{FF2B5EF4-FFF2-40B4-BE49-F238E27FC236}">
                    <a16:creationId xmlns:a16="http://schemas.microsoft.com/office/drawing/2014/main" xmlns="" id="{598F3198-9B7B-BF96-6B76-5339AE3423EC}"/>
                  </a:ext>
                </a:extLst>
              </p:cNvPr>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93" name="Google Shape;198;p2">
                <a:extLst>
                  <a:ext uri="{FF2B5EF4-FFF2-40B4-BE49-F238E27FC236}">
                    <a16:creationId xmlns:a16="http://schemas.microsoft.com/office/drawing/2014/main" xmlns="" id="{9177206E-83BE-E1B3-76DD-33576299B34D}"/>
                  </a:ext>
                </a:extLst>
              </p:cNvPr>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94" name="Google Shape;199;p2">
                <a:extLst>
                  <a:ext uri="{FF2B5EF4-FFF2-40B4-BE49-F238E27FC236}">
                    <a16:creationId xmlns:a16="http://schemas.microsoft.com/office/drawing/2014/main" xmlns="" id="{A4B36314-7856-EFF9-473E-63039239772B}"/>
                  </a:ext>
                </a:extLst>
              </p:cNvPr>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95" name="Google Shape;200;p2">
                <a:extLst>
                  <a:ext uri="{FF2B5EF4-FFF2-40B4-BE49-F238E27FC236}">
                    <a16:creationId xmlns:a16="http://schemas.microsoft.com/office/drawing/2014/main" xmlns="" id="{FBFB0A7A-5919-8F9A-E7C0-0C1A9A644187}"/>
                  </a:ext>
                </a:extLst>
              </p:cNvPr>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96" name="Google Shape;201;p2">
                <a:extLst>
                  <a:ext uri="{FF2B5EF4-FFF2-40B4-BE49-F238E27FC236}">
                    <a16:creationId xmlns:a16="http://schemas.microsoft.com/office/drawing/2014/main" xmlns="" id="{6A9FAEBF-057E-A07F-AE03-65CCFAF50BD2}"/>
                  </a:ext>
                </a:extLst>
              </p:cNvPr>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grpSp>
        <p:grpSp>
          <p:nvGrpSpPr>
            <p:cNvPr id="16" name="Google Shape;202;p2">
              <a:extLst>
                <a:ext uri="{FF2B5EF4-FFF2-40B4-BE49-F238E27FC236}">
                  <a16:creationId xmlns:a16="http://schemas.microsoft.com/office/drawing/2014/main" xmlns="" id="{D6E0840C-0A9A-08F5-5A6D-CAA68B3D8794}"/>
                </a:ext>
              </a:extLst>
            </p:cNvPr>
            <p:cNvGrpSpPr/>
            <p:nvPr/>
          </p:nvGrpSpPr>
          <p:grpSpPr>
            <a:xfrm>
              <a:off x="-86256" y="3639677"/>
              <a:ext cx="542338" cy="996789"/>
              <a:chOff x="169075" y="3879050"/>
              <a:chExt cx="359450" cy="660650"/>
            </a:xfrm>
          </p:grpSpPr>
          <p:sp>
            <p:nvSpPr>
              <p:cNvPr id="145" name="Google Shape;203;p2">
                <a:extLst>
                  <a:ext uri="{FF2B5EF4-FFF2-40B4-BE49-F238E27FC236}">
                    <a16:creationId xmlns:a16="http://schemas.microsoft.com/office/drawing/2014/main" xmlns="" id="{53A4D35D-B01B-E07C-9426-BC94C1B9F213}"/>
                  </a:ext>
                </a:extLst>
              </p:cNvPr>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46" name="Google Shape;204;p2">
                <a:extLst>
                  <a:ext uri="{FF2B5EF4-FFF2-40B4-BE49-F238E27FC236}">
                    <a16:creationId xmlns:a16="http://schemas.microsoft.com/office/drawing/2014/main" xmlns="" id="{D9BBCF2F-F5BF-2767-AB98-AF9B0428FFA4}"/>
                  </a:ext>
                </a:extLst>
              </p:cNvPr>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47" name="Google Shape;205;p2">
                <a:extLst>
                  <a:ext uri="{FF2B5EF4-FFF2-40B4-BE49-F238E27FC236}">
                    <a16:creationId xmlns:a16="http://schemas.microsoft.com/office/drawing/2014/main" xmlns="" id="{D994D1D3-E85A-9B04-D04C-19C75F51A72E}"/>
                  </a:ext>
                </a:extLst>
              </p:cNvPr>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grpSp>
        <p:grpSp>
          <p:nvGrpSpPr>
            <p:cNvPr id="17" name="Google Shape;206;p2">
              <a:extLst>
                <a:ext uri="{FF2B5EF4-FFF2-40B4-BE49-F238E27FC236}">
                  <a16:creationId xmlns:a16="http://schemas.microsoft.com/office/drawing/2014/main" xmlns="" id="{B02035F4-D9B7-D514-1A43-DC8652FC4C5A}"/>
                </a:ext>
              </a:extLst>
            </p:cNvPr>
            <p:cNvGrpSpPr/>
            <p:nvPr/>
          </p:nvGrpSpPr>
          <p:grpSpPr>
            <a:xfrm>
              <a:off x="-42966" y="4001352"/>
              <a:ext cx="568780" cy="635129"/>
              <a:chOff x="184925" y="4214300"/>
              <a:chExt cx="376975" cy="420950"/>
            </a:xfrm>
          </p:grpSpPr>
          <p:sp>
            <p:nvSpPr>
              <p:cNvPr id="142" name="Google Shape;207;p2">
                <a:extLst>
                  <a:ext uri="{FF2B5EF4-FFF2-40B4-BE49-F238E27FC236}">
                    <a16:creationId xmlns:a16="http://schemas.microsoft.com/office/drawing/2014/main" xmlns="" id="{4E45E5B1-94BA-ADE3-E28B-14955CC63EAB}"/>
                  </a:ext>
                </a:extLst>
              </p:cNvPr>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43" name="Google Shape;208;p2">
                <a:extLst>
                  <a:ext uri="{FF2B5EF4-FFF2-40B4-BE49-F238E27FC236}">
                    <a16:creationId xmlns:a16="http://schemas.microsoft.com/office/drawing/2014/main" xmlns="" id="{EC83780C-A6DF-B8E8-64C6-997C893D7F98}"/>
                  </a:ext>
                </a:extLst>
              </p:cNvPr>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44" name="Google Shape;209;p2">
                <a:extLst>
                  <a:ext uri="{FF2B5EF4-FFF2-40B4-BE49-F238E27FC236}">
                    <a16:creationId xmlns:a16="http://schemas.microsoft.com/office/drawing/2014/main" xmlns="" id="{08687E56-3CCB-F5C3-A5A3-7C9F132E81F3}"/>
                  </a:ext>
                </a:extLst>
              </p:cNvPr>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grpSp>
        <p:grpSp>
          <p:nvGrpSpPr>
            <p:cNvPr id="18" name="Google Shape;210;p2">
              <a:extLst>
                <a:ext uri="{FF2B5EF4-FFF2-40B4-BE49-F238E27FC236}">
                  <a16:creationId xmlns:a16="http://schemas.microsoft.com/office/drawing/2014/main" xmlns="" id="{60222149-EFDE-E52C-BEE2-8D3FF340CFCA}"/>
                </a:ext>
              </a:extLst>
            </p:cNvPr>
            <p:cNvGrpSpPr/>
            <p:nvPr/>
          </p:nvGrpSpPr>
          <p:grpSpPr>
            <a:xfrm>
              <a:off x="-86242" y="4427191"/>
              <a:ext cx="447011" cy="642232"/>
              <a:chOff x="178250" y="4721325"/>
              <a:chExt cx="244375" cy="351100"/>
            </a:xfrm>
          </p:grpSpPr>
          <p:sp>
            <p:nvSpPr>
              <p:cNvPr id="132" name="Google Shape;211;p2">
                <a:extLst>
                  <a:ext uri="{FF2B5EF4-FFF2-40B4-BE49-F238E27FC236}">
                    <a16:creationId xmlns:a16="http://schemas.microsoft.com/office/drawing/2014/main" xmlns="" id="{E98205E0-5C45-38BF-20F1-CE6F840D5407}"/>
                  </a:ext>
                </a:extLst>
              </p:cNvPr>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33" name="Google Shape;212;p2">
                <a:extLst>
                  <a:ext uri="{FF2B5EF4-FFF2-40B4-BE49-F238E27FC236}">
                    <a16:creationId xmlns:a16="http://schemas.microsoft.com/office/drawing/2014/main" xmlns="" id="{D8CA9D17-EF8D-1BD0-DC5B-1C2A41DD85B1}"/>
                  </a:ext>
                </a:extLst>
              </p:cNvPr>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34" name="Google Shape;213;p2">
                <a:extLst>
                  <a:ext uri="{FF2B5EF4-FFF2-40B4-BE49-F238E27FC236}">
                    <a16:creationId xmlns:a16="http://schemas.microsoft.com/office/drawing/2014/main" xmlns="" id="{ADD52FC2-1EA3-D405-8ABD-71BA6C0A6468}"/>
                  </a:ext>
                </a:extLst>
              </p:cNvPr>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35" name="Google Shape;214;p2">
                <a:extLst>
                  <a:ext uri="{FF2B5EF4-FFF2-40B4-BE49-F238E27FC236}">
                    <a16:creationId xmlns:a16="http://schemas.microsoft.com/office/drawing/2014/main" xmlns="" id="{EFA818D4-F762-580F-B9AD-0A3E3F25D828}"/>
                  </a:ext>
                </a:extLst>
              </p:cNvPr>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36" name="Google Shape;215;p2">
                <a:extLst>
                  <a:ext uri="{FF2B5EF4-FFF2-40B4-BE49-F238E27FC236}">
                    <a16:creationId xmlns:a16="http://schemas.microsoft.com/office/drawing/2014/main" xmlns="" id="{BB25F457-4997-2A5A-1306-6E7EC3AA5CE1}"/>
                  </a:ext>
                </a:extLst>
              </p:cNvPr>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37" name="Google Shape;216;p2">
                <a:extLst>
                  <a:ext uri="{FF2B5EF4-FFF2-40B4-BE49-F238E27FC236}">
                    <a16:creationId xmlns:a16="http://schemas.microsoft.com/office/drawing/2014/main" xmlns="" id="{53851EA2-0197-7D55-9D0D-ED05469661BF}"/>
                  </a:ext>
                </a:extLst>
              </p:cNvPr>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38" name="Google Shape;217;p2">
                <a:extLst>
                  <a:ext uri="{FF2B5EF4-FFF2-40B4-BE49-F238E27FC236}">
                    <a16:creationId xmlns:a16="http://schemas.microsoft.com/office/drawing/2014/main" xmlns="" id="{56414AB2-4097-2099-77E3-77139B2A2A2F}"/>
                  </a:ext>
                </a:extLst>
              </p:cNvPr>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39" name="Google Shape;218;p2">
                <a:extLst>
                  <a:ext uri="{FF2B5EF4-FFF2-40B4-BE49-F238E27FC236}">
                    <a16:creationId xmlns:a16="http://schemas.microsoft.com/office/drawing/2014/main" xmlns="" id="{671D0C9D-BE98-50A8-F1A0-CC921AF290AF}"/>
                  </a:ext>
                </a:extLst>
              </p:cNvPr>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40" name="Google Shape;219;p2">
                <a:extLst>
                  <a:ext uri="{FF2B5EF4-FFF2-40B4-BE49-F238E27FC236}">
                    <a16:creationId xmlns:a16="http://schemas.microsoft.com/office/drawing/2014/main" xmlns="" id="{BACAAE4C-BD5A-C577-0E79-710C82585AC5}"/>
                  </a:ext>
                </a:extLst>
              </p:cNvPr>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41" name="Google Shape;220;p2">
                <a:extLst>
                  <a:ext uri="{FF2B5EF4-FFF2-40B4-BE49-F238E27FC236}">
                    <a16:creationId xmlns:a16="http://schemas.microsoft.com/office/drawing/2014/main" xmlns="" id="{E39F6CF7-268E-51E7-0A0E-3243C26DB05D}"/>
                  </a:ext>
                </a:extLst>
              </p:cNvPr>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grpSp>
        <p:grpSp>
          <p:nvGrpSpPr>
            <p:cNvPr id="19" name="Google Shape;221;p2">
              <a:extLst>
                <a:ext uri="{FF2B5EF4-FFF2-40B4-BE49-F238E27FC236}">
                  <a16:creationId xmlns:a16="http://schemas.microsoft.com/office/drawing/2014/main" xmlns="" id="{7B39B98B-C3C5-55D8-292D-140697E6390A}"/>
                </a:ext>
              </a:extLst>
            </p:cNvPr>
            <p:cNvGrpSpPr/>
            <p:nvPr/>
          </p:nvGrpSpPr>
          <p:grpSpPr>
            <a:xfrm>
              <a:off x="200062" y="4427193"/>
              <a:ext cx="681767" cy="881731"/>
              <a:chOff x="373400" y="4372750"/>
              <a:chExt cx="548750" cy="709700"/>
            </a:xfrm>
          </p:grpSpPr>
          <p:sp>
            <p:nvSpPr>
              <p:cNvPr id="115" name="Google Shape;222;p2">
                <a:extLst>
                  <a:ext uri="{FF2B5EF4-FFF2-40B4-BE49-F238E27FC236}">
                    <a16:creationId xmlns:a16="http://schemas.microsoft.com/office/drawing/2014/main" xmlns="" id="{29306AF6-AD36-711A-07B7-471D206B4C71}"/>
                  </a:ext>
                </a:extLst>
              </p:cNvPr>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16" name="Google Shape;223;p2">
                <a:extLst>
                  <a:ext uri="{FF2B5EF4-FFF2-40B4-BE49-F238E27FC236}">
                    <a16:creationId xmlns:a16="http://schemas.microsoft.com/office/drawing/2014/main" xmlns="" id="{32E644B9-BF1D-788E-18E4-E15272FD8146}"/>
                  </a:ext>
                </a:extLst>
              </p:cNvPr>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17" name="Google Shape;224;p2">
                <a:extLst>
                  <a:ext uri="{FF2B5EF4-FFF2-40B4-BE49-F238E27FC236}">
                    <a16:creationId xmlns:a16="http://schemas.microsoft.com/office/drawing/2014/main" xmlns="" id="{B1FF0895-8CF4-6FBB-5390-4A0DCA0BDE62}"/>
                  </a:ext>
                </a:extLst>
              </p:cNvPr>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18" name="Google Shape;225;p2">
                <a:extLst>
                  <a:ext uri="{FF2B5EF4-FFF2-40B4-BE49-F238E27FC236}">
                    <a16:creationId xmlns:a16="http://schemas.microsoft.com/office/drawing/2014/main" xmlns="" id="{ECC97C24-D33D-73C0-3916-E3B768E2F024}"/>
                  </a:ext>
                </a:extLst>
              </p:cNvPr>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19" name="Google Shape;226;p2">
                <a:extLst>
                  <a:ext uri="{FF2B5EF4-FFF2-40B4-BE49-F238E27FC236}">
                    <a16:creationId xmlns:a16="http://schemas.microsoft.com/office/drawing/2014/main" xmlns="" id="{8203CF41-0ACA-1915-C7AA-39CB92E88FFB}"/>
                  </a:ext>
                </a:extLst>
              </p:cNvPr>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20" name="Google Shape;227;p2">
                <a:extLst>
                  <a:ext uri="{FF2B5EF4-FFF2-40B4-BE49-F238E27FC236}">
                    <a16:creationId xmlns:a16="http://schemas.microsoft.com/office/drawing/2014/main" xmlns="" id="{2B47A96C-9125-4E97-D494-94363D773462}"/>
                  </a:ext>
                </a:extLst>
              </p:cNvPr>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21" name="Google Shape;228;p2">
                <a:extLst>
                  <a:ext uri="{FF2B5EF4-FFF2-40B4-BE49-F238E27FC236}">
                    <a16:creationId xmlns:a16="http://schemas.microsoft.com/office/drawing/2014/main" xmlns="" id="{6DBB3A5F-A715-01C6-61DE-DE8685B204C0}"/>
                  </a:ext>
                </a:extLst>
              </p:cNvPr>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22" name="Google Shape;229;p2">
                <a:extLst>
                  <a:ext uri="{FF2B5EF4-FFF2-40B4-BE49-F238E27FC236}">
                    <a16:creationId xmlns:a16="http://schemas.microsoft.com/office/drawing/2014/main" xmlns="" id="{61CEF26E-8571-DD7D-A622-9ED752F76428}"/>
                  </a:ext>
                </a:extLst>
              </p:cNvPr>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23" name="Google Shape;230;p2">
                <a:extLst>
                  <a:ext uri="{FF2B5EF4-FFF2-40B4-BE49-F238E27FC236}">
                    <a16:creationId xmlns:a16="http://schemas.microsoft.com/office/drawing/2014/main" xmlns="" id="{EA604BFB-9865-DB8F-2120-E29859A4ABAB}"/>
                  </a:ext>
                </a:extLst>
              </p:cNvPr>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24" name="Google Shape;231;p2">
                <a:extLst>
                  <a:ext uri="{FF2B5EF4-FFF2-40B4-BE49-F238E27FC236}">
                    <a16:creationId xmlns:a16="http://schemas.microsoft.com/office/drawing/2014/main" xmlns="" id="{8F293B11-338D-EFA1-E5BF-6EAF445E8955}"/>
                  </a:ext>
                </a:extLst>
              </p:cNvPr>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25" name="Google Shape;232;p2">
                <a:extLst>
                  <a:ext uri="{FF2B5EF4-FFF2-40B4-BE49-F238E27FC236}">
                    <a16:creationId xmlns:a16="http://schemas.microsoft.com/office/drawing/2014/main" xmlns="" id="{8C34FCB8-4862-286C-2A67-1293E565FFE8}"/>
                  </a:ext>
                </a:extLst>
              </p:cNvPr>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26" name="Google Shape;233;p2">
                <a:extLst>
                  <a:ext uri="{FF2B5EF4-FFF2-40B4-BE49-F238E27FC236}">
                    <a16:creationId xmlns:a16="http://schemas.microsoft.com/office/drawing/2014/main" xmlns="" id="{A1895971-28A9-02BA-6D4C-26E48E3B38A6}"/>
                  </a:ext>
                </a:extLst>
              </p:cNvPr>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27" name="Google Shape;234;p2">
                <a:extLst>
                  <a:ext uri="{FF2B5EF4-FFF2-40B4-BE49-F238E27FC236}">
                    <a16:creationId xmlns:a16="http://schemas.microsoft.com/office/drawing/2014/main" xmlns="" id="{1549B9B4-A01C-48D0-1B14-D1E47CCF15E5}"/>
                  </a:ext>
                </a:extLst>
              </p:cNvPr>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28" name="Google Shape;235;p2">
                <a:extLst>
                  <a:ext uri="{FF2B5EF4-FFF2-40B4-BE49-F238E27FC236}">
                    <a16:creationId xmlns:a16="http://schemas.microsoft.com/office/drawing/2014/main" xmlns="" id="{5C33FEA9-E40C-5106-11EB-92AE87F8020C}"/>
                  </a:ext>
                </a:extLst>
              </p:cNvPr>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29" name="Google Shape;236;p2">
                <a:extLst>
                  <a:ext uri="{FF2B5EF4-FFF2-40B4-BE49-F238E27FC236}">
                    <a16:creationId xmlns:a16="http://schemas.microsoft.com/office/drawing/2014/main" xmlns="" id="{F16DBBE0-40C3-B476-E79F-39ECD12AA93F}"/>
                  </a:ext>
                </a:extLst>
              </p:cNvPr>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30" name="Google Shape;237;p2">
                <a:extLst>
                  <a:ext uri="{FF2B5EF4-FFF2-40B4-BE49-F238E27FC236}">
                    <a16:creationId xmlns:a16="http://schemas.microsoft.com/office/drawing/2014/main" xmlns="" id="{563DC4E9-B906-AE76-7046-340985F3930D}"/>
                  </a:ext>
                </a:extLst>
              </p:cNvPr>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31" name="Google Shape;238;p2">
                <a:extLst>
                  <a:ext uri="{FF2B5EF4-FFF2-40B4-BE49-F238E27FC236}">
                    <a16:creationId xmlns:a16="http://schemas.microsoft.com/office/drawing/2014/main" xmlns="" id="{110A1AA5-C208-1B9F-A6E3-126E455F9886}"/>
                  </a:ext>
                </a:extLst>
              </p:cNvPr>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grpSp>
        <p:grpSp>
          <p:nvGrpSpPr>
            <p:cNvPr id="20" name="Google Shape;239;p2">
              <a:extLst>
                <a:ext uri="{FF2B5EF4-FFF2-40B4-BE49-F238E27FC236}">
                  <a16:creationId xmlns:a16="http://schemas.microsoft.com/office/drawing/2014/main" xmlns="" id="{4248E5BA-5975-FF5D-71A4-35E7E676759E}"/>
                </a:ext>
              </a:extLst>
            </p:cNvPr>
            <p:cNvGrpSpPr/>
            <p:nvPr/>
          </p:nvGrpSpPr>
          <p:grpSpPr>
            <a:xfrm flipH="1">
              <a:off x="7949369" y="3991029"/>
              <a:ext cx="281509" cy="259694"/>
              <a:chOff x="2493475" y="2126450"/>
              <a:chExt cx="373900" cy="344925"/>
            </a:xfrm>
          </p:grpSpPr>
          <p:sp>
            <p:nvSpPr>
              <p:cNvPr id="107" name="Google Shape;240;p2">
                <a:extLst>
                  <a:ext uri="{FF2B5EF4-FFF2-40B4-BE49-F238E27FC236}">
                    <a16:creationId xmlns:a16="http://schemas.microsoft.com/office/drawing/2014/main" xmlns="" id="{92A26A85-E80F-083C-66D7-701DEC06C78B}"/>
                  </a:ext>
                </a:extLst>
              </p:cNvPr>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08" name="Google Shape;241;p2">
                <a:extLst>
                  <a:ext uri="{FF2B5EF4-FFF2-40B4-BE49-F238E27FC236}">
                    <a16:creationId xmlns:a16="http://schemas.microsoft.com/office/drawing/2014/main" xmlns="" id="{0E934CBB-51F4-89AB-CD46-50852B3387AC}"/>
                  </a:ext>
                </a:extLst>
              </p:cNvPr>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09" name="Google Shape;242;p2">
                <a:extLst>
                  <a:ext uri="{FF2B5EF4-FFF2-40B4-BE49-F238E27FC236}">
                    <a16:creationId xmlns:a16="http://schemas.microsoft.com/office/drawing/2014/main" xmlns="" id="{86BD2978-BF6C-862D-5D25-C249B8720506}"/>
                  </a:ext>
                </a:extLst>
              </p:cNvPr>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10" name="Google Shape;243;p2">
                <a:extLst>
                  <a:ext uri="{FF2B5EF4-FFF2-40B4-BE49-F238E27FC236}">
                    <a16:creationId xmlns:a16="http://schemas.microsoft.com/office/drawing/2014/main" xmlns="" id="{17F83452-E1FB-9003-B492-FEDB7C05D3E4}"/>
                  </a:ext>
                </a:extLst>
              </p:cNvPr>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11" name="Google Shape;244;p2">
                <a:extLst>
                  <a:ext uri="{FF2B5EF4-FFF2-40B4-BE49-F238E27FC236}">
                    <a16:creationId xmlns:a16="http://schemas.microsoft.com/office/drawing/2014/main" xmlns="" id="{56FF791B-503B-8BFE-CB82-4B9720149538}"/>
                  </a:ext>
                </a:extLst>
              </p:cNvPr>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12" name="Google Shape;245;p2">
                <a:extLst>
                  <a:ext uri="{FF2B5EF4-FFF2-40B4-BE49-F238E27FC236}">
                    <a16:creationId xmlns:a16="http://schemas.microsoft.com/office/drawing/2014/main" xmlns="" id="{BD998E44-7842-4430-1F05-398B75057565}"/>
                  </a:ext>
                </a:extLst>
              </p:cNvPr>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13" name="Google Shape;246;p2">
                <a:extLst>
                  <a:ext uri="{FF2B5EF4-FFF2-40B4-BE49-F238E27FC236}">
                    <a16:creationId xmlns:a16="http://schemas.microsoft.com/office/drawing/2014/main" xmlns="" id="{88DC2C74-5967-A458-C4CC-252C4FB70EB3}"/>
                  </a:ext>
                </a:extLst>
              </p:cNvPr>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14" name="Google Shape;247;p2">
                <a:extLst>
                  <a:ext uri="{FF2B5EF4-FFF2-40B4-BE49-F238E27FC236}">
                    <a16:creationId xmlns:a16="http://schemas.microsoft.com/office/drawing/2014/main" xmlns="" id="{39F9B77B-B9BB-9FCB-369D-69BCEF9926DB}"/>
                  </a:ext>
                </a:extLst>
              </p:cNvPr>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grpSp>
        <p:grpSp>
          <p:nvGrpSpPr>
            <p:cNvPr id="21" name="Google Shape;248;p2">
              <a:extLst>
                <a:ext uri="{FF2B5EF4-FFF2-40B4-BE49-F238E27FC236}">
                  <a16:creationId xmlns:a16="http://schemas.microsoft.com/office/drawing/2014/main" xmlns="" id="{C7E97891-774B-7EA3-02EA-EB7ABD711605}"/>
                </a:ext>
              </a:extLst>
            </p:cNvPr>
            <p:cNvGrpSpPr/>
            <p:nvPr/>
          </p:nvGrpSpPr>
          <p:grpSpPr>
            <a:xfrm rot="-1738930">
              <a:off x="6613335" y="3812775"/>
              <a:ext cx="907394" cy="2192358"/>
              <a:chOff x="1456975" y="2715100"/>
              <a:chExt cx="1205225" cy="2911950"/>
            </a:xfrm>
          </p:grpSpPr>
          <p:sp>
            <p:nvSpPr>
              <p:cNvPr id="98" name="Google Shape;249;p2">
                <a:extLst>
                  <a:ext uri="{FF2B5EF4-FFF2-40B4-BE49-F238E27FC236}">
                    <a16:creationId xmlns:a16="http://schemas.microsoft.com/office/drawing/2014/main" xmlns="" id="{51F5AE80-6EC5-9C1F-02EC-98ECD56162B7}"/>
                  </a:ext>
                </a:extLst>
              </p:cNvPr>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99" name="Google Shape;250;p2">
                <a:extLst>
                  <a:ext uri="{FF2B5EF4-FFF2-40B4-BE49-F238E27FC236}">
                    <a16:creationId xmlns:a16="http://schemas.microsoft.com/office/drawing/2014/main" xmlns="" id="{81EAFB9C-4447-5E91-0886-1A8A67053B1F}"/>
                  </a:ext>
                </a:extLst>
              </p:cNvPr>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00" name="Google Shape;251;p2">
                <a:extLst>
                  <a:ext uri="{FF2B5EF4-FFF2-40B4-BE49-F238E27FC236}">
                    <a16:creationId xmlns:a16="http://schemas.microsoft.com/office/drawing/2014/main" xmlns="" id="{1B69A30A-7D53-DE2B-8FC5-624B5DCD3609}"/>
                  </a:ext>
                </a:extLst>
              </p:cNvPr>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01" name="Google Shape;252;p2">
                <a:extLst>
                  <a:ext uri="{FF2B5EF4-FFF2-40B4-BE49-F238E27FC236}">
                    <a16:creationId xmlns:a16="http://schemas.microsoft.com/office/drawing/2014/main" xmlns="" id="{E982B676-2893-D0F6-20F1-F7CCC1E7D1CF}"/>
                  </a:ext>
                </a:extLst>
              </p:cNvPr>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02" name="Google Shape;253;p2">
                <a:extLst>
                  <a:ext uri="{FF2B5EF4-FFF2-40B4-BE49-F238E27FC236}">
                    <a16:creationId xmlns:a16="http://schemas.microsoft.com/office/drawing/2014/main" xmlns="" id="{83CB368C-BCCA-A1D0-0149-3FF832106C60}"/>
                  </a:ext>
                </a:extLst>
              </p:cNvPr>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03" name="Google Shape;254;p2">
                <a:extLst>
                  <a:ext uri="{FF2B5EF4-FFF2-40B4-BE49-F238E27FC236}">
                    <a16:creationId xmlns:a16="http://schemas.microsoft.com/office/drawing/2014/main" xmlns="" id="{3FDD9F5B-203D-2D51-29EF-7BA4B9557DEB}"/>
                  </a:ext>
                </a:extLst>
              </p:cNvPr>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04" name="Google Shape;255;p2">
                <a:extLst>
                  <a:ext uri="{FF2B5EF4-FFF2-40B4-BE49-F238E27FC236}">
                    <a16:creationId xmlns:a16="http://schemas.microsoft.com/office/drawing/2014/main" xmlns="" id="{4F9E0780-B78D-783B-B628-6129EB154F0D}"/>
                  </a:ext>
                </a:extLst>
              </p:cNvPr>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05" name="Google Shape;256;p2">
                <a:extLst>
                  <a:ext uri="{FF2B5EF4-FFF2-40B4-BE49-F238E27FC236}">
                    <a16:creationId xmlns:a16="http://schemas.microsoft.com/office/drawing/2014/main" xmlns="" id="{F5D4E3F8-CF6C-2B0D-70EF-D3660B1A8045}"/>
                  </a:ext>
                </a:extLst>
              </p:cNvPr>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106" name="Google Shape;257;p2">
                <a:extLst>
                  <a:ext uri="{FF2B5EF4-FFF2-40B4-BE49-F238E27FC236}">
                    <a16:creationId xmlns:a16="http://schemas.microsoft.com/office/drawing/2014/main" xmlns="" id="{4EB593FB-F266-151F-5E16-ECB445996165}"/>
                  </a:ext>
                </a:extLst>
              </p:cNvPr>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grpSp>
        <p:grpSp>
          <p:nvGrpSpPr>
            <p:cNvPr id="22" name="Google Shape;258;p2">
              <a:extLst>
                <a:ext uri="{FF2B5EF4-FFF2-40B4-BE49-F238E27FC236}">
                  <a16:creationId xmlns:a16="http://schemas.microsoft.com/office/drawing/2014/main" xmlns="" id="{D4FF038E-97D5-6576-08A0-4AF30807F9D6}"/>
                </a:ext>
              </a:extLst>
            </p:cNvPr>
            <p:cNvGrpSpPr/>
            <p:nvPr/>
          </p:nvGrpSpPr>
          <p:grpSpPr>
            <a:xfrm>
              <a:off x="8230874" y="3254663"/>
              <a:ext cx="1054846" cy="1732404"/>
              <a:chOff x="8230874" y="3254663"/>
              <a:chExt cx="1054846" cy="1732404"/>
            </a:xfrm>
          </p:grpSpPr>
          <p:sp>
            <p:nvSpPr>
              <p:cNvPr id="83" name="Google Shape;259;p2">
                <a:extLst>
                  <a:ext uri="{FF2B5EF4-FFF2-40B4-BE49-F238E27FC236}">
                    <a16:creationId xmlns:a16="http://schemas.microsoft.com/office/drawing/2014/main" xmlns="" id="{A6D016D5-8356-5027-A7E4-1ED7E7291069}"/>
                  </a:ext>
                </a:extLst>
              </p:cNvPr>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grpSp>
            <p:nvGrpSpPr>
              <p:cNvPr id="84" name="Google Shape;260;p2">
                <a:extLst>
                  <a:ext uri="{FF2B5EF4-FFF2-40B4-BE49-F238E27FC236}">
                    <a16:creationId xmlns:a16="http://schemas.microsoft.com/office/drawing/2014/main" xmlns="" id="{A0E5307B-FF82-9131-D337-ED3E1DB6EF46}"/>
                  </a:ext>
                </a:extLst>
              </p:cNvPr>
              <p:cNvGrpSpPr/>
              <p:nvPr/>
            </p:nvGrpSpPr>
            <p:grpSpPr>
              <a:xfrm flipH="1">
                <a:off x="8307383" y="3254663"/>
                <a:ext cx="978337" cy="1732404"/>
                <a:chOff x="207725" y="2276150"/>
                <a:chExt cx="1299425" cy="2300975"/>
              </a:xfrm>
            </p:grpSpPr>
            <p:sp>
              <p:nvSpPr>
                <p:cNvPr id="85" name="Google Shape;261;p2">
                  <a:extLst>
                    <a:ext uri="{FF2B5EF4-FFF2-40B4-BE49-F238E27FC236}">
                      <a16:creationId xmlns:a16="http://schemas.microsoft.com/office/drawing/2014/main" xmlns="" id="{2FAA9758-A7BE-304E-1C48-0D56D2EBDB1E}"/>
                    </a:ext>
                  </a:extLst>
                </p:cNvPr>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86" name="Google Shape;262;p2">
                  <a:extLst>
                    <a:ext uri="{FF2B5EF4-FFF2-40B4-BE49-F238E27FC236}">
                      <a16:creationId xmlns:a16="http://schemas.microsoft.com/office/drawing/2014/main" xmlns="" id="{B2E5116F-2F0A-444B-AB84-3764FE87DB2E}"/>
                    </a:ext>
                  </a:extLst>
                </p:cNvPr>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87" name="Google Shape;263;p2">
                  <a:extLst>
                    <a:ext uri="{FF2B5EF4-FFF2-40B4-BE49-F238E27FC236}">
                      <a16:creationId xmlns:a16="http://schemas.microsoft.com/office/drawing/2014/main" xmlns="" id="{692CAE18-0E66-C9DC-E1F0-B91603D1667E}"/>
                    </a:ext>
                  </a:extLst>
                </p:cNvPr>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88" name="Google Shape;264;p2">
                  <a:extLst>
                    <a:ext uri="{FF2B5EF4-FFF2-40B4-BE49-F238E27FC236}">
                      <a16:creationId xmlns:a16="http://schemas.microsoft.com/office/drawing/2014/main" xmlns="" id="{84951003-D1DB-A0F1-91C3-CBEACADA2993}"/>
                    </a:ext>
                  </a:extLst>
                </p:cNvPr>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89" name="Google Shape;265;p2">
                  <a:extLst>
                    <a:ext uri="{FF2B5EF4-FFF2-40B4-BE49-F238E27FC236}">
                      <a16:creationId xmlns:a16="http://schemas.microsoft.com/office/drawing/2014/main" xmlns="" id="{2E000DCE-AF97-7155-0914-C7753AA9A3AC}"/>
                    </a:ext>
                  </a:extLst>
                </p:cNvPr>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90" name="Google Shape;266;p2">
                  <a:extLst>
                    <a:ext uri="{FF2B5EF4-FFF2-40B4-BE49-F238E27FC236}">
                      <a16:creationId xmlns:a16="http://schemas.microsoft.com/office/drawing/2014/main" xmlns="" id="{95E527CA-0A48-213B-CB4D-E5F0CB833EAC}"/>
                    </a:ext>
                  </a:extLst>
                </p:cNvPr>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91" name="Google Shape;267;p2">
                  <a:extLst>
                    <a:ext uri="{FF2B5EF4-FFF2-40B4-BE49-F238E27FC236}">
                      <a16:creationId xmlns:a16="http://schemas.microsoft.com/office/drawing/2014/main" xmlns="" id="{18644851-162C-F568-1F84-43BC917AD023}"/>
                    </a:ext>
                  </a:extLst>
                </p:cNvPr>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92" name="Google Shape;268;p2">
                  <a:extLst>
                    <a:ext uri="{FF2B5EF4-FFF2-40B4-BE49-F238E27FC236}">
                      <a16:creationId xmlns:a16="http://schemas.microsoft.com/office/drawing/2014/main" xmlns="" id="{332A16FD-166B-6D84-0AFC-5F638D8CF8D0}"/>
                    </a:ext>
                  </a:extLst>
                </p:cNvPr>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93" name="Google Shape;269;p2">
                  <a:extLst>
                    <a:ext uri="{FF2B5EF4-FFF2-40B4-BE49-F238E27FC236}">
                      <a16:creationId xmlns:a16="http://schemas.microsoft.com/office/drawing/2014/main" xmlns="" id="{E7C1C38F-E3BA-11CB-3F9B-AF1C84F5854A}"/>
                    </a:ext>
                  </a:extLst>
                </p:cNvPr>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94" name="Google Shape;270;p2">
                  <a:extLst>
                    <a:ext uri="{FF2B5EF4-FFF2-40B4-BE49-F238E27FC236}">
                      <a16:creationId xmlns:a16="http://schemas.microsoft.com/office/drawing/2014/main" xmlns="" id="{C73C19E9-506C-9D50-E57A-609ABAB6B649}"/>
                    </a:ext>
                  </a:extLst>
                </p:cNvPr>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95" name="Google Shape;271;p2">
                  <a:extLst>
                    <a:ext uri="{FF2B5EF4-FFF2-40B4-BE49-F238E27FC236}">
                      <a16:creationId xmlns:a16="http://schemas.microsoft.com/office/drawing/2014/main" xmlns="" id="{8B35B139-32BA-D13B-7721-DF6B26EB81B7}"/>
                    </a:ext>
                  </a:extLst>
                </p:cNvPr>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96" name="Google Shape;272;p2">
                  <a:extLst>
                    <a:ext uri="{FF2B5EF4-FFF2-40B4-BE49-F238E27FC236}">
                      <a16:creationId xmlns:a16="http://schemas.microsoft.com/office/drawing/2014/main" xmlns="" id="{89E28A77-00AA-0056-5FC2-9ABA0C520AFC}"/>
                    </a:ext>
                  </a:extLst>
                </p:cNvPr>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97" name="Google Shape;273;p2">
                  <a:extLst>
                    <a:ext uri="{FF2B5EF4-FFF2-40B4-BE49-F238E27FC236}">
                      <a16:creationId xmlns:a16="http://schemas.microsoft.com/office/drawing/2014/main" xmlns="" id="{575578C5-5A50-CA47-3838-D145A53BD114}"/>
                    </a:ext>
                  </a:extLst>
                </p:cNvPr>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grpSp>
        </p:grpSp>
        <p:grpSp>
          <p:nvGrpSpPr>
            <p:cNvPr id="23" name="Google Shape;274;p2">
              <a:extLst>
                <a:ext uri="{FF2B5EF4-FFF2-40B4-BE49-F238E27FC236}">
                  <a16:creationId xmlns:a16="http://schemas.microsoft.com/office/drawing/2014/main" xmlns="" id="{F195F2B5-D119-34C3-0ED1-38026A3292F0}"/>
                </a:ext>
              </a:extLst>
            </p:cNvPr>
            <p:cNvGrpSpPr/>
            <p:nvPr/>
          </p:nvGrpSpPr>
          <p:grpSpPr>
            <a:xfrm flipH="1">
              <a:off x="8424004" y="4466215"/>
              <a:ext cx="918425" cy="885505"/>
              <a:chOff x="-142600" y="4343675"/>
              <a:chExt cx="1219850" cy="1176125"/>
            </a:xfrm>
          </p:grpSpPr>
          <p:sp>
            <p:nvSpPr>
              <p:cNvPr id="77" name="Google Shape;275;p2">
                <a:extLst>
                  <a:ext uri="{FF2B5EF4-FFF2-40B4-BE49-F238E27FC236}">
                    <a16:creationId xmlns:a16="http://schemas.microsoft.com/office/drawing/2014/main" xmlns="" id="{2279B839-F387-8CE0-8EC0-B7FD7C53803C}"/>
                  </a:ext>
                </a:extLst>
              </p:cNvPr>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78" name="Google Shape;276;p2">
                <a:extLst>
                  <a:ext uri="{FF2B5EF4-FFF2-40B4-BE49-F238E27FC236}">
                    <a16:creationId xmlns:a16="http://schemas.microsoft.com/office/drawing/2014/main" xmlns="" id="{235DB2C3-1752-7A16-CFF6-BEFC4A33EC8D}"/>
                  </a:ext>
                </a:extLst>
              </p:cNvPr>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79" name="Google Shape;277;p2">
                <a:extLst>
                  <a:ext uri="{FF2B5EF4-FFF2-40B4-BE49-F238E27FC236}">
                    <a16:creationId xmlns:a16="http://schemas.microsoft.com/office/drawing/2014/main" xmlns="" id="{9CF445EC-F3EA-9224-91B3-AF77D5648C1E}"/>
                  </a:ext>
                </a:extLst>
              </p:cNvPr>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80" name="Google Shape;278;p2">
                <a:extLst>
                  <a:ext uri="{FF2B5EF4-FFF2-40B4-BE49-F238E27FC236}">
                    <a16:creationId xmlns:a16="http://schemas.microsoft.com/office/drawing/2014/main" xmlns="" id="{4004B863-CEC4-922B-EE03-5DEA7127F4B6}"/>
                  </a:ext>
                </a:extLst>
              </p:cNvPr>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81" name="Google Shape;279;p2">
                <a:extLst>
                  <a:ext uri="{FF2B5EF4-FFF2-40B4-BE49-F238E27FC236}">
                    <a16:creationId xmlns:a16="http://schemas.microsoft.com/office/drawing/2014/main" xmlns="" id="{7686ECD9-C415-03F9-2021-4543EEB9DDD3}"/>
                  </a:ext>
                </a:extLst>
              </p:cNvPr>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82" name="Google Shape;280;p2">
                <a:extLst>
                  <a:ext uri="{FF2B5EF4-FFF2-40B4-BE49-F238E27FC236}">
                    <a16:creationId xmlns:a16="http://schemas.microsoft.com/office/drawing/2014/main" xmlns="" id="{346FADC3-04B6-F7AE-9563-5871B93728E3}"/>
                  </a:ext>
                </a:extLst>
              </p:cNvPr>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grpSp>
        <p:grpSp>
          <p:nvGrpSpPr>
            <p:cNvPr id="24" name="Google Shape;281;p2">
              <a:extLst>
                <a:ext uri="{FF2B5EF4-FFF2-40B4-BE49-F238E27FC236}">
                  <a16:creationId xmlns:a16="http://schemas.microsoft.com/office/drawing/2014/main" xmlns="" id="{51151E7D-2E37-87E7-F685-F51185208F8F}"/>
                </a:ext>
              </a:extLst>
            </p:cNvPr>
            <p:cNvGrpSpPr/>
            <p:nvPr/>
          </p:nvGrpSpPr>
          <p:grpSpPr>
            <a:xfrm flipH="1">
              <a:off x="6896474" y="4374879"/>
              <a:ext cx="875378" cy="1673866"/>
              <a:chOff x="2069450" y="3516525"/>
              <a:chExt cx="1162675" cy="2223225"/>
            </a:xfrm>
          </p:grpSpPr>
          <p:sp>
            <p:nvSpPr>
              <p:cNvPr id="61" name="Google Shape;282;p2">
                <a:extLst>
                  <a:ext uri="{FF2B5EF4-FFF2-40B4-BE49-F238E27FC236}">
                    <a16:creationId xmlns:a16="http://schemas.microsoft.com/office/drawing/2014/main" xmlns="" id="{93E1ECA8-0D20-E9B4-E2BC-10ED6922ADA4}"/>
                  </a:ext>
                </a:extLst>
              </p:cNvPr>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62" name="Google Shape;283;p2">
                <a:extLst>
                  <a:ext uri="{FF2B5EF4-FFF2-40B4-BE49-F238E27FC236}">
                    <a16:creationId xmlns:a16="http://schemas.microsoft.com/office/drawing/2014/main" xmlns="" id="{893D9929-E9AB-A585-97FC-26A1737F6AAE}"/>
                  </a:ext>
                </a:extLst>
              </p:cNvPr>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63" name="Google Shape;284;p2">
                <a:extLst>
                  <a:ext uri="{FF2B5EF4-FFF2-40B4-BE49-F238E27FC236}">
                    <a16:creationId xmlns:a16="http://schemas.microsoft.com/office/drawing/2014/main" xmlns="" id="{2A7099AE-0776-1065-E9C8-182D507FFBE5}"/>
                  </a:ext>
                </a:extLst>
              </p:cNvPr>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64" name="Google Shape;285;p2">
                <a:extLst>
                  <a:ext uri="{FF2B5EF4-FFF2-40B4-BE49-F238E27FC236}">
                    <a16:creationId xmlns:a16="http://schemas.microsoft.com/office/drawing/2014/main" xmlns="" id="{4E017544-116A-73FA-33E0-4F1D59CC63B8}"/>
                  </a:ext>
                </a:extLst>
              </p:cNvPr>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65" name="Google Shape;286;p2">
                <a:extLst>
                  <a:ext uri="{FF2B5EF4-FFF2-40B4-BE49-F238E27FC236}">
                    <a16:creationId xmlns:a16="http://schemas.microsoft.com/office/drawing/2014/main" xmlns="" id="{B906DC57-6A12-3F34-45F4-81D5BA24F236}"/>
                  </a:ext>
                </a:extLst>
              </p:cNvPr>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66" name="Google Shape;287;p2">
                <a:extLst>
                  <a:ext uri="{FF2B5EF4-FFF2-40B4-BE49-F238E27FC236}">
                    <a16:creationId xmlns:a16="http://schemas.microsoft.com/office/drawing/2014/main" xmlns="" id="{F0F661CE-313B-BCB1-4D31-804FA9F4BC49}"/>
                  </a:ext>
                </a:extLst>
              </p:cNvPr>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67" name="Google Shape;288;p2">
                <a:extLst>
                  <a:ext uri="{FF2B5EF4-FFF2-40B4-BE49-F238E27FC236}">
                    <a16:creationId xmlns:a16="http://schemas.microsoft.com/office/drawing/2014/main" xmlns="" id="{F951B42E-C75D-7A4C-A5B2-CE54D07EE270}"/>
                  </a:ext>
                </a:extLst>
              </p:cNvPr>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68" name="Google Shape;289;p2">
                <a:extLst>
                  <a:ext uri="{FF2B5EF4-FFF2-40B4-BE49-F238E27FC236}">
                    <a16:creationId xmlns:a16="http://schemas.microsoft.com/office/drawing/2014/main" xmlns="" id="{E1D2A36C-9F4D-C5E0-ACED-0F2E63A82F7B}"/>
                  </a:ext>
                </a:extLst>
              </p:cNvPr>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69" name="Google Shape;290;p2">
                <a:extLst>
                  <a:ext uri="{FF2B5EF4-FFF2-40B4-BE49-F238E27FC236}">
                    <a16:creationId xmlns:a16="http://schemas.microsoft.com/office/drawing/2014/main" xmlns="" id="{548CC098-022B-7B7F-7AE1-D77892DF0EE1}"/>
                  </a:ext>
                </a:extLst>
              </p:cNvPr>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70" name="Google Shape;291;p2">
                <a:extLst>
                  <a:ext uri="{FF2B5EF4-FFF2-40B4-BE49-F238E27FC236}">
                    <a16:creationId xmlns:a16="http://schemas.microsoft.com/office/drawing/2014/main" xmlns="" id="{376E0C20-5A3A-6F09-1BD6-37AD33009CD6}"/>
                  </a:ext>
                </a:extLst>
              </p:cNvPr>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71" name="Google Shape;292;p2">
                <a:extLst>
                  <a:ext uri="{FF2B5EF4-FFF2-40B4-BE49-F238E27FC236}">
                    <a16:creationId xmlns:a16="http://schemas.microsoft.com/office/drawing/2014/main" xmlns="" id="{CBB33CF4-5E52-FAAD-8DEE-D1ED55373677}"/>
                  </a:ext>
                </a:extLst>
              </p:cNvPr>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72" name="Google Shape;293;p2">
                <a:extLst>
                  <a:ext uri="{FF2B5EF4-FFF2-40B4-BE49-F238E27FC236}">
                    <a16:creationId xmlns:a16="http://schemas.microsoft.com/office/drawing/2014/main" xmlns="" id="{20154F1C-B97F-3D01-3A4C-4BF389754ED4}"/>
                  </a:ext>
                </a:extLst>
              </p:cNvPr>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73" name="Google Shape;294;p2">
                <a:extLst>
                  <a:ext uri="{FF2B5EF4-FFF2-40B4-BE49-F238E27FC236}">
                    <a16:creationId xmlns:a16="http://schemas.microsoft.com/office/drawing/2014/main" xmlns="" id="{6BA67BFA-05CB-A82F-7BF9-B76F5123C4EE}"/>
                  </a:ext>
                </a:extLst>
              </p:cNvPr>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74" name="Google Shape;295;p2">
                <a:extLst>
                  <a:ext uri="{FF2B5EF4-FFF2-40B4-BE49-F238E27FC236}">
                    <a16:creationId xmlns:a16="http://schemas.microsoft.com/office/drawing/2014/main" xmlns="" id="{80A97393-2BE7-76AB-3701-97F084A201E2}"/>
                  </a:ext>
                </a:extLst>
              </p:cNvPr>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75" name="Google Shape;296;p2">
                <a:extLst>
                  <a:ext uri="{FF2B5EF4-FFF2-40B4-BE49-F238E27FC236}">
                    <a16:creationId xmlns:a16="http://schemas.microsoft.com/office/drawing/2014/main" xmlns="" id="{C45A16BF-D705-68EA-49B4-B3068D7C9945}"/>
                  </a:ext>
                </a:extLst>
              </p:cNvPr>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76" name="Google Shape;297;p2">
                <a:extLst>
                  <a:ext uri="{FF2B5EF4-FFF2-40B4-BE49-F238E27FC236}">
                    <a16:creationId xmlns:a16="http://schemas.microsoft.com/office/drawing/2014/main" xmlns="" id="{496FFC73-D4A3-BEBB-0E1B-0142E22256FD}"/>
                  </a:ext>
                </a:extLst>
              </p:cNvPr>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grpSp>
        <p:sp>
          <p:nvSpPr>
            <p:cNvPr id="25" name="Google Shape;298;p2">
              <a:extLst>
                <a:ext uri="{FF2B5EF4-FFF2-40B4-BE49-F238E27FC236}">
                  <a16:creationId xmlns:a16="http://schemas.microsoft.com/office/drawing/2014/main" xmlns="" id="{6047461C-0E73-D8F6-2AD5-F1C3F37AD197}"/>
                </a:ext>
              </a:extLst>
            </p:cNvPr>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6" name="Google Shape;299;p2">
              <a:extLst>
                <a:ext uri="{FF2B5EF4-FFF2-40B4-BE49-F238E27FC236}">
                  <a16:creationId xmlns:a16="http://schemas.microsoft.com/office/drawing/2014/main" xmlns="" id="{D4E194A7-A368-B11A-A0E7-A637A6DA1B6F}"/>
                </a:ext>
              </a:extLst>
            </p:cNvPr>
            <p:cNvSpPr/>
            <p:nvPr/>
          </p:nvSpPr>
          <p:spPr>
            <a:xfrm>
              <a:off x="7978534" y="718388"/>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27" name="Google Shape;300;p2">
              <a:extLst>
                <a:ext uri="{FF2B5EF4-FFF2-40B4-BE49-F238E27FC236}">
                  <a16:creationId xmlns:a16="http://schemas.microsoft.com/office/drawing/2014/main" xmlns="" id="{6C9BEF5A-CDEE-BCEE-AA22-0A5B02CF4C85}"/>
                </a:ext>
              </a:extLst>
            </p:cNvPr>
            <p:cNvSpPr/>
            <p:nvPr/>
          </p:nvSpPr>
          <p:spPr>
            <a:xfrm>
              <a:off x="372548" y="718388"/>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grpSp>
          <p:nvGrpSpPr>
            <p:cNvPr id="28" name="Google Shape;301;p2">
              <a:extLst>
                <a:ext uri="{FF2B5EF4-FFF2-40B4-BE49-F238E27FC236}">
                  <a16:creationId xmlns:a16="http://schemas.microsoft.com/office/drawing/2014/main" xmlns="" id="{17974CDF-05D2-7A0D-87E9-D9F2731E0F96}"/>
                </a:ext>
              </a:extLst>
            </p:cNvPr>
            <p:cNvGrpSpPr/>
            <p:nvPr/>
          </p:nvGrpSpPr>
          <p:grpSpPr>
            <a:xfrm flipH="1">
              <a:off x="7384307" y="4374868"/>
              <a:ext cx="1295477" cy="951421"/>
              <a:chOff x="446100" y="4200250"/>
              <a:chExt cx="1720650" cy="1263675"/>
            </a:xfrm>
          </p:grpSpPr>
          <p:sp>
            <p:nvSpPr>
              <p:cNvPr id="29" name="Google Shape;302;p2">
                <a:extLst>
                  <a:ext uri="{FF2B5EF4-FFF2-40B4-BE49-F238E27FC236}">
                    <a16:creationId xmlns:a16="http://schemas.microsoft.com/office/drawing/2014/main" xmlns="" id="{96378B85-7576-8A7D-0E35-85057F60E957}"/>
                  </a:ext>
                </a:extLst>
              </p:cNvPr>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0" name="Google Shape;303;p2">
                <a:extLst>
                  <a:ext uri="{FF2B5EF4-FFF2-40B4-BE49-F238E27FC236}">
                    <a16:creationId xmlns:a16="http://schemas.microsoft.com/office/drawing/2014/main" xmlns="" id="{A08FE917-8E54-88E5-3E2F-A3DFCEFC1FAE}"/>
                  </a:ext>
                </a:extLst>
              </p:cNvPr>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1" name="Google Shape;304;p2">
                <a:extLst>
                  <a:ext uri="{FF2B5EF4-FFF2-40B4-BE49-F238E27FC236}">
                    <a16:creationId xmlns:a16="http://schemas.microsoft.com/office/drawing/2014/main" xmlns="" id="{5B29EC9C-0184-6710-1F41-B2120978732F}"/>
                  </a:ext>
                </a:extLst>
              </p:cNvPr>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2" name="Google Shape;305;p2">
                <a:extLst>
                  <a:ext uri="{FF2B5EF4-FFF2-40B4-BE49-F238E27FC236}">
                    <a16:creationId xmlns:a16="http://schemas.microsoft.com/office/drawing/2014/main" xmlns="" id="{1372E91E-668F-0503-C4FB-BAAB0130CD19}"/>
                  </a:ext>
                </a:extLst>
              </p:cNvPr>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3" name="Google Shape;306;p2">
                <a:extLst>
                  <a:ext uri="{FF2B5EF4-FFF2-40B4-BE49-F238E27FC236}">
                    <a16:creationId xmlns:a16="http://schemas.microsoft.com/office/drawing/2014/main" xmlns="" id="{B398EA1C-20CE-F6CF-5DE8-EB3DC72F4806}"/>
                  </a:ext>
                </a:extLst>
              </p:cNvPr>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4" name="Google Shape;307;p2">
                <a:extLst>
                  <a:ext uri="{FF2B5EF4-FFF2-40B4-BE49-F238E27FC236}">
                    <a16:creationId xmlns:a16="http://schemas.microsoft.com/office/drawing/2014/main" xmlns="" id="{CC9E52A0-5D41-A036-3302-08CDBCF6A4FD}"/>
                  </a:ext>
                </a:extLst>
              </p:cNvPr>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5" name="Google Shape;308;p2">
                <a:extLst>
                  <a:ext uri="{FF2B5EF4-FFF2-40B4-BE49-F238E27FC236}">
                    <a16:creationId xmlns:a16="http://schemas.microsoft.com/office/drawing/2014/main" xmlns="" id="{0C7506C4-CC69-7A65-A5EB-DDA567DA5787}"/>
                  </a:ext>
                </a:extLst>
              </p:cNvPr>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6" name="Google Shape;309;p2">
                <a:extLst>
                  <a:ext uri="{FF2B5EF4-FFF2-40B4-BE49-F238E27FC236}">
                    <a16:creationId xmlns:a16="http://schemas.microsoft.com/office/drawing/2014/main" xmlns="" id="{243725B7-E69E-4346-08CC-BDCC8284BBD8}"/>
                  </a:ext>
                </a:extLst>
              </p:cNvPr>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7" name="Google Shape;310;p2">
                <a:extLst>
                  <a:ext uri="{FF2B5EF4-FFF2-40B4-BE49-F238E27FC236}">
                    <a16:creationId xmlns:a16="http://schemas.microsoft.com/office/drawing/2014/main" xmlns="" id="{9A9D9A49-D71E-CFA6-4109-0DFC9867334A}"/>
                  </a:ext>
                </a:extLst>
              </p:cNvPr>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8" name="Google Shape;311;p2">
                <a:extLst>
                  <a:ext uri="{FF2B5EF4-FFF2-40B4-BE49-F238E27FC236}">
                    <a16:creationId xmlns:a16="http://schemas.microsoft.com/office/drawing/2014/main" xmlns="" id="{E1951732-6DB4-BEA1-1A3E-EDC564763672}"/>
                  </a:ext>
                </a:extLst>
              </p:cNvPr>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39" name="Google Shape;312;p2">
                <a:extLst>
                  <a:ext uri="{FF2B5EF4-FFF2-40B4-BE49-F238E27FC236}">
                    <a16:creationId xmlns:a16="http://schemas.microsoft.com/office/drawing/2014/main" xmlns="" id="{1C2D4BAA-1AEB-FC41-F307-D73D5862E3FE}"/>
                  </a:ext>
                </a:extLst>
              </p:cNvPr>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40" name="Google Shape;313;p2">
                <a:extLst>
                  <a:ext uri="{FF2B5EF4-FFF2-40B4-BE49-F238E27FC236}">
                    <a16:creationId xmlns:a16="http://schemas.microsoft.com/office/drawing/2014/main" xmlns="" id="{E52EFABF-A6EF-9342-2F0E-8A2C2CFE8AD0}"/>
                  </a:ext>
                </a:extLst>
              </p:cNvPr>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41" name="Google Shape;314;p2">
                <a:extLst>
                  <a:ext uri="{FF2B5EF4-FFF2-40B4-BE49-F238E27FC236}">
                    <a16:creationId xmlns:a16="http://schemas.microsoft.com/office/drawing/2014/main" xmlns="" id="{CE9E3D9B-4969-0DCC-1BAF-ED92B9018213}"/>
                  </a:ext>
                </a:extLst>
              </p:cNvPr>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42" name="Google Shape;315;p2">
                <a:extLst>
                  <a:ext uri="{FF2B5EF4-FFF2-40B4-BE49-F238E27FC236}">
                    <a16:creationId xmlns:a16="http://schemas.microsoft.com/office/drawing/2014/main" xmlns="" id="{D3EC585B-F241-2F9B-91F4-0F80F80812AC}"/>
                  </a:ext>
                </a:extLst>
              </p:cNvPr>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43" name="Google Shape;316;p2">
                <a:extLst>
                  <a:ext uri="{FF2B5EF4-FFF2-40B4-BE49-F238E27FC236}">
                    <a16:creationId xmlns:a16="http://schemas.microsoft.com/office/drawing/2014/main" xmlns="" id="{0B322E16-606E-33E5-387F-74DCDD9A49C3}"/>
                  </a:ext>
                </a:extLst>
              </p:cNvPr>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44" name="Google Shape;317;p2">
                <a:extLst>
                  <a:ext uri="{FF2B5EF4-FFF2-40B4-BE49-F238E27FC236}">
                    <a16:creationId xmlns:a16="http://schemas.microsoft.com/office/drawing/2014/main" xmlns="" id="{49C570F0-91CB-FA0D-8500-1AB94AC27DC7}"/>
                  </a:ext>
                </a:extLst>
              </p:cNvPr>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45" name="Google Shape;318;p2">
                <a:extLst>
                  <a:ext uri="{FF2B5EF4-FFF2-40B4-BE49-F238E27FC236}">
                    <a16:creationId xmlns:a16="http://schemas.microsoft.com/office/drawing/2014/main" xmlns="" id="{97D58149-23CD-6C33-8BB1-49B110E071BF}"/>
                  </a:ext>
                </a:extLst>
              </p:cNvPr>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46" name="Google Shape;319;p2">
                <a:extLst>
                  <a:ext uri="{FF2B5EF4-FFF2-40B4-BE49-F238E27FC236}">
                    <a16:creationId xmlns:a16="http://schemas.microsoft.com/office/drawing/2014/main" xmlns="" id="{41EBF4E7-3A96-B2FE-93C5-FFD7C1ECBE5C}"/>
                  </a:ext>
                </a:extLst>
              </p:cNvPr>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47" name="Google Shape;320;p2">
                <a:extLst>
                  <a:ext uri="{FF2B5EF4-FFF2-40B4-BE49-F238E27FC236}">
                    <a16:creationId xmlns:a16="http://schemas.microsoft.com/office/drawing/2014/main" xmlns="" id="{32254F6F-39F9-15E3-35FD-46EDA60F8B9D}"/>
                  </a:ext>
                </a:extLst>
              </p:cNvPr>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48" name="Google Shape;321;p2">
                <a:extLst>
                  <a:ext uri="{FF2B5EF4-FFF2-40B4-BE49-F238E27FC236}">
                    <a16:creationId xmlns:a16="http://schemas.microsoft.com/office/drawing/2014/main" xmlns="" id="{D2CACB89-5E4F-E663-6FE0-9400143A3D28}"/>
                  </a:ext>
                </a:extLst>
              </p:cNvPr>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49" name="Google Shape;322;p2">
                <a:extLst>
                  <a:ext uri="{FF2B5EF4-FFF2-40B4-BE49-F238E27FC236}">
                    <a16:creationId xmlns:a16="http://schemas.microsoft.com/office/drawing/2014/main" xmlns="" id="{1106DF1B-4C7B-5793-F656-3B1ACF115A42}"/>
                  </a:ext>
                </a:extLst>
              </p:cNvPr>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50" name="Google Shape;323;p2">
                <a:extLst>
                  <a:ext uri="{FF2B5EF4-FFF2-40B4-BE49-F238E27FC236}">
                    <a16:creationId xmlns:a16="http://schemas.microsoft.com/office/drawing/2014/main" xmlns="" id="{415657AF-DC31-B691-A5BB-CC7C3EEAE2A4}"/>
                  </a:ext>
                </a:extLst>
              </p:cNvPr>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51" name="Google Shape;324;p2">
                <a:extLst>
                  <a:ext uri="{FF2B5EF4-FFF2-40B4-BE49-F238E27FC236}">
                    <a16:creationId xmlns:a16="http://schemas.microsoft.com/office/drawing/2014/main" xmlns="" id="{B26542CC-B899-4236-7A06-6F3BDCC2FABD}"/>
                  </a:ext>
                </a:extLst>
              </p:cNvPr>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52" name="Google Shape;325;p2">
                <a:extLst>
                  <a:ext uri="{FF2B5EF4-FFF2-40B4-BE49-F238E27FC236}">
                    <a16:creationId xmlns:a16="http://schemas.microsoft.com/office/drawing/2014/main" xmlns="" id="{1191A337-D64C-AACF-38F9-E03FEB383F99}"/>
                  </a:ext>
                </a:extLst>
              </p:cNvPr>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53" name="Google Shape;326;p2">
                <a:extLst>
                  <a:ext uri="{FF2B5EF4-FFF2-40B4-BE49-F238E27FC236}">
                    <a16:creationId xmlns:a16="http://schemas.microsoft.com/office/drawing/2014/main" xmlns="" id="{251BC780-B564-AC13-5175-71865DEB6C87}"/>
                  </a:ext>
                </a:extLst>
              </p:cNvPr>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54" name="Google Shape;327;p2">
                <a:extLst>
                  <a:ext uri="{FF2B5EF4-FFF2-40B4-BE49-F238E27FC236}">
                    <a16:creationId xmlns:a16="http://schemas.microsoft.com/office/drawing/2014/main" xmlns="" id="{2A5F9201-D1F1-1E89-4A17-984CB8FEB8D4}"/>
                  </a:ext>
                </a:extLst>
              </p:cNvPr>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55" name="Google Shape;328;p2">
                <a:extLst>
                  <a:ext uri="{FF2B5EF4-FFF2-40B4-BE49-F238E27FC236}">
                    <a16:creationId xmlns:a16="http://schemas.microsoft.com/office/drawing/2014/main" xmlns="" id="{47E3DBFC-CF53-8EA5-D0EA-7A5E5D89997D}"/>
                  </a:ext>
                </a:extLst>
              </p:cNvPr>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56" name="Google Shape;329;p2">
                <a:extLst>
                  <a:ext uri="{FF2B5EF4-FFF2-40B4-BE49-F238E27FC236}">
                    <a16:creationId xmlns:a16="http://schemas.microsoft.com/office/drawing/2014/main" xmlns="" id="{F528C8D2-623B-895B-555F-5FF666B45E81}"/>
                  </a:ext>
                </a:extLst>
              </p:cNvPr>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57" name="Google Shape;330;p2">
                <a:extLst>
                  <a:ext uri="{FF2B5EF4-FFF2-40B4-BE49-F238E27FC236}">
                    <a16:creationId xmlns:a16="http://schemas.microsoft.com/office/drawing/2014/main" xmlns="" id="{72B7BC58-1FAB-6305-47A5-E6518D560023}"/>
                  </a:ext>
                </a:extLst>
              </p:cNvPr>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58" name="Google Shape;331;p2">
                <a:extLst>
                  <a:ext uri="{FF2B5EF4-FFF2-40B4-BE49-F238E27FC236}">
                    <a16:creationId xmlns:a16="http://schemas.microsoft.com/office/drawing/2014/main" xmlns="" id="{980A70C7-C4F3-CBCE-2B09-31AE89264998}"/>
                  </a:ext>
                </a:extLst>
              </p:cNvPr>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59" name="Google Shape;332;p2">
                <a:extLst>
                  <a:ext uri="{FF2B5EF4-FFF2-40B4-BE49-F238E27FC236}">
                    <a16:creationId xmlns:a16="http://schemas.microsoft.com/office/drawing/2014/main" xmlns="" id="{4C6CBB9F-F9E5-F5F7-20F0-23F8E782BC81}"/>
                  </a:ext>
                </a:extLst>
              </p:cNvPr>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sp>
            <p:nvSpPr>
              <p:cNvPr id="60" name="Google Shape;333;p2">
                <a:extLst>
                  <a:ext uri="{FF2B5EF4-FFF2-40B4-BE49-F238E27FC236}">
                    <a16:creationId xmlns:a16="http://schemas.microsoft.com/office/drawing/2014/main" xmlns="" id="{3F363751-E610-999F-FF1C-BAF3A30BB4CC}"/>
                  </a:ext>
                </a:extLst>
              </p:cNvPr>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137138" tIns="137138" rIns="137138" bIns="137138" anchor="ctr" anchorCtr="0">
                <a:noAutofit/>
              </a:bodyPr>
              <a:lstStyle/>
              <a:p>
                <a:pPr defTabSz="914309">
                  <a:defRPr/>
                </a:pPr>
                <a:endParaRPr>
                  <a:solidFill>
                    <a:prstClr val="black"/>
                  </a:solidFill>
                  <a:latin typeface="Calibri" panose="020F0502020204030204"/>
                </a:endParaRPr>
              </a:p>
            </p:txBody>
          </p:sp>
        </p:grpSp>
      </p:grpSp>
      <p:pic>
        <p:nvPicPr>
          <p:cNvPr id="449" name="Picture 448">
            <a:extLst>
              <a:ext uri="{FF2B5EF4-FFF2-40B4-BE49-F238E27FC236}">
                <a16:creationId xmlns:a16="http://schemas.microsoft.com/office/drawing/2014/main" xmlns="" id="{6B4C4FF5-8392-D13B-A006-4BEA06A0957A}"/>
              </a:ext>
            </a:extLst>
          </p:cNvPr>
          <p:cNvPicPr>
            <a:picLocks noChangeAspect="1"/>
          </p:cNvPicPr>
          <p:nvPr/>
        </p:nvPicPr>
        <p:blipFill>
          <a:blip r:embed="rId4"/>
          <a:stretch>
            <a:fillRect/>
          </a:stretch>
        </p:blipFill>
        <p:spPr>
          <a:xfrm>
            <a:off x="2371323" y="158906"/>
            <a:ext cx="8169348" cy="1066892"/>
          </a:xfrm>
          <a:prstGeom prst="rect">
            <a:avLst/>
          </a:prstGeom>
        </p:spPr>
      </p:pic>
      <p:sp>
        <p:nvSpPr>
          <p:cNvPr id="453" name="TextBox 452">
            <a:extLst>
              <a:ext uri="{FF2B5EF4-FFF2-40B4-BE49-F238E27FC236}">
                <a16:creationId xmlns:a16="http://schemas.microsoft.com/office/drawing/2014/main" xmlns="" id="{212FE0A2-8364-1434-44F3-D5882BE1E413}"/>
              </a:ext>
            </a:extLst>
          </p:cNvPr>
          <p:cNvSpPr txBox="1"/>
          <p:nvPr/>
        </p:nvSpPr>
        <p:spPr>
          <a:xfrm>
            <a:off x="2780032" y="898744"/>
            <a:ext cx="7303763" cy="923330"/>
          </a:xfrm>
          <a:prstGeom prst="rect">
            <a:avLst/>
          </a:prstGeom>
          <a:noFill/>
        </p:spPr>
        <p:txBody>
          <a:bodyPr wrap="square" lIns="60954" tIns="30477" rIns="60954" bIns="30477">
            <a:spAutoFit/>
          </a:bodyPr>
          <a:lstStyle/>
          <a:p>
            <a:pPr algn="ctr" defTabSz="914309">
              <a:defRPr/>
            </a:pPr>
            <a:r>
              <a:rPr lang="en-US" sz="2800" b="1" dirty="0" err="1">
                <a:solidFill>
                  <a:prstClr val="black"/>
                </a:solidFill>
                <a:latin typeface="Times New Roman" pitchFamily="18" charset="0"/>
                <a:cs typeface="Times New Roman" pitchFamily="18" charset="0"/>
              </a:rPr>
              <a:t>Sách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kết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nối</a:t>
            </a:r>
            <a:r>
              <a:rPr lang="en-US" sz="2800" b="1" dirty="0">
                <a:solidFill>
                  <a:prstClr val="black"/>
                </a:solidFill>
                <a:latin typeface="Times New Roman" pitchFamily="18" charset="0"/>
                <a:cs typeface="Times New Roman" pitchFamily="18" charset="0"/>
              </a:rPr>
              <a:t> tri </a:t>
            </a:r>
            <a:r>
              <a:rPr lang="en-US" sz="2800" b="1" dirty="0" err="1">
                <a:solidFill>
                  <a:prstClr val="black"/>
                </a:solidFill>
                <a:latin typeface="Times New Roman" pitchFamily="18" charset="0"/>
                <a:cs typeface="Times New Roman" pitchFamily="18" charset="0"/>
              </a:rPr>
              <a:t>thức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với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cuộc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sống</a:t>
            </a:r>
            <a:r>
              <a:rPr lang="en-US" sz="2800" b="1" dirty="0">
                <a:solidFill>
                  <a:prstClr val="black"/>
                </a:solidFill>
                <a:latin typeface="Times New Roman" pitchFamily="18" charset="0"/>
                <a:cs typeface="Times New Roman" pitchFamily="18" charset="0"/>
              </a:rPr>
              <a:t> – </a:t>
            </a:r>
            <a:r>
              <a:rPr lang="en-US" sz="2800" b="1" dirty="0" err="1">
                <a:solidFill>
                  <a:prstClr val="black"/>
                </a:solidFill>
                <a:latin typeface="Times New Roman" pitchFamily="18" charset="0"/>
                <a:cs typeface="Times New Roman" pitchFamily="18" charset="0"/>
              </a:rPr>
              <a:t>Lớp</a:t>
            </a:r>
            <a:r>
              <a:rPr lang="en-US" sz="2800" b="1" dirty="0">
                <a:solidFill>
                  <a:prstClr val="black"/>
                </a:solidFill>
                <a:latin typeface="Times New Roman" pitchFamily="18" charset="0"/>
                <a:cs typeface="Times New Roman" pitchFamily="18" charset="0"/>
              </a:rPr>
              <a:t> 2</a:t>
            </a:r>
          </a:p>
          <a:p>
            <a:pPr algn="ctr" defTabSz="914309">
              <a:defRPr/>
            </a:pP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Năm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học</a:t>
            </a:r>
            <a:r>
              <a:rPr lang="en-US" sz="2800" b="1" dirty="0">
                <a:solidFill>
                  <a:prstClr val="black"/>
                </a:solidFill>
                <a:latin typeface="Times New Roman" pitchFamily="18" charset="0"/>
                <a:cs typeface="Times New Roman" pitchFamily="18" charset="0"/>
              </a:rPr>
              <a:t> 2024-2025</a:t>
            </a:r>
            <a:endParaRPr lang="en-US" sz="2800" dirty="0"/>
          </a:p>
        </p:txBody>
      </p:sp>
    </p:spTree>
    <p:custDataLst>
      <p:tags r:id="rId1"/>
    </p:custDataLst>
    <p:extLst>
      <p:ext uri="{BB962C8B-B14F-4D97-AF65-F5344CB8AC3E}">
        <p14:creationId xmlns:p14="http://schemas.microsoft.com/office/powerpoint/2010/main" val="409589115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440" y="827473"/>
            <a:ext cx="36639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08112" y="3967548"/>
            <a:ext cx="7382436" cy="954107"/>
          </a:xfrm>
          <a:prstGeom prst="rect">
            <a:avLst/>
          </a:prstGeom>
          <a:ln>
            <a:solidFill>
              <a:schemeClr val="accent1"/>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af-ZA" sz="2800" dirty="0" smtClean="0">
                <a:cs typeface="Times New Roman" panose="02020603050405020304" pitchFamily="18" charset="0"/>
              </a:rPr>
              <a:t>Em nói hoặc làm điều gì đó khi tức giận điều đó sẽ làm em không vui và buồn bực cả ngày.</a:t>
            </a:r>
            <a:endParaRPr lang="en-US" sz="2800" dirty="0">
              <a:cs typeface="Times New Roman" panose="02020603050405020304" pitchFamily="18" charset="0"/>
            </a:endParaRPr>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16225" cy="155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07" y="402450"/>
            <a:ext cx="24145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794" y="179349"/>
            <a:ext cx="71088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306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812" y="876580"/>
            <a:ext cx="3865563"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4685" y="4988205"/>
            <a:ext cx="85471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055"/>
            <a:ext cx="106140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39372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1000"/>
                                        <p:tgtEl>
                                          <p:spTgt spid="4100"/>
                                        </p:tgtEl>
                                      </p:cBhvr>
                                    </p:animEffect>
                                    <p:anim calcmode="lin" valueType="num">
                                      <p:cBhvr>
                                        <p:cTn id="14" dur="1000" fill="hold"/>
                                        <p:tgtEl>
                                          <p:spTgt spid="4100"/>
                                        </p:tgtEl>
                                        <p:attrNameLst>
                                          <p:attrName>ppt_x</p:attrName>
                                        </p:attrNameLst>
                                      </p:cBhvr>
                                      <p:tavLst>
                                        <p:tav tm="0">
                                          <p:val>
                                            <p:strVal val="#ppt_x"/>
                                          </p:val>
                                        </p:tav>
                                        <p:tav tm="100000">
                                          <p:val>
                                            <p:strVal val="#ppt_x"/>
                                          </p:val>
                                        </p:tav>
                                      </p:tavLst>
                                    </p:anim>
                                    <p:anim calcmode="lin" valueType="num">
                                      <p:cBhvr>
                                        <p:cTn id="15"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7805" y="567578"/>
            <a:ext cx="3273425" cy="47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384" y="5001653"/>
            <a:ext cx="86995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24" y="154921"/>
            <a:ext cx="10614025" cy="176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4463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fade">
                                      <p:cBhvr>
                                        <p:cTn id="13" dur="1000"/>
                                        <p:tgtEl>
                                          <p:spTgt spid="5123"/>
                                        </p:tgtEl>
                                      </p:cBhvr>
                                    </p:animEffect>
                                    <p:anim calcmode="lin" valueType="num">
                                      <p:cBhvr>
                                        <p:cTn id="14" dur="1000" fill="hold"/>
                                        <p:tgtEl>
                                          <p:spTgt spid="5123"/>
                                        </p:tgtEl>
                                        <p:attrNameLst>
                                          <p:attrName>ppt_x</p:attrName>
                                        </p:attrNameLst>
                                      </p:cBhvr>
                                      <p:tavLst>
                                        <p:tav tm="0">
                                          <p:val>
                                            <p:strVal val="#ppt_x"/>
                                          </p:val>
                                        </p:tav>
                                        <p:tav tm="100000">
                                          <p:val>
                                            <p:strVal val="#ppt_x"/>
                                          </p:val>
                                        </p:tav>
                                      </p:tavLst>
                                    </p:anim>
                                    <p:anim calcmode="lin" valueType="num">
                                      <p:cBhvr>
                                        <p:cTn id="15"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12193587"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75269" y="757846"/>
            <a:ext cx="8243047" cy="4031873"/>
          </a:xfrm>
          <a:prstGeom prst="rect">
            <a:avLst/>
          </a:prstGeom>
          <a:noFill/>
        </p:spPr>
        <p:txBody>
          <a:bodyPr wrap="square" rtlCol="0">
            <a:spAutoFit/>
          </a:bodyPr>
          <a:lstStyle/>
          <a:p>
            <a:r>
              <a:rPr lang="af-ZA" sz="3200" dirty="0" smtClean="0">
                <a:solidFill>
                  <a:srgbClr val="FFFF00"/>
                </a:solidFill>
              </a:rPr>
              <a:t>KẾT LUẬN: </a:t>
            </a:r>
          </a:p>
          <a:p>
            <a:r>
              <a:rPr lang="af-ZA" sz="2800" dirty="0" smtClean="0">
                <a:solidFill>
                  <a:schemeClr val="bg1"/>
                </a:solidFill>
                <a:latin typeface="Times New Roman" panose="02020603050405020304" pitchFamily="18" charset="0"/>
                <a:cs typeface="Times New Roman" panose="02020603050405020304" pitchFamily="18" charset="0"/>
              </a:rPr>
              <a:t>       Cảm xúc tích cực và tiêu cực có vai trò quan trọng đối với suy nghĩ và hành động của mỗi người. Những cảm xúc tích cực có thể giúp ta suy nghĩ và hành động hiệu quả hơn. Trong khi đó, những cảm xúc tiêu cực sẽ làm ta khó có được những suy nghĩ và hành động phù hợp. Do vậy, chúng ta cần học cách tăng cường cảm xúc tích cực. Bên cạnh đó, ta cần học cách thích nghi và kiềm chế những cảm xúc tiêu cực.</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370347"/>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01255" y="722602"/>
            <a:ext cx="9376012" cy="1938992"/>
          </a:xfrm>
          <a:prstGeom prst="rect">
            <a:avLst/>
          </a:prstGeom>
          <a:noFill/>
        </p:spPr>
        <p:txBody>
          <a:bodyPr wrap="square" rtlCol="0">
            <a:spAutoFit/>
          </a:bodyPr>
          <a:lstStyle/>
          <a:p>
            <a:pPr algn="ctr"/>
            <a:r>
              <a:rPr lang="af-ZA" sz="4800" b="1" dirty="0" smtClean="0">
                <a:solidFill>
                  <a:srgbClr val="FF0000"/>
                </a:solidFill>
              </a:rPr>
              <a:t>Dặn dò:</a:t>
            </a:r>
          </a:p>
          <a:p>
            <a:pPr marL="685800" indent="-685800">
              <a:buFontTx/>
              <a:buChar char="-"/>
            </a:pPr>
            <a:r>
              <a:rPr lang="af-ZA" sz="3600" b="1" dirty="0" smtClean="0"/>
              <a:t>Xem trước phần luyện tập của bài.</a:t>
            </a:r>
          </a:p>
          <a:p>
            <a:pPr marL="685800" indent="-685800">
              <a:buFontTx/>
              <a:buChar char="-"/>
            </a:pPr>
            <a:r>
              <a:rPr lang="af-ZA" sz="3600" b="1" dirty="0" smtClean="0"/>
              <a:t>Vận dụng bài học vào cuộc sống.</a:t>
            </a:r>
            <a:endParaRPr lang="en-US" sz="3600" b="1" dirty="0"/>
          </a:p>
        </p:txBody>
      </p:sp>
    </p:spTree>
    <p:extLst>
      <p:ext uri="{BB962C8B-B14F-4D97-AF65-F5344CB8AC3E}">
        <p14:creationId xmlns:p14="http://schemas.microsoft.com/office/powerpoint/2010/main" val="1441800932"/>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8942" y="1680882"/>
            <a:ext cx="11174506" cy="2677656"/>
          </a:xfrm>
          <a:prstGeom prst="rect">
            <a:avLst/>
          </a:prstGeom>
          <a:noFill/>
        </p:spPr>
        <p:txBody>
          <a:bodyPr wrap="square" rtlCol="0">
            <a:spAutoFit/>
          </a:bodyPr>
          <a:lstStyle/>
          <a:p>
            <a:r>
              <a:rPr lang="af-ZA" sz="7200" b="1" dirty="0" smtClean="0">
                <a:solidFill>
                  <a:srgbClr val="FF0000"/>
                </a:solidFill>
              </a:rPr>
              <a:t>KIỂM TRA BÀI CŨ:</a:t>
            </a:r>
          </a:p>
          <a:p>
            <a:r>
              <a:rPr lang="af-ZA" sz="4800" dirty="0" smtClean="0"/>
              <a:t>Em đã và sẽ làm gì để bảo quản đồ dùng gia đình?</a:t>
            </a:r>
            <a:endParaRPr lang="en-US" sz="4800" dirty="0"/>
          </a:p>
        </p:txBody>
      </p:sp>
      <p:pic>
        <p:nvPicPr>
          <p:cNvPr id="1027" name="Picture 3" descr="C:\Users\PC\Desktop\suy nghĩ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3118" y="3711145"/>
            <a:ext cx="4728882" cy="314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070938"/>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E:\Hinh nen pp\14861008.jpg"/>
          <p:cNvPicPr>
            <a:picLocks noChangeAspect="1" noChangeArrowheads="1"/>
          </p:cNvPicPr>
          <p:nvPr/>
        </p:nvPicPr>
        <p:blipFill>
          <a:blip r:embed="rId4"/>
          <a:srcRect/>
          <a:stretch>
            <a:fillRect/>
          </a:stretch>
        </p:blipFill>
        <p:spPr bwMode="auto">
          <a:xfrm>
            <a:off x="0" y="0"/>
            <a:ext cx="12191999" cy="6804698"/>
          </a:xfrm>
          <a:prstGeom prst="rect">
            <a:avLst/>
          </a:prstGeom>
          <a:noFill/>
          <a:ln w="9525">
            <a:noFill/>
            <a:miter lim="800000"/>
            <a:headEnd/>
            <a:tailEnd/>
          </a:ln>
        </p:spPr>
      </p:pic>
      <p:sp>
        <p:nvSpPr>
          <p:cNvPr id="4" name="TextBox 3"/>
          <p:cNvSpPr txBox="1"/>
          <p:nvPr/>
        </p:nvSpPr>
        <p:spPr>
          <a:xfrm>
            <a:off x="3160059" y="461717"/>
            <a:ext cx="4545105" cy="923330"/>
          </a:xfrm>
          <a:prstGeom prst="rect">
            <a:avLst/>
          </a:prstGeom>
          <a:solidFill>
            <a:schemeClr val="bg1"/>
          </a:solidFill>
        </p:spPr>
        <p:txBody>
          <a:bodyPr wrap="square" rtlCol="0">
            <a:spAutoFit/>
          </a:bodyPr>
          <a:lstStyle/>
          <a:p>
            <a:r>
              <a:rPr lang="vi-VN" sz="5400" b="1" dirty="0" smtClean="0">
                <a:solidFill>
                  <a:srgbClr val="FF0000"/>
                </a:solidFill>
              </a:rPr>
              <a:t>KHỞI ĐỘNG</a:t>
            </a:r>
            <a:endParaRPr lang="vi-VN" sz="5400" b="1" dirty="0">
              <a:solidFill>
                <a:srgbClr val="FF0000"/>
              </a:solidFill>
            </a:endParaRPr>
          </a:p>
        </p:txBody>
      </p:sp>
      <p:sp>
        <p:nvSpPr>
          <p:cNvPr id="7" name="TextBox 6"/>
          <p:cNvSpPr txBox="1"/>
          <p:nvPr/>
        </p:nvSpPr>
        <p:spPr>
          <a:xfrm>
            <a:off x="1027042" y="2503849"/>
            <a:ext cx="11164957" cy="830997"/>
          </a:xfrm>
          <a:prstGeom prst="rect">
            <a:avLst/>
          </a:prstGeom>
          <a:noFill/>
        </p:spPr>
        <p:txBody>
          <a:bodyPr wrap="square" rtlCol="0">
            <a:spAutoFit/>
          </a:bodyPr>
          <a:lstStyle/>
          <a:p>
            <a:pPr algn="ctr"/>
            <a:r>
              <a:rPr lang="vi-VN" sz="4800" b="1" dirty="0" smtClean="0">
                <a:solidFill>
                  <a:srgbClr val="0070C0"/>
                </a:solidFill>
                <a:latin typeface="+mj-lt"/>
              </a:rPr>
              <a:t>Chia sẻ cảm xúc của em khi nghe bài hát</a:t>
            </a:r>
            <a:endParaRPr lang="vi-VN" sz="4800" b="1" dirty="0">
              <a:solidFill>
                <a:srgbClr val="0070C0"/>
              </a:solidFill>
              <a:latin typeface="+mj-lt"/>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9957" y="1223682"/>
            <a:ext cx="819943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NiemVuiCuaEm-VA_3zrfj">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1062" y="5943600"/>
            <a:ext cx="609600" cy="609600"/>
          </a:xfrm>
          <a:prstGeom prst="rect">
            <a:avLst/>
          </a:prstGeom>
        </p:spPr>
      </p:pic>
    </p:spTree>
    <p:extLst>
      <p:ext uri="{BB962C8B-B14F-4D97-AF65-F5344CB8AC3E}">
        <p14:creationId xmlns:p14="http://schemas.microsoft.com/office/powerpoint/2010/main" val="423817482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59051" fill="hold"/>
                                        <p:tgtEl>
                                          <p:spTgt spid="6"/>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6"/>
                </p:tgtEl>
              </p:cMediaNode>
            </p:audio>
          </p:childTnLst>
        </p:cTn>
      </p:par>
    </p:tnLst>
    <p:bldLst>
      <p:bldP spid="4"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011" y="-105520"/>
            <a:ext cx="11443448" cy="1019920"/>
          </a:xfrm>
        </p:spPr>
        <p:txBody>
          <a:bodyPr>
            <a:noAutofit/>
          </a:bodyPr>
          <a:lstStyle/>
          <a:p>
            <a:pPr algn="ctr"/>
            <a:r>
              <a:rPr lang="vi-VN" sz="3200" dirty="0"/>
              <a:t/>
            </a:r>
            <a:br>
              <a:rPr lang="vi-VN" sz="3200" dirty="0"/>
            </a:br>
            <a:endParaRPr lang="en-US"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0" y="206479"/>
            <a:ext cx="2286000" cy="105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701" y="299222"/>
            <a:ext cx="64801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990" y="2387871"/>
            <a:ext cx="4114799" cy="383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7764" y="2387871"/>
            <a:ext cx="3803785" cy="383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flipH="1">
            <a:off x="2654448" y="1223683"/>
            <a:ext cx="622061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sz="2400" dirty="0" smtClean="0">
                <a:latin typeface="Times New Roman" panose="02020603050405020304" pitchFamily="18" charset="0"/>
                <a:cs typeface="Times New Roman" panose="02020603050405020304" pitchFamily="18" charset="0"/>
              </a:rPr>
              <a:t>Các bạn trong tranh thể hiện cảm xúc gì?</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27981" y="6134936"/>
            <a:ext cx="4850352" cy="4001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vi-VN" sz="2000" dirty="0" smtClean="0"/>
              <a:t>Bạn nhỏ vui mừng khi thấy mẹ đi chợ về.</a:t>
            </a:r>
            <a:endParaRPr lang="en-US" sz="2000" dirty="0"/>
          </a:p>
        </p:txBody>
      </p:sp>
      <p:sp>
        <p:nvSpPr>
          <p:cNvPr id="6" name="TextBox 5"/>
          <p:cNvSpPr txBox="1"/>
          <p:nvPr/>
        </p:nvSpPr>
        <p:spPr>
          <a:xfrm>
            <a:off x="6352427" y="6134936"/>
            <a:ext cx="4827497"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vi-VN" sz="2000" dirty="0" smtClean="0"/>
              <a:t>Bạn nhỏ hoảng sợ khi nhìn thấy con sâu.</a:t>
            </a:r>
            <a:endParaRPr lang="en-US" sz="2000" dirty="0"/>
          </a:p>
        </p:txBody>
      </p:sp>
      <p:sp>
        <p:nvSpPr>
          <p:cNvPr id="7" name="TextBox 6"/>
          <p:cNvSpPr txBox="1"/>
          <p:nvPr/>
        </p:nvSpPr>
        <p:spPr>
          <a:xfrm>
            <a:off x="2528701" y="1192905"/>
            <a:ext cx="8538883" cy="523220"/>
          </a:xfrm>
          <a:prstGeom prst="rect">
            <a:avLst/>
          </a:prstGeom>
          <a:solidFill>
            <a:srgbClr val="996837"/>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vi-VN" sz="2800" dirty="0" smtClean="0"/>
              <a:t>Cảm xúc nào là tích cực, cảm xúc nào là tiêu cực?</a:t>
            </a:r>
            <a:endParaRPr lang="en-US" sz="2800" dirty="0"/>
          </a:p>
        </p:txBody>
      </p:sp>
      <p:pic>
        <p:nvPicPr>
          <p:cNvPr id="1027" name="Picture 3" descr="C:\Users\PC\Desktop\mặt cườ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2604" y="2344254"/>
            <a:ext cx="81915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C\Desktop\mặt mếu.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06089" y="2327989"/>
            <a:ext cx="1297017" cy="108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57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fade">
                                      <p:cBhvr>
                                        <p:cTn id="11" dur="1000"/>
                                        <p:tgtEl>
                                          <p:spTgt spid="4099"/>
                                        </p:tgtEl>
                                      </p:cBhvr>
                                    </p:animEffect>
                                    <p:anim calcmode="lin" valueType="num">
                                      <p:cBhvr>
                                        <p:cTn id="12" dur="1000" fill="hold"/>
                                        <p:tgtEl>
                                          <p:spTgt spid="4099"/>
                                        </p:tgtEl>
                                        <p:attrNameLst>
                                          <p:attrName>ppt_x</p:attrName>
                                        </p:attrNameLst>
                                      </p:cBhvr>
                                      <p:tavLst>
                                        <p:tav tm="0">
                                          <p:val>
                                            <p:strVal val="#ppt_x"/>
                                          </p:val>
                                        </p:tav>
                                        <p:tav tm="100000">
                                          <p:val>
                                            <p:strVal val="#ppt_x"/>
                                          </p:val>
                                        </p:tav>
                                      </p:tavLst>
                                    </p:anim>
                                    <p:anim calcmode="lin" valueType="num">
                                      <p:cBhvr>
                                        <p:cTn id="13"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1000"/>
                                        <p:tgtEl>
                                          <p:spTgt spid="4100"/>
                                        </p:tgtEl>
                                      </p:cBhvr>
                                    </p:animEffect>
                                    <p:anim calcmode="lin" valueType="num">
                                      <p:cBhvr>
                                        <p:cTn id="26" dur="1000" fill="hold"/>
                                        <p:tgtEl>
                                          <p:spTgt spid="4100"/>
                                        </p:tgtEl>
                                        <p:attrNameLst>
                                          <p:attrName>ppt_x</p:attrName>
                                        </p:attrNameLst>
                                      </p:cBhvr>
                                      <p:tavLst>
                                        <p:tav tm="0">
                                          <p:val>
                                            <p:strVal val="#ppt_x"/>
                                          </p:val>
                                        </p:tav>
                                        <p:tav tm="100000">
                                          <p:val>
                                            <p:strVal val="#ppt_x"/>
                                          </p:val>
                                        </p:tav>
                                      </p:tavLst>
                                    </p:anim>
                                    <p:anim calcmode="lin" valueType="num">
                                      <p:cBhvr>
                                        <p:cTn id="27"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101"/>
                                        </p:tgtEl>
                                        <p:attrNameLst>
                                          <p:attrName>style.visibility</p:attrName>
                                        </p:attrNameLst>
                                      </p:cBhvr>
                                      <p:to>
                                        <p:strVal val="visible"/>
                                      </p:to>
                                    </p:set>
                                    <p:animEffect transition="in" filter="fade">
                                      <p:cBhvr>
                                        <p:cTn id="32" dur="1000"/>
                                        <p:tgtEl>
                                          <p:spTgt spid="4101"/>
                                        </p:tgtEl>
                                      </p:cBhvr>
                                    </p:animEffect>
                                    <p:anim calcmode="lin" valueType="num">
                                      <p:cBhvr>
                                        <p:cTn id="33" dur="1000" fill="hold"/>
                                        <p:tgtEl>
                                          <p:spTgt spid="4101"/>
                                        </p:tgtEl>
                                        <p:attrNameLst>
                                          <p:attrName>ppt_x</p:attrName>
                                        </p:attrNameLst>
                                      </p:cBhvr>
                                      <p:tavLst>
                                        <p:tav tm="0">
                                          <p:val>
                                            <p:strVal val="#ppt_x"/>
                                          </p:val>
                                        </p:tav>
                                        <p:tav tm="100000">
                                          <p:val>
                                            <p:strVal val="#ppt_x"/>
                                          </p:val>
                                        </p:tav>
                                      </p:tavLst>
                                    </p:anim>
                                    <p:anim calcmode="lin" valueType="num">
                                      <p:cBhvr>
                                        <p:cTn id="34"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027"/>
                                        </p:tgtEl>
                                        <p:attrNameLst>
                                          <p:attrName>style.visibility</p:attrName>
                                        </p:attrNameLst>
                                      </p:cBhvr>
                                      <p:to>
                                        <p:strVal val="visible"/>
                                      </p:to>
                                    </p:set>
                                    <p:animEffect transition="in" filter="fade">
                                      <p:cBhvr>
                                        <p:cTn id="60" dur="1000"/>
                                        <p:tgtEl>
                                          <p:spTgt spid="1027"/>
                                        </p:tgtEl>
                                      </p:cBhvr>
                                    </p:animEffect>
                                    <p:anim calcmode="lin" valueType="num">
                                      <p:cBhvr>
                                        <p:cTn id="61" dur="1000" fill="hold"/>
                                        <p:tgtEl>
                                          <p:spTgt spid="1027"/>
                                        </p:tgtEl>
                                        <p:attrNameLst>
                                          <p:attrName>ppt_x</p:attrName>
                                        </p:attrNameLst>
                                      </p:cBhvr>
                                      <p:tavLst>
                                        <p:tav tm="0">
                                          <p:val>
                                            <p:strVal val="#ppt_x"/>
                                          </p:val>
                                        </p:tav>
                                        <p:tav tm="100000">
                                          <p:val>
                                            <p:strVal val="#ppt_x"/>
                                          </p:val>
                                        </p:tav>
                                      </p:tavLst>
                                    </p:anim>
                                    <p:anim calcmode="lin" valueType="num">
                                      <p:cBhvr>
                                        <p:cTn id="62"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028"/>
                                        </p:tgtEl>
                                        <p:attrNameLst>
                                          <p:attrName>style.visibility</p:attrName>
                                        </p:attrNameLst>
                                      </p:cBhvr>
                                      <p:to>
                                        <p:strVal val="visible"/>
                                      </p:to>
                                    </p:set>
                                    <p:animEffect transition="in" filter="fade">
                                      <p:cBhvr>
                                        <p:cTn id="67" dur="1000"/>
                                        <p:tgtEl>
                                          <p:spTgt spid="1028"/>
                                        </p:tgtEl>
                                      </p:cBhvr>
                                    </p:animEffect>
                                    <p:anim calcmode="lin" valueType="num">
                                      <p:cBhvr>
                                        <p:cTn id="68" dur="1000" fill="hold"/>
                                        <p:tgtEl>
                                          <p:spTgt spid="1028"/>
                                        </p:tgtEl>
                                        <p:attrNameLst>
                                          <p:attrName>ppt_x</p:attrName>
                                        </p:attrNameLst>
                                      </p:cBhvr>
                                      <p:tavLst>
                                        <p:tav tm="0">
                                          <p:val>
                                            <p:strVal val="#ppt_x"/>
                                          </p:val>
                                        </p:tav>
                                        <p:tav tm="100000">
                                          <p:val>
                                            <p:strVal val="#ppt_x"/>
                                          </p:val>
                                        </p:tav>
                                      </p:tavLst>
                                    </p:anim>
                                    <p:anim calcmode="lin" valueType="num">
                                      <p:cBhvr>
                                        <p:cTn id="6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794" y="2230909"/>
            <a:ext cx="4306841" cy="387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137" y="2554744"/>
            <a:ext cx="3770592" cy="341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00" y="359063"/>
            <a:ext cx="2441482" cy="112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3080" y="550114"/>
            <a:ext cx="64801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flipH="1">
            <a:off x="2857500" y="1471411"/>
            <a:ext cx="622061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sz="2400" dirty="0" smtClean="0">
                <a:latin typeface="Times New Roman" panose="02020603050405020304" pitchFamily="18" charset="0"/>
                <a:cs typeface="Times New Roman" panose="02020603050405020304" pitchFamily="18" charset="0"/>
              </a:rPr>
              <a:t>Các bạn trong tranh thể hiện cảm xúc gì?</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509012" y="5995737"/>
            <a:ext cx="4044623" cy="4001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vi-VN" sz="2000" b="1" dirty="0" smtClean="0">
                <a:latin typeface="+mj-lt"/>
              </a:rPr>
              <a:t>Bạn nhỏ tức giận </a:t>
            </a:r>
            <a:r>
              <a:rPr lang="af-ZA" sz="2000" b="1" dirty="0" smtClean="0">
                <a:latin typeface="+mj-lt"/>
              </a:rPr>
              <a:t>khi bạn</a:t>
            </a:r>
            <a:r>
              <a:rPr lang="vi-VN" sz="2000" b="1" dirty="0" smtClean="0">
                <a:latin typeface="+mj-lt"/>
              </a:rPr>
              <a:t> đẩy</a:t>
            </a:r>
            <a:r>
              <a:rPr lang="af-ZA" sz="2000" b="1" dirty="0">
                <a:latin typeface="+mj-lt"/>
              </a:rPr>
              <a:t> </a:t>
            </a:r>
            <a:r>
              <a:rPr lang="af-ZA" sz="2000" b="1" dirty="0" smtClean="0">
                <a:latin typeface="+mj-lt"/>
              </a:rPr>
              <a:t>mình.</a:t>
            </a:r>
            <a:endParaRPr lang="en-US" sz="2000" b="1" dirty="0">
              <a:latin typeface="+mj-lt"/>
            </a:endParaRPr>
          </a:p>
        </p:txBody>
      </p:sp>
      <p:sp>
        <p:nvSpPr>
          <p:cNvPr id="5" name="TextBox 4"/>
          <p:cNvSpPr txBox="1"/>
          <p:nvPr/>
        </p:nvSpPr>
        <p:spPr>
          <a:xfrm>
            <a:off x="6683188" y="5969961"/>
            <a:ext cx="5150224" cy="40011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vi-VN" sz="2000" dirty="0" smtClean="0"/>
              <a:t>Bạn nhỏ bất ngờ trước bức tranh đẹp</a:t>
            </a:r>
            <a:r>
              <a:rPr lang="vi-VN" dirty="0" smtClean="0"/>
              <a:t>.</a:t>
            </a:r>
            <a:endParaRPr lang="en-US" dirty="0"/>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0660" y="1387287"/>
            <a:ext cx="86756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PC\Desktop\mặt cườ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7075" y="3180789"/>
            <a:ext cx="819150" cy="8191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963" y="2575086"/>
            <a:ext cx="12985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70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fade">
                                      <p:cBhvr>
                                        <p:cTn id="12" dur="1000"/>
                                        <p:tgtEl>
                                          <p:spTgt spid="5125"/>
                                        </p:tgtEl>
                                      </p:cBhvr>
                                    </p:animEffect>
                                    <p:anim calcmode="lin" valueType="num">
                                      <p:cBhvr>
                                        <p:cTn id="13" dur="1000" fill="hold"/>
                                        <p:tgtEl>
                                          <p:spTgt spid="5125"/>
                                        </p:tgtEl>
                                        <p:attrNameLst>
                                          <p:attrName>ppt_x</p:attrName>
                                        </p:attrNameLst>
                                      </p:cBhvr>
                                      <p:tavLst>
                                        <p:tav tm="0">
                                          <p:val>
                                            <p:strVal val="#ppt_x"/>
                                          </p:val>
                                        </p:tav>
                                        <p:tav tm="100000">
                                          <p:val>
                                            <p:strVal val="#ppt_x"/>
                                          </p:val>
                                        </p:tav>
                                      </p:tavLst>
                                    </p:anim>
                                    <p:anim calcmode="lin" valueType="num">
                                      <p:cBhvr>
                                        <p:cTn id="14"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fade">
                                      <p:cBhvr>
                                        <p:cTn id="26" dur="1000"/>
                                        <p:tgtEl>
                                          <p:spTgt spid="5122"/>
                                        </p:tgtEl>
                                      </p:cBhvr>
                                    </p:animEffect>
                                    <p:anim calcmode="lin" valueType="num">
                                      <p:cBhvr>
                                        <p:cTn id="27" dur="1000" fill="hold"/>
                                        <p:tgtEl>
                                          <p:spTgt spid="5122"/>
                                        </p:tgtEl>
                                        <p:attrNameLst>
                                          <p:attrName>ppt_x</p:attrName>
                                        </p:attrNameLst>
                                      </p:cBhvr>
                                      <p:tavLst>
                                        <p:tav tm="0">
                                          <p:val>
                                            <p:strVal val="#ppt_x"/>
                                          </p:val>
                                        </p:tav>
                                        <p:tav tm="100000">
                                          <p:val>
                                            <p:strVal val="#ppt_x"/>
                                          </p:val>
                                        </p:tav>
                                      </p:tavLst>
                                    </p:anim>
                                    <p:anim calcmode="lin" valueType="num">
                                      <p:cBhvr>
                                        <p:cTn id="28" dur="1000" fill="hold"/>
                                        <p:tgtEl>
                                          <p:spTgt spid="512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123"/>
                                        </p:tgtEl>
                                        <p:attrNameLst>
                                          <p:attrName>style.visibility</p:attrName>
                                        </p:attrNameLst>
                                      </p:cBhvr>
                                      <p:to>
                                        <p:strVal val="visible"/>
                                      </p:to>
                                    </p:set>
                                    <p:animEffect transition="in" filter="fade">
                                      <p:cBhvr>
                                        <p:cTn id="31" dur="1000"/>
                                        <p:tgtEl>
                                          <p:spTgt spid="5123"/>
                                        </p:tgtEl>
                                      </p:cBhvr>
                                    </p:animEffect>
                                    <p:anim calcmode="lin" valueType="num">
                                      <p:cBhvr>
                                        <p:cTn id="32" dur="1000" fill="hold"/>
                                        <p:tgtEl>
                                          <p:spTgt spid="5123"/>
                                        </p:tgtEl>
                                        <p:attrNameLst>
                                          <p:attrName>ppt_x</p:attrName>
                                        </p:attrNameLst>
                                      </p:cBhvr>
                                      <p:tavLst>
                                        <p:tav tm="0">
                                          <p:val>
                                            <p:strVal val="#ppt_x"/>
                                          </p:val>
                                        </p:tav>
                                        <p:tav tm="100000">
                                          <p:val>
                                            <p:strVal val="#ppt_x"/>
                                          </p:val>
                                        </p:tav>
                                      </p:tavLst>
                                    </p:anim>
                                    <p:anim calcmode="lin" valueType="num">
                                      <p:cBhvr>
                                        <p:cTn id="33"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051"/>
                                        </p:tgtEl>
                                        <p:attrNameLst>
                                          <p:attrName>style.visibility</p:attrName>
                                        </p:attrNameLst>
                                      </p:cBhvr>
                                      <p:to>
                                        <p:strVal val="visible"/>
                                      </p:to>
                                    </p:set>
                                    <p:animEffect transition="in" filter="fade">
                                      <p:cBhvr>
                                        <p:cTn id="52" dur="1000"/>
                                        <p:tgtEl>
                                          <p:spTgt spid="2051"/>
                                        </p:tgtEl>
                                      </p:cBhvr>
                                    </p:animEffect>
                                    <p:anim calcmode="lin" valueType="num">
                                      <p:cBhvr>
                                        <p:cTn id="53" dur="1000" fill="hold"/>
                                        <p:tgtEl>
                                          <p:spTgt spid="2051"/>
                                        </p:tgtEl>
                                        <p:attrNameLst>
                                          <p:attrName>ppt_x</p:attrName>
                                        </p:attrNameLst>
                                      </p:cBhvr>
                                      <p:tavLst>
                                        <p:tav tm="0">
                                          <p:val>
                                            <p:strVal val="#ppt_x"/>
                                          </p:val>
                                        </p:tav>
                                        <p:tav tm="100000">
                                          <p:val>
                                            <p:strVal val="#ppt_x"/>
                                          </p:val>
                                        </p:tav>
                                      </p:tavLst>
                                    </p:anim>
                                    <p:anim calcmode="lin" valueType="num">
                                      <p:cBhvr>
                                        <p:cTn id="5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053"/>
                                        </p:tgtEl>
                                        <p:attrNameLst>
                                          <p:attrName>style.visibility</p:attrName>
                                        </p:attrNameLst>
                                      </p:cBhvr>
                                      <p:to>
                                        <p:strVal val="visible"/>
                                      </p:to>
                                    </p:set>
                                    <p:anim calcmode="lin" valueType="num">
                                      <p:cBhvr additive="base">
                                        <p:cTn id="59" dur="500" fill="hold"/>
                                        <p:tgtEl>
                                          <p:spTgt spid="2053"/>
                                        </p:tgtEl>
                                        <p:attrNameLst>
                                          <p:attrName>ppt_x</p:attrName>
                                        </p:attrNameLst>
                                      </p:cBhvr>
                                      <p:tavLst>
                                        <p:tav tm="0">
                                          <p:val>
                                            <p:strVal val="#ppt_x"/>
                                          </p:val>
                                        </p:tav>
                                        <p:tav tm="100000">
                                          <p:val>
                                            <p:strVal val="#ppt_x"/>
                                          </p:val>
                                        </p:tav>
                                      </p:tavLst>
                                    </p:anim>
                                    <p:anim calcmode="lin" valueType="num">
                                      <p:cBhvr additive="base">
                                        <p:cTn id="60"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052"/>
                                        </p:tgtEl>
                                        <p:attrNameLst>
                                          <p:attrName>style.visibility</p:attrName>
                                        </p:attrNameLst>
                                      </p:cBhvr>
                                      <p:to>
                                        <p:strVal val="visible"/>
                                      </p:to>
                                    </p:set>
                                    <p:anim calcmode="lin" valueType="num">
                                      <p:cBhvr additive="base">
                                        <p:cTn id="65" dur="500" fill="hold"/>
                                        <p:tgtEl>
                                          <p:spTgt spid="2052"/>
                                        </p:tgtEl>
                                        <p:attrNameLst>
                                          <p:attrName>ppt_x</p:attrName>
                                        </p:attrNameLst>
                                      </p:cBhvr>
                                      <p:tavLst>
                                        <p:tav tm="0">
                                          <p:val>
                                            <p:strVal val="#ppt_x"/>
                                          </p:val>
                                        </p:tav>
                                        <p:tav tm="100000">
                                          <p:val>
                                            <p:strVal val="#ppt_x"/>
                                          </p:val>
                                        </p:tav>
                                      </p:tavLst>
                                    </p:anim>
                                    <p:anim calcmode="lin" valueType="num">
                                      <p:cBhvr additive="base">
                                        <p:cTn id="6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FCC409D7-DEED-4CFC-8307-14A64DE36C48}"/>
              </a:ext>
            </a:extLst>
          </p:cNvPr>
          <p:cNvGrpSpPr/>
          <p:nvPr/>
        </p:nvGrpSpPr>
        <p:grpSpPr>
          <a:xfrm>
            <a:off x="266420" y="-28038"/>
            <a:ext cx="3086380" cy="1489289"/>
            <a:chOff x="446068" y="862435"/>
            <a:chExt cx="2816950" cy="1489289"/>
          </a:xfrm>
        </p:grpSpPr>
        <p:pic>
          <p:nvPicPr>
            <p:cNvPr id="4" name="Picture 3">
              <a:extLst>
                <a:ext uri="{FF2B5EF4-FFF2-40B4-BE49-F238E27FC236}">
                  <a16:creationId xmlns=""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46068" y="862435"/>
              <a:ext cx="2816950" cy="1489289"/>
            </a:xfrm>
            <a:prstGeom prst="rect">
              <a:avLst/>
            </a:prstGeom>
          </p:spPr>
        </p:pic>
        <p:sp>
          <p:nvSpPr>
            <p:cNvPr id="5" name="TextBox 4">
              <a:extLst>
                <a:ext uri="{FF2B5EF4-FFF2-40B4-BE49-F238E27FC236}">
                  <a16:creationId xmlns="" xmlns:a16="http://schemas.microsoft.com/office/drawing/2014/main" id="{527F1D03-CF96-43A1-94DF-E7D051B287F9}"/>
                </a:ext>
              </a:extLst>
            </p:cNvPr>
            <p:cNvSpPr txBox="1"/>
            <p:nvPr/>
          </p:nvSpPr>
          <p:spPr>
            <a:xfrm>
              <a:off x="1199888" y="1345469"/>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grpSp>
        <p:nvGrpSpPr>
          <p:cNvPr id="7" name="Group 6"/>
          <p:cNvGrpSpPr/>
          <p:nvPr/>
        </p:nvGrpSpPr>
        <p:grpSpPr>
          <a:xfrm>
            <a:off x="3352800" y="286075"/>
            <a:ext cx="6842760" cy="523220"/>
            <a:chOff x="5096105" y="457960"/>
            <a:chExt cx="6459853" cy="523220"/>
          </a:xfrm>
        </p:grpSpPr>
        <p:sp>
          <p:nvSpPr>
            <p:cNvPr id="8" name="Oval 7">
              <a:extLst>
                <a:ext uri="{FF2B5EF4-FFF2-40B4-BE49-F238E27FC236}">
                  <a16:creationId xmlns="" xmlns:a16="http://schemas.microsoft.com/office/drawing/2014/main" id="{FF42F663-F3A2-4AB3-B9A5-6F4D44B3BC5B}"/>
                </a:ext>
              </a:extLst>
            </p:cNvPr>
            <p:cNvSpPr/>
            <p:nvPr/>
          </p:nvSpPr>
          <p:spPr>
            <a:xfrm>
              <a:off x="5096105" y="516750"/>
              <a:ext cx="463826" cy="46443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mj-lt"/>
                </a:rPr>
                <a:t>1</a:t>
              </a:r>
            </a:p>
          </p:txBody>
        </p:sp>
        <p:sp>
          <p:nvSpPr>
            <p:cNvPr id="9" name="TextBox 8">
              <a:extLst>
                <a:ext uri="{FF2B5EF4-FFF2-40B4-BE49-F238E27FC236}">
                  <a16:creationId xmlns="" xmlns:a16="http://schemas.microsoft.com/office/drawing/2014/main" id="{BC025334-9B63-44D3-957B-00AB8843D486}"/>
                </a:ext>
              </a:extLst>
            </p:cNvPr>
            <p:cNvSpPr txBox="1"/>
            <p:nvPr/>
          </p:nvSpPr>
          <p:spPr>
            <a:xfrm>
              <a:off x="5559931" y="457960"/>
              <a:ext cx="5996027" cy="523220"/>
            </a:xfrm>
            <a:prstGeom prst="rect">
              <a:avLst/>
            </a:prstGeom>
            <a:noFill/>
          </p:spPr>
          <p:txBody>
            <a:bodyPr wrap="square" rtlCol="0">
              <a:spAutoFit/>
            </a:bodyPr>
            <a:lstStyle/>
            <a:p>
              <a:r>
                <a:rPr lang="vi-VN" sz="2800" b="1" dirty="0" smtClean="0">
                  <a:solidFill>
                    <a:srgbClr val="00B050"/>
                  </a:solidFill>
                </a:rPr>
                <a:t>Quan sát  tranh và trả lời câu </a:t>
              </a:r>
              <a:r>
                <a:rPr lang="vi-VN" sz="2800" b="1" dirty="0">
                  <a:solidFill>
                    <a:srgbClr val="00B050"/>
                  </a:solidFill>
                </a:rPr>
                <a:t>hỏi:</a:t>
              </a:r>
            </a:p>
          </p:txBody>
        </p:sp>
      </p:grpSp>
      <p:pic>
        <p:nvPicPr>
          <p:cNvPr id="15" name="Picture 14"/>
          <p:cNvPicPr>
            <a:picLocks noChangeAspect="1"/>
          </p:cNvPicPr>
          <p:nvPr/>
        </p:nvPicPr>
        <p:blipFill>
          <a:blip r:embed="rId4"/>
          <a:stretch>
            <a:fillRect/>
          </a:stretch>
        </p:blipFill>
        <p:spPr>
          <a:xfrm>
            <a:off x="991973" y="1896445"/>
            <a:ext cx="4721653" cy="3909974"/>
          </a:xfrm>
          <a:prstGeom prst="rect">
            <a:avLst/>
          </a:prstGeom>
        </p:spPr>
      </p:pic>
      <p:pic>
        <p:nvPicPr>
          <p:cNvPr id="19" name="Picture 18"/>
          <p:cNvPicPr>
            <a:picLocks noChangeAspect="1"/>
          </p:cNvPicPr>
          <p:nvPr/>
        </p:nvPicPr>
        <p:blipFill>
          <a:blip r:embed="rId5"/>
          <a:stretch>
            <a:fillRect/>
          </a:stretch>
        </p:blipFill>
        <p:spPr>
          <a:xfrm>
            <a:off x="6200842" y="1963891"/>
            <a:ext cx="4720938" cy="3925300"/>
          </a:xfrm>
          <a:prstGeom prst="rect">
            <a:avLst/>
          </a:prstGeom>
        </p:spPr>
      </p:pic>
      <p:sp>
        <p:nvSpPr>
          <p:cNvPr id="12" name="TextBox 11"/>
          <p:cNvSpPr txBox="1"/>
          <p:nvPr/>
        </p:nvSpPr>
        <p:spPr>
          <a:xfrm flipH="1">
            <a:off x="3090537" y="1220819"/>
            <a:ext cx="622061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sz="2400" dirty="0" smtClean="0">
                <a:latin typeface="Times New Roman" panose="02020603050405020304" pitchFamily="18" charset="0"/>
                <a:cs typeface="Times New Roman" panose="02020603050405020304" pitchFamily="18" charset="0"/>
              </a:rPr>
              <a:t>Các bạn trong tranh thể hiện cảm xúc gì?</a:t>
            </a:r>
            <a:endParaRPr lang="en-US"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850734" y="6216290"/>
            <a:ext cx="4891159"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vi-VN" dirty="0" smtClean="0"/>
              <a:t>Bạn nhỏ lo lắng, không tự tin hát trước lớp.</a:t>
            </a:r>
            <a:endParaRPr lang="en-US" dirty="0"/>
          </a:p>
        </p:txBody>
      </p:sp>
      <p:sp>
        <p:nvSpPr>
          <p:cNvPr id="13" name="TextBox 12"/>
          <p:cNvSpPr txBox="1"/>
          <p:nvPr/>
        </p:nvSpPr>
        <p:spPr>
          <a:xfrm>
            <a:off x="6689643" y="6225477"/>
            <a:ext cx="3724836"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vi-VN" dirty="0" smtClean="0"/>
              <a:t>Cậu bé buồn bã khi bạn trêu.</a:t>
            </a:r>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9910" y="1147145"/>
            <a:ext cx="86756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60862" y="3311682"/>
            <a:ext cx="12985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420" y="2847041"/>
            <a:ext cx="12985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31938" y="1802582"/>
            <a:ext cx="184730" cy="584775"/>
          </a:xfrm>
          <a:prstGeom prst="rect">
            <a:avLst/>
          </a:prstGeom>
        </p:spPr>
        <p:txBody>
          <a:bodyPr wrap="none">
            <a:spAutoFit/>
          </a:bodyPr>
          <a:lstStyle/>
          <a:p>
            <a:pPr lvl="0" algn="ctr"/>
            <a:endParaRPr lang="en-US" sz="3200" b="1" dirty="0">
              <a:solidFill>
                <a:prstClr val="black"/>
              </a:solidFill>
              <a:latin typeface="Calibri Light" panose="020F0302020204030204"/>
            </a:endParaRPr>
          </a:p>
        </p:txBody>
      </p:sp>
    </p:spTree>
    <p:extLst>
      <p:ext uri="{BB962C8B-B14F-4D97-AF65-F5344CB8AC3E}">
        <p14:creationId xmlns:p14="http://schemas.microsoft.com/office/powerpoint/2010/main" val="241304562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074"/>
                                        </p:tgtEl>
                                        <p:attrNameLst>
                                          <p:attrName>style.visibility</p:attrName>
                                        </p:attrNameLst>
                                      </p:cBhvr>
                                      <p:to>
                                        <p:strVal val="visible"/>
                                      </p:to>
                                    </p:set>
                                    <p:anim calcmode="lin" valueType="num">
                                      <p:cBhvr additive="base">
                                        <p:cTn id="50" dur="500" fill="hold"/>
                                        <p:tgtEl>
                                          <p:spTgt spid="3074"/>
                                        </p:tgtEl>
                                        <p:attrNameLst>
                                          <p:attrName>ppt_x</p:attrName>
                                        </p:attrNameLst>
                                      </p:cBhvr>
                                      <p:tavLst>
                                        <p:tav tm="0">
                                          <p:val>
                                            <p:strVal val="#ppt_x"/>
                                          </p:val>
                                        </p:tav>
                                        <p:tav tm="100000">
                                          <p:val>
                                            <p:strVal val="#ppt_x"/>
                                          </p:val>
                                        </p:tav>
                                      </p:tavLst>
                                    </p:anim>
                                    <p:anim calcmode="lin" valueType="num">
                                      <p:cBhvr additive="base">
                                        <p:cTn id="5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076"/>
                                        </p:tgtEl>
                                        <p:attrNameLst>
                                          <p:attrName>style.visibility</p:attrName>
                                        </p:attrNameLst>
                                      </p:cBhvr>
                                      <p:to>
                                        <p:strVal val="visible"/>
                                      </p:to>
                                    </p:set>
                                    <p:anim calcmode="lin" valueType="num">
                                      <p:cBhvr additive="base">
                                        <p:cTn id="56" dur="500" fill="hold"/>
                                        <p:tgtEl>
                                          <p:spTgt spid="3076"/>
                                        </p:tgtEl>
                                        <p:attrNameLst>
                                          <p:attrName>ppt_x</p:attrName>
                                        </p:attrNameLst>
                                      </p:cBhvr>
                                      <p:tavLst>
                                        <p:tav tm="0">
                                          <p:val>
                                            <p:strVal val="#ppt_x"/>
                                          </p:val>
                                        </p:tav>
                                        <p:tav tm="100000">
                                          <p:val>
                                            <p:strVal val="#ppt_x"/>
                                          </p:val>
                                        </p:tav>
                                      </p:tavLst>
                                    </p:anim>
                                    <p:anim calcmode="lin" valueType="num">
                                      <p:cBhvr additive="base">
                                        <p:cTn id="57"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075"/>
                                        </p:tgtEl>
                                        <p:attrNameLst>
                                          <p:attrName>style.visibility</p:attrName>
                                        </p:attrNameLst>
                                      </p:cBhvr>
                                      <p:to>
                                        <p:strVal val="visible"/>
                                      </p:to>
                                    </p:set>
                                    <p:anim calcmode="lin" valueType="num">
                                      <p:cBhvr additive="base">
                                        <p:cTn id="62" dur="500" fill="hold"/>
                                        <p:tgtEl>
                                          <p:spTgt spid="3075"/>
                                        </p:tgtEl>
                                        <p:attrNameLst>
                                          <p:attrName>ppt_x</p:attrName>
                                        </p:attrNameLst>
                                      </p:cBhvr>
                                      <p:tavLst>
                                        <p:tav tm="0">
                                          <p:val>
                                            <p:strVal val="#ppt_x"/>
                                          </p:val>
                                        </p:tav>
                                        <p:tav tm="100000">
                                          <p:val>
                                            <p:strVal val="#ppt_x"/>
                                          </p:val>
                                        </p:tav>
                                      </p:tavLst>
                                    </p:anim>
                                    <p:anim calcmode="lin" valueType="num">
                                      <p:cBhvr additive="base">
                                        <p:cTn id="6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PC\Desktop\hình nề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39" y="0"/>
            <a:ext cx="12219214" cy="684276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 xmlns:a16="http://schemas.microsoft.com/office/drawing/2014/main" id="{FCC409D7-DEED-4CFC-8307-14A64DE36C48}"/>
              </a:ext>
            </a:extLst>
          </p:cNvPr>
          <p:cNvGrpSpPr/>
          <p:nvPr/>
        </p:nvGrpSpPr>
        <p:grpSpPr>
          <a:xfrm>
            <a:off x="215620" y="-27683"/>
            <a:ext cx="2816950" cy="1489289"/>
            <a:chOff x="395268" y="862790"/>
            <a:chExt cx="2816950" cy="1489289"/>
          </a:xfrm>
        </p:grpSpPr>
        <p:pic>
          <p:nvPicPr>
            <p:cNvPr id="5" name="Picture 4">
              <a:extLst>
                <a:ext uri="{FF2B5EF4-FFF2-40B4-BE49-F238E27FC236}">
                  <a16:creationId xmlns="" xmlns:a16="http://schemas.microsoft.com/office/drawing/2014/main" id="{F8BC5D2D-D039-4AB6-AA00-D3310D94C54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95268" y="862790"/>
              <a:ext cx="2816950" cy="1489289"/>
            </a:xfrm>
            <a:prstGeom prst="rect">
              <a:avLst/>
            </a:prstGeom>
          </p:spPr>
        </p:pic>
        <p:sp>
          <p:nvSpPr>
            <p:cNvPr id="6" name="TextBox 5">
              <a:extLst>
                <a:ext uri="{FF2B5EF4-FFF2-40B4-BE49-F238E27FC236}">
                  <a16:creationId xmlns="" xmlns:a16="http://schemas.microsoft.com/office/drawing/2014/main" id="{527F1D03-CF96-43A1-94DF-E7D051B287F9}"/>
                </a:ext>
              </a:extLst>
            </p:cNvPr>
            <p:cNvSpPr txBox="1"/>
            <p:nvPr/>
          </p:nvSpPr>
          <p:spPr>
            <a:xfrm>
              <a:off x="1049692" y="1428979"/>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grpSp>
        <p:nvGrpSpPr>
          <p:cNvPr id="7" name="Group 6"/>
          <p:cNvGrpSpPr/>
          <p:nvPr/>
        </p:nvGrpSpPr>
        <p:grpSpPr>
          <a:xfrm>
            <a:off x="3352800" y="286075"/>
            <a:ext cx="6842760" cy="523220"/>
            <a:chOff x="5096105" y="457960"/>
            <a:chExt cx="6459853" cy="523220"/>
          </a:xfrm>
        </p:grpSpPr>
        <p:sp>
          <p:nvSpPr>
            <p:cNvPr id="8" name="Oval 7">
              <a:extLst>
                <a:ext uri="{FF2B5EF4-FFF2-40B4-BE49-F238E27FC236}">
                  <a16:creationId xmlns="" xmlns:a16="http://schemas.microsoft.com/office/drawing/2014/main" id="{FF42F663-F3A2-4AB3-B9A5-6F4D44B3BC5B}"/>
                </a:ext>
              </a:extLst>
            </p:cNvPr>
            <p:cNvSpPr/>
            <p:nvPr/>
          </p:nvSpPr>
          <p:spPr>
            <a:xfrm>
              <a:off x="5096105" y="516750"/>
              <a:ext cx="463826" cy="46443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mj-lt"/>
                </a:rPr>
                <a:t>1</a:t>
              </a:r>
            </a:p>
          </p:txBody>
        </p:sp>
        <p:sp>
          <p:nvSpPr>
            <p:cNvPr id="9" name="TextBox 8">
              <a:extLst>
                <a:ext uri="{FF2B5EF4-FFF2-40B4-BE49-F238E27FC236}">
                  <a16:creationId xmlns="" xmlns:a16="http://schemas.microsoft.com/office/drawing/2014/main" id="{BC025334-9B63-44D3-957B-00AB8843D486}"/>
                </a:ext>
              </a:extLst>
            </p:cNvPr>
            <p:cNvSpPr txBox="1"/>
            <p:nvPr/>
          </p:nvSpPr>
          <p:spPr>
            <a:xfrm>
              <a:off x="5559931" y="457960"/>
              <a:ext cx="5996027" cy="523220"/>
            </a:xfrm>
            <a:prstGeom prst="rect">
              <a:avLst/>
            </a:prstGeom>
            <a:noFill/>
          </p:spPr>
          <p:txBody>
            <a:bodyPr wrap="square" rtlCol="0">
              <a:spAutoFit/>
            </a:bodyPr>
            <a:lstStyle/>
            <a:p>
              <a:r>
                <a:rPr lang="vi-VN" sz="2800" b="1" dirty="0" smtClean="0">
                  <a:solidFill>
                    <a:srgbClr val="00B050"/>
                  </a:solidFill>
                </a:rPr>
                <a:t>Quan sát  tranh và trả lời câu </a:t>
              </a:r>
              <a:r>
                <a:rPr lang="vi-VN" sz="2800" b="1" dirty="0">
                  <a:solidFill>
                    <a:srgbClr val="00B050"/>
                  </a:solidFill>
                </a:rPr>
                <a:t>hỏi:</a:t>
              </a:r>
            </a:p>
          </p:txBody>
        </p:sp>
      </p:grpSp>
      <p:sp>
        <p:nvSpPr>
          <p:cNvPr id="10" name="Oval 9"/>
          <p:cNvSpPr/>
          <p:nvPr/>
        </p:nvSpPr>
        <p:spPr>
          <a:xfrm>
            <a:off x="1153655" y="1176336"/>
            <a:ext cx="1217239" cy="9894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mj-lt"/>
              </a:rPr>
              <a:t>?</a:t>
            </a:r>
          </a:p>
        </p:txBody>
      </p:sp>
      <p:pic>
        <p:nvPicPr>
          <p:cNvPr id="4098" name="Picture 2" descr="C:\Users\PC\Desktop\suy nghĩ.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50" y="4257065"/>
            <a:ext cx="1224905" cy="26009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95800" y="1240182"/>
            <a:ext cx="9566212" cy="8617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Hãy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nêu</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thêm</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những</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cảm</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xúc</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khác</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mà</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em</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biết</a:t>
            </a:r>
            <a:r>
              <a:rPr lang="en-US" sz="3200" dirty="0">
                <a:solidFill>
                  <a:srgbClr val="000000"/>
                </a:solidFill>
                <a:latin typeface="Arial" panose="020B0604020202020204" pitchFamily="34" charset="0"/>
                <a:cs typeface="Arial" panose="020B0604020202020204" pitchFamily="34" charset="0"/>
              </a:rPr>
              <a:t>.</a:t>
            </a:r>
          </a:p>
          <a:p>
            <a:endParaRPr lang="en-US" dirty="0"/>
          </a:p>
        </p:txBody>
      </p:sp>
      <p:pic>
        <p:nvPicPr>
          <p:cNvPr id="1039" name="Picture 15" descr="C:\Users\PC\Desktop\buồn 1.jp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2990489" y="3939987"/>
            <a:ext cx="2051546" cy="277369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PC\Desktop\vu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427" y="2063879"/>
            <a:ext cx="2200143" cy="280622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PC\Desktop\ngạc nhiê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6965" y="2165802"/>
            <a:ext cx="2474292" cy="270429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PC\Desktop\Tức giậ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928" y="4138463"/>
            <a:ext cx="2524531" cy="2704297"/>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PC\Desktop\sợ hã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16459" y="2111115"/>
            <a:ext cx="2275541" cy="290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230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40"/>
                                        </p:tgtEl>
                                        <p:attrNameLst>
                                          <p:attrName>style.visibility</p:attrName>
                                        </p:attrNameLst>
                                      </p:cBhvr>
                                      <p:to>
                                        <p:strVal val="visible"/>
                                      </p:to>
                                    </p:set>
                                    <p:animEffect transition="in" filter="fade">
                                      <p:cBhvr>
                                        <p:cTn id="19" dur="1000"/>
                                        <p:tgtEl>
                                          <p:spTgt spid="1040"/>
                                        </p:tgtEl>
                                      </p:cBhvr>
                                    </p:animEffect>
                                    <p:anim calcmode="lin" valueType="num">
                                      <p:cBhvr>
                                        <p:cTn id="20" dur="1000" fill="hold"/>
                                        <p:tgtEl>
                                          <p:spTgt spid="1040"/>
                                        </p:tgtEl>
                                        <p:attrNameLst>
                                          <p:attrName>ppt_x</p:attrName>
                                        </p:attrNameLst>
                                      </p:cBhvr>
                                      <p:tavLst>
                                        <p:tav tm="0">
                                          <p:val>
                                            <p:strVal val="#ppt_x"/>
                                          </p:val>
                                        </p:tav>
                                        <p:tav tm="100000">
                                          <p:val>
                                            <p:strVal val="#ppt_x"/>
                                          </p:val>
                                        </p:tav>
                                      </p:tavLst>
                                    </p:anim>
                                    <p:anim calcmode="lin" valueType="num">
                                      <p:cBhvr>
                                        <p:cTn id="21" dur="1000" fill="hold"/>
                                        <p:tgtEl>
                                          <p:spTgt spid="104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39"/>
                                        </p:tgtEl>
                                        <p:attrNameLst>
                                          <p:attrName>style.visibility</p:attrName>
                                        </p:attrNameLst>
                                      </p:cBhvr>
                                      <p:to>
                                        <p:strVal val="visible"/>
                                      </p:to>
                                    </p:set>
                                    <p:animEffect transition="in" filter="fade">
                                      <p:cBhvr>
                                        <p:cTn id="26" dur="1000"/>
                                        <p:tgtEl>
                                          <p:spTgt spid="1039"/>
                                        </p:tgtEl>
                                      </p:cBhvr>
                                    </p:animEffect>
                                    <p:anim calcmode="lin" valueType="num">
                                      <p:cBhvr>
                                        <p:cTn id="27" dur="1000" fill="hold"/>
                                        <p:tgtEl>
                                          <p:spTgt spid="1039"/>
                                        </p:tgtEl>
                                        <p:attrNameLst>
                                          <p:attrName>ppt_x</p:attrName>
                                        </p:attrNameLst>
                                      </p:cBhvr>
                                      <p:tavLst>
                                        <p:tav tm="0">
                                          <p:val>
                                            <p:strVal val="#ppt_x"/>
                                          </p:val>
                                        </p:tav>
                                        <p:tav tm="100000">
                                          <p:val>
                                            <p:strVal val="#ppt_x"/>
                                          </p:val>
                                        </p:tav>
                                      </p:tavLst>
                                    </p:anim>
                                    <p:anim calcmode="lin" valueType="num">
                                      <p:cBhvr>
                                        <p:cTn id="28" dur="1000" fill="hold"/>
                                        <p:tgtEl>
                                          <p:spTgt spid="103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41"/>
                                        </p:tgtEl>
                                        <p:attrNameLst>
                                          <p:attrName>style.visibility</p:attrName>
                                        </p:attrNameLst>
                                      </p:cBhvr>
                                      <p:to>
                                        <p:strVal val="visible"/>
                                      </p:to>
                                    </p:set>
                                    <p:animEffect transition="in" filter="fade">
                                      <p:cBhvr>
                                        <p:cTn id="33" dur="1000"/>
                                        <p:tgtEl>
                                          <p:spTgt spid="1041"/>
                                        </p:tgtEl>
                                      </p:cBhvr>
                                    </p:animEffect>
                                    <p:anim calcmode="lin" valueType="num">
                                      <p:cBhvr>
                                        <p:cTn id="34" dur="1000" fill="hold"/>
                                        <p:tgtEl>
                                          <p:spTgt spid="1041"/>
                                        </p:tgtEl>
                                        <p:attrNameLst>
                                          <p:attrName>ppt_x</p:attrName>
                                        </p:attrNameLst>
                                      </p:cBhvr>
                                      <p:tavLst>
                                        <p:tav tm="0">
                                          <p:val>
                                            <p:strVal val="#ppt_x"/>
                                          </p:val>
                                        </p:tav>
                                        <p:tav tm="100000">
                                          <p:val>
                                            <p:strVal val="#ppt_x"/>
                                          </p:val>
                                        </p:tav>
                                      </p:tavLst>
                                    </p:anim>
                                    <p:anim calcmode="lin" valueType="num">
                                      <p:cBhvr>
                                        <p:cTn id="35" dur="1000" fill="hold"/>
                                        <p:tgtEl>
                                          <p:spTgt spid="104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42"/>
                                        </p:tgtEl>
                                        <p:attrNameLst>
                                          <p:attrName>style.visibility</p:attrName>
                                        </p:attrNameLst>
                                      </p:cBhvr>
                                      <p:to>
                                        <p:strVal val="visible"/>
                                      </p:to>
                                    </p:set>
                                    <p:animEffect transition="in" filter="fade">
                                      <p:cBhvr>
                                        <p:cTn id="40" dur="1000"/>
                                        <p:tgtEl>
                                          <p:spTgt spid="1042"/>
                                        </p:tgtEl>
                                      </p:cBhvr>
                                    </p:animEffect>
                                    <p:anim calcmode="lin" valueType="num">
                                      <p:cBhvr>
                                        <p:cTn id="41" dur="1000" fill="hold"/>
                                        <p:tgtEl>
                                          <p:spTgt spid="1042"/>
                                        </p:tgtEl>
                                        <p:attrNameLst>
                                          <p:attrName>ppt_x</p:attrName>
                                        </p:attrNameLst>
                                      </p:cBhvr>
                                      <p:tavLst>
                                        <p:tav tm="0">
                                          <p:val>
                                            <p:strVal val="#ppt_x"/>
                                          </p:val>
                                        </p:tav>
                                        <p:tav tm="100000">
                                          <p:val>
                                            <p:strVal val="#ppt_x"/>
                                          </p:val>
                                        </p:tav>
                                      </p:tavLst>
                                    </p:anim>
                                    <p:anim calcmode="lin" valueType="num">
                                      <p:cBhvr>
                                        <p:cTn id="42" dur="1000" fill="hold"/>
                                        <p:tgtEl>
                                          <p:spTgt spid="104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43"/>
                                        </p:tgtEl>
                                        <p:attrNameLst>
                                          <p:attrName>style.visibility</p:attrName>
                                        </p:attrNameLst>
                                      </p:cBhvr>
                                      <p:to>
                                        <p:strVal val="visible"/>
                                      </p:to>
                                    </p:set>
                                    <p:animEffect transition="in" filter="fade">
                                      <p:cBhvr>
                                        <p:cTn id="47" dur="1000"/>
                                        <p:tgtEl>
                                          <p:spTgt spid="1043"/>
                                        </p:tgtEl>
                                      </p:cBhvr>
                                    </p:animEffect>
                                    <p:anim calcmode="lin" valueType="num">
                                      <p:cBhvr>
                                        <p:cTn id="48" dur="1000" fill="hold"/>
                                        <p:tgtEl>
                                          <p:spTgt spid="1043"/>
                                        </p:tgtEl>
                                        <p:attrNameLst>
                                          <p:attrName>ppt_x</p:attrName>
                                        </p:attrNameLst>
                                      </p:cBhvr>
                                      <p:tavLst>
                                        <p:tav tm="0">
                                          <p:val>
                                            <p:strVal val="#ppt_x"/>
                                          </p:val>
                                        </p:tav>
                                        <p:tav tm="100000">
                                          <p:val>
                                            <p:strVal val="#ppt_x"/>
                                          </p:val>
                                        </p:tav>
                                      </p:tavLst>
                                    </p:anim>
                                    <p:anim calcmode="lin" valueType="num">
                                      <p:cBhvr>
                                        <p:cTn id="49" dur="1000" fill="hold"/>
                                        <p:tgtEl>
                                          <p:spTgt spid="10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12041" y="933182"/>
            <a:ext cx="2938183" cy="1323439"/>
          </a:xfrm>
          <a:prstGeom prst="rect">
            <a:avLst/>
          </a:prstGeom>
          <a:noFill/>
        </p:spPr>
        <p:txBody>
          <a:bodyPr wrap="square" rtlCol="0">
            <a:spAutoFit/>
          </a:bodyPr>
          <a:lstStyle/>
          <a:p>
            <a:r>
              <a:rPr lang="af-ZA" sz="4000" dirty="0" smtClean="0">
                <a:solidFill>
                  <a:srgbClr val="00B0F0"/>
                </a:solidFill>
                <a:latin typeface="Times New Roman" panose="02020603050405020304" pitchFamily="18" charset="0"/>
                <a:cs typeface="Times New Roman" panose="02020603050405020304" pitchFamily="18" charset="0"/>
              </a:rPr>
              <a:t>Kết luận:</a:t>
            </a:r>
          </a:p>
          <a:p>
            <a:endParaRPr lang="en-US" sz="4000" dirty="0">
              <a:solidFill>
                <a:srgbClr val="00B0F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158253" y="1791629"/>
            <a:ext cx="8222876" cy="2677656"/>
          </a:xfrm>
          <a:prstGeom prst="rect">
            <a:avLst/>
          </a:prstGeom>
          <a:noFill/>
        </p:spPr>
        <p:txBody>
          <a:bodyPr wrap="square" rtlCol="0">
            <a:spAutoFit/>
          </a:bodyPr>
          <a:lstStyle/>
          <a:p>
            <a:pPr algn="just"/>
            <a:r>
              <a:rPr lang="af-ZA" sz="2800" dirty="0" smtClean="0">
                <a:solidFill>
                  <a:schemeClr val="bg1"/>
                </a:solidFill>
                <a:latin typeface="Times New Roman" panose="02020603050405020304" pitchFamily="18" charset="0"/>
                <a:cs typeface="Times New Roman" panose="02020603050405020304" pitchFamily="18" charset="0"/>
              </a:rPr>
              <a:t>Mỗi chúng ta đều có nhiều cảm xúc khác nhau. Các cảm xúc đó được chia làm 2 loại:</a:t>
            </a:r>
          </a:p>
          <a:p>
            <a:pPr algn="just"/>
            <a:r>
              <a:rPr lang="af-ZA" sz="2800" dirty="0" smtClean="0">
                <a:solidFill>
                  <a:schemeClr val="bg1"/>
                </a:solidFill>
                <a:latin typeface="Times New Roman" panose="02020603050405020304" pitchFamily="18" charset="0"/>
                <a:cs typeface="Times New Roman" panose="02020603050405020304" pitchFamily="18" charset="0"/>
              </a:rPr>
              <a:t>+ Cảm xúc tích cực: yêu, vui sướng, hài lòng, thích thú, hạnh phúc,...</a:t>
            </a:r>
          </a:p>
          <a:p>
            <a:pPr algn="just"/>
            <a:r>
              <a:rPr lang="af-ZA" sz="2800" dirty="0" smtClean="0">
                <a:solidFill>
                  <a:schemeClr val="bg1"/>
                </a:solidFill>
                <a:latin typeface="Times New Roman" panose="02020603050405020304" pitchFamily="18" charset="0"/>
                <a:cs typeface="Times New Roman" panose="02020603050405020304" pitchFamily="18" charset="0"/>
              </a:rPr>
              <a:t>+ Cảm xúc tiêu cực: sợ hãi, tức giận, buồn, cô đơn, bực bội,...</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084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FCC409D7-DEED-4CFC-8307-14A64DE36C48}"/>
              </a:ext>
            </a:extLst>
          </p:cNvPr>
          <p:cNvGrpSpPr/>
          <p:nvPr/>
        </p:nvGrpSpPr>
        <p:grpSpPr>
          <a:xfrm>
            <a:off x="390150" y="233929"/>
            <a:ext cx="2816950" cy="1489289"/>
            <a:chOff x="569798" y="1124402"/>
            <a:chExt cx="2816950" cy="1489289"/>
          </a:xfrm>
        </p:grpSpPr>
        <p:pic>
          <p:nvPicPr>
            <p:cNvPr id="5" name="Picture 4">
              <a:extLst>
                <a:ext uri="{FF2B5EF4-FFF2-40B4-BE49-F238E27FC236}">
                  <a16:creationId xmlns=""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6" name="TextBox 5">
              <a:extLst>
                <a:ext uri="{FF2B5EF4-FFF2-40B4-BE49-F238E27FC236}">
                  <a16:creationId xmlns="" xmlns:a16="http://schemas.microsoft.com/office/drawing/2014/main" id="{527F1D03-CF96-43A1-94DF-E7D051B287F9}"/>
                </a:ext>
              </a:extLst>
            </p:cNvPr>
            <p:cNvSpPr txBox="1"/>
            <p:nvPr/>
          </p:nvSpPr>
          <p:spPr>
            <a:xfrm>
              <a:off x="1291169"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grpSp>
        <p:nvGrpSpPr>
          <p:cNvPr id="7" name="Group 6"/>
          <p:cNvGrpSpPr/>
          <p:nvPr/>
        </p:nvGrpSpPr>
        <p:grpSpPr>
          <a:xfrm>
            <a:off x="3493154" y="301241"/>
            <a:ext cx="7510125" cy="523220"/>
            <a:chOff x="569825" y="2199885"/>
            <a:chExt cx="7510125" cy="523220"/>
          </a:xfrm>
        </p:grpSpPr>
        <p:sp>
          <p:nvSpPr>
            <p:cNvPr id="8" name="Oval 7">
              <a:extLst>
                <a:ext uri="{FF2B5EF4-FFF2-40B4-BE49-F238E27FC236}">
                  <a16:creationId xmlns="" xmlns:a16="http://schemas.microsoft.com/office/drawing/2014/main" id="{FF42F663-F3A2-4AB3-B9A5-6F4D44B3BC5B}"/>
                </a:ext>
              </a:extLst>
            </p:cNvPr>
            <p:cNvSpPr/>
            <p:nvPr/>
          </p:nvSpPr>
          <p:spPr>
            <a:xfrm>
              <a:off x="569825" y="2213113"/>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mj-lt"/>
                </a:rPr>
                <a:t>2</a:t>
              </a:r>
              <a:endParaRPr lang="vi-VN" sz="3200" b="1" dirty="0">
                <a:solidFill>
                  <a:srgbClr val="FF0000"/>
                </a:solidFill>
                <a:latin typeface="+mj-lt"/>
              </a:endParaRPr>
            </a:p>
          </p:txBody>
        </p:sp>
        <p:sp>
          <p:nvSpPr>
            <p:cNvPr id="9" name="TextBox 8">
              <a:extLst>
                <a:ext uri="{FF2B5EF4-FFF2-40B4-BE49-F238E27FC236}">
                  <a16:creationId xmlns="" xmlns:a16="http://schemas.microsoft.com/office/drawing/2014/main" id="{BC025334-9B63-44D3-957B-00AB8843D486}"/>
                </a:ext>
              </a:extLst>
            </p:cNvPr>
            <p:cNvSpPr txBox="1"/>
            <p:nvPr/>
          </p:nvSpPr>
          <p:spPr>
            <a:xfrm>
              <a:off x="1095959" y="2199885"/>
              <a:ext cx="6983991" cy="523220"/>
            </a:xfrm>
            <a:prstGeom prst="rect">
              <a:avLst/>
            </a:prstGeom>
            <a:noFill/>
          </p:spPr>
          <p:txBody>
            <a:bodyPr wrap="square" rtlCol="0">
              <a:spAutoFit/>
            </a:bodyPr>
            <a:lstStyle/>
            <a:p>
              <a:r>
                <a:rPr lang="en-US" sz="2800" b="1" dirty="0" smtClean="0">
                  <a:solidFill>
                    <a:srgbClr val="00B050"/>
                  </a:solidFill>
                </a:rPr>
                <a:t>Điều gì sẽ xảy ra khi:</a:t>
              </a:r>
              <a:endParaRPr lang="vi-VN" sz="2800" b="1" dirty="0">
                <a:solidFill>
                  <a:srgbClr val="00B050"/>
                </a:solidFill>
              </a:endParaRPr>
            </a:p>
          </p:txBody>
        </p:sp>
      </p:grpSp>
      <p:pic>
        <p:nvPicPr>
          <p:cNvPr id="10" name="Picture 9"/>
          <p:cNvPicPr>
            <a:picLocks noChangeAspect="1"/>
          </p:cNvPicPr>
          <p:nvPr/>
        </p:nvPicPr>
        <p:blipFill>
          <a:blip r:embed="rId4"/>
          <a:stretch>
            <a:fillRect/>
          </a:stretch>
        </p:blipFill>
        <p:spPr>
          <a:xfrm>
            <a:off x="4240420" y="824461"/>
            <a:ext cx="3663943" cy="3136227"/>
          </a:xfrm>
          <a:prstGeom prst="rect">
            <a:avLst/>
          </a:prstGeom>
        </p:spPr>
      </p:pic>
      <p:pic>
        <p:nvPicPr>
          <p:cNvPr id="11" name="Picture 10"/>
          <p:cNvPicPr>
            <a:picLocks noChangeAspect="1"/>
          </p:cNvPicPr>
          <p:nvPr/>
        </p:nvPicPr>
        <p:blipFill>
          <a:blip r:embed="rId5"/>
          <a:stretch>
            <a:fillRect/>
          </a:stretch>
        </p:blipFill>
        <p:spPr>
          <a:xfrm>
            <a:off x="0" y="1973766"/>
            <a:ext cx="3859306" cy="4884234"/>
          </a:xfrm>
          <a:prstGeom prst="rect">
            <a:avLst/>
          </a:prstGeom>
        </p:spPr>
      </p:pic>
      <p:pic>
        <p:nvPicPr>
          <p:cNvPr id="12" name="Picture 11"/>
          <p:cNvPicPr>
            <a:picLocks noChangeAspect="1"/>
          </p:cNvPicPr>
          <p:nvPr/>
        </p:nvPicPr>
        <p:blipFill>
          <a:blip r:embed="rId6"/>
          <a:stretch>
            <a:fillRect/>
          </a:stretch>
        </p:blipFill>
        <p:spPr>
          <a:xfrm>
            <a:off x="8548278" y="1723218"/>
            <a:ext cx="3492959" cy="5096172"/>
          </a:xfrm>
          <a:prstGeom prst="rect">
            <a:avLst/>
          </a:prstGeom>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8605" y="3827551"/>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33365" y="5970676"/>
            <a:ext cx="3644153" cy="584775"/>
          </a:xfrm>
          <a:prstGeom prst="rect">
            <a:avLst/>
          </a:prstGeom>
          <a:noFill/>
        </p:spPr>
        <p:txBody>
          <a:bodyPr wrap="square" rtlCol="0">
            <a:spAutoFit/>
          </a:bodyPr>
          <a:lstStyle/>
          <a:p>
            <a:r>
              <a:rPr lang="af-ZA" sz="3200" b="1" dirty="0" smtClean="0">
                <a:solidFill>
                  <a:srgbClr val="FF0000"/>
                </a:solidFill>
                <a:effectLst>
                  <a:outerShdw blurRad="38100" dist="38100" dir="2700000" algn="tl">
                    <a:srgbClr val="000000">
                      <a:alpha val="43137"/>
                    </a:srgbClr>
                  </a:outerShdw>
                </a:effectLst>
              </a:rPr>
              <a:t>Thảo luận nhóm đôi</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53582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194"/>
                                        </p:tgtEl>
                                        <p:attrNameLst>
                                          <p:attrName>style.visibility</p:attrName>
                                        </p:attrNameLst>
                                      </p:cBhvr>
                                      <p:to>
                                        <p:strVal val="visible"/>
                                      </p:to>
                                    </p:set>
                                    <p:animEffect transition="in" filter="barn(inVertical)">
                                      <p:cBhvr>
                                        <p:cTn id="27" dur="500"/>
                                        <p:tgtEl>
                                          <p:spTgt spid="819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0EA05285-0459-4ED0-8774-9C9D10CFD6B3}:26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432</Words>
  <Application>Microsoft Office PowerPoint</Application>
  <PresentationFormat>Custom</PresentationFormat>
  <Paragraphs>44</Paragraphs>
  <Slides>14</Slides>
  <Notes>1</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PC</dc:creator>
  <cp:lastModifiedBy>DELL</cp:lastModifiedBy>
  <cp:revision>75</cp:revision>
  <dcterms:created xsi:type="dcterms:W3CDTF">2021-11-19T06:54:46Z</dcterms:created>
  <dcterms:modified xsi:type="dcterms:W3CDTF">2025-02-04T14:05:11Z</dcterms:modified>
</cp:coreProperties>
</file>