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4"/>
  </p:notesMasterIdLst>
  <p:sldIdLst>
    <p:sldId id="868" r:id="rId2"/>
    <p:sldId id="767" r:id="rId3"/>
    <p:sldId id="860" r:id="rId4"/>
    <p:sldId id="861" r:id="rId5"/>
    <p:sldId id="862" r:id="rId6"/>
    <p:sldId id="863" r:id="rId7"/>
    <p:sldId id="864" r:id="rId8"/>
    <p:sldId id="865" r:id="rId9"/>
    <p:sldId id="866" r:id="rId10"/>
    <p:sldId id="775" r:id="rId11"/>
    <p:sldId id="867" r:id="rId12"/>
    <p:sldId id="261" r:id="rId13"/>
  </p:sldIdLst>
  <p:sldSz cx="12161838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Barriecito" panose="020B0604020202020204" charset="0"/>
      <p:regular r:id="rId19"/>
    </p:embeddedFont>
    <p:embeddedFont>
      <p:font typeface="Catamaran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FF"/>
    <a:srgbClr val="FFCCCC"/>
    <a:srgbClr val="DBB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E2EA0-0181-473A-AA17-82CD14920EE1}">
  <a:tblStyle styleId="{833E2EA0-0181-473A-AA17-82CD14920E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 snapToGrid="0">
      <p:cViewPr varScale="1">
        <p:scale>
          <a:sx n="70" d="100"/>
          <a:sy n="70" d="100"/>
        </p:scale>
        <p:origin x="5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502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33de025d8_0_9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33de025d8_0_9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Đôi với tiết nói, GV chủ yếu tổ chức cho HS nói, ng soạn k thể hiện trên slide nhiều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có thể cho HS làm theo nhóm rồi trình bày trước lớp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19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33de025d8_0_9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33de025d8_0_9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Đôi với tiết nói, GV chủ yếu tổ chức cho HS nói, ng soạn k thể hiện trên slide nhiều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có thể cho HS làm theo nhóm rồi trình bày trước lớp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516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33de025d8_0_9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33de025d8_0_9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84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e17665816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e17665816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Kho ppt Phan Linh_0916.604.268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>
            <a:off x="1999043" y="720000"/>
            <a:ext cx="8163753" cy="54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3300"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 rot="-5400000">
            <a:off x="1566985" y="6049742"/>
            <a:ext cx="776100" cy="840382"/>
            <a:chOff x="1189975" y="353200"/>
            <a:chExt cx="582075" cy="631850"/>
          </a:xfrm>
        </p:grpSpPr>
        <p:sp>
          <p:nvSpPr>
            <p:cNvPr id="236" name="Google Shape;236;p8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8" name="Google Shape;238;p8"/>
          <p:cNvGrpSpPr/>
          <p:nvPr/>
        </p:nvGrpSpPr>
        <p:grpSpPr>
          <a:xfrm>
            <a:off x="-249492" y="5000789"/>
            <a:ext cx="1946373" cy="1857200"/>
            <a:chOff x="-187583" y="3750592"/>
            <a:chExt cx="1463400" cy="1392900"/>
          </a:xfrm>
        </p:grpSpPr>
        <p:sp>
          <p:nvSpPr>
            <p:cNvPr id="239" name="Google Shape;239;p8"/>
            <p:cNvSpPr/>
            <p:nvPr/>
          </p:nvSpPr>
          <p:spPr>
            <a:xfrm rot="-5400000">
              <a:off x="207579" y="5001404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8"/>
            <p:cNvSpPr/>
            <p:nvPr/>
          </p:nvSpPr>
          <p:spPr>
            <a:xfrm rot="-5400000">
              <a:off x="255467" y="4123467"/>
              <a:ext cx="100900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" name="Google Shape;241;p8"/>
            <p:cNvSpPr/>
            <p:nvPr/>
          </p:nvSpPr>
          <p:spPr>
            <a:xfrm rot="-5400000">
              <a:off x="193442" y="3903692"/>
              <a:ext cx="82100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-11833" y="3988142"/>
              <a:ext cx="65100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53979" y="3905054"/>
              <a:ext cx="65150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-152333" y="3715342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695417" y="4960792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333254" y="3796154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-75183" y="4623142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2504" y="3822079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973104" y="4303229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1118917" y="4670717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-1233" y="4180992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893304" y="4753129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-204271" y="4282954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8"/>
            <p:cNvSpPr/>
            <p:nvPr/>
          </p:nvSpPr>
          <p:spPr>
            <a:xfrm rot="-5400000">
              <a:off x="466254" y="4634454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8"/>
            <p:cNvSpPr/>
            <p:nvPr/>
          </p:nvSpPr>
          <p:spPr>
            <a:xfrm rot="-5400000">
              <a:off x="192204" y="4433979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8"/>
            <p:cNvSpPr/>
            <p:nvPr/>
          </p:nvSpPr>
          <p:spPr>
            <a:xfrm rot="-5400000">
              <a:off x="731679" y="4022279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8"/>
            <p:cNvSpPr/>
            <p:nvPr/>
          </p:nvSpPr>
          <p:spPr>
            <a:xfrm rot="-5400000">
              <a:off x="583667" y="4256717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8"/>
            <p:cNvSpPr/>
            <p:nvPr/>
          </p:nvSpPr>
          <p:spPr>
            <a:xfrm rot="-5400000">
              <a:off x="833367" y="4520342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8"/>
            <p:cNvSpPr/>
            <p:nvPr/>
          </p:nvSpPr>
          <p:spPr>
            <a:xfrm rot="-5400000">
              <a:off x="345654" y="4840729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8"/>
            <p:cNvSpPr/>
            <p:nvPr/>
          </p:nvSpPr>
          <p:spPr>
            <a:xfrm rot="-5400000">
              <a:off x="238479" y="4015604"/>
              <a:ext cx="66450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" name="Google Shape;261;p8"/>
            <p:cNvSpPr/>
            <p:nvPr/>
          </p:nvSpPr>
          <p:spPr>
            <a:xfrm rot="-5400000">
              <a:off x="125692" y="4038167"/>
              <a:ext cx="62075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62" name="Google Shape;262;p8"/>
          <p:cNvSpPr/>
          <p:nvPr/>
        </p:nvSpPr>
        <p:spPr>
          <a:xfrm rot="5400000">
            <a:off x="210624" y="-637300"/>
            <a:ext cx="1305232" cy="2285899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63" name="Google Shape;263;p8"/>
          <p:cNvGrpSpPr/>
          <p:nvPr/>
        </p:nvGrpSpPr>
        <p:grpSpPr>
          <a:xfrm>
            <a:off x="116394" y="542969"/>
            <a:ext cx="1493716" cy="918161"/>
            <a:chOff x="87512" y="407226"/>
            <a:chExt cx="1123065" cy="688621"/>
          </a:xfrm>
        </p:grpSpPr>
        <p:grpSp>
          <p:nvGrpSpPr>
            <p:cNvPr id="264" name="Google Shape;264;p8"/>
            <p:cNvGrpSpPr/>
            <p:nvPr/>
          </p:nvGrpSpPr>
          <p:grpSpPr>
            <a:xfrm rot="899778">
              <a:off x="115815" y="539087"/>
              <a:ext cx="1066459" cy="359129"/>
              <a:chOff x="2049650" y="0"/>
              <a:chExt cx="573350" cy="193075"/>
            </a:xfrm>
          </p:grpSpPr>
          <p:sp>
            <p:nvSpPr>
              <p:cNvPr id="265" name="Google Shape;265;p8"/>
              <p:cNvSpPr/>
              <p:nvPr/>
            </p:nvSpPr>
            <p:spPr>
              <a:xfrm>
                <a:off x="2298400" y="0"/>
                <a:ext cx="8525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2874" extrusionOk="0">
                    <a:moveTo>
                      <a:pt x="677" y="1"/>
                    </a:moveTo>
                    <a:cubicBezTo>
                      <a:pt x="552" y="226"/>
                      <a:pt x="427" y="477"/>
                      <a:pt x="327" y="702"/>
                    </a:cubicBezTo>
                    <a:cubicBezTo>
                      <a:pt x="1" y="1554"/>
                      <a:pt x="327" y="2507"/>
                      <a:pt x="1003" y="2757"/>
                    </a:cubicBezTo>
                    <a:cubicBezTo>
                      <a:pt x="1207" y="2835"/>
                      <a:pt x="1413" y="2873"/>
                      <a:pt x="1612" y="2873"/>
                    </a:cubicBezTo>
                    <a:cubicBezTo>
                      <a:pt x="2247" y="2873"/>
                      <a:pt x="2823" y="2491"/>
                      <a:pt x="3109" y="1805"/>
                    </a:cubicBezTo>
                    <a:cubicBezTo>
                      <a:pt x="3409" y="1204"/>
                      <a:pt x="3359" y="602"/>
                      <a:pt x="30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2146150" y="0"/>
                <a:ext cx="75850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562" extrusionOk="0">
                    <a:moveTo>
                      <a:pt x="552" y="1"/>
                    </a:moveTo>
                    <a:cubicBezTo>
                      <a:pt x="452" y="176"/>
                      <a:pt x="351" y="351"/>
                      <a:pt x="276" y="527"/>
                    </a:cubicBezTo>
                    <a:cubicBezTo>
                      <a:pt x="1" y="1229"/>
                      <a:pt x="376" y="1755"/>
                      <a:pt x="777" y="2231"/>
                    </a:cubicBezTo>
                    <a:cubicBezTo>
                      <a:pt x="985" y="2453"/>
                      <a:pt x="1262" y="2561"/>
                      <a:pt x="1552" y="2561"/>
                    </a:cubicBezTo>
                    <a:cubicBezTo>
                      <a:pt x="1753" y="2561"/>
                      <a:pt x="1961" y="2509"/>
                      <a:pt x="2156" y="2407"/>
                    </a:cubicBezTo>
                    <a:cubicBezTo>
                      <a:pt x="2757" y="2106"/>
                      <a:pt x="3033" y="1655"/>
                      <a:pt x="2958" y="953"/>
                    </a:cubicBezTo>
                    <a:cubicBezTo>
                      <a:pt x="2933" y="627"/>
                      <a:pt x="2808" y="326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2049650" y="113650"/>
                <a:ext cx="75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177" extrusionOk="0">
                    <a:moveTo>
                      <a:pt x="1970" y="0"/>
                    </a:moveTo>
                    <a:cubicBezTo>
                      <a:pt x="1435" y="0"/>
                      <a:pt x="833" y="253"/>
                      <a:pt x="502" y="643"/>
                    </a:cubicBezTo>
                    <a:cubicBezTo>
                      <a:pt x="51" y="1194"/>
                      <a:pt x="1" y="1770"/>
                      <a:pt x="302" y="2397"/>
                    </a:cubicBezTo>
                    <a:cubicBezTo>
                      <a:pt x="533" y="2905"/>
                      <a:pt x="915" y="3177"/>
                      <a:pt x="1339" y="3177"/>
                    </a:cubicBezTo>
                    <a:cubicBezTo>
                      <a:pt x="1604" y="3177"/>
                      <a:pt x="1886" y="3070"/>
                      <a:pt x="2156" y="2848"/>
                    </a:cubicBezTo>
                    <a:cubicBezTo>
                      <a:pt x="2708" y="2372"/>
                      <a:pt x="2933" y="1720"/>
                      <a:pt x="3008" y="1069"/>
                    </a:cubicBezTo>
                    <a:cubicBezTo>
                      <a:pt x="2983" y="567"/>
                      <a:pt x="2833" y="216"/>
                      <a:pt x="2407" y="66"/>
                    </a:cubicBezTo>
                    <a:cubicBezTo>
                      <a:pt x="2272" y="21"/>
                      <a:pt x="2124" y="0"/>
                      <a:pt x="19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2209425" y="106500"/>
                <a:ext cx="664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935" extrusionOk="0">
                    <a:moveTo>
                      <a:pt x="1419" y="1"/>
                    </a:moveTo>
                    <a:cubicBezTo>
                      <a:pt x="753" y="1"/>
                      <a:pt x="51" y="690"/>
                      <a:pt x="26" y="1380"/>
                    </a:cubicBezTo>
                    <a:cubicBezTo>
                      <a:pt x="1" y="2182"/>
                      <a:pt x="602" y="2934"/>
                      <a:pt x="1254" y="2934"/>
                    </a:cubicBezTo>
                    <a:cubicBezTo>
                      <a:pt x="1268" y="2934"/>
                      <a:pt x="1283" y="2934"/>
                      <a:pt x="1297" y="2934"/>
                    </a:cubicBezTo>
                    <a:cubicBezTo>
                      <a:pt x="2054" y="2934"/>
                      <a:pt x="2658" y="2291"/>
                      <a:pt x="2658" y="1455"/>
                    </a:cubicBezTo>
                    <a:cubicBezTo>
                      <a:pt x="2658" y="653"/>
                      <a:pt x="2131" y="1"/>
                      <a:pt x="1454" y="1"/>
                    </a:cubicBezTo>
                    <a:cubicBezTo>
                      <a:pt x="1443" y="1"/>
                      <a:pt x="1431" y="1"/>
                      <a:pt x="1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2439375" y="99600"/>
                <a:ext cx="6645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870" extrusionOk="0">
                    <a:moveTo>
                      <a:pt x="1408" y="0"/>
                    </a:moveTo>
                    <a:cubicBezTo>
                      <a:pt x="1390" y="0"/>
                      <a:pt x="1372" y="1"/>
                      <a:pt x="1354" y="1"/>
                    </a:cubicBezTo>
                    <a:cubicBezTo>
                      <a:pt x="627" y="1"/>
                      <a:pt x="1" y="753"/>
                      <a:pt x="76" y="1505"/>
                    </a:cubicBezTo>
                    <a:cubicBezTo>
                      <a:pt x="146" y="2274"/>
                      <a:pt x="757" y="2869"/>
                      <a:pt x="1446" y="2869"/>
                    </a:cubicBezTo>
                    <a:cubicBezTo>
                      <a:pt x="1499" y="2869"/>
                      <a:pt x="1552" y="2866"/>
                      <a:pt x="1605" y="2859"/>
                    </a:cubicBezTo>
                    <a:cubicBezTo>
                      <a:pt x="1856" y="2834"/>
                      <a:pt x="2056" y="2733"/>
                      <a:pt x="2181" y="2508"/>
                    </a:cubicBezTo>
                    <a:cubicBezTo>
                      <a:pt x="2507" y="1981"/>
                      <a:pt x="2658" y="1405"/>
                      <a:pt x="2482" y="803"/>
                    </a:cubicBezTo>
                    <a:cubicBezTo>
                      <a:pt x="2337" y="320"/>
                      <a:pt x="1889" y="0"/>
                      <a:pt x="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2559050" y="65775"/>
                <a:ext cx="6395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809" extrusionOk="0">
                    <a:moveTo>
                      <a:pt x="1215" y="0"/>
                    </a:moveTo>
                    <a:cubicBezTo>
                      <a:pt x="1203" y="0"/>
                      <a:pt x="1191" y="1"/>
                      <a:pt x="1179" y="1"/>
                    </a:cubicBezTo>
                    <a:cubicBezTo>
                      <a:pt x="577" y="26"/>
                      <a:pt x="26" y="728"/>
                      <a:pt x="1" y="1505"/>
                    </a:cubicBezTo>
                    <a:cubicBezTo>
                      <a:pt x="1" y="2217"/>
                      <a:pt x="627" y="2809"/>
                      <a:pt x="1406" y="2809"/>
                    </a:cubicBezTo>
                    <a:cubicBezTo>
                      <a:pt x="1422" y="2809"/>
                      <a:pt x="1438" y="2809"/>
                      <a:pt x="1455" y="2808"/>
                    </a:cubicBezTo>
                    <a:cubicBezTo>
                      <a:pt x="2156" y="2783"/>
                      <a:pt x="2557" y="2307"/>
                      <a:pt x="2532" y="1555"/>
                    </a:cubicBezTo>
                    <a:cubicBezTo>
                      <a:pt x="2508" y="693"/>
                      <a:pt x="1902" y="0"/>
                      <a:pt x="12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71" name="Google Shape;271;p8"/>
            <p:cNvSpPr/>
            <p:nvPr/>
          </p:nvSpPr>
          <p:spPr>
            <a:xfrm rot="899778">
              <a:off x="550819" y="948670"/>
              <a:ext cx="123600" cy="133458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72" name="Google Shape;272;p8"/>
          <p:cNvSpPr/>
          <p:nvPr/>
        </p:nvSpPr>
        <p:spPr>
          <a:xfrm rot="-5400000" flipH="1">
            <a:off x="10735871" y="-345412"/>
            <a:ext cx="1403268" cy="2086936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73" name="Google Shape;273;p8"/>
          <p:cNvSpPr/>
          <p:nvPr/>
        </p:nvSpPr>
        <p:spPr>
          <a:xfrm rot="-5400000" flipH="1">
            <a:off x="10757488" y="858707"/>
            <a:ext cx="418473" cy="332475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74" name="Google Shape;274;p8"/>
          <p:cNvSpPr/>
          <p:nvPr/>
        </p:nvSpPr>
        <p:spPr>
          <a:xfrm rot="-5400000" flipH="1">
            <a:off x="10857783" y="492157"/>
            <a:ext cx="265852" cy="244072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75" name="Google Shape;275;p8"/>
          <p:cNvGrpSpPr/>
          <p:nvPr/>
        </p:nvGrpSpPr>
        <p:grpSpPr>
          <a:xfrm>
            <a:off x="11258125" y="211847"/>
            <a:ext cx="785419" cy="904243"/>
            <a:chOff x="8464534" y="158885"/>
            <a:chExt cx="590525" cy="678182"/>
          </a:xfrm>
        </p:grpSpPr>
        <p:sp>
          <p:nvSpPr>
            <p:cNvPr id="276" name="Google Shape;276;p8"/>
            <p:cNvSpPr/>
            <p:nvPr/>
          </p:nvSpPr>
          <p:spPr>
            <a:xfrm rot="-5400000" flipH="1">
              <a:off x="8596141" y="497667"/>
              <a:ext cx="167656" cy="125844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" name="Google Shape;277;p8"/>
            <p:cNvSpPr/>
            <p:nvPr/>
          </p:nvSpPr>
          <p:spPr>
            <a:xfrm rot="-5400000" flipH="1">
              <a:off x="8472066" y="170835"/>
              <a:ext cx="114991" cy="91091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" name="Google Shape;278;p8"/>
            <p:cNvSpPr/>
            <p:nvPr/>
          </p:nvSpPr>
          <p:spPr>
            <a:xfrm rot="-5400000" flipH="1">
              <a:off x="8731682" y="169637"/>
              <a:ext cx="112953" cy="93996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" name="Google Shape;279;p8"/>
            <p:cNvSpPr/>
            <p:nvPr/>
          </p:nvSpPr>
          <p:spPr>
            <a:xfrm rot="-5400000" flipH="1">
              <a:off x="8461505" y="372977"/>
              <a:ext cx="114986" cy="108928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" name="Google Shape;280;p8"/>
            <p:cNvSpPr/>
            <p:nvPr/>
          </p:nvSpPr>
          <p:spPr>
            <a:xfrm rot="-5400000" flipH="1">
              <a:off x="8790604" y="350278"/>
              <a:ext cx="99015" cy="955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" name="Google Shape;281;p8"/>
            <p:cNvSpPr/>
            <p:nvPr/>
          </p:nvSpPr>
          <p:spPr>
            <a:xfrm rot="-5400000" flipH="1">
              <a:off x="8631545" y="315663"/>
              <a:ext cx="97741" cy="91983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" name="Google Shape;282;p8"/>
            <p:cNvSpPr/>
            <p:nvPr/>
          </p:nvSpPr>
          <p:spPr>
            <a:xfrm rot="-5400000" flipH="1">
              <a:off x="8857273" y="527810"/>
              <a:ext cx="96060" cy="92136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" name="Google Shape;283;p8"/>
            <p:cNvSpPr/>
            <p:nvPr/>
          </p:nvSpPr>
          <p:spPr>
            <a:xfrm rot="-5400000" flipH="1">
              <a:off x="8950848" y="399964"/>
              <a:ext cx="72822" cy="7218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" name="Google Shape;284;p8"/>
            <p:cNvSpPr/>
            <p:nvPr/>
          </p:nvSpPr>
          <p:spPr>
            <a:xfrm rot="-5400000" flipH="1">
              <a:off x="8544404" y="670800"/>
              <a:ext cx="136699" cy="111023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" name="Google Shape;285;p8"/>
            <p:cNvSpPr/>
            <p:nvPr/>
          </p:nvSpPr>
          <p:spPr>
            <a:xfrm rot="-5400000" flipH="1">
              <a:off x="8940669" y="651784"/>
              <a:ext cx="112952" cy="115828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8"/>
            <p:cNvSpPr/>
            <p:nvPr/>
          </p:nvSpPr>
          <p:spPr>
            <a:xfrm rot="-5400000" flipH="1">
              <a:off x="8716725" y="705784"/>
              <a:ext cx="136706" cy="125859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7" name="Google Shape;287;p8"/>
          <p:cNvGrpSpPr/>
          <p:nvPr/>
        </p:nvGrpSpPr>
        <p:grpSpPr>
          <a:xfrm>
            <a:off x="6141967" y="17"/>
            <a:ext cx="1493733" cy="504260"/>
            <a:chOff x="2049650" y="0"/>
            <a:chExt cx="573350" cy="193075"/>
          </a:xfrm>
        </p:grpSpPr>
        <p:sp>
          <p:nvSpPr>
            <p:cNvPr id="288" name="Google Shape;288;p8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94" name="Google Shape;294;p8"/>
          <p:cNvSpPr/>
          <p:nvPr/>
        </p:nvSpPr>
        <p:spPr>
          <a:xfrm>
            <a:off x="9438293" y="6138001"/>
            <a:ext cx="2139983" cy="725791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CUSTOM_4_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8"/>
          <p:cNvSpPr/>
          <p:nvPr/>
        </p:nvSpPr>
        <p:spPr>
          <a:xfrm flipH="1">
            <a:off x="10359231" y="1"/>
            <a:ext cx="1717836" cy="593372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7" name="Google Shape;547;p18"/>
          <p:cNvSpPr/>
          <p:nvPr/>
        </p:nvSpPr>
        <p:spPr>
          <a:xfrm flipH="1">
            <a:off x="-296205" y="6335529"/>
            <a:ext cx="1557573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8" name="Google Shape;548;p18"/>
          <p:cNvSpPr/>
          <p:nvPr/>
        </p:nvSpPr>
        <p:spPr>
          <a:xfrm flipH="1">
            <a:off x="1053733" y="6240568"/>
            <a:ext cx="599214" cy="61743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3"/>
          <p:cNvSpPr/>
          <p:nvPr/>
        </p:nvSpPr>
        <p:spPr>
          <a:xfrm>
            <a:off x="8130620" y="0"/>
            <a:ext cx="851721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6" name="Google Shape;1046;p43"/>
          <p:cNvSpPr/>
          <p:nvPr/>
        </p:nvSpPr>
        <p:spPr>
          <a:xfrm>
            <a:off x="235017" y="5700234"/>
            <a:ext cx="60091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047" name="Google Shape;1047;p43"/>
          <p:cNvGrpSpPr/>
          <p:nvPr/>
        </p:nvGrpSpPr>
        <p:grpSpPr>
          <a:xfrm rot="5400000">
            <a:off x="11658937" y="2251119"/>
            <a:ext cx="764467" cy="256796"/>
            <a:chOff x="2049650" y="0"/>
            <a:chExt cx="573350" cy="193075"/>
          </a:xfrm>
        </p:grpSpPr>
        <p:sp>
          <p:nvSpPr>
            <p:cNvPr id="1048" name="Google Shape;1048;p43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54" name="Google Shape;1054;p43"/>
          <p:cNvSpPr/>
          <p:nvPr/>
        </p:nvSpPr>
        <p:spPr>
          <a:xfrm>
            <a:off x="4144488" y="36767"/>
            <a:ext cx="5054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55" name="Google Shape;1055;p43"/>
          <p:cNvSpPr/>
          <p:nvPr/>
        </p:nvSpPr>
        <p:spPr>
          <a:xfrm>
            <a:off x="4374518" y="28400"/>
            <a:ext cx="3358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56" name="Google Shape;1056;p43"/>
          <p:cNvSpPr/>
          <p:nvPr/>
        </p:nvSpPr>
        <p:spPr>
          <a:xfrm>
            <a:off x="4158653" y="136333"/>
            <a:ext cx="5054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57" name="Google Shape;1057;p43"/>
          <p:cNvSpPr/>
          <p:nvPr/>
        </p:nvSpPr>
        <p:spPr>
          <a:xfrm>
            <a:off x="503552" y="4059801"/>
            <a:ext cx="1215885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058" name="Google Shape;1058;p43"/>
          <p:cNvGrpSpPr/>
          <p:nvPr/>
        </p:nvGrpSpPr>
        <p:grpSpPr>
          <a:xfrm>
            <a:off x="1" y="720001"/>
            <a:ext cx="1373427" cy="2052700"/>
            <a:chOff x="1189975" y="2907700"/>
            <a:chExt cx="1032625" cy="1539525"/>
          </a:xfrm>
        </p:grpSpPr>
        <p:sp>
          <p:nvSpPr>
            <p:cNvPr id="1059" name="Google Shape;1059;p43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73" name="Google Shape;1073;p43"/>
          <p:cNvGrpSpPr/>
          <p:nvPr/>
        </p:nvGrpSpPr>
        <p:grpSpPr>
          <a:xfrm>
            <a:off x="1" y="349967"/>
            <a:ext cx="774180" cy="842467"/>
            <a:chOff x="1189975" y="353200"/>
            <a:chExt cx="582075" cy="631850"/>
          </a:xfrm>
        </p:grpSpPr>
        <p:sp>
          <p:nvSpPr>
            <p:cNvPr id="1074" name="Google Shape;1074;p43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76" name="Google Shape;1076;p43"/>
          <p:cNvSpPr/>
          <p:nvPr/>
        </p:nvSpPr>
        <p:spPr>
          <a:xfrm>
            <a:off x="10495655" y="294184"/>
            <a:ext cx="1168402" cy="1216133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77" name="Google Shape;1077;p43"/>
          <p:cNvSpPr/>
          <p:nvPr/>
        </p:nvSpPr>
        <p:spPr>
          <a:xfrm>
            <a:off x="11216899" y="1804167"/>
            <a:ext cx="283364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78" name="Google Shape;1078;p43"/>
          <p:cNvSpPr/>
          <p:nvPr/>
        </p:nvSpPr>
        <p:spPr>
          <a:xfrm rot="-3599956">
            <a:off x="11431261" y="4630729"/>
            <a:ext cx="1076043" cy="1147096"/>
          </a:xfrm>
          <a:custGeom>
            <a:avLst/>
            <a:gdLst/>
            <a:ahLst/>
            <a:cxnLst/>
            <a:rect l="l" t="t" r="r" b="b"/>
            <a:pathLst>
              <a:path w="32282" h="34499" extrusionOk="0">
                <a:moveTo>
                  <a:pt x="26188" y="27453"/>
                </a:moveTo>
                <a:lnTo>
                  <a:pt x="26188" y="27453"/>
                </a:lnTo>
                <a:cubicBezTo>
                  <a:pt x="26189" y="27462"/>
                  <a:pt x="26190" y="27472"/>
                  <a:pt x="26191" y="27481"/>
                </a:cubicBezTo>
                <a:lnTo>
                  <a:pt x="26216" y="27456"/>
                </a:lnTo>
                <a:cubicBezTo>
                  <a:pt x="26207" y="27455"/>
                  <a:pt x="26198" y="27454"/>
                  <a:pt x="26188" y="27453"/>
                </a:cubicBezTo>
                <a:close/>
                <a:moveTo>
                  <a:pt x="28627" y="0"/>
                </a:moveTo>
                <a:cubicBezTo>
                  <a:pt x="28346" y="0"/>
                  <a:pt x="28060" y="29"/>
                  <a:pt x="27770" y="88"/>
                </a:cubicBezTo>
                <a:cubicBezTo>
                  <a:pt x="27043" y="213"/>
                  <a:pt x="26367" y="439"/>
                  <a:pt x="25665" y="639"/>
                </a:cubicBezTo>
                <a:cubicBezTo>
                  <a:pt x="24036" y="1140"/>
                  <a:pt x="22457" y="1742"/>
                  <a:pt x="20828" y="2268"/>
                </a:cubicBezTo>
                <a:cubicBezTo>
                  <a:pt x="19550" y="2669"/>
                  <a:pt x="18246" y="3095"/>
                  <a:pt x="16993" y="3597"/>
                </a:cubicBezTo>
                <a:cubicBezTo>
                  <a:pt x="15063" y="4348"/>
                  <a:pt x="13184" y="5201"/>
                  <a:pt x="11304" y="6028"/>
                </a:cubicBezTo>
                <a:cubicBezTo>
                  <a:pt x="10377" y="6404"/>
                  <a:pt x="9575" y="6955"/>
                  <a:pt x="8923" y="7732"/>
                </a:cubicBezTo>
                <a:cubicBezTo>
                  <a:pt x="8121" y="8709"/>
                  <a:pt x="7545" y="9687"/>
                  <a:pt x="7720" y="11015"/>
                </a:cubicBezTo>
                <a:cubicBezTo>
                  <a:pt x="7845" y="11942"/>
                  <a:pt x="8271" y="12694"/>
                  <a:pt x="9048" y="13145"/>
                </a:cubicBezTo>
                <a:cubicBezTo>
                  <a:pt x="9700" y="13521"/>
                  <a:pt x="10151" y="14048"/>
                  <a:pt x="10727" y="14499"/>
                </a:cubicBezTo>
                <a:cubicBezTo>
                  <a:pt x="10552" y="14850"/>
                  <a:pt x="10251" y="15000"/>
                  <a:pt x="9976" y="15150"/>
                </a:cubicBezTo>
                <a:cubicBezTo>
                  <a:pt x="8397" y="15978"/>
                  <a:pt x="7018" y="17105"/>
                  <a:pt x="5615" y="18183"/>
                </a:cubicBezTo>
                <a:cubicBezTo>
                  <a:pt x="5063" y="18584"/>
                  <a:pt x="4712" y="19236"/>
                  <a:pt x="4136" y="19637"/>
                </a:cubicBezTo>
                <a:cubicBezTo>
                  <a:pt x="3885" y="19787"/>
                  <a:pt x="3810" y="20063"/>
                  <a:pt x="3785" y="20338"/>
                </a:cubicBezTo>
                <a:cubicBezTo>
                  <a:pt x="3610" y="22168"/>
                  <a:pt x="4061" y="23822"/>
                  <a:pt x="5389" y="25176"/>
                </a:cubicBezTo>
                <a:cubicBezTo>
                  <a:pt x="5865" y="25652"/>
                  <a:pt x="5890" y="25727"/>
                  <a:pt x="5339" y="26003"/>
                </a:cubicBezTo>
                <a:cubicBezTo>
                  <a:pt x="4412" y="26504"/>
                  <a:pt x="3660" y="27206"/>
                  <a:pt x="2833" y="27807"/>
                </a:cubicBezTo>
                <a:cubicBezTo>
                  <a:pt x="1630" y="28659"/>
                  <a:pt x="953" y="29862"/>
                  <a:pt x="452" y="31191"/>
                </a:cubicBezTo>
                <a:cubicBezTo>
                  <a:pt x="151" y="31993"/>
                  <a:pt x="1" y="32770"/>
                  <a:pt x="753" y="33471"/>
                </a:cubicBezTo>
                <a:cubicBezTo>
                  <a:pt x="1028" y="33747"/>
                  <a:pt x="1154" y="34148"/>
                  <a:pt x="1354" y="34499"/>
                </a:cubicBezTo>
                <a:lnTo>
                  <a:pt x="16191" y="34499"/>
                </a:lnTo>
                <a:cubicBezTo>
                  <a:pt x="16768" y="33722"/>
                  <a:pt x="17670" y="33321"/>
                  <a:pt x="18472" y="32795"/>
                </a:cubicBezTo>
                <a:cubicBezTo>
                  <a:pt x="20677" y="31416"/>
                  <a:pt x="22808" y="29912"/>
                  <a:pt x="24913" y="28359"/>
                </a:cubicBezTo>
                <a:cubicBezTo>
                  <a:pt x="24988" y="28308"/>
                  <a:pt x="25114" y="28308"/>
                  <a:pt x="25214" y="28283"/>
                </a:cubicBezTo>
                <a:lnTo>
                  <a:pt x="25189" y="28283"/>
                </a:lnTo>
                <a:cubicBezTo>
                  <a:pt x="25214" y="28158"/>
                  <a:pt x="25264" y="28083"/>
                  <a:pt x="25414" y="28083"/>
                </a:cubicBezTo>
                <a:lnTo>
                  <a:pt x="25389" y="28083"/>
                </a:lnTo>
                <a:cubicBezTo>
                  <a:pt x="25389" y="27807"/>
                  <a:pt x="25540" y="27682"/>
                  <a:pt x="25815" y="27682"/>
                </a:cubicBezTo>
                <a:lnTo>
                  <a:pt x="25790" y="27682"/>
                </a:lnTo>
                <a:cubicBezTo>
                  <a:pt x="25854" y="27512"/>
                  <a:pt x="25971" y="27450"/>
                  <a:pt x="26127" y="27450"/>
                </a:cubicBezTo>
                <a:cubicBezTo>
                  <a:pt x="26147" y="27450"/>
                  <a:pt x="26167" y="27451"/>
                  <a:pt x="26188" y="27453"/>
                </a:cubicBezTo>
                <a:lnTo>
                  <a:pt x="26188" y="27453"/>
                </a:lnTo>
                <a:cubicBezTo>
                  <a:pt x="26176" y="27271"/>
                  <a:pt x="26274" y="27176"/>
                  <a:pt x="26417" y="27080"/>
                </a:cubicBezTo>
                <a:cubicBezTo>
                  <a:pt x="26442" y="27030"/>
                  <a:pt x="26492" y="26955"/>
                  <a:pt x="26517" y="26905"/>
                </a:cubicBezTo>
                <a:cubicBezTo>
                  <a:pt x="26617" y="26554"/>
                  <a:pt x="26692" y="26203"/>
                  <a:pt x="26567" y="25827"/>
                </a:cubicBezTo>
                <a:cubicBezTo>
                  <a:pt x="26517" y="25627"/>
                  <a:pt x="26417" y="25451"/>
                  <a:pt x="26592" y="25276"/>
                </a:cubicBezTo>
                <a:cubicBezTo>
                  <a:pt x="26943" y="24950"/>
                  <a:pt x="26843" y="24624"/>
                  <a:pt x="26617" y="24298"/>
                </a:cubicBezTo>
                <a:cubicBezTo>
                  <a:pt x="26392" y="23973"/>
                  <a:pt x="26191" y="23622"/>
                  <a:pt x="25991" y="23271"/>
                </a:cubicBezTo>
                <a:cubicBezTo>
                  <a:pt x="25765" y="22920"/>
                  <a:pt x="25640" y="22544"/>
                  <a:pt x="25865" y="22143"/>
                </a:cubicBezTo>
                <a:cubicBezTo>
                  <a:pt x="26091" y="21767"/>
                  <a:pt x="25916" y="21441"/>
                  <a:pt x="25740" y="21115"/>
                </a:cubicBezTo>
                <a:cubicBezTo>
                  <a:pt x="25615" y="20840"/>
                  <a:pt x="25439" y="20589"/>
                  <a:pt x="25264" y="20364"/>
                </a:cubicBezTo>
                <a:cubicBezTo>
                  <a:pt x="25038" y="20038"/>
                  <a:pt x="25013" y="19737"/>
                  <a:pt x="25214" y="19436"/>
                </a:cubicBezTo>
                <a:cubicBezTo>
                  <a:pt x="25840" y="18534"/>
                  <a:pt x="26016" y="17456"/>
                  <a:pt x="26592" y="16554"/>
                </a:cubicBezTo>
                <a:cubicBezTo>
                  <a:pt x="26968" y="15952"/>
                  <a:pt x="27119" y="15351"/>
                  <a:pt x="27018" y="14649"/>
                </a:cubicBezTo>
                <a:cubicBezTo>
                  <a:pt x="26943" y="14273"/>
                  <a:pt x="27068" y="13973"/>
                  <a:pt x="27394" y="13697"/>
                </a:cubicBezTo>
                <a:cubicBezTo>
                  <a:pt x="28472" y="12770"/>
                  <a:pt x="29449" y="11717"/>
                  <a:pt x="30276" y="10539"/>
                </a:cubicBezTo>
                <a:cubicBezTo>
                  <a:pt x="30878" y="9637"/>
                  <a:pt x="31204" y="8709"/>
                  <a:pt x="31053" y="7632"/>
                </a:cubicBezTo>
                <a:cubicBezTo>
                  <a:pt x="31003" y="7306"/>
                  <a:pt x="30878" y="6830"/>
                  <a:pt x="31053" y="6654"/>
                </a:cubicBezTo>
                <a:cubicBezTo>
                  <a:pt x="31630" y="6078"/>
                  <a:pt x="31580" y="5226"/>
                  <a:pt x="31981" y="4599"/>
                </a:cubicBezTo>
                <a:cubicBezTo>
                  <a:pt x="32256" y="4173"/>
                  <a:pt x="32282" y="3697"/>
                  <a:pt x="32181" y="3246"/>
                </a:cubicBezTo>
                <a:cubicBezTo>
                  <a:pt x="32031" y="2544"/>
                  <a:pt x="31780" y="1842"/>
                  <a:pt x="31555" y="1165"/>
                </a:cubicBezTo>
                <a:cubicBezTo>
                  <a:pt x="31505" y="1015"/>
                  <a:pt x="31329" y="915"/>
                  <a:pt x="31204" y="815"/>
                </a:cubicBezTo>
                <a:cubicBezTo>
                  <a:pt x="30400" y="298"/>
                  <a:pt x="29537" y="0"/>
                  <a:pt x="28627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79" name="Google Shape;1079;p43"/>
          <p:cNvSpPr/>
          <p:nvPr/>
        </p:nvSpPr>
        <p:spPr>
          <a:xfrm>
            <a:off x="235018" y="6477701"/>
            <a:ext cx="1138410" cy="3861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080" name="Google Shape;1080;p43"/>
          <p:cNvGrpSpPr/>
          <p:nvPr/>
        </p:nvGrpSpPr>
        <p:grpSpPr>
          <a:xfrm rot="-5400000">
            <a:off x="11368586" y="5772640"/>
            <a:ext cx="875533" cy="730721"/>
            <a:chOff x="5751425" y="4916825"/>
            <a:chExt cx="656650" cy="549400"/>
          </a:xfrm>
        </p:grpSpPr>
        <p:sp>
          <p:nvSpPr>
            <p:cNvPr id="1081" name="Google Shape;1081;p43"/>
            <p:cNvSpPr/>
            <p:nvPr/>
          </p:nvSpPr>
          <p:spPr>
            <a:xfrm>
              <a:off x="5826600" y="4970700"/>
              <a:ext cx="372200" cy="495525"/>
            </a:xfrm>
            <a:custGeom>
              <a:avLst/>
              <a:gdLst/>
              <a:ahLst/>
              <a:cxnLst/>
              <a:rect l="l" t="t" r="r" b="b"/>
              <a:pathLst>
                <a:path w="14888" h="19821" extrusionOk="0">
                  <a:moveTo>
                    <a:pt x="8919" y="7938"/>
                  </a:moveTo>
                  <a:cubicBezTo>
                    <a:pt x="8998" y="7938"/>
                    <a:pt x="8996" y="8074"/>
                    <a:pt x="8973" y="8167"/>
                  </a:cubicBezTo>
                  <a:cubicBezTo>
                    <a:pt x="8948" y="8292"/>
                    <a:pt x="8873" y="8417"/>
                    <a:pt x="8748" y="8442"/>
                  </a:cubicBezTo>
                  <a:cubicBezTo>
                    <a:pt x="8647" y="8392"/>
                    <a:pt x="8647" y="8292"/>
                    <a:pt x="8672" y="8217"/>
                  </a:cubicBezTo>
                  <a:cubicBezTo>
                    <a:pt x="8697" y="8092"/>
                    <a:pt x="8748" y="7941"/>
                    <a:pt x="8898" y="7941"/>
                  </a:cubicBezTo>
                  <a:cubicBezTo>
                    <a:pt x="8905" y="7939"/>
                    <a:pt x="8912" y="7938"/>
                    <a:pt x="8919" y="7938"/>
                  </a:cubicBezTo>
                  <a:close/>
                  <a:moveTo>
                    <a:pt x="6768" y="13706"/>
                  </a:moveTo>
                  <a:cubicBezTo>
                    <a:pt x="5940" y="15460"/>
                    <a:pt x="5164" y="17164"/>
                    <a:pt x="4387" y="18869"/>
                  </a:cubicBezTo>
                  <a:cubicBezTo>
                    <a:pt x="4311" y="18843"/>
                    <a:pt x="4261" y="18793"/>
                    <a:pt x="4186" y="18768"/>
                  </a:cubicBezTo>
                  <a:cubicBezTo>
                    <a:pt x="4813" y="17214"/>
                    <a:pt x="5439" y="15661"/>
                    <a:pt x="6091" y="14107"/>
                  </a:cubicBezTo>
                  <a:cubicBezTo>
                    <a:pt x="6166" y="13906"/>
                    <a:pt x="6341" y="13706"/>
                    <a:pt x="6768" y="13706"/>
                  </a:cubicBezTo>
                  <a:close/>
                  <a:moveTo>
                    <a:pt x="9513" y="1"/>
                  </a:moveTo>
                  <a:cubicBezTo>
                    <a:pt x="8968" y="1"/>
                    <a:pt x="8518" y="313"/>
                    <a:pt x="8221" y="974"/>
                  </a:cubicBezTo>
                  <a:cubicBezTo>
                    <a:pt x="7143" y="3355"/>
                    <a:pt x="6091" y="5786"/>
                    <a:pt x="5038" y="8192"/>
                  </a:cubicBezTo>
                  <a:cubicBezTo>
                    <a:pt x="3660" y="11400"/>
                    <a:pt x="2357" y="14658"/>
                    <a:pt x="803" y="17791"/>
                  </a:cubicBezTo>
                  <a:cubicBezTo>
                    <a:pt x="502" y="18442"/>
                    <a:pt x="176" y="19119"/>
                    <a:pt x="1" y="19821"/>
                  </a:cubicBezTo>
                  <a:lnTo>
                    <a:pt x="9224" y="19821"/>
                  </a:lnTo>
                  <a:cubicBezTo>
                    <a:pt x="9274" y="19395"/>
                    <a:pt x="9474" y="18994"/>
                    <a:pt x="9625" y="18593"/>
                  </a:cubicBezTo>
                  <a:cubicBezTo>
                    <a:pt x="10001" y="17640"/>
                    <a:pt x="10552" y="16738"/>
                    <a:pt x="10727" y="15711"/>
                  </a:cubicBezTo>
                  <a:cubicBezTo>
                    <a:pt x="10928" y="14708"/>
                    <a:pt x="11354" y="13831"/>
                    <a:pt x="11680" y="12879"/>
                  </a:cubicBezTo>
                  <a:cubicBezTo>
                    <a:pt x="12081" y="11625"/>
                    <a:pt x="12682" y="10422"/>
                    <a:pt x="13083" y="9169"/>
                  </a:cubicBezTo>
                  <a:cubicBezTo>
                    <a:pt x="13384" y="8267"/>
                    <a:pt x="13560" y="7290"/>
                    <a:pt x="14011" y="6437"/>
                  </a:cubicBezTo>
                  <a:cubicBezTo>
                    <a:pt x="14412" y="5635"/>
                    <a:pt x="14437" y="4708"/>
                    <a:pt x="14813" y="3881"/>
                  </a:cubicBezTo>
                  <a:cubicBezTo>
                    <a:pt x="14888" y="3681"/>
                    <a:pt x="14863" y="3405"/>
                    <a:pt x="14838" y="3179"/>
                  </a:cubicBezTo>
                  <a:cubicBezTo>
                    <a:pt x="14738" y="2528"/>
                    <a:pt x="14337" y="2102"/>
                    <a:pt x="13760" y="1851"/>
                  </a:cubicBezTo>
                  <a:cubicBezTo>
                    <a:pt x="13609" y="1788"/>
                    <a:pt x="13470" y="1760"/>
                    <a:pt x="13341" y="1760"/>
                  </a:cubicBezTo>
                  <a:cubicBezTo>
                    <a:pt x="12957" y="1760"/>
                    <a:pt x="12657" y="2008"/>
                    <a:pt x="12357" y="2327"/>
                  </a:cubicBezTo>
                  <a:cubicBezTo>
                    <a:pt x="11429" y="3355"/>
                    <a:pt x="10602" y="4407"/>
                    <a:pt x="10101" y="5711"/>
                  </a:cubicBezTo>
                  <a:cubicBezTo>
                    <a:pt x="9875" y="6337"/>
                    <a:pt x="9625" y="6964"/>
                    <a:pt x="9073" y="7415"/>
                  </a:cubicBezTo>
                  <a:cubicBezTo>
                    <a:pt x="9374" y="6437"/>
                    <a:pt x="9750" y="5485"/>
                    <a:pt x="10151" y="4558"/>
                  </a:cubicBezTo>
                  <a:cubicBezTo>
                    <a:pt x="10577" y="3530"/>
                    <a:pt x="10853" y="2477"/>
                    <a:pt x="11028" y="1400"/>
                  </a:cubicBezTo>
                  <a:cubicBezTo>
                    <a:pt x="11128" y="873"/>
                    <a:pt x="10928" y="523"/>
                    <a:pt x="10427" y="247"/>
                  </a:cubicBezTo>
                  <a:cubicBezTo>
                    <a:pt x="10102" y="84"/>
                    <a:pt x="9795" y="1"/>
                    <a:pt x="951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6075975" y="5089600"/>
              <a:ext cx="332100" cy="376625"/>
            </a:xfrm>
            <a:custGeom>
              <a:avLst/>
              <a:gdLst/>
              <a:ahLst/>
              <a:cxnLst/>
              <a:rect l="l" t="t" r="r" b="b"/>
              <a:pathLst>
                <a:path w="13284" h="15065" extrusionOk="0">
                  <a:moveTo>
                    <a:pt x="10283" y="1"/>
                  </a:moveTo>
                  <a:cubicBezTo>
                    <a:pt x="9775" y="1"/>
                    <a:pt x="9491" y="273"/>
                    <a:pt x="9299" y="729"/>
                  </a:cubicBezTo>
                  <a:cubicBezTo>
                    <a:pt x="9199" y="955"/>
                    <a:pt x="9098" y="1155"/>
                    <a:pt x="8998" y="1356"/>
                  </a:cubicBezTo>
                  <a:cubicBezTo>
                    <a:pt x="8712" y="1996"/>
                    <a:pt x="8618" y="2206"/>
                    <a:pt x="8267" y="2206"/>
                  </a:cubicBezTo>
                  <a:cubicBezTo>
                    <a:pt x="8096" y="2206"/>
                    <a:pt x="7864" y="2156"/>
                    <a:pt x="7519" y="2082"/>
                  </a:cubicBezTo>
                  <a:cubicBezTo>
                    <a:pt x="7322" y="2033"/>
                    <a:pt x="7132" y="2005"/>
                    <a:pt x="6951" y="2005"/>
                  </a:cubicBezTo>
                  <a:cubicBezTo>
                    <a:pt x="6490" y="2005"/>
                    <a:pt x="6089" y="2184"/>
                    <a:pt x="5765" y="2634"/>
                  </a:cubicBezTo>
                  <a:cubicBezTo>
                    <a:pt x="5439" y="3060"/>
                    <a:pt x="5088" y="3486"/>
                    <a:pt x="4888" y="3987"/>
                  </a:cubicBezTo>
                  <a:cubicBezTo>
                    <a:pt x="4136" y="5817"/>
                    <a:pt x="3108" y="7521"/>
                    <a:pt x="2507" y="9451"/>
                  </a:cubicBezTo>
                  <a:cubicBezTo>
                    <a:pt x="1981" y="11080"/>
                    <a:pt x="878" y="12483"/>
                    <a:pt x="301" y="14113"/>
                  </a:cubicBezTo>
                  <a:cubicBezTo>
                    <a:pt x="201" y="14438"/>
                    <a:pt x="1" y="14714"/>
                    <a:pt x="51" y="15065"/>
                  </a:cubicBezTo>
                  <a:lnTo>
                    <a:pt x="10076" y="15065"/>
                  </a:lnTo>
                  <a:cubicBezTo>
                    <a:pt x="10552" y="13461"/>
                    <a:pt x="11128" y="11857"/>
                    <a:pt x="11580" y="10228"/>
                  </a:cubicBezTo>
                  <a:cubicBezTo>
                    <a:pt x="12056" y="8473"/>
                    <a:pt x="12432" y="6694"/>
                    <a:pt x="12933" y="4940"/>
                  </a:cubicBezTo>
                  <a:cubicBezTo>
                    <a:pt x="13184" y="4062"/>
                    <a:pt x="13284" y="3110"/>
                    <a:pt x="13284" y="2183"/>
                  </a:cubicBezTo>
                  <a:cubicBezTo>
                    <a:pt x="13284" y="1567"/>
                    <a:pt x="12960" y="1221"/>
                    <a:pt x="12435" y="1221"/>
                  </a:cubicBezTo>
                  <a:cubicBezTo>
                    <a:pt x="12340" y="1221"/>
                    <a:pt x="12238" y="1232"/>
                    <a:pt x="12131" y="1255"/>
                  </a:cubicBezTo>
                  <a:cubicBezTo>
                    <a:pt x="11930" y="1305"/>
                    <a:pt x="11780" y="1431"/>
                    <a:pt x="11555" y="1531"/>
                  </a:cubicBezTo>
                  <a:cubicBezTo>
                    <a:pt x="11504" y="1280"/>
                    <a:pt x="11454" y="1030"/>
                    <a:pt x="11379" y="829"/>
                  </a:cubicBezTo>
                  <a:cubicBezTo>
                    <a:pt x="11179" y="403"/>
                    <a:pt x="10928" y="27"/>
                    <a:pt x="10352" y="2"/>
                  </a:cubicBezTo>
                  <a:cubicBezTo>
                    <a:pt x="10328" y="1"/>
                    <a:pt x="10306" y="1"/>
                    <a:pt x="1028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751425" y="4916825"/>
              <a:ext cx="281350" cy="549400"/>
            </a:xfrm>
            <a:custGeom>
              <a:avLst/>
              <a:gdLst/>
              <a:ahLst/>
              <a:cxnLst/>
              <a:rect l="l" t="t" r="r" b="b"/>
              <a:pathLst>
                <a:path w="11254" h="21976" extrusionOk="0">
                  <a:moveTo>
                    <a:pt x="10380" y="1"/>
                  </a:moveTo>
                  <a:cubicBezTo>
                    <a:pt x="10088" y="1"/>
                    <a:pt x="9878" y="204"/>
                    <a:pt x="9699" y="422"/>
                  </a:cubicBezTo>
                  <a:cubicBezTo>
                    <a:pt x="9374" y="823"/>
                    <a:pt x="9123" y="1249"/>
                    <a:pt x="8973" y="1750"/>
                  </a:cubicBezTo>
                  <a:cubicBezTo>
                    <a:pt x="8797" y="2452"/>
                    <a:pt x="8421" y="3104"/>
                    <a:pt x="8095" y="3755"/>
                  </a:cubicBezTo>
                  <a:cubicBezTo>
                    <a:pt x="7694" y="4482"/>
                    <a:pt x="7293" y="5209"/>
                    <a:pt x="6917" y="5961"/>
                  </a:cubicBezTo>
                  <a:cubicBezTo>
                    <a:pt x="5865" y="8141"/>
                    <a:pt x="4862" y="10372"/>
                    <a:pt x="3885" y="12602"/>
                  </a:cubicBezTo>
                  <a:cubicBezTo>
                    <a:pt x="3384" y="13705"/>
                    <a:pt x="2832" y="14833"/>
                    <a:pt x="2356" y="15936"/>
                  </a:cubicBezTo>
                  <a:cubicBezTo>
                    <a:pt x="1855" y="17089"/>
                    <a:pt x="1429" y="18292"/>
                    <a:pt x="1003" y="19470"/>
                  </a:cubicBezTo>
                  <a:cubicBezTo>
                    <a:pt x="677" y="20322"/>
                    <a:pt x="326" y="21149"/>
                    <a:pt x="0" y="21976"/>
                  </a:cubicBezTo>
                  <a:lnTo>
                    <a:pt x="2607" y="21976"/>
                  </a:lnTo>
                  <a:cubicBezTo>
                    <a:pt x="2531" y="21550"/>
                    <a:pt x="2757" y="21199"/>
                    <a:pt x="2882" y="20823"/>
                  </a:cubicBezTo>
                  <a:cubicBezTo>
                    <a:pt x="4110" y="17515"/>
                    <a:pt x="5464" y="14257"/>
                    <a:pt x="6867" y="10998"/>
                  </a:cubicBezTo>
                  <a:cubicBezTo>
                    <a:pt x="8171" y="8041"/>
                    <a:pt x="9499" y="5084"/>
                    <a:pt x="10978" y="2201"/>
                  </a:cubicBezTo>
                  <a:cubicBezTo>
                    <a:pt x="11178" y="1800"/>
                    <a:pt x="11228" y="1399"/>
                    <a:pt x="11253" y="948"/>
                  </a:cubicBezTo>
                  <a:cubicBezTo>
                    <a:pt x="11253" y="472"/>
                    <a:pt x="11078" y="171"/>
                    <a:pt x="10627" y="46"/>
                  </a:cubicBezTo>
                  <a:cubicBezTo>
                    <a:pt x="10538" y="15"/>
                    <a:pt x="10456" y="1"/>
                    <a:pt x="10380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84" name="Google Shape;1084;p43"/>
          <p:cNvSpPr/>
          <p:nvPr/>
        </p:nvSpPr>
        <p:spPr>
          <a:xfrm>
            <a:off x="11311863" y="364967"/>
            <a:ext cx="60091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"/>
          <p:cNvSpPr/>
          <p:nvPr/>
        </p:nvSpPr>
        <p:spPr>
          <a:xfrm>
            <a:off x="234851" y="235400"/>
            <a:ext cx="11692203" cy="6387200"/>
          </a:xfrm>
          <a:prstGeom prst="roundRect">
            <a:avLst>
              <a:gd name="adj" fmla="val 57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4" name="Google Shape;664;p7"/>
          <p:cNvGrpSpPr/>
          <p:nvPr/>
        </p:nvGrpSpPr>
        <p:grpSpPr>
          <a:xfrm rot="-771151">
            <a:off x="-93224" y="4229252"/>
            <a:ext cx="1845941" cy="3287425"/>
            <a:chOff x="593002" y="2042708"/>
            <a:chExt cx="1261647" cy="2241302"/>
          </a:xfrm>
        </p:grpSpPr>
        <p:grpSp>
          <p:nvGrpSpPr>
            <p:cNvPr id="665" name="Google Shape;665;p7"/>
            <p:cNvGrpSpPr/>
            <p:nvPr/>
          </p:nvGrpSpPr>
          <p:grpSpPr>
            <a:xfrm>
              <a:off x="895855" y="2042708"/>
              <a:ext cx="831800" cy="1661755"/>
              <a:chOff x="895855" y="2042708"/>
              <a:chExt cx="831800" cy="1661755"/>
            </a:xfrm>
          </p:grpSpPr>
          <p:sp>
            <p:nvSpPr>
              <p:cNvPr id="666" name="Google Shape;666;p7"/>
              <p:cNvSpPr/>
              <p:nvPr/>
            </p:nvSpPr>
            <p:spPr>
              <a:xfrm>
                <a:off x="1334977" y="2042708"/>
                <a:ext cx="355505" cy="31759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26" extrusionOk="0">
                    <a:moveTo>
                      <a:pt x="3651" y="1"/>
                    </a:moveTo>
                    <a:lnTo>
                      <a:pt x="3651" y="1"/>
                    </a:lnTo>
                    <a:cubicBezTo>
                      <a:pt x="0" y="1053"/>
                      <a:pt x="1053" y="3426"/>
                      <a:pt x="1053" y="3426"/>
                    </a:cubicBezTo>
                    <a:cubicBezTo>
                      <a:pt x="3834" y="3317"/>
                      <a:pt x="3651" y="1"/>
                      <a:pt x="3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1143643" y="2111677"/>
                <a:ext cx="313697" cy="3222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476" extrusionOk="0">
                    <a:moveTo>
                      <a:pt x="1421" y="0"/>
                    </a:moveTo>
                    <a:lnTo>
                      <a:pt x="1421" y="0"/>
                    </a:lnTo>
                    <a:cubicBezTo>
                      <a:pt x="1421" y="0"/>
                      <a:pt x="1" y="1897"/>
                      <a:pt x="1755" y="3476"/>
                    </a:cubicBezTo>
                    <a:cubicBezTo>
                      <a:pt x="1755" y="3476"/>
                      <a:pt x="3384" y="1880"/>
                      <a:pt x="1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1412382" y="2381066"/>
                <a:ext cx="315273" cy="145817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1573" extrusionOk="0">
                    <a:moveTo>
                      <a:pt x="2018" y="0"/>
                    </a:moveTo>
                    <a:cubicBezTo>
                      <a:pt x="1370" y="0"/>
                      <a:pt x="610" y="242"/>
                      <a:pt x="0" y="1129"/>
                    </a:cubicBezTo>
                    <a:cubicBezTo>
                      <a:pt x="0" y="1129"/>
                      <a:pt x="565" y="1572"/>
                      <a:pt x="1345" y="1572"/>
                    </a:cubicBezTo>
                    <a:cubicBezTo>
                      <a:pt x="1954" y="1572"/>
                      <a:pt x="2694" y="1303"/>
                      <a:pt x="3400" y="344"/>
                    </a:cubicBezTo>
                    <a:cubicBezTo>
                      <a:pt x="3400" y="344"/>
                      <a:pt x="2790" y="0"/>
                      <a:pt x="20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895855" y="3016995"/>
                <a:ext cx="314438" cy="302851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3267" extrusionOk="0">
                    <a:moveTo>
                      <a:pt x="159" y="0"/>
                    </a:moveTo>
                    <a:cubicBezTo>
                      <a:pt x="159" y="0"/>
                      <a:pt x="0" y="2866"/>
                      <a:pt x="2824" y="3267"/>
                    </a:cubicBezTo>
                    <a:cubicBezTo>
                      <a:pt x="2824" y="3267"/>
                      <a:pt x="3392" y="568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1300122" y="3016161"/>
                <a:ext cx="268737" cy="285331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3078" extrusionOk="0">
                    <a:moveTo>
                      <a:pt x="2899" y="1"/>
                    </a:moveTo>
                    <a:cubicBezTo>
                      <a:pt x="2899" y="1"/>
                      <a:pt x="33" y="218"/>
                      <a:pt x="0" y="3075"/>
                    </a:cubicBezTo>
                    <a:cubicBezTo>
                      <a:pt x="0" y="3075"/>
                      <a:pt x="35" y="3078"/>
                      <a:pt x="97" y="3078"/>
                    </a:cubicBezTo>
                    <a:cubicBezTo>
                      <a:pt x="587" y="3078"/>
                      <a:pt x="2766" y="2913"/>
                      <a:pt x="28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915971" y="3496444"/>
                <a:ext cx="343917" cy="208019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244" extrusionOk="0">
                    <a:moveTo>
                      <a:pt x="1001" y="0"/>
                    </a:moveTo>
                    <a:cubicBezTo>
                      <a:pt x="701" y="0"/>
                      <a:pt x="369" y="36"/>
                      <a:pt x="0" y="116"/>
                    </a:cubicBezTo>
                    <a:cubicBezTo>
                      <a:pt x="0" y="116"/>
                      <a:pt x="742" y="2243"/>
                      <a:pt x="2837" y="2243"/>
                    </a:cubicBezTo>
                    <a:cubicBezTo>
                      <a:pt x="3105" y="2243"/>
                      <a:pt x="3396" y="2208"/>
                      <a:pt x="3710" y="2130"/>
                    </a:cubicBezTo>
                    <a:cubicBezTo>
                      <a:pt x="3710" y="2130"/>
                      <a:pt x="3323" y="0"/>
                      <a:pt x="1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1287700" y="3256998"/>
                <a:ext cx="340024" cy="365609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944" extrusionOk="0">
                    <a:moveTo>
                      <a:pt x="2557" y="1"/>
                    </a:moveTo>
                    <a:cubicBezTo>
                      <a:pt x="2557" y="1"/>
                      <a:pt x="0" y="1288"/>
                      <a:pt x="1045" y="3944"/>
                    </a:cubicBezTo>
                    <a:cubicBezTo>
                      <a:pt x="1045" y="3944"/>
                      <a:pt x="3668" y="3092"/>
                      <a:pt x="2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903827" y="2726563"/>
                <a:ext cx="289502" cy="283477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3058" extrusionOk="0">
                    <a:moveTo>
                      <a:pt x="416" y="0"/>
                    </a:moveTo>
                    <a:cubicBezTo>
                      <a:pt x="416" y="0"/>
                      <a:pt x="416" y="0"/>
                      <a:pt x="416" y="0"/>
                    </a:cubicBezTo>
                    <a:lnTo>
                      <a:pt x="416" y="0"/>
                    </a:lnTo>
                    <a:cubicBezTo>
                      <a:pt x="416" y="0"/>
                      <a:pt x="416" y="0"/>
                      <a:pt x="416" y="0"/>
                    </a:cubicBezTo>
                    <a:close/>
                    <a:moveTo>
                      <a:pt x="416" y="0"/>
                    </a:moveTo>
                    <a:cubicBezTo>
                      <a:pt x="423" y="5"/>
                      <a:pt x="0" y="2432"/>
                      <a:pt x="2370" y="3058"/>
                    </a:cubicBezTo>
                    <a:cubicBezTo>
                      <a:pt x="2370" y="3058"/>
                      <a:pt x="3122" y="819"/>
                      <a:pt x="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1246634" y="2792288"/>
                <a:ext cx="257242" cy="218865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361" extrusionOk="0">
                    <a:moveTo>
                      <a:pt x="2733" y="1"/>
                    </a:moveTo>
                    <a:cubicBezTo>
                      <a:pt x="2412" y="1"/>
                      <a:pt x="294" y="86"/>
                      <a:pt x="1" y="2332"/>
                    </a:cubicBezTo>
                    <a:cubicBezTo>
                      <a:pt x="1" y="2332"/>
                      <a:pt x="143" y="2360"/>
                      <a:pt x="365" y="2360"/>
                    </a:cubicBezTo>
                    <a:cubicBezTo>
                      <a:pt x="1037" y="2360"/>
                      <a:pt x="2435" y="2100"/>
                      <a:pt x="2774" y="2"/>
                    </a:cubicBezTo>
                    <a:cubicBezTo>
                      <a:pt x="2774" y="2"/>
                      <a:pt x="2760" y="1"/>
                      <a:pt x="2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976412" y="2406745"/>
                <a:ext cx="313697" cy="314438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392" extrusionOk="0">
                    <a:moveTo>
                      <a:pt x="902" y="0"/>
                    </a:moveTo>
                    <a:lnTo>
                      <a:pt x="902" y="0"/>
                    </a:lnTo>
                    <a:cubicBezTo>
                      <a:pt x="902" y="0"/>
                      <a:pt x="0" y="2298"/>
                      <a:pt x="2189" y="3392"/>
                    </a:cubicBezTo>
                    <a:cubicBezTo>
                      <a:pt x="2189" y="3392"/>
                      <a:pt x="3383" y="1345"/>
                      <a:pt x="9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1300863" y="2577778"/>
                <a:ext cx="295898" cy="180301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945" extrusionOk="0">
                    <a:moveTo>
                      <a:pt x="2523" y="0"/>
                    </a:moveTo>
                    <a:cubicBezTo>
                      <a:pt x="1755" y="0"/>
                      <a:pt x="531" y="259"/>
                      <a:pt x="0" y="1789"/>
                    </a:cubicBezTo>
                    <a:cubicBezTo>
                      <a:pt x="0" y="1789"/>
                      <a:pt x="368" y="1944"/>
                      <a:pt x="871" y="1944"/>
                    </a:cubicBezTo>
                    <a:cubicBezTo>
                      <a:pt x="1593" y="1944"/>
                      <a:pt x="2596" y="1625"/>
                      <a:pt x="3192" y="68"/>
                    </a:cubicBezTo>
                    <a:cubicBezTo>
                      <a:pt x="3192" y="68"/>
                      <a:pt x="2917" y="0"/>
                      <a:pt x="25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77" name="Google Shape;677;p7"/>
            <p:cNvGrpSpPr/>
            <p:nvPr/>
          </p:nvGrpSpPr>
          <p:grpSpPr>
            <a:xfrm>
              <a:off x="593002" y="2212351"/>
              <a:ext cx="1261647" cy="2071660"/>
              <a:chOff x="593002" y="2212351"/>
              <a:chExt cx="1261647" cy="2071660"/>
            </a:xfrm>
          </p:grpSpPr>
          <p:sp>
            <p:nvSpPr>
              <p:cNvPr id="678" name="Google Shape;678;p7"/>
              <p:cNvSpPr/>
              <p:nvPr/>
            </p:nvSpPr>
            <p:spPr>
              <a:xfrm>
                <a:off x="593002" y="2212351"/>
                <a:ext cx="1261647" cy="2071660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22348" fill="none" extrusionOk="0">
                    <a:moveTo>
                      <a:pt x="10168" y="0"/>
                    </a:moveTo>
                    <a:cubicBezTo>
                      <a:pt x="10168" y="0"/>
                      <a:pt x="1" y="11094"/>
                      <a:pt x="13610" y="22347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1303181" y="2300602"/>
                <a:ext cx="268830" cy="247138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666" fill="none" extrusionOk="0">
                    <a:moveTo>
                      <a:pt x="0" y="1"/>
                    </a:moveTo>
                    <a:cubicBezTo>
                      <a:pt x="0" y="1"/>
                      <a:pt x="109" y="1538"/>
                      <a:pt x="209" y="2666"/>
                    </a:cubicBezTo>
                    <a:cubicBezTo>
                      <a:pt x="209" y="2666"/>
                      <a:pt x="1404" y="1697"/>
                      <a:pt x="2899" y="1638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1065404" y="3161052"/>
                <a:ext cx="372654" cy="264102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2849" fill="none" extrusionOk="0">
                    <a:moveTo>
                      <a:pt x="1" y="301"/>
                    </a:moveTo>
                    <a:cubicBezTo>
                      <a:pt x="1" y="301"/>
                      <a:pt x="1145" y="1771"/>
                      <a:pt x="2006" y="2849"/>
                    </a:cubicBezTo>
                    <a:cubicBezTo>
                      <a:pt x="2006" y="2849"/>
                      <a:pt x="2557" y="1061"/>
                      <a:pt x="4019" y="0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1124269" y="3440545"/>
                <a:ext cx="334647" cy="314531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393" fill="none" extrusionOk="0">
                    <a:moveTo>
                      <a:pt x="1" y="1797"/>
                    </a:moveTo>
                    <a:cubicBezTo>
                      <a:pt x="1" y="1797"/>
                      <a:pt x="1630" y="2724"/>
                      <a:pt x="2824" y="3393"/>
                    </a:cubicBezTo>
                    <a:cubicBezTo>
                      <a:pt x="2824" y="3393"/>
                      <a:pt x="2657" y="1530"/>
                      <a:pt x="3610" y="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1057710" y="2888419"/>
                <a:ext cx="320649" cy="21997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2373" fill="none" extrusionOk="0">
                    <a:moveTo>
                      <a:pt x="0" y="0"/>
                    </a:moveTo>
                    <a:cubicBezTo>
                      <a:pt x="0" y="0"/>
                      <a:pt x="836" y="1379"/>
                      <a:pt x="1454" y="2373"/>
                    </a:cubicBezTo>
                    <a:cubicBezTo>
                      <a:pt x="1454" y="2373"/>
                      <a:pt x="2105" y="911"/>
                      <a:pt x="3459" y="15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1139750" y="2588717"/>
                <a:ext cx="310638" cy="242503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2616" fill="none" extrusionOk="0">
                    <a:moveTo>
                      <a:pt x="1" y="0"/>
                    </a:moveTo>
                    <a:cubicBezTo>
                      <a:pt x="1" y="0"/>
                      <a:pt x="535" y="1512"/>
                      <a:pt x="936" y="2615"/>
                    </a:cubicBezTo>
                    <a:cubicBezTo>
                      <a:pt x="936" y="2615"/>
                      <a:pt x="1872" y="1312"/>
                      <a:pt x="3351" y="844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684" name="Google Shape;684;p7"/>
          <p:cNvGrpSpPr/>
          <p:nvPr/>
        </p:nvGrpSpPr>
        <p:grpSpPr>
          <a:xfrm>
            <a:off x="265030" y="174737"/>
            <a:ext cx="940315" cy="1753065"/>
            <a:chOff x="199265" y="131052"/>
            <a:chExt cx="706985" cy="1314799"/>
          </a:xfrm>
        </p:grpSpPr>
        <p:grpSp>
          <p:nvGrpSpPr>
            <p:cNvPr id="685" name="Google Shape;685;p7"/>
            <p:cNvGrpSpPr/>
            <p:nvPr/>
          </p:nvGrpSpPr>
          <p:grpSpPr>
            <a:xfrm>
              <a:off x="199271" y="391464"/>
              <a:ext cx="139466" cy="159114"/>
              <a:chOff x="11250843" y="1932532"/>
              <a:chExt cx="402616" cy="459335"/>
            </a:xfrm>
          </p:grpSpPr>
          <p:sp>
            <p:nvSpPr>
              <p:cNvPr id="686" name="Google Shape;686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9" name="Google Shape;689;p7"/>
            <p:cNvGrpSpPr/>
            <p:nvPr/>
          </p:nvGrpSpPr>
          <p:grpSpPr>
            <a:xfrm>
              <a:off x="199265" y="1085764"/>
              <a:ext cx="386060" cy="360087"/>
              <a:chOff x="9460636" y="2071442"/>
              <a:chExt cx="1221710" cy="1139515"/>
            </a:xfrm>
          </p:grpSpPr>
          <p:sp>
            <p:nvSpPr>
              <p:cNvPr id="690" name="Google Shape;690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01" name="Google Shape;701;p7"/>
            <p:cNvGrpSpPr/>
            <p:nvPr/>
          </p:nvGrpSpPr>
          <p:grpSpPr>
            <a:xfrm>
              <a:off x="338733" y="728913"/>
              <a:ext cx="139466" cy="159114"/>
              <a:chOff x="11250843" y="1932532"/>
              <a:chExt cx="402616" cy="459335"/>
            </a:xfrm>
          </p:grpSpPr>
          <p:sp>
            <p:nvSpPr>
              <p:cNvPr id="702" name="Google Shape;702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3" name="Google Shape;703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520190" y="131052"/>
              <a:ext cx="386060" cy="360087"/>
              <a:chOff x="9460636" y="2071442"/>
              <a:chExt cx="1221710" cy="1139515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717" name="Google Shape;717;p7"/>
          <p:cNvGrpSpPr/>
          <p:nvPr/>
        </p:nvGrpSpPr>
        <p:grpSpPr>
          <a:xfrm>
            <a:off x="10976957" y="-243025"/>
            <a:ext cx="1818805" cy="1993255"/>
            <a:chOff x="8253135" y="-182269"/>
            <a:chExt cx="1367487" cy="1494941"/>
          </a:xfrm>
        </p:grpSpPr>
        <p:grpSp>
          <p:nvGrpSpPr>
            <p:cNvPr id="718" name="Google Shape;718;p7"/>
            <p:cNvGrpSpPr/>
            <p:nvPr/>
          </p:nvGrpSpPr>
          <p:grpSpPr>
            <a:xfrm rot="-4146560">
              <a:off x="8327351" y="65991"/>
              <a:ext cx="1219055" cy="998422"/>
              <a:chOff x="431982" y="2910018"/>
              <a:chExt cx="1219007" cy="998383"/>
            </a:xfrm>
          </p:grpSpPr>
          <p:sp>
            <p:nvSpPr>
              <p:cNvPr id="719" name="Google Shape;719;p7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723" name="Google Shape;723;p7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724" name="Google Shape;724;p7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5" name="Google Shape;725;p7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6" name="Google Shape;726;p7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7" name="Google Shape;727;p7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8" name="Google Shape;728;p7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729" name="Google Shape;729;p7"/>
            <p:cNvGrpSpPr/>
            <p:nvPr/>
          </p:nvGrpSpPr>
          <p:grpSpPr>
            <a:xfrm>
              <a:off x="8769996" y="1085777"/>
              <a:ext cx="139466" cy="159114"/>
              <a:chOff x="11250843" y="1932532"/>
              <a:chExt cx="402616" cy="459335"/>
            </a:xfrm>
          </p:grpSpPr>
          <p:sp>
            <p:nvSpPr>
              <p:cNvPr id="730" name="Google Shape;730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33" name="Google Shape;733;p7"/>
            <p:cNvGrpSpPr/>
            <p:nvPr/>
          </p:nvGrpSpPr>
          <p:grpSpPr>
            <a:xfrm rot="-2700000" flipH="1">
              <a:off x="8646742" y="153276"/>
              <a:ext cx="385981" cy="360013"/>
              <a:chOff x="9460636" y="2071442"/>
              <a:chExt cx="1221710" cy="1139515"/>
            </a:xfrm>
          </p:grpSpPr>
          <p:sp>
            <p:nvSpPr>
              <p:cNvPr id="734" name="Google Shape;734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45" name="Google Shape;745;p7"/>
            <p:cNvGrpSpPr/>
            <p:nvPr/>
          </p:nvGrpSpPr>
          <p:grpSpPr>
            <a:xfrm flipH="1">
              <a:off x="8291304" y="253726"/>
              <a:ext cx="139466" cy="159114"/>
              <a:chOff x="11250843" y="1932532"/>
              <a:chExt cx="402616" cy="459335"/>
            </a:xfrm>
          </p:grpSpPr>
          <p:sp>
            <p:nvSpPr>
              <p:cNvPr id="746" name="Google Shape;746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43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13285" y="-775267"/>
            <a:ext cx="1902083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7" name="Google Shape;307;p16"/>
          <p:cNvSpPr/>
          <p:nvPr/>
        </p:nvSpPr>
        <p:spPr>
          <a:xfrm>
            <a:off x="-1123614" y="-775267"/>
            <a:ext cx="224204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25268" y="3457079"/>
            <a:ext cx="311147" cy="6490724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3605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 flipH="1">
            <a:off x="11213285" y="-775267"/>
            <a:ext cx="1902083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" name="Google Shape;90;p4"/>
          <p:cNvSpPr/>
          <p:nvPr/>
        </p:nvSpPr>
        <p:spPr>
          <a:xfrm>
            <a:off x="-1123614" y="-775267"/>
            <a:ext cx="224204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1" name="Google Shape;91;p4"/>
          <p:cNvSpPr/>
          <p:nvPr/>
        </p:nvSpPr>
        <p:spPr>
          <a:xfrm rot="5400000">
            <a:off x="5925268" y="3457079"/>
            <a:ext cx="311147" cy="6490724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7643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45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30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BD916-6622-D953-F55D-A38BD3FF5EA5}"/>
              </a:ext>
            </a:extLst>
          </p:cNvPr>
          <p:cNvSpPr txBox="1"/>
          <p:nvPr userDrawn="1"/>
        </p:nvSpPr>
        <p:spPr>
          <a:xfrm>
            <a:off x="5018088" y="7287117"/>
            <a:ext cx="7143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/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4" r:id="rId2"/>
    <p:sldLayoutId id="2147483689" r:id="rId3"/>
    <p:sldLayoutId id="2147483692" r:id="rId4"/>
    <p:sldLayoutId id="2147483706" r:id="rId5"/>
    <p:sldLayoutId id="2147483707" r:id="rId6"/>
    <p:sldLayoutId id="214748370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4" y="8483"/>
            <a:ext cx="12161838" cy="6841034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18756" y="3877471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kumimoji="0" lang="en-US" sz="3192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1185" y="2210440"/>
            <a:ext cx="10688714" cy="119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</a:t>
            </a:r>
            <a:r>
              <a:rPr kumimoji="0" lang="en-US" sz="359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359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kumimoji="0" lang="en-US" sz="359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3591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VIỆT</a:t>
            </a:r>
            <a:endParaRPr lang="en-US" sz="3591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91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591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91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591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591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591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591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591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91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91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kern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kumimoji="0" lang="en-US" sz="2394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kumimoji="0" lang="en-US" sz="2394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94767" y="48335"/>
            <a:ext cx="9802268" cy="16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9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9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9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30066" y="3232237"/>
            <a:ext cx="6765022" cy="31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33575" y="3309320"/>
            <a:ext cx="6765022" cy="31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09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0E0FBE-7DE4-18F5-21E8-05F1FD614807}"/>
              </a:ext>
            </a:extLst>
          </p:cNvPr>
          <p:cNvSpPr txBox="1"/>
          <p:nvPr/>
        </p:nvSpPr>
        <p:spPr>
          <a:xfrm>
            <a:off x="533254" y="976499"/>
            <a:ext cx="11095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889D8-2344-BF05-1A80-3EA644236E16}"/>
              </a:ext>
            </a:extLst>
          </p:cNvPr>
          <p:cNvSpPr txBox="1"/>
          <p:nvPr/>
        </p:nvSpPr>
        <p:spPr>
          <a:xfrm>
            <a:off x="1037587" y="2324344"/>
            <a:ext cx="105909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6600" b="1"/>
              <a:t>Em rút ra được bài học gì từ câu chuyện?</a:t>
            </a:r>
          </a:p>
        </p:txBody>
      </p:sp>
    </p:spTree>
    <p:extLst>
      <p:ext uri="{BB962C8B-B14F-4D97-AF65-F5344CB8AC3E}">
        <p14:creationId xmlns:p14="http://schemas.microsoft.com/office/powerpoint/2010/main" val="60499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C0DFD-8B08-C5B1-C8DE-DCD278038B58}"/>
              </a:ext>
            </a:extLst>
          </p:cNvPr>
          <p:cNvSpPr txBox="1"/>
          <p:nvPr/>
        </p:nvSpPr>
        <p:spPr>
          <a:xfrm>
            <a:off x="1055875" y="2141464"/>
            <a:ext cx="10590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/>
              <a:t>Hãy luôn yêu thương và chia sẻ với bạn bè, với mọi người xung quanh để cuộc sống trở nên vui, hạnh phúc hơn.</a:t>
            </a:r>
          </a:p>
        </p:txBody>
      </p:sp>
    </p:spTree>
    <p:extLst>
      <p:ext uri="{BB962C8B-B14F-4D97-AF65-F5344CB8AC3E}">
        <p14:creationId xmlns:p14="http://schemas.microsoft.com/office/powerpoint/2010/main" val="56118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51"/>
          <p:cNvSpPr/>
          <p:nvPr/>
        </p:nvSpPr>
        <p:spPr>
          <a:xfrm rot="-5400000">
            <a:off x="5068999" y="1214817"/>
            <a:ext cx="2023839" cy="4428365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149" name="Google Shape;1149;p51"/>
          <p:cNvSpPr txBox="1">
            <a:spLocks noGrp="1"/>
          </p:cNvSpPr>
          <p:nvPr>
            <p:ph type="title"/>
          </p:nvPr>
        </p:nvSpPr>
        <p:spPr>
          <a:xfrm>
            <a:off x="1999042" y="528591"/>
            <a:ext cx="8163753" cy="5404596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2200"/>
              <a:t>Dặn dò</a:t>
            </a:r>
            <a:endParaRPr sz="122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7C9B11-A967-A414-BBFF-08B6255D635E}"/>
              </a:ext>
            </a:extLst>
          </p:cNvPr>
          <p:cNvSpPr txBox="1"/>
          <p:nvPr/>
        </p:nvSpPr>
        <p:spPr>
          <a:xfrm>
            <a:off x="1019299" y="221224"/>
            <a:ext cx="1059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/>
              <a:t>1. Nghe kể chuyện, ghi lại những chi tiết quan trọng.</a:t>
            </a:r>
          </a:p>
        </p:txBody>
      </p:sp>
      <p:pic>
        <p:nvPicPr>
          <p:cNvPr id="1026" name="Picture 2" descr="Bài 6: Tiếng ru Tiếng Việt lớp 4 Kết nối tri thức">
            <a:extLst>
              <a:ext uri="{FF2B5EF4-FFF2-40B4-BE49-F238E27FC236}">
                <a16:creationId xmlns:a16="http://schemas.microsoft.com/office/drawing/2014/main" id="{54BD05B1-C6BB-D631-F431-6082DE2EC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17" y="976275"/>
            <a:ext cx="6044003" cy="56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7C9B11-A967-A414-BBFF-08B6255D635E}"/>
              </a:ext>
            </a:extLst>
          </p:cNvPr>
          <p:cNvSpPr txBox="1"/>
          <p:nvPr/>
        </p:nvSpPr>
        <p:spPr>
          <a:xfrm>
            <a:off x="1019299" y="221224"/>
            <a:ext cx="10590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/>
              <a:t>2. Dựa vào tranh minh hoạ và câu hỏi gợi ý, kể lại câu chuyện.</a:t>
            </a:r>
          </a:p>
        </p:txBody>
      </p:sp>
      <p:pic>
        <p:nvPicPr>
          <p:cNvPr id="1026" name="Picture 2" descr="Bài 6: Tiếng ru Tiếng Việt lớp 4 Kết nối tri thức">
            <a:extLst>
              <a:ext uri="{FF2B5EF4-FFF2-40B4-BE49-F238E27FC236}">
                <a16:creationId xmlns:a16="http://schemas.microsoft.com/office/drawing/2014/main" id="{54BD05B1-C6BB-D631-F431-6082DE2EC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17" y="976275"/>
            <a:ext cx="6044003" cy="56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2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E76381-A213-8CCF-98D3-3D4D2EA7E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8" t="8142" r="7822" b="3864"/>
          <a:stretch/>
        </p:blipFill>
        <p:spPr>
          <a:xfrm>
            <a:off x="1521099" y="110735"/>
            <a:ext cx="4559820" cy="2659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4BAD65-A90F-CEAB-46A7-20EF37FC8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11" t="14561" r="4595" b="6405"/>
          <a:stretch/>
        </p:blipFill>
        <p:spPr>
          <a:xfrm>
            <a:off x="6415008" y="110734"/>
            <a:ext cx="4225731" cy="2659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73B055-BC1E-2BD2-C293-539D20DEEC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16" t="22853"/>
          <a:stretch/>
        </p:blipFill>
        <p:spPr>
          <a:xfrm>
            <a:off x="3208340" y="2920996"/>
            <a:ext cx="5745157" cy="26598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EBF0BD-63B7-5709-C4F3-F8368209554E}"/>
              </a:ext>
            </a:extLst>
          </p:cNvPr>
          <p:cNvSpPr txBox="1"/>
          <p:nvPr/>
        </p:nvSpPr>
        <p:spPr>
          <a:xfrm>
            <a:off x="2505456" y="5631692"/>
            <a:ext cx="7808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Chim sẻ có suy nghĩ như thế nào và đã làm gì khi nhận món quà của bà ngoại?</a:t>
            </a:r>
          </a:p>
        </p:txBody>
      </p:sp>
    </p:spTree>
    <p:extLst>
      <p:ext uri="{BB962C8B-B14F-4D97-AF65-F5344CB8AC3E}">
        <p14:creationId xmlns:p14="http://schemas.microsoft.com/office/powerpoint/2010/main" val="5922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EBF0BD-63B7-5709-C4F3-F8368209554E}"/>
              </a:ext>
            </a:extLst>
          </p:cNvPr>
          <p:cNvSpPr txBox="1"/>
          <p:nvPr/>
        </p:nvSpPr>
        <p:spPr>
          <a:xfrm>
            <a:off x="2240439" y="5211068"/>
            <a:ext cx="7808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Chim chích làm gì khi nhặt được </a:t>
            </a:r>
          </a:p>
          <a:p>
            <a:pPr algn="ctr"/>
            <a:r>
              <a:rPr lang="en-US" sz="3200"/>
              <a:t>những hạt kê ngon lành?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ABC9D-644F-776E-E278-A22010DDB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1" t="11084" r="3762" b="2033"/>
          <a:stretch/>
        </p:blipFill>
        <p:spPr>
          <a:xfrm>
            <a:off x="2240439" y="814697"/>
            <a:ext cx="7680960" cy="40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1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EBF0BD-63B7-5709-C4F3-F8368209554E}"/>
              </a:ext>
            </a:extLst>
          </p:cNvPr>
          <p:cNvSpPr txBox="1"/>
          <p:nvPr/>
        </p:nvSpPr>
        <p:spPr>
          <a:xfrm>
            <a:off x="2176431" y="5211068"/>
            <a:ext cx="7808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Chim chích đã nói gì khi chim sẻ từ chối nhận phần hạt kê?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59F00-59B8-6901-9677-8AC9B6721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9" t="8183" r="9626" b="16701"/>
          <a:stretch/>
        </p:blipFill>
        <p:spPr>
          <a:xfrm>
            <a:off x="1764951" y="569714"/>
            <a:ext cx="8284464" cy="42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8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EBF0BD-63B7-5709-C4F3-F8368209554E}"/>
              </a:ext>
            </a:extLst>
          </p:cNvPr>
          <p:cNvSpPr txBox="1"/>
          <p:nvPr/>
        </p:nvSpPr>
        <p:spPr>
          <a:xfrm>
            <a:off x="2176431" y="5447479"/>
            <a:ext cx="780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Vì sao chim sẻ cảm thấy xấu hổ?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BF899-59D8-7242-897D-FD7E9CD8A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7" t="12154"/>
          <a:stretch/>
        </p:blipFill>
        <p:spPr>
          <a:xfrm>
            <a:off x="2450751" y="825746"/>
            <a:ext cx="7260336" cy="402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9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F6CD98-4FF9-0874-E6D1-4F8D47A67BF7}"/>
              </a:ext>
            </a:extLst>
          </p:cNvPr>
          <p:cNvSpPr txBox="1"/>
          <p:nvPr/>
        </p:nvSpPr>
        <p:spPr>
          <a:xfrm>
            <a:off x="614099" y="85801"/>
            <a:ext cx="1093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/>
              <a:t>2. Dựa vào tranh minh hoạ và câu hỏi gợi ý, kể lại câu chuyện.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ED2986-125D-44E4-19FC-5416C91BE739}"/>
              </a:ext>
            </a:extLst>
          </p:cNvPr>
          <p:cNvGrpSpPr/>
          <p:nvPr/>
        </p:nvGrpSpPr>
        <p:grpSpPr>
          <a:xfrm>
            <a:off x="1671625" y="2113628"/>
            <a:ext cx="8818586" cy="4658571"/>
            <a:chOff x="1605573" y="1343460"/>
            <a:chExt cx="8818586" cy="46585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165B4B-979F-F91D-AB04-BB9F7A605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77" t="12154"/>
            <a:stretch/>
          </p:blipFill>
          <p:spPr>
            <a:xfrm>
              <a:off x="6346094" y="3739564"/>
              <a:ext cx="4078065" cy="226246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013D5A-F533-2A6B-FC7A-3F400B90B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19" t="8183" r="9626" b="16701"/>
            <a:stretch/>
          </p:blipFill>
          <p:spPr>
            <a:xfrm>
              <a:off x="1605573" y="3739564"/>
              <a:ext cx="4438772" cy="22624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1FB0A5-A50B-72F7-1ACB-2D244BD24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1" t="11084" r="3762" b="2033"/>
            <a:stretch/>
          </p:blipFill>
          <p:spPr>
            <a:xfrm>
              <a:off x="6346094" y="1343460"/>
              <a:ext cx="4078065" cy="21681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71D890-5BED-F898-191A-82CD2960A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316" t="22853"/>
            <a:stretch/>
          </p:blipFill>
          <p:spPr>
            <a:xfrm>
              <a:off x="1605573" y="1343460"/>
              <a:ext cx="4683064" cy="216816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8D326C-99F9-B793-473F-A0DD17025CF0}"/>
              </a:ext>
            </a:extLst>
          </p:cNvPr>
          <p:cNvSpPr txBox="1"/>
          <p:nvPr/>
        </p:nvSpPr>
        <p:spPr>
          <a:xfrm>
            <a:off x="430669" y="808473"/>
            <a:ext cx="11602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Bài học quý</a:t>
            </a:r>
          </a:p>
          <a:p>
            <a:pPr algn="r"/>
            <a:r>
              <a:rPr lang="en-US" sz="3200"/>
              <a:t>(Theo Mi-khai-in Pla-cốp-xki, Nguyễn Thị Xuyến </a:t>
            </a:r>
            <a:r>
              <a:rPr lang="en-US" sz="3200" i="1"/>
              <a:t>dịch</a:t>
            </a:r>
            <a:r>
              <a:rPr lang="en-US" sz="32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085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F6CD98-4FF9-0874-E6D1-4F8D47A67BF7}"/>
              </a:ext>
            </a:extLst>
          </p:cNvPr>
          <p:cNvSpPr txBox="1"/>
          <p:nvPr/>
        </p:nvSpPr>
        <p:spPr>
          <a:xfrm>
            <a:off x="614099" y="318926"/>
            <a:ext cx="1093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/>
              <a:t>3. Tóm tắt câu chuyện.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ED2986-125D-44E4-19FC-5416C91BE739}"/>
              </a:ext>
            </a:extLst>
          </p:cNvPr>
          <p:cNvGrpSpPr/>
          <p:nvPr/>
        </p:nvGrpSpPr>
        <p:grpSpPr>
          <a:xfrm>
            <a:off x="1671625" y="2113628"/>
            <a:ext cx="8818586" cy="4658571"/>
            <a:chOff x="1605573" y="1343460"/>
            <a:chExt cx="8818586" cy="46585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165B4B-979F-F91D-AB04-BB9F7A605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977" t="12154"/>
            <a:stretch/>
          </p:blipFill>
          <p:spPr>
            <a:xfrm>
              <a:off x="6346094" y="3739564"/>
              <a:ext cx="4078065" cy="226246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013D5A-F533-2A6B-FC7A-3F400B90B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19" t="8183" r="9626" b="16701"/>
            <a:stretch/>
          </p:blipFill>
          <p:spPr>
            <a:xfrm>
              <a:off x="1605573" y="3739564"/>
              <a:ext cx="4438772" cy="22624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1FB0A5-A50B-72F7-1ACB-2D244BD24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61" t="11084" r="3762" b="2033"/>
            <a:stretch/>
          </p:blipFill>
          <p:spPr>
            <a:xfrm>
              <a:off x="6346094" y="1343460"/>
              <a:ext cx="4078065" cy="21681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71D890-5BED-F898-191A-82CD2960A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316" t="22853"/>
            <a:stretch/>
          </p:blipFill>
          <p:spPr>
            <a:xfrm>
              <a:off x="1605573" y="1343460"/>
              <a:ext cx="4683064" cy="216816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8D326C-99F9-B793-473F-A0DD17025CF0}"/>
              </a:ext>
            </a:extLst>
          </p:cNvPr>
          <p:cNvSpPr txBox="1"/>
          <p:nvPr/>
        </p:nvSpPr>
        <p:spPr>
          <a:xfrm>
            <a:off x="430669" y="808473"/>
            <a:ext cx="11602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Bài học quý</a:t>
            </a:r>
          </a:p>
          <a:p>
            <a:pPr algn="r"/>
            <a:r>
              <a:rPr lang="en-US" sz="3200"/>
              <a:t>(Theo Mi-khai-in Pla-cốp-xki, Nguyễn Thị Xuyến </a:t>
            </a:r>
            <a:r>
              <a:rPr lang="en-US" sz="3200" i="1"/>
              <a:t>dịch</a:t>
            </a:r>
            <a:r>
              <a:rPr lang="en-US" sz="32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6393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9C6AB1-1A01-4C7E-8C04-7452D0E87EE5}:4411"/>
</p:tagLst>
</file>

<file path=ppt/theme/theme1.xml><?xml version="1.0" encoding="utf-8"?>
<a:theme xmlns:a="http://schemas.openxmlformats.org/drawingml/2006/main" name="Arts Subject for Middle School - 6th Grade: Pain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7D4D5"/>
      </a:accent1>
      <a:accent2>
        <a:srgbClr val="FF8F8F"/>
      </a:accent2>
      <a:accent3>
        <a:srgbClr val="FF496C"/>
      </a:accent3>
      <a:accent4>
        <a:srgbClr val="FBE99D"/>
      </a:accent4>
      <a:accent5>
        <a:srgbClr val="66BAB2"/>
      </a:accent5>
      <a:accent6>
        <a:srgbClr val="FBE99D"/>
      </a:accent6>
      <a:hlink>
        <a:srgbClr val="FF49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298</Words>
  <Application>Microsoft Office PowerPoint</Application>
  <PresentationFormat>Custom</PresentationFormat>
  <Paragraphs>30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Wingdings</vt:lpstr>
      <vt:lpstr>Calibri</vt:lpstr>
      <vt:lpstr>华康少女文字W5(P)</vt:lpstr>
      <vt:lpstr>Barriecito</vt:lpstr>
      <vt:lpstr>Catamaran</vt:lpstr>
      <vt:lpstr>Times New Roman</vt:lpstr>
      <vt:lpstr>Arial</vt:lpstr>
      <vt:lpstr>Arts Subject for Middle School - 6th Grade: Painting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Subject for Middle School: Painting</dc:title>
  <dc:creator>PC</dc:creator>
  <cp:lastModifiedBy>Admin</cp:lastModifiedBy>
  <cp:revision>56</cp:revision>
  <dcterms:modified xsi:type="dcterms:W3CDTF">2025-02-04T09:19:59Z</dcterms:modified>
</cp:coreProperties>
</file>