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717" r:id="rId2"/>
  </p:sldMasterIdLst>
  <p:notesMasterIdLst>
    <p:notesMasterId r:id="rId22"/>
  </p:notesMasterIdLst>
  <p:sldIdLst>
    <p:sldId id="868" r:id="rId3"/>
    <p:sldId id="809" r:id="rId4"/>
    <p:sldId id="684" r:id="rId5"/>
    <p:sldId id="690" r:id="rId6"/>
    <p:sldId id="689" r:id="rId7"/>
    <p:sldId id="699" r:id="rId8"/>
    <p:sldId id="857" r:id="rId9"/>
    <p:sldId id="858" r:id="rId10"/>
    <p:sldId id="859" r:id="rId11"/>
    <p:sldId id="860" r:id="rId12"/>
    <p:sldId id="864" r:id="rId13"/>
    <p:sldId id="865" r:id="rId14"/>
    <p:sldId id="698" r:id="rId15"/>
    <p:sldId id="713" r:id="rId16"/>
    <p:sldId id="712" r:id="rId17"/>
    <p:sldId id="743" r:id="rId18"/>
    <p:sldId id="837" r:id="rId19"/>
    <p:sldId id="866" r:id="rId20"/>
    <p:sldId id="746" r:id="rId21"/>
  </p:sldIdLst>
  <p:sldSz cx="12161838" cy="6858000"/>
  <p:notesSz cx="6858000" cy="9144000"/>
  <p:embeddedFontLst>
    <p:embeddedFont>
      <p:font typeface="Calibri" panose="020F0502020204030204" pitchFamily="34" charset="0"/>
      <p:regular r:id="rId23"/>
      <p:bold r:id="rId24"/>
      <p:italic r:id="rId25"/>
      <p:boldItalic r:id="rId26"/>
    </p:embeddedFont>
    <p:embeddedFont>
      <p:font typeface="AvantGarde" panose="00000400000000000000"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D7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0836F6-F874-4F47-8357-3ECD2B7886F3}">
  <a:tblStyle styleId="{4A0836F6-F874-4F47-8357-3ECD2B7886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86000" autoAdjust="0"/>
  </p:normalViewPr>
  <p:slideViewPr>
    <p:cSldViewPr snapToGrid="0">
      <p:cViewPr varScale="1">
        <p:scale>
          <a:sx n="62" d="100"/>
          <a:sy n="62" d="100"/>
        </p:scale>
        <p:origin x="99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482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chuẩn bị một số câu thơ</a:t>
            </a:r>
          </a:p>
        </p:txBody>
      </p:sp>
    </p:spTree>
    <p:extLst>
      <p:ext uri="{BB962C8B-B14F-4D97-AF65-F5344CB8AC3E}">
        <p14:creationId xmlns:p14="http://schemas.microsoft.com/office/powerpoint/2010/main" val="186198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 thêm/bớt từ khó đọc sao cho phù hợp với vùng miền nhé!</a:t>
            </a:r>
          </a:p>
        </p:txBody>
      </p:sp>
    </p:spTree>
    <p:extLst>
      <p:ext uri="{BB962C8B-B14F-4D97-AF65-F5344CB8AC3E}">
        <p14:creationId xmlns:p14="http://schemas.microsoft.com/office/powerpoint/2010/main" val="369586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 khi HS chọn đáp án, nếu HS giải thích được hợp lí thì oke cho đáp án đó</a:t>
            </a:r>
          </a:p>
          <a:p>
            <a:endParaRPr lang="en-US"/>
          </a:p>
        </p:txBody>
      </p:sp>
    </p:spTree>
    <p:extLst>
      <p:ext uri="{BB962C8B-B14F-4D97-AF65-F5344CB8AC3E}">
        <p14:creationId xmlns:p14="http://schemas.microsoft.com/office/powerpoint/2010/main" val="25032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 mẫu cả bài, đọc diễn cảm, nhấn giọng ở những từ ngữ giàu sức gợi tả, gợi cảm. GV có thể mời 2 em đọc nối tiếp khổ thơ.</a:t>
            </a:r>
          </a:p>
        </p:txBody>
      </p:sp>
    </p:spTree>
    <p:extLst>
      <p:ext uri="{BB962C8B-B14F-4D97-AF65-F5344CB8AC3E}">
        <p14:creationId xmlns:p14="http://schemas.microsoft.com/office/powerpoint/2010/main" val="3307441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
            </a: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16</a:t>
            </a:fld>
            <a:endParaRPr lang="en-US"/>
          </a:p>
        </p:txBody>
      </p:sp>
    </p:spTree>
    <p:extLst>
      <p:ext uri="{BB962C8B-B14F-4D97-AF65-F5344CB8AC3E}">
        <p14:creationId xmlns:p14="http://schemas.microsoft.com/office/powerpoint/2010/main" val="203694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
            </a:r>
            <a:br>
              <a:rPr lang="en-US" b="0"/>
            </a:br>
            <a:r>
              <a:rPr lang="vi-VN" b="0"/>
              <a:t>Tác</a:t>
            </a:r>
            <a:r>
              <a:rPr lang="vi-VN" b="0" baseline="0"/>
              <a:t> giả bộ ppt Toán + TV</a:t>
            </a:r>
            <a:r>
              <a:rPr lang="en-US" b="0" baseline="0"/>
              <a:t>4</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17</a:t>
            </a:fld>
            <a:endParaRPr lang="en-US"/>
          </a:p>
        </p:txBody>
      </p:sp>
    </p:spTree>
    <p:extLst>
      <p:ext uri="{BB962C8B-B14F-4D97-AF65-F5344CB8AC3E}">
        <p14:creationId xmlns:p14="http://schemas.microsoft.com/office/powerpoint/2010/main" val="296482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
            </a: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18</a:t>
            </a:fld>
            <a:endParaRPr lang="en-US"/>
          </a:p>
        </p:txBody>
      </p:sp>
    </p:spTree>
    <p:extLst>
      <p:ext uri="{BB962C8B-B14F-4D97-AF65-F5344CB8AC3E}">
        <p14:creationId xmlns:p14="http://schemas.microsoft.com/office/powerpoint/2010/main" val="101512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9"/>
        <p:cNvGrpSpPr/>
        <p:nvPr/>
      </p:nvGrpSpPr>
      <p:grpSpPr>
        <a:xfrm>
          <a:off x="0" y="0"/>
          <a:ext cx="0" cy="0"/>
          <a:chOff x="0" y="0"/>
          <a:chExt cx="0" cy="0"/>
        </a:xfrm>
      </p:grpSpPr>
      <p:sp>
        <p:nvSpPr>
          <p:cNvPr id="4380" name="Google Shape;4380;g1551c9198ce_1_180:notes"/>
          <p:cNvSpPr>
            <a:spLocks noGrp="1" noRot="1" noChangeAspect="1"/>
          </p:cNvSpPr>
          <p:nvPr>
            <p:ph type="sldImg" idx="2"/>
          </p:nvPr>
        </p:nvSpPr>
        <p:spPr>
          <a:xfrm>
            <a:off x="390525" y="685800"/>
            <a:ext cx="6078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1" name="Google Shape;4381;g1551c9198ce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57625" y="2023700"/>
            <a:ext cx="5741361" cy="196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7980"/>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11" name="Google Shape;11;p2"/>
          <p:cNvSpPr txBox="1">
            <a:spLocks noGrp="1"/>
          </p:cNvSpPr>
          <p:nvPr>
            <p:ph type="subTitle" idx="1"/>
          </p:nvPr>
        </p:nvSpPr>
        <p:spPr>
          <a:xfrm>
            <a:off x="953070" y="4232300"/>
            <a:ext cx="5750538"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527">
                <a:solidFill>
                  <a:srgbClr val="9D6ED3"/>
                </a:solidFill>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12" name="Google Shape;12;p2"/>
          <p:cNvSpPr/>
          <p:nvPr/>
        </p:nvSpPr>
        <p:spPr>
          <a:xfrm>
            <a:off x="5110520" y="7200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2510851" y="56222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973996" y="10141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10249109" y="1233975"/>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5761904" y="53694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5298287" y="60116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9025045" y="5936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 name="Google Shape;19;p2"/>
          <p:cNvSpPr/>
          <p:nvPr/>
        </p:nvSpPr>
        <p:spPr>
          <a:xfrm rot="198691">
            <a:off x="3872537" y="5247920"/>
            <a:ext cx="123926"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 name="Google Shape;20;p2"/>
          <p:cNvSpPr/>
          <p:nvPr/>
        </p:nvSpPr>
        <p:spPr>
          <a:xfrm rot="-4032455">
            <a:off x="2870948" y="433650"/>
            <a:ext cx="207589" cy="92564"/>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 name="Google Shape;21;p2"/>
          <p:cNvSpPr/>
          <p:nvPr/>
        </p:nvSpPr>
        <p:spPr>
          <a:xfrm rot="5400000">
            <a:off x="663166" y="4317060"/>
            <a:ext cx="126800" cy="98553"/>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2" name="Google Shape;22;p2"/>
          <p:cNvSpPr/>
          <p:nvPr/>
        </p:nvSpPr>
        <p:spPr>
          <a:xfrm rot="5400000">
            <a:off x="962803" y="6468229"/>
            <a:ext cx="210167" cy="150145"/>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 name="Google Shape;23;p2"/>
          <p:cNvSpPr/>
          <p:nvPr/>
        </p:nvSpPr>
        <p:spPr>
          <a:xfrm rot="5400000">
            <a:off x="8410617" y="1872307"/>
            <a:ext cx="138731" cy="10468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4" name="Google Shape;24;p2"/>
          <p:cNvSpPr/>
          <p:nvPr/>
        </p:nvSpPr>
        <p:spPr>
          <a:xfrm rot="684164">
            <a:off x="4240513" y="1245955"/>
            <a:ext cx="113731" cy="228812"/>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rgbClr val="A0DAA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5" name="Google Shape;25;p2"/>
          <p:cNvSpPr/>
          <p:nvPr/>
        </p:nvSpPr>
        <p:spPr>
          <a:xfrm rot="1746969">
            <a:off x="2343516" y="1266381"/>
            <a:ext cx="129907" cy="18795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 name="Google Shape;26;p2"/>
          <p:cNvSpPr/>
          <p:nvPr/>
        </p:nvSpPr>
        <p:spPr>
          <a:xfrm rot="684164">
            <a:off x="11302033" y="680422"/>
            <a:ext cx="113731" cy="228812"/>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10187196" y="5851742"/>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 name="Google Shape;28;p2"/>
          <p:cNvSpPr/>
          <p:nvPr/>
        </p:nvSpPr>
        <p:spPr>
          <a:xfrm rot="5400000">
            <a:off x="10744597" y="5250093"/>
            <a:ext cx="126800" cy="98553"/>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rot="198691">
            <a:off x="7345058" y="2370487"/>
            <a:ext cx="123926"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07897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378"/>
        <p:cNvGrpSpPr/>
        <p:nvPr/>
      </p:nvGrpSpPr>
      <p:grpSpPr>
        <a:xfrm>
          <a:off x="0" y="0"/>
          <a:ext cx="0" cy="0"/>
          <a:chOff x="0" y="0"/>
          <a:chExt cx="0" cy="0"/>
        </a:xfrm>
      </p:grpSpPr>
      <p:pic>
        <p:nvPicPr>
          <p:cNvPr id="379" name="Google Shape;379;p21"/>
          <p:cNvPicPr preferRelativeResize="0"/>
          <p:nvPr userDrawn="1"/>
        </p:nvPicPr>
        <p:blipFill>
          <a:blip r:embed="rId2">
            <a:alphaModFix/>
          </a:blip>
          <a:stretch>
            <a:fillRect/>
          </a:stretch>
        </p:blipFill>
        <p:spPr>
          <a:xfrm>
            <a:off x="-136945" y="2818970"/>
            <a:ext cx="1031728" cy="703600"/>
          </a:xfrm>
          <a:prstGeom prst="rect">
            <a:avLst/>
          </a:prstGeom>
          <a:noFill/>
          <a:ln>
            <a:noFill/>
          </a:ln>
        </p:spPr>
      </p:pic>
      <p:grpSp>
        <p:nvGrpSpPr>
          <p:cNvPr id="387" name="Google Shape;387;p21"/>
          <p:cNvGrpSpPr/>
          <p:nvPr/>
        </p:nvGrpSpPr>
        <p:grpSpPr>
          <a:xfrm rot="5400000">
            <a:off x="2938730" y="-2134953"/>
            <a:ext cx="6378597" cy="10886033"/>
            <a:chOff x="463599" y="-1550381"/>
            <a:chExt cx="3663615" cy="6268014"/>
          </a:xfrm>
        </p:grpSpPr>
        <p:sp>
          <p:nvSpPr>
            <p:cNvPr id="388" name="Google Shape;388;p21"/>
            <p:cNvSpPr/>
            <p:nvPr/>
          </p:nvSpPr>
          <p:spPr>
            <a:xfrm rot="-5201321">
              <a:off x="2690723" y="-1562008"/>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 name="Google Shape;389;p21"/>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 name="Google Shape;390;p21"/>
            <p:cNvSpPr/>
            <p:nvPr/>
          </p:nvSpPr>
          <p:spPr>
            <a:xfrm>
              <a:off x="1230794" y="439550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 name="Google Shape;391;p21"/>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 name="Google Shape;392;p21"/>
            <p:cNvSpPr/>
            <p:nvPr/>
          </p:nvSpPr>
          <p:spPr>
            <a:xfrm>
              <a:off x="463599"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 name="Google Shape;393;p21"/>
            <p:cNvSpPr/>
            <p:nvPr/>
          </p:nvSpPr>
          <p:spPr>
            <a:xfrm rot="-4715776">
              <a:off x="3711525" y="-151919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 name="Google Shape;394;p21"/>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 name="Google Shape;395;p21"/>
            <p:cNvSpPr/>
            <p:nvPr/>
          </p:nvSpPr>
          <p:spPr>
            <a:xfrm rot="-3652980">
              <a:off x="79832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2" name="Google Shape;402;p21"/>
          <p:cNvGrpSpPr/>
          <p:nvPr/>
        </p:nvGrpSpPr>
        <p:grpSpPr>
          <a:xfrm>
            <a:off x="11092923" y="448601"/>
            <a:ext cx="552397" cy="637433"/>
            <a:chOff x="-1159325" y="2189850"/>
            <a:chExt cx="415325" cy="478075"/>
          </a:xfrm>
        </p:grpSpPr>
        <p:sp>
          <p:nvSpPr>
            <p:cNvPr id="403" name="Google Shape;403;p21"/>
            <p:cNvSpPr/>
            <p:nvPr/>
          </p:nvSpPr>
          <p:spPr>
            <a:xfrm>
              <a:off x="-853275" y="2518450"/>
              <a:ext cx="109275" cy="149475"/>
            </a:xfrm>
            <a:custGeom>
              <a:avLst/>
              <a:gdLst/>
              <a:ahLst/>
              <a:cxnLst/>
              <a:rect l="l" t="t" r="r" b="b"/>
              <a:pathLst>
                <a:path w="4371" h="5979" extrusionOk="0">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 name="Google Shape;404;p21"/>
            <p:cNvSpPr/>
            <p:nvPr/>
          </p:nvSpPr>
          <p:spPr>
            <a:xfrm>
              <a:off x="-759025" y="2582000"/>
              <a:ext cx="15025" cy="9200"/>
            </a:xfrm>
            <a:custGeom>
              <a:avLst/>
              <a:gdLst/>
              <a:ahLst/>
              <a:cxnLst/>
              <a:rect l="l" t="t" r="r" b="b"/>
              <a:pathLst>
                <a:path w="601" h="368" extrusionOk="0">
                  <a:moveTo>
                    <a:pt x="601" y="0"/>
                  </a:moveTo>
                  <a:lnTo>
                    <a:pt x="601" y="0"/>
                  </a:lnTo>
                  <a:cubicBezTo>
                    <a:pt x="501" y="34"/>
                    <a:pt x="400" y="100"/>
                    <a:pt x="300" y="100"/>
                  </a:cubicBezTo>
                  <a:cubicBezTo>
                    <a:pt x="100" y="100"/>
                    <a:pt x="34" y="200"/>
                    <a:pt x="0" y="367"/>
                  </a:cubicBezTo>
                  <a:cubicBezTo>
                    <a:pt x="267" y="334"/>
                    <a:pt x="501" y="301"/>
                    <a:pt x="601" y="0"/>
                  </a:cubicBezTo>
                  <a:close/>
                </a:path>
              </a:pathLst>
            </a:custGeom>
            <a:solidFill>
              <a:srgbClr val="D1A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 name="Google Shape;405;p21"/>
            <p:cNvSpPr/>
            <p:nvPr/>
          </p:nvSpPr>
          <p:spPr>
            <a:xfrm>
              <a:off x="-776550" y="2601175"/>
              <a:ext cx="10875" cy="12525"/>
            </a:xfrm>
            <a:custGeom>
              <a:avLst/>
              <a:gdLst/>
              <a:ahLst/>
              <a:cxnLst/>
              <a:rect l="l" t="t" r="r" b="b"/>
              <a:pathLst>
                <a:path w="435" h="501" extrusionOk="0">
                  <a:moveTo>
                    <a:pt x="301" y="1"/>
                  </a:moveTo>
                  <a:cubicBezTo>
                    <a:pt x="134" y="134"/>
                    <a:pt x="1" y="267"/>
                    <a:pt x="34" y="501"/>
                  </a:cubicBezTo>
                  <a:lnTo>
                    <a:pt x="434" y="1"/>
                  </a:ln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 name="Google Shape;406;p21"/>
            <p:cNvSpPr/>
            <p:nvPr/>
          </p:nvSpPr>
          <p:spPr>
            <a:xfrm>
              <a:off x="-769050" y="2591175"/>
              <a:ext cx="10050" cy="10025"/>
            </a:xfrm>
            <a:custGeom>
              <a:avLst/>
              <a:gdLst/>
              <a:ahLst/>
              <a:cxnLst/>
              <a:rect l="l" t="t" r="r" b="b"/>
              <a:pathLst>
                <a:path w="402" h="401" extrusionOk="0">
                  <a:moveTo>
                    <a:pt x="401" y="0"/>
                  </a:moveTo>
                  <a:lnTo>
                    <a:pt x="1" y="401"/>
                  </a:lnTo>
                  <a:lnTo>
                    <a:pt x="134" y="401"/>
                  </a:lnTo>
                  <a:lnTo>
                    <a:pt x="401" y="0"/>
                  </a:lnTo>
                  <a:close/>
                </a:path>
              </a:pathLst>
            </a:custGeom>
            <a:solidFill>
              <a:srgbClr val="DCC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21"/>
            <p:cNvSpPr/>
            <p:nvPr/>
          </p:nvSpPr>
          <p:spPr>
            <a:xfrm>
              <a:off x="-780725" y="2617850"/>
              <a:ext cx="2525" cy="10025"/>
            </a:xfrm>
            <a:custGeom>
              <a:avLst/>
              <a:gdLst/>
              <a:ahLst/>
              <a:cxnLst/>
              <a:rect l="l" t="t" r="r" b="b"/>
              <a:pathLst>
                <a:path w="101" h="401" extrusionOk="0">
                  <a:moveTo>
                    <a:pt x="1" y="401"/>
                  </a:moveTo>
                  <a:cubicBezTo>
                    <a:pt x="34" y="268"/>
                    <a:pt x="68" y="134"/>
                    <a:pt x="101" y="1"/>
                  </a:cubicBezTo>
                  <a:cubicBezTo>
                    <a:pt x="68" y="134"/>
                    <a:pt x="34" y="268"/>
                    <a:pt x="1" y="401"/>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21"/>
            <p:cNvSpPr/>
            <p:nvPr/>
          </p:nvSpPr>
          <p:spPr>
            <a:xfrm>
              <a:off x="-778225" y="2613675"/>
              <a:ext cx="2550" cy="4200"/>
            </a:xfrm>
            <a:custGeom>
              <a:avLst/>
              <a:gdLst/>
              <a:ahLst/>
              <a:cxnLst/>
              <a:rect l="l" t="t" r="r" b="b"/>
              <a:pathLst>
                <a:path w="102" h="168" extrusionOk="0">
                  <a:moveTo>
                    <a:pt x="1" y="168"/>
                  </a:moveTo>
                  <a:cubicBezTo>
                    <a:pt x="34" y="101"/>
                    <a:pt x="68" y="68"/>
                    <a:pt x="101" y="1"/>
                  </a:cubicBezTo>
                  <a:cubicBezTo>
                    <a:pt x="68" y="68"/>
                    <a:pt x="34" y="101"/>
                    <a:pt x="1" y="168"/>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09" name="Google Shape;409;p21"/>
            <p:cNvGrpSpPr/>
            <p:nvPr/>
          </p:nvGrpSpPr>
          <p:grpSpPr>
            <a:xfrm>
              <a:off x="-1159325" y="2189850"/>
              <a:ext cx="147625" cy="176325"/>
              <a:chOff x="-1159325" y="2189850"/>
              <a:chExt cx="147625" cy="176325"/>
            </a:xfrm>
          </p:grpSpPr>
          <p:sp>
            <p:nvSpPr>
              <p:cNvPr id="410" name="Google Shape;410;p21"/>
              <p:cNvSpPr/>
              <p:nvPr/>
            </p:nvSpPr>
            <p:spPr>
              <a:xfrm>
                <a:off x="-1159325" y="2189850"/>
                <a:ext cx="147625" cy="173675"/>
              </a:xfrm>
              <a:custGeom>
                <a:avLst/>
                <a:gdLst/>
                <a:ahLst/>
                <a:cxnLst/>
                <a:rect l="l" t="t" r="r" b="b"/>
                <a:pathLst>
                  <a:path w="5905" h="6947" extrusionOk="0">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 name="Google Shape;411;p21"/>
              <p:cNvSpPr/>
              <p:nvPr/>
            </p:nvSpPr>
            <p:spPr>
              <a:xfrm>
                <a:off x="-1089275" y="2358500"/>
                <a:ext cx="10875" cy="7675"/>
              </a:xfrm>
              <a:custGeom>
                <a:avLst/>
                <a:gdLst/>
                <a:ahLst/>
                <a:cxnLst/>
                <a:rect l="l" t="t" r="r" b="b"/>
                <a:pathLst>
                  <a:path w="435" h="307" extrusionOk="0">
                    <a:moveTo>
                      <a:pt x="1" y="1"/>
                    </a:moveTo>
                    <a:cubicBezTo>
                      <a:pt x="72" y="120"/>
                      <a:pt x="127" y="307"/>
                      <a:pt x="249" y="307"/>
                    </a:cubicBezTo>
                    <a:cubicBezTo>
                      <a:pt x="298" y="307"/>
                      <a:pt x="358" y="277"/>
                      <a:pt x="434" y="201"/>
                    </a:cubicBezTo>
                    <a:cubicBezTo>
                      <a:pt x="301" y="134"/>
                      <a:pt x="168" y="6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21"/>
              <p:cNvSpPr/>
              <p:nvPr/>
            </p:nvSpPr>
            <p:spPr>
              <a:xfrm>
                <a:off x="-1096775" y="2302725"/>
                <a:ext cx="10025" cy="3275"/>
              </a:xfrm>
              <a:custGeom>
                <a:avLst/>
                <a:gdLst/>
                <a:ahLst/>
                <a:cxnLst/>
                <a:rect l="l" t="t" r="r" b="b"/>
                <a:pathLst>
                  <a:path w="401" h="131" extrusionOk="0">
                    <a:moveTo>
                      <a:pt x="192" y="0"/>
                    </a:moveTo>
                    <a:cubicBezTo>
                      <a:pt x="145" y="0"/>
                      <a:pt x="95" y="34"/>
                      <a:pt x="1" y="97"/>
                    </a:cubicBezTo>
                    <a:cubicBezTo>
                      <a:pt x="167" y="97"/>
                      <a:pt x="267" y="130"/>
                      <a:pt x="401" y="130"/>
                    </a:cubicBezTo>
                    <a:cubicBezTo>
                      <a:pt x="295" y="42"/>
                      <a:pt x="245" y="0"/>
                      <a:pt x="192"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21"/>
              <p:cNvSpPr/>
              <p:nvPr/>
            </p:nvSpPr>
            <p:spPr>
              <a:xfrm>
                <a:off x="-1128475" y="2279275"/>
                <a:ext cx="8375" cy="5025"/>
              </a:xfrm>
              <a:custGeom>
                <a:avLst/>
                <a:gdLst/>
                <a:ahLst/>
                <a:cxnLst/>
                <a:rect l="l" t="t" r="r" b="b"/>
                <a:pathLst>
                  <a:path w="335" h="201" extrusionOk="0">
                    <a:moveTo>
                      <a:pt x="335" y="1"/>
                    </a:moveTo>
                    <a:cubicBezTo>
                      <a:pt x="234" y="34"/>
                      <a:pt x="168" y="34"/>
                      <a:pt x="1" y="34"/>
                    </a:cubicBezTo>
                    <a:cubicBezTo>
                      <a:pt x="134" y="134"/>
                      <a:pt x="168" y="167"/>
                      <a:pt x="234" y="201"/>
                    </a:cubicBezTo>
                    <a:cubicBezTo>
                      <a:pt x="268" y="167"/>
                      <a:pt x="301" y="134"/>
                      <a:pt x="335" y="101"/>
                    </a:cubicBezTo>
                    <a:cubicBezTo>
                      <a:pt x="335" y="67"/>
                      <a:pt x="335" y="34"/>
                      <a:pt x="335"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 name="Google Shape;414;p21"/>
              <p:cNvSpPr/>
              <p:nvPr/>
            </p:nvSpPr>
            <p:spPr>
              <a:xfrm>
                <a:off x="-1122625" y="2281775"/>
                <a:ext cx="4200" cy="2525"/>
              </a:xfrm>
              <a:custGeom>
                <a:avLst/>
                <a:gdLst/>
                <a:ahLst/>
                <a:cxnLst/>
                <a:rect l="l" t="t" r="r" b="b"/>
                <a:pathLst>
                  <a:path w="168" h="101" extrusionOk="0">
                    <a:moveTo>
                      <a:pt x="101" y="1"/>
                    </a:moveTo>
                    <a:cubicBezTo>
                      <a:pt x="67" y="34"/>
                      <a:pt x="34" y="67"/>
                      <a:pt x="0" y="101"/>
                    </a:cubicBezTo>
                    <a:cubicBezTo>
                      <a:pt x="67" y="67"/>
                      <a:pt x="134" y="34"/>
                      <a:pt x="167"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 name="Google Shape;415;p21"/>
              <p:cNvSpPr/>
              <p:nvPr/>
            </p:nvSpPr>
            <p:spPr>
              <a:xfrm>
                <a:off x="-1089275" y="2244250"/>
                <a:ext cx="2525" cy="2525"/>
              </a:xfrm>
              <a:custGeom>
                <a:avLst/>
                <a:gdLst/>
                <a:ahLst/>
                <a:cxnLst/>
                <a:rect l="l" t="t" r="r" b="b"/>
                <a:pathLst>
                  <a:path w="101" h="101" extrusionOk="0">
                    <a:moveTo>
                      <a:pt x="34" y="1"/>
                    </a:moveTo>
                    <a:cubicBezTo>
                      <a:pt x="34" y="34"/>
                      <a:pt x="1" y="34"/>
                      <a:pt x="1" y="67"/>
                    </a:cubicBezTo>
                    <a:cubicBezTo>
                      <a:pt x="1" y="67"/>
                      <a:pt x="34" y="101"/>
                      <a:pt x="67" y="101"/>
                    </a:cubicBezTo>
                    <a:cubicBezTo>
                      <a:pt x="67" y="101"/>
                      <a:pt x="67" y="67"/>
                      <a:pt x="101" y="34"/>
                    </a:cubicBezTo>
                    <a:cubicBezTo>
                      <a:pt x="67" y="34"/>
                      <a:pt x="67" y="1"/>
                      <a:pt x="34"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 name="Google Shape;416;p21"/>
              <p:cNvSpPr/>
              <p:nvPr/>
            </p:nvSpPr>
            <p:spPr>
              <a:xfrm>
                <a:off x="-1120125" y="2279275"/>
                <a:ext cx="3350" cy="2525"/>
              </a:xfrm>
              <a:custGeom>
                <a:avLst/>
                <a:gdLst/>
                <a:ahLst/>
                <a:cxnLst/>
                <a:rect l="l" t="t" r="r" b="b"/>
                <a:pathLst>
                  <a:path w="134" h="101" extrusionOk="0">
                    <a:moveTo>
                      <a:pt x="1" y="1"/>
                    </a:moveTo>
                    <a:cubicBezTo>
                      <a:pt x="1" y="34"/>
                      <a:pt x="1" y="67"/>
                      <a:pt x="1" y="101"/>
                    </a:cubicBezTo>
                    <a:lnTo>
                      <a:pt x="67" y="101"/>
                    </a:lnTo>
                    <a:cubicBezTo>
                      <a:pt x="101" y="67"/>
                      <a:pt x="101" y="67"/>
                      <a:pt x="134" y="34"/>
                    </a:cubicBezTo>
                    <a:cubicBezTo>
                      <a:pt x="67" y="34"/>
                      <a:pt x="34" y="34"/>
                      <a:pt x="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 name="Google Shape;417;p21"/>
              <p:cNvSpPr/>
              <p:nvPr/>
            </p:nvSpPr>
            <p:spPr>
              <a:xfrm>
                <a:off x="-1084275" y="2308475"/>
                <a:ext cx="1700" cy="3350"/>
              </a:xfrm>
              <a:custGeom>
                <a:avLst/>
                <a:gdLst/>
                <a:ahLst/>
                <a:cxnLst/>
                <a:rect l="l" t="t" r="r" b="b"/>
                <a:pathLst>
                  <a:path w="68" h="134" extrusionOk="0">
                    <a:moveTo>
                      <a:pt x="1" y="0"/>
                    </a:moveTo>
                    <a:cubicBezTo>
                      <a:pt x="1" y="34"/>
                      <a:pt x="1" y="67"/>
                      <a:pt x="1" y="100"/>
                    </a:cubicBezTo>
                    <a:cubicBezTo>
                      <a:pt x="1" y="100"/>
                      <a:pt x="34" y="100"/>
                      <a:pt x="68" y="134"/>
                    </a:cubicBezTo>
                    <a:cubicBezTo>
                      <a:pt x="34" y="67"/>
                      <a:pt x="1" y="34"/>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21"/>
              <p:cNvSpPr/>
              <p:nvPr/>
            </p:nvSpPr>
            <p:spPr>
              <a:xfrm>
                <a:off x="-1086775" y="2305975"/>
                <a:ext cx="2525" cy="5025"/>
              </a:xfrm>
              <a:custGeom>
                <a:avLst/>
                <a:gdLst/>
                <a:ahLst/>
                <a:cxnLst/>
                <a:rect l="l" t="t" r="r" b="b"/>
                <a:pathLst>
                  <a:path w="101" h="201" extrusionOk="0">
                    <a:moveTo>
                      <a:pt x="1" y="0"/>
                    </a:moveTo>
                    <a:cubicBezTo>
                      <a:pt x="34" y="67"/>
                      <a:pt x="68" y="134"/>
                      <a:pt x="101" y="200"/>
                    </a:cubicBezTo>
                    <a:cubicBezTo>
                      <a:pt x="101" y="167"/>
                      <a:pt x="101" y="134"/>
                      <a:pt x="101" y="100"/>
                    </a:cubicBezTo>
                    <a:cubicBezTo>
                      <a:pt x="68" y="67"/>
                      <a:pt x="34" y="33"/>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9" name="Google Shape;419;p21"/>
            <p:cNvGrpSpPr/>
            <p:nvPr/>
          </p:nvGrpSpPr>
          <p:grpSpPr>
            <a:xfrm>
              <a:off x="-951675" y="2298350"/>
              <a:ext cx="114275" cy="142100"/>
              <a:chOff x="-951675" y="2298350"/>
              <a:chExt cx="114275" cy="142100"/>
            </a:xfrm>
          </p:grpSpPr>
          <p:sp>
            <p:nvSpPr>
              <p:cNvPr id="420" name="Google Shape;420;p21"/>
              <p:cNvSpPr/>
              <p:nvPr/>
            </p:nvSpPr>
            <p:spPr>
              <a:xfrm>
                <a:off x="-951675" y="2298350"/>
                <a:ext cx="114275" cy="142100"/>
              </a:xfrm>
              <a:custGeom>
                <a:avLst/>
                <a:gdLst/>
                <a:ahLst/>
                <a:cxnLst/>
                <a:rect l="l" t="t" r="r" b="b"/>
                <a:pathLst>
                  <a:path w="4571" h="5684" extrusionOk="0">
                    <a:moveTo>
                      <a:pt x="2069" y="1539"/>
                    </a:moveTo>
                    <a:cubicBezTo>
                      <a:pt x="2102" y="1573"/>
                      <a:pt x="2102" y="1573"/>
                      <a:pt x="2102" y="1573"/>
                    </a:cubicBezTo>
                    <a:cubicBezTo>
                      <a:pt x="2069" y="1606"/>
                      <a:pt x="2069" y="1606"/>
                      <a:pt x="2035" y="1606"/>
                    </a:cubicBezTo>
                    <a:lnTo>
                      <a:pt x="2002" y="1606"/>
                    </a:lnTo>
                    <a:cubicBezTo>
                      <a:pt x="2035" y="1573"/>
                      <a:pt x="2035" y="1573"/>
                      <a:pt x="2069" y="1539"/>
                    </a:cubicBezTo>
                    <a:close/>
                    <a:moveTo>
                      <a:pt x="1001" y="2807"/>
                    </a:moveTo>
                    <a:cubicBezTo>
                      <a:pt x="1001" y="2807"/>
                      <a:pt x="1035" y="2840"/>
                      <a:pt x="1035" y="2874"/>
                    </a:cubicBezTo>
                    <a:cubicBezTo>
                      <a:pt x="1001" y="2907"/>
                      <a:pt x="968" y="2907"/>
                      <a:pt x="935" y="2940"/>
                    </a:cubicBezTo>
                    <a:cubicBezTo>
                      <a:pt x="935" y="2907"/>
                      <a:pt x="901" y="2874"/>
                      <a:pt x="935" y="2840"/>
                    </a:cubicBezTo>
                    <a:cubicBezTo>
                      <a:pt x="935" y="2840"/>
                      <a:pt x="968" y="2807"/>
                      <a:pt x="1001" y="2807"/>
                    </a:cubicBezTo>
                    <a:close/>
                    <a:moveTo>
                      <a:pt x="2067" y="1"/>
                    </a:moveTo>
                    <a:cubicBezTo>
                      <a:pt x="2047" y="1"/>
                      <a:pt x="2025" y="2"/>
                      <a:pt x="2002" y="5"/>
                    </a:cubicBezTo>
                    <a:cubicBezTo>
                      <a:pt x="1802" y="5"/>
                      <a:pt x="1769" y="172"/>
                      <a:pt x="1735" y="372"/>
                    </a:cubicBezTo>
                    <a:cubicBezTo>
                      <a:pt x="1602" y="1172"/>
                      <a:pt x="1368" y="1940"/>
                      <a:pt x="668" y="2507"/>
                    </a:cubicBezTo>
                    <a:cubicBezTo>
                      <a:pt x="568" y="2573"/>
                      <a:pt x="468" y="2707"/>
                      <a:pt x="368" y="2807"/>
                    </a:cubicBezTo>
                    <a:cubicBezTo>
                      <a:pt x="1" y="3207"/>
                      <a:pt x="67" y="3441"/>
                      <a:pt x="568" y="3607"/>
                    </a:cubicBezTo>
                    <a:cubicBezTo>
                      <a:pt x="1202" y="3841"/>
                      <a:pt x="1702" y="4175"/>
                      <a:pt x="1902" y="4875"/>
                    </a:cubicBezTo>
                    <a:cubicBezTo>
                      <a:pt x="1969" y="5109"/>
                      <a:pt x="2102" y="5309"/>
                      <a:pt x="2236" y="5509"/>
                    </a:cubicBezTo>
                    <a:cubicBezTo>
                      <a:pt x="2302" y="5626"/>
                      <a:pt x="2402" y="5684"/>
                      <a:pt x="2502" y="5684"/>
                    </a:cubicBezTo>
                    <a:cubicBezTo>
                      <a:pt x="2603" y="5684"/>
                      <a:pt x="2703" y="5626"/>
                      <a:pt x="2769" y="5509"/>
                    </a:cubicBezTo>
                    <a:cubicBezTo>
                      <a:pt x="2869" y="5409"/>
                      <a:pt x="2869" y="5242"/>
                      <a:pt x="2903" y="5109"/>
                    </a:cubicBezTo>
                    <a:cubicBezTo>
                      <a:pt x="3003" y="4775"/>
                      <a:pt x="3103" y="4441"/>
                      <a:pt x="3170" y="4108"/>
                    </a:cubicBezTo>
                    <a:cubicBezTo>
                      <a:pt x="3236" y="3974"/>
                      <a:pt x="3236" y="3841"/>
                      <a:pt x="3270" y="3741"/>
                    </a:cubicBezTo>
                    <a:cubicBezTo>
                      <a:pt x="3670" y="3407"/>
                      <a:pt x="4070" y="3107"/>
                      <a:pt x="4471" y="2774"/>
                    </a:cubicBezTo>
                    <a:cubicBezTo>
                      <a:pt x="4537" y="2707"/>
                      <a:pt x="4537" y="2573"/>
                      <a:pt x="4571" y="2440"/>
                    </a:cubicBezTo>
                    <a:cubicBezTo>
                      <a:pt x="4237" y="2273"/>
                      <a:pt x="3970" y="2040"/>
                      <a:pt x="3637" y="1940"/>
                    </a:cubicBezTo>
                    <a:cubicBezTo>
                      <a:pt x="3203" y="1806"/>
                      <a:pt x="2903" y="1606"/>
                      <a:pt x="2736" y="1206"/>
                    </a:cubicBezTo>
                    <a:cubicBezTo>
                      <a:pt x="2603" y="939"/>
                      <a:pt x="2536" y="605"/>
                      <a:pt x="2436" y="305"/>
                    </a:cubicBezTo>
                    <a:cubicBezTo>
                      <a:pt x="2344" y="153"/>
                      <a:pt x="2281" y="1"/>
                      <a:pt x="2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21"/>
              <p:cNvSpPr/>
              <p:nvPr/>
            </p:nvSpPr>
            <p:spPr>
              <a:xfrm>
                <a:off x="-929150" y="2368500"/>
                <a:ext cx="3350" cy="3375"/>
              </a:xfrm>
              <a:custGeom>
                <a:avLst/>
                <a:gdLst/>
                <a:ahLst/>
                <a:cxnLst/>
                <a:rect l="l" t="t" r="r" b="b"/>
                <a:pathLst>
                  <a:path w="134" h="135" extrusionOk="0">
                    <a:moveTo>
                      <a:pt x="100" y="1"/>
                    </a:moveTo>
                    <a:cubicBezTo>
                      <a:pt x="67" y="1"/>
                      <a:pt x="34" y="34"/>
                      <a:pt x="34" y="34"/>
                    </a:cubicBezTo>
                    <a:cubicBezTo>
                      <a:pt x="0" y="68"/>
                      <a:pt x="34" y="101"/>
                      <a:pt x="34" y="134"/>
                    </a:cubicBezTo>
                    <a:cubicBezTo>
                      <a:pt x="67" y="101"/>
                      <a:pt x="100" y="101"/>
                      <a:pt x="134" y="68"/>
                    </a:cubicBezTo>
                    <a:cubicBezTo>
                      <a:pt x="134" y="34"/>
                      <a:pt x="100" y="1"/>
                      <a:pt x="100" y="1"/>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21"/>
              <p:cNvSpPr/>
              <p:nvPr/>
            </p:nvSpPr>
            <p:spPr>
              <a:xfrm>
                <a:off x="-901625" y="2336825"/>
                <a:ext cx="2525" cy="1700"/>
              </a:xfrm>
              <a:custGeom>
                <a:avLst/>
                <a:gdLst/>
                <a:ahLst/>
                <a:cxnLst/>
                <a:rect l="l" t="t" r="r" b="b"/>
                <a:pathLst>
                  <a:path w="101" h="68" extrusionOk="0">
                    <a:moveTo>
                      <a:pt x="67" y="0"/>
                    </a:moveTo>
                    <a:cubicBezTo>
                      <a:pt x="33" y="34"/>
                      <a:pt x="33" y="34"/>
                      <a:pt x="0" y="67"/>
                    </a:cubicBezTo>
                    <a:lnTo>
                      <a:pt x="33" y="67"/>
                    </a:lnTo>
                    <a:cubicBezTo>
                      <a:pt x="67" y="67"/>
                      <a:pt x="67" y="67"/>
                      <a:pt x="100" y="34"/>
                    </a:cubicBezTo>
                    <a:cubicBezTo>
                      <a:pt x="100" y="34"/>
                      <a:pt x="100" y="34"/>
                      <a:pt x="67" y="0"/>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pic>
        <p:nvPicPr>
          <p:cNvPr id="423" name="Google Shape;423;p21"/>
          <p:cNvPicPr preferRelativeResize="0"/>
          <p:nvPr userDrawn="1"/>
        </p:nvPicPr>
        <p:blipFill>
          <a:blip r:embed="rId3">
            <a:alphaModFix/>
          </a:blip>
          <a:stretch>
            <a:fillRect/>
          </a:stretch>
        </p:blipFill>
        <p:spPr>
          <a:xfrm>
            <a:off x="-1010226" y="3170770"/>
            <a:ext cx="2020452" cy="1081521"/>
          </a:xfrm>
          <a:prstGeom prst="rect">
            <a:avLst/>
          </a:prstGeom>
          <a:noFill/>
          <a:ln>
            <a:noFill/>
          </a:ln>
        </p:spPr>
      </p:pic>
      <p:pic>
        <p:nvPicPr>
          <p:cNvPr id="424" name="Google Shape;424;p21"/>
          <p:cNvPicPr preferRelativeResize="0"/>
          <p:nvPr/>
        </p:nvPicPr>
        <p:blipFill>
          <a:blip r:embed="rId3">
            <a:alphaModFix/>
          </a:blip>
          <a:stretch>
            <a:fillRect/>
          </a:stretch>
        </p:blipFill>
        <p:spPr>
          <a:xfrm>
            <a:off x="10211775" y="4929467"/>
            <a:ext cx="2317619" cy="1240600"/>
          </a:xfrm>
          <a:prstGeom prst="rect">
            <a:avLst/>
          </a:prstGeom>
          <a:noFill/>
          <a:ln>
            <a:noFill/>
          </a:ln>
        </p:spPr>
      </p:pic>
    </p:spTree>
    <p:extLst>
      <p:ext uri="{BB962C8B-B14F-4D97-AF65-F5344CB8AC3E}">
        <p14:creationId xmlns:p14="http://schemas.microsoft.com/office/powerpoint/2010/main" val="58451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567"/>
        <p:cNvGrpSpPr/>
        <p:nvPr/>
      </p:nvGrpSpPr>
      <p:grpSpPr>
        <a:xfrm>
          <a:off x="0" y="0"/>
          <a:ext cx="0" cy="0"/>
          <a:chOff x="0" y="0"/>
          <a:chExt cx="0" cy="0"/>
        </a:xfrm>
      </p:grpSpPr>
      <p:pic>
        <p:nvPicPr>
          <p:cNvPr id="568" name="Google Shape;568;p27"/>
          <p:cNvPicPr preferRelativeResize="0"/>
          <p:nvPr/>
        </p:nvPicPr>
        <p:blipFill>
          <a:blip r:embed="rId2">
            <a:alphaModFix/>
          </a:blip>
          <a:stretch>
            <a:fillRect/>
          </a:stretch>
        </p:blipFill>
        <p:spPr>
          <a:xfrm rot="-9000047">
            <a:off x="9853713" y="-379658"/>
            <a:ext cx="3573503" cy="1691599"/>
          </a:xfrm>
          <a:prstGeom prst="rect">
            <a:avLst/>
          </a:prstGeom>
          <a:noFill/>
          <a:ln>
            <a:noFill/>
          </a:ln>
        </p:spPr>
      </p:pic>
      <p:grpSp>
        <p:nvGrpSpPr>
          <p:cNvPr id="570" name="Google Shape;570;p27"/>
          <p:cNvGrpSpPr/>
          <p:nvPr/>
        </p:nvGrpSpPr>
        <p:grpSpPr>
          <a:xfrm rot="5400000">
            <a:off x="2890046" y="-2133420"/>
            <a:ext cx="6246891" cy="11148942"/>
            <a:chOff x="539247" y="-768404"/>
            <a:chExt cx="3587968" cy="6419393"/>
          </a:xfrm>
        </p:grpSpPr>
        <p:sp>
          <p:nvSpPr>
            <p:cNvPr id="571" name="Google Shape;571;p27"/>
            <p:cNvSpPr/>
            <p:nvPr/>
          </p:nvSpPr>
          <p:spPr>
            <a:xfrm rot="-5201321">
              <a:off x="1472868" y="-722810"/>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 name="Google Shape;572;p27"/>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 name="Google Shape;573;p27"/>
            <p:cNvSpPr/>
            <p:nvPr/>
          </p:nvSpPr>
          <p:spPr>
            <a:xfrm>
              <a:off x="2668993" y="546494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 name="Google Shape;574;p27"/>
            <p:cNvSpPr/>
            <p:nvPr/>
          </p:nvSpPr>
          <p:spPr>
            <a:xfrm>
              <a:off x="3487907" y="5564539"/>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 name="Google Shape;575;p27"/>
            <p:cNvSpPr/>
            <p:nvPr/>
          </p:nvSpPr>
          <p:spPr>
            <a:xfrm rot="-4715776">
              <a:off x="3943663"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 name="Google Shape;576;p27"/>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 name="Google Shape;577;p27"/>
            <p:cNvSpPr/>
            <p:nvPr/>
          </p:nvSpPr>
          <p:spPr>
            <a:xfrm rot="-3652980">
              <a:off x="567200" y="5037464"/>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78" name="Google Shape;578;p27"/>
          <p:cNvSpPr/>
          <p:nvPr/>
        </p:nvSpPr>
        <p:spPr>
          <a:xfrm rot="198691">
            <a:off x="8526794" y="6326071"/>
            <a:ext cx="123926"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79" name="Google Shape;579;p27"/>
          <p:cNvGrpSpPr/>
          <p:nvPr/>
        </p:nvGrpSpPr>
        <p:grpSpPr>
          <a:xfrm>
            <a:off x="534508" y="898085"/>
            <a:ext cx="278443" cy="780567"/>
            <a:chOff x="-909975" y="1733900"/>
            <a:chExt cx="209350" cy="585425"/>
          </a:xfrm>
        </p:grpSpPr>
        <p:sp>
          <p:nvSpPr>
            <p:cNvPr id="580" name="Google Shape;580;p27"/>
            <p:cNvSpPr/>
            <p:nvPr/>
          </p:nvSpPr>
          <p:spPr>
            <a:xfrm>
              <a:off x="-814900" y="1879750"/>
              <a:ext cx="101750" cy="141875"/>
            </a:xfrm>
            <a:custGeom>
              <a:avLst/>
              <a:gdLst/>
              <a:ahLst/>
              <a:cxnLst/>
              <a:rect l="l" t="t" r="r" b="b"/>
              <a:pathLst>
                <a:path w="4070" h="5675" extrusionOk="0">
                  <a:moveTo>
                    <a:pt x="1868" y="2238"/>
                  </a:moveTo>
                  <a:cubicBezTo>
                    <a:pt x="1902" y="2238"/>
                    <a:pt x="1902" y="2272"/>
                    <a:pt x="1935" y="2305"/>
                  </a:cubicBezTo>
                  <a:cubicBezTo>
                    <a:pt x="1868" y="2339"/>
                    <a:pt x="1835" y="2339"/>
                    <a:pt x="1802" y="2339"/>
                  </a:cubicBezTo>
                  <a:cubicBezTo>
                    <a:pt x="1802" y="2339"/>
                    <a:pt x="1802" y="2305"/>
                    <a:pt x="1802" y="2272"/>
                  </a:cubicBezTo>
                  <a:cubicBezTo>
                    <a:pt x="1802" y="2238"/>
                    <a:pt x="1835" y="2238"/>
                    <a:pt x="1868" y="2238"/>
                  </a:cubicBezTo>
                  <a:close/>
                  <a:moveTo>
                    <a:pt x="1535" y="2939"/>
                  </a:moveTo>
                  <a:cubicBezTo>
                    <a:pt x="1535" y="2972"/>
                    <a:pt x="1568" y="3006"/>
                    <a:pt x="1568" y="3039"/>
                  </a:cubicBezTo>
                  <a:cubicBezTo>
                    <a:pt x="1535" y="3039"/>
                    <a:pt x="1535" y="3039"/>
                    <a:pt x="1535" y="3072"/>
                  </a:cubicBezTo>
                  <a:cubicBezTo>
                    <a:pt x="1501" y="3039"/>
                    <a:pt x="1501" y="3006"/>
                    <a:pt x="1501" y="2972"/>
                  </a:cubicBezTo>
                  <a:cubicBezTo>
                    <a:pt x="1501" y="2972"/>
                    <a:pt x="1535" y="2972"/>
                    <a:pt x="1535" y="2939"/>
                  </a:cubicBezTo>
                  <a:close/>
                  <a:moveTo>
                    <a:pt x="1885" y="0"/>
                  </a:moveTo>
                  <a:cubicBezTo>
                    <a:pt x="1869" y="0"/>
                    <a:pt x="1852" y="1"/>
                    <a:pt x="1835" y="4"/>
                  </a:cubicBezTo>
                  <a:cubicBezTo>
                    <a:pt x="1601" y="4"/>
                    <a:pt x="1501" y="204"/>
                    <a:pt x="1468" y="437"/>
                  </a:cubicBezTo>
                  <a:cubicBezTo>
                    <a:pt x="1468" y="471"/>
                    <a:pt x="1501" y="537"/>
                    <a:pt x="1501" y="571"/>
                  </a:cubicBezTo>
                  <a:cubicBezTo>
                    <a:pt x="1535" y="604"/>
                    <a:pt x="1568" y="604"/>
                    <a:pt x="1635" y="637"/>
                  </a:cubicBezTo>
                  <a:cubicBezTo>
                    <a:pt x="1568" y="637"/>
                    <a:pt x="1535" y="671"/>
                    <a:pt x="1468" y="671"/>
                  </a:cubicBezTo>
                  <a:cubicBezTo>
                    <a:pt x="1468" y="704"/>
                    <a:pt x="1435" y="737"/>
                    <a:pt x="1435" y="737"/>
                  </a:cubicBezTo>
                  <a:cubicBezTo>
                    <a:pt x="1234" y="1705"/>
                    <a:pt x="834" y="2539"/>
                    <a:pt x="34" y="3139"/>
                  </a:cubicBezTo>
                  <a:cubicBezTo>
                    <a:pt x="0" y="3139"/>
                    <a:pt x="0" y="3172"/>
                    <a:pt x="0" y="3206"/>
                  </a:cubicBezTo>
                  <a:cubicBezTo>
                    <a:pt x="0" y="3573"/>
                    <a:pt x="200" y="3673"/>
                    <a:pt x="501" y="3740"/>
                  </a:cubicBezTo>
                  <a:cubicBezTo>
                    <a:pt x="667" y="3773"/>
                    <a:pt x="834" y="3873"/>
                    <a:pt x="1001" y="3973"/>
                  </a:cubicBezTo>
                  <a:cubicBezTo>
                    <a:pt x="1435" y="4173"/>
                    <a:pt x="1468" y="4607"/>
                    <a:pt x="1635" y="4974"/>
                  </a:cubicBezTo>
                  <a:cubicBezTo>
                    <a:pt x="1768" y="5274"/>
                    <a:pt x="1935" y="5541"/>
                    <a:pt x="2235" y="5674"/>
                  </a:cubicBezTo>
                  <a:cubicBezTo>
                    <a:pt x="2669" y="5574"/>
                    <a:pt x="2702" y="5241"/>
                    <a:pt x="2736" y="4874"/>
                  </a:cubicBezTo>
                  <a:cubicBezTo>
                    <a:pt x="2802" y="4273"/>
                    <a:pt x="2936" y="3706"/>
                    <a:pt x="3503" y="3306"/>
                  </a:cubicBezTo>
                  <a:cubicBezTo>
                    <a:pt x="4070" y="2906"/>
                    <a:pt x="4003" y="2472"/>
                    <a:pt x="3436" y="2072"/>
                  </a:cubicBezTo>
                  <a:cubicBezTo>
                    <a:pt x="3169" y="1905"/>
                    <a:pt x="2936" y="1705"/>
                    <a:pt x="2736" y="1505"/>
                  </a:cubicBezTo>
                  <a:cubicBezTo>
                    <a:pt x="2435" y="1204"/>
                    <a:pt x="2235" y="871"/>
                    <a:pt x="2235" y="404"/>
                  </a:cubicBezTo>
                  <a:cubicBezTo>
                    <a:pt x="2235" y="217"/>
                    <a:pt x="2119" y="0"/>
                    <a:pt x="1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 name="Google Shape;581;p27"/>
            <p:cNvSpPr/>
            <p:nvPr/>
          </p:nvSpPr>
          <p:spPr>
            <a:xfrm>
              <a:off x="-898300" y="1733900"/>
              <a:ext cx="81750" cy="139275"/>
            </a:xfrm>
            <a:custGeom>
              <a:avLst/>
              <a:gdLst/>
              <a:ahLst/>
              <a:cxnLst/>
              <a:rect l="l" t="t" r="r" b="b"/>
              <a:pathLst>
                <a:path w="3270" h="5571" extrusionOk="0">
                  <a:moveTo>
                    <a:pt x="2235" y="2068"/>
                  </a:moveTo>
                  <a:cubicBezTo>
                    <a:pt x="2202" y="2168"/>
                    <a:pt x="2202" y="2235"/>
                    <a:pt x="2202" y="2302"/>
                  </a:cubicBezTo>
                  <a:lnTo>
                    <a:pt x="2135" y="2302"/>
                  </a:lnTo>
                  <a:lnTo>
                    <a:pt x="2135" y="2068"/>
                  </a:lnTo>
                  <a:close/>
                  <a:moveTo>
                    <a:pt x="1468" y="2035"/>
                  </a:moveTo>
                  <a:cubicBezTo>
                    <a:pt x="1568" y="2168"/>
                    <a:pt x="1635" y="2268"/>
                    <a:pt x="1735" y="2402"/>
                  </a:cubicBezTo>
                  <a:cubicBezTo>
                    <a:pt x="1710" y="2404"/>
                    <a:pt x="1688" y="2405"/>
                    <a:pt x="1667" y="2405"/>
                  </a:cubicBezTo>
                  <a:cubicBezTo>
                    <a:pt x="1411" y="2405"/>
                    <a:pt x="1468" y="2220"/>
                    <a:pt x="1468" y="2035"/>
                  </a:cubicBezTo>
                  <a:close/>
                  <a:moveTo>
                    <a:pt x="2069" y="2802"/>
                  </a:moveTo>
                  <a:cubicBezTo>
                    <a:pt x="2102" y="2835"/>
                    <a:pt x="2135" y="2869"/>
                    <a:pt x="2169" y="2869"/>
                  </a:cubicBezTo>
                  <a:cubicBezTo>
                    <a:pt x="2169" y="2902"/>
                    <a:pt x="2135" y="2935"/>
                    <a:pt x="2135" y="2935"/>
                  </a:cubicBezTo>
                  <a:cubicBezTo>
                    <a:pt x="2102" y="2935"/>
                    <a:pt x="2069" y="2902"/>
                    <a:pt x="2069" y="2902"/>
                  </a:cubicBezTo>
                  <a:cubicBezTo>
                    <a:pt x="2035" y="2869"/>
                    <a:pt x="2069" y="2835"/>
                    <a:pt x="2069" y="2802"/>
                  </a:cubicBezTo>
                  <a:close/>
                  <a:moveTo>
                    <a:pt x="1468" y="4236"/>
                  </a:moveTo>
                  <a:cubicBezTo>
                    <a:pt x="1468" y="4236"/>
                    <a:pt x="1502" y="4236"/>
                    <a:pt x="1502" y="4270"/>
                  </a:cubicBezTo>
                  <a:lnTo>
                    <a:pt x="1435" y="4270"/>
                  </a:lnTo>
                  <a:cubicBezTo>
                    <a:pt x="1435" y="4270"/>
                    <a:pt x="1402" y="4270"/>
                    <a:pt x="1402" y="4236"/>
                  </a:cubicBezTo>
                  <a:close/>
                  <a:moveTo>
                    <a:pt x="1535" y="0"/>
                  </a:moveTo>
                  <a:cubicBezTo>
                    <a:pt x="1435" y="33"/>
                    <a:pt x="1335" y="100"/>
                    <a:pt x="1301" y="200"/>
                  </a:cubicBezTo>
                  <a:cubicBezTo>
                    <a:pt x="1235" y="367"/>
                    <a:pt x="1201" y="567"/>
                    <a:pt x="1168" y="767"/>
                  </a:cubicBezTo>
                  <a:cubicBezTo>
                    <a:pt x="1101" y="1134"/>
                    <a:pt x="1035" y="1501"/>
                    <a:pt x="935" y="1868"/>
                  </a:cubicBezTo>
                  <a:cubicBezTo>
                    <a:pt x="768" y="2335"/>
                    <a:pt x="401" y="2635"/>
                    <a:pt x="34" y="2902"/>
                  </a:cubicBezTo>
                  <a:cubicBezTo>
                    <a:pt x="1" y="3269"/>
                    <a:pt x="134" y="3536"/>
                    <a:pt x="434" y="3636"/>
                  </a:cubicBezTo>
                  <a:cubicBezTo>
                    <a:pt x="801" y="3736"/>
                    <a:pt x="935" y="4003"/>
                    <a:pt x="1035" y="4303"/>
                  </a:cubicBezTo>
                  <a:cubicBezTo>
                    <a:pt x="1168" y="4603"/>
                    <a:pt x="1268" y="4870"/>
                    <a:pt x="1368" y="5170"/>
                  </a:cubicBezTo>
                  <a:cubicBezTo>
                    <a:pt x="1435" y="5304"/>
                    <a:pt x="1502" y="5437"/>
                    <a:pt x="1568" y="5571"/>
                  </a:cubicBezTo>
                  <a:cubicBezTo>
                    <a:pt x="2035" y="5404"/>
                    <a:pt x="2069" y="5371"/>
                    <a:pt x="2102" y="4970"/>
                  </a:cubicBezTo>
                  <a:cubicBezTo>
                    <a:pt x="2135" y="4437"/>
                    <a:pt x="2269" y="3936"/>
                    <a:pt x="2669" y="3536"/>
                  </a:cubicBezTo>
                  <a:cubicBezTo>
                    <a:pt x="2803" y="3369"/>
                    <a:pt x="2936" y="3169"/>
                    <a:pt x="3069" y="3002"/>
                  </a:cubicBezTo>
                  <a:cubicBezTo>
                    <a:pt x="3270" y="2802"/>
                    <a:pt x="3203" y="2602"/>
                    <a:pt x="3036" y="2402"/>
                  </a:cubicBezTo>
                  <a:cubicBezTo>
                    <a:pt x="2903" y="2302"/>
                    <a:pt x="2803" y="2235"/>
                    <a:pt x="2669" y="2168"/>
                  </a:cubicBezTo>
                  <a:cubicBezTo>
                    <a:pt x="2402" y="2001"/>
                    <a:pt x="2235" y="1801"/>
                    <a:pt x="2135" y="1501"/>
                  </a:cubicBezTo>
                  <a:cubicBezTo>
                    <a:pt x="2069" y="1234"/>
                    <a:pt x="2002" y="934"/>
                    <a:pt x="1935" y="634"/>
                  </a:cubicBezTo>
                  <a:cubicBezTo>
                    <a:pt x="1902" y="467"/>
                    <a:pt x="1869" y="300"/>
                    <a:pt x="1802" y="167"/>
                  </a:cubicBezTo>
                  <a:cubicBezTo>
                    <a:pt x="1768" y="100"/>
                    <a:pt x="1635" y="0"/>
                    <a:pt x="1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 name="Google Shape;582;p27"/>
            <p:cNvSpPr/>
            <p:nvPr/>
          </p:nvSpPr>
          <p:spPr>
            <a:xfrm>
              <a:off x="-909975" y="2074125"/>
              <a:ext cx="84250" cy="107750"/>
            </a:xfrm>
            <a:custGeom>
              <a:avLst/>
              <a:gdLst/>
              <a:ahLst/>
              <a:cxnLst/>
              <a:rect l="l" t="t" r="r" b="b"/>
              <a:pathLst>
                <a:path w="3370" h="4310" extrusionOk="0">
                  <a:moveTo>
                    <a:pt x="1568" y="2870"/>
                  </a:moveTo>
                  <a:lnTo>
                    <a:pt x="1835" y="3003"/>
                  </a:lnTo>
                  <a:cubicBezTo>
                    <a:pt x="1802" y="3036"/>
                    <a:pt x="1768" y="3070"/>
                    <a:pt x="1735" y="3103"/>
                  </a:cubicBezTo>
                  <a:cubicBezTo>
                    <a:pt x="1635" y="3070"/>
                    <a:pt x="1568" y="3036"/>
                    <a:pt x="1468" y="2970"/>
                  </a:cubicBezTo>
                  <a:cubicBezTo>
                    <a:pt x="1502" y="2936"/>
                    <a:pt x="1535" y="2903"/>
                    <a:pt x="1568" y="2870"/>
                  </a:cubicBezTo>
                  <a:close/>
                  <a:moveTo>
                    <a:pt x="1602" y="1"/>
                  </a:moveTo>
                  <a:cubicBezTo>
                    <a:pt x="1535" y="1"/>
                    <a:pt x="1502" y="1"/>
                    <a:pt x="1468" y="34"/>
                  </a:cubicBezTo>
                  <a:cubicBezTo>
                    <a:pt x="1435" y="201"/>
                    <a:pt x="1368" y="334"/>
                    <a:pt x="1335" y="501"/>
                  </a:cubicBezTo>
                  <a:cubicBezTo>
                    <a:pt x="1201" y="1235"/>
                    <a:pt x="935" y="1835"/>
                    <a:pt x="334" y="2269"/>
                  </a:cubicBezTo>
                  <a:cubicBezTo>
                    <a:pt x="1" y="2503"/>
                    <a:pt x="34" y="2870"/>
                    <a:pt x="401" y="3003"/>
                  </a:cubicBezTo>
                  <a:cubicBezTo>
                    <a:pt x="768" y="3170"/>
                    <a:pt x="1135" y="3337"/>
                    <a:pt x="1502" y="3503"/>
                  </a:cubicBezTo>
                  <a:cubicBezTo>
                    <a:pt x="1468" y="3537"/>
                    <a:pt x="1468" y="3537"/>
                    <a:pt x="1435" y="3570"/>
                  </a:cubicBezTo>
                  <a:cubicBezTo>
                    <a:pt x="1502" y="3770"/>
                    <a:pt x="1535" y="3970"/>
                    <a:pt x="1635" y="4137"/>
                  </a:cubicBezTo>
                  <a:cubicBezTo>
                    <a:pt x="1665" y="4197"/>
                    <a:pt x="1774" y="4309"/>
                    <a:pt x="1868" y="4309"/>
                  </a:cubicBezTo>
                  <a:cubicBezTo>
                    <a:pt x="1880" y="4309"/>
                    <a:pt x="1891" y="4307"/>
                    <a:pt x="1902" y="4304"/>
                  </a:cubicBezTo>
                  <a:cubicBezTo>
                    <a:pt x="2002" y="4304"/>
                    <a:pt x="2069" y="4170"/>
                    <a:pt x="2102" y="4070"/>
                  </a:cubicBezTo>
                  <a:cubicBezTo>
                    <a:pt x="2235" y="3703"/>
                    <a:pt x="2336" y="3303"/>
                    <a:pt x="2502" y="2970"/>
                  </a:cubicBezTo>
                  <a:cubicBezTo>
                    <a:pt x="2602" y="2769"/>
                    <a:pt x="2836" y="2569"/>
                    <a:pt x="3036" y="2403"/>
                  </a:cubicBezTo>
                  <a:cubicBezTo>
                    <a:pt x="3270" y="2269"/>
                    <a:pt x="3370" y="2136"/>
                    <a:pt x="3303" y="1869"/>
                  </a:cubicBezTo>
                  <a:cubicBezTo>
                    <a:pt x="2936" y="1802"/>
                    <a:pt x="2636" y="1669"/>
                    <a:pt x="2369" y="1368"/>
                  </a:cubicBezTo>
                  <a:cubicBezTo>
                    <a:pt x="2102" y="1068"/>
                    <a:pt x="1935" y="701"/>
                    <a:pt x="1835" y="301"/>
                  </a:cubicBezTo>
                  <a:cubicBezTo>
                    <a:pt x="1802" y="201"/>
                    <a:pt x="1668" y="10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 name="Google Shape;583;p27"/>
            <p:cNvSpPr/>
            <p:nvPr/>
          </p:nvSpPr>
          <p:spPr>
            <a:xfrm>
              <a:off x="-773200" y="2232450"/>
              <a:ext cx="72575" cy="86875"/>
            </a:xfrm>
            <a:custGeom>
              <a:avLst/>
              <a:gdLst/>
              <a:ahLst/>
              <a:cxnLst/>
              <a:rect l="l" t="t" r="r" b="b"/>
              <a:pathLst>
                <a:path w="2903" h="3475" extrusionOk="0">
                  <a:moveTo>
                    <a:pt x="1501" y="2107"/>
                  </a:moveTo>
                  <a:cubicBezTo>
                    <a:pt x="1501" y="2141"/>
                    <a:pt x="1535" y="2141"/>
                    <a:pt x="1535" y="2174"/>
                  </a:cubicBezTo>
                  <a:cubicBezTo>
                    <a:pt x="1535" y="2174"/>
                    <a:pt x="1501" y="2207"/>
                    <a:pt x="1501" y="2207"/>
                  </a:cubicBezTo>
                  <a:cubicBezTo>
                    <a:pt x="1501" y="2174"/>
                    <a:pt x="1468" y="2174"/>
                    <a:pt x="1468" y="2141"/>
                  </a:cubicBezTo>
                  <a:cubicBezTo>
                    <a:pt x="1468" y="2141"/>
                    <a:pt x="1501" y="2107"/>
                    <a:pt x="1501" y="2107"/>
                  </a:cubicBezTo>
                  <a:close/>
                  <a:moveTo>
                    <a:pt x="1358" y="0"/>
                  </a:moveTo>
                  <a:cubicBezTo>
                    <a:pt x="1349" y="0"/>
                    <a:pt x="1342" y="2"/>
                    <a:pt x="1334" y="6"/>
                  </a:cubicBezTo>
                  <a:cubicBezTo>
                    <a:pt x="1234" y="39"/>
                    <a:pt x="1134" y="106"/>
                    <a:pt x="1068" y="206"/>
                  </a:cubicBezTo>
                  <a:cubicBezTo>
                    <a:pt x="1001" y="406"/>
                    <a:pt x="1001" y="639"/>
                    <a:pt x="901" y="806"/>
                  </a:cubicBezTo>
                  <a:cubicBezTo>
                    <a:pt x="634" y="1106"/>
                    <a:pt x="334" y="1407"/>
                    <a:pt x="0" y="1740"/>
                  </a:cubicBezTo>
                  <a:cubicBezTo>
                    <a:pt x="0" y="1874"/>
                    <a:pt x="167" y="1907"/>
                    <a:pt x="334" y="1974"/>
                  </a:cubicBezTo>
                  <a:cubicBezTo>
                    <a:pt x="801" y="2107"/>
                    <a:pt x="1134" y="2407"/>
                    <a:pt x="1201" y="2908"/>
                  </a:cubicBezTo>
                  <a:cubicBezTo>
                    <a:pt x="1234" y="3075"/>
                    <a:pt x="1301" y="3241"/>
                    <a:pt x="1401" y="3475"/>
                  </a:cubicBezTo>
                  <a:cubicBezTo>
                    <a:pt x="1768" y="3241"/>
                    <a:pt x="1701" y="2941"/>
                    <a:pt x="1768" y="2708"/>
                  </a:cubicBezTo>
                  <a:cubicBezTo>
                    <a:pt x="1868" y="2241"/>
                    <a:pt x="2068" y="1874"/>
                    <a:pt x="2602" y="1774"/>
                  </a:cubicBezTo>
                  <a:cubicBezTo>
                    <a:pt x="2702" y="1740"/>
                    <a:pt x="2802" y="1607"/>
                    <a:pt x="2902" y="1507"/>
                  </a:cubicBezTo>
                  <a:cubicBezTo>
                    <a:pt x="2802" y="1407"/>
                    <a:pt x="2702" y="1273"/>
                    <a:pt x="2602" y="1240"/>
                  </a:cubicBezTo>
                  <a:cubicBezTo>
                    <a:pt x="2035" y="1106"/>
                    <a:pt x="1701" y="773"/>
                    <a:pt x="1535" y="206"/>
                  </a:cubicBezTo>
                  <a:cubicBezTo>
                    <a:pt x="1535" y="116"/>
                    <a:pt x="1428"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 name="Google Shape;584;p27"/>
            <p:cNvSpPr/>
            <p:nvPr/>
          </p:nvSpPr>
          <p:spPr>
            <a:xfrm>
              <a:off x="-778225" y="1894000"/>
              <a:ext cx="4200" cy="2525"/>
            </a:xfrm>
            <a:custGeom>
              <a:avLst/>
              <a:gdLst/>
              <a:ahLst/>
              <a:cxnLst/>
              <a:rect l="l" t="t" r="r" b="b"/>
              <a:pathLst>
                <a:path w="168" h="101" extrusionOk="0">
                  <a:moveTo>
                    <a:pt x="34" y="1"/>
                  </a:moveTo>
                  <a:cubicBezTo>
                    <a:pt x="34" y="34"/>
                    <a:pt x="1" y="67"/>
                    <a:pt x="1" y="101"/>
                  </a:cubicBezTo>
                  <a:cubicBezTo>
                    <a:pt x="68" y="101"/>
                    <a:pt x="101" y="67"/>
                    <a:pt x="168" y="67"/>
                  </a:cubicBezTo>
                  <a:cubicBezTo>
                    <a:pt x="101" y="34"/>
                    <a:pt x="68" y="34"/>
                    <a:pt x="34" y="1"/>
                  </a:cubicBezTo>
                  <a:close/>
                </a:path>
              </a:pathLst>
            </a:custGeom>
            <a:solidFill>
              <a:srgbClr val="F9F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 name="Google Shape;585;p27"/>
            <p:cNvSpPr/>
            <p:nvPr/>
          </p:nvSpPr>
          <p:spPr>
            <a:xfrm>
              <a:off x="-769875" y="1935700"/>
              <a:ext cx="3350" cy="2525"/>
            </a:xfrm>
            <a:custGeom>
              <a:avLst/>
              <a:gdLst/>
              <a:ahLst/>
              <a:cxnLst/>
              <a:rect l="l" t="t" r="r" b="b"/>
              <a:pathLst>
                <a:path w="134" h="101" extrusionOk="0">
                  <a:moveTo>
                    <a:pt x="67" y="0"/>
                  </a:moveTo>
                  <a:cubicBezTo>
                    <a:pt x="34" y="0"/>
                    <a:pt x="1" y="0"/>
                    <a:pt x="1" y="34"/>
                  </a:cubicBezTo>
                  <a:cubicBezTo>
                    <a:pt x="1" y="67"/>
                    <a:pt x="1" y="101"/>
                    <a:pt x="1" y="101"/>
                  </a:cubicBezTo>
                  <a:cubicBezTo>
                    <a:pt x="34" y="101"/>
                    <a:pt x="67" y="101"/>
                    <a:pt x="134" y="67"/>
                  </a:cubicBezTo>
                  <a:cubicBezTo>
                    <a:pt x="101" y="34"/>
                    <a:pt x="101" y="0"/>
                    <a:pt x="67" y="0"/>
                  </a:cubicBezTo>
                  <a:close/>
                </a:path>
              </a:pathLst>
            </a:custGeom>
            <a:solidFill>
              <a:srgbClr val="FAF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 name="Google Shape;586;p27"/>
            <p:cNvSpPr/>
            <p:nvPr/>
          </p:nvSpPr>
          <p:spPr>
            <a:xfrm>
              <a:off x="-777375" y="1953200"/>
              <a:ext cx="1700" cy="3375"/>
            </a:xfrm>
            <a:custGeom>
              <a:avLst/>
              <a:gdLst/>
              <a:ahLst/>
              <a:cxnLst/>
              <a:rect l="l" t="t" r="r" b="b"/>
              <a:pathLst>
                <a:path w="68" h="135" extrusionOk="0">
                  <a:moveTo>
                    <a:pt x="34" y="1"/>
                  </a:moveTo>
                  <a:cubicBezTo>
                    <a:pt x="34" y="34"/>
                    <a:pt x="0" y="34"/>
                    <a:pt x="0" y="34"/>
                  </a:cubicBezTo>
                  <a:cubicBezTo>
                    <a:pt x="0" y="68"/>
                    <a:pt x="0" y="101"/>
                    <a:pt x="34" y="134"/>
                  </a:cubicBezTo>
                  <a:lnTo>
                    <a:pt x="67" y="101"/>
                  </a:lnTo>
                  <a:cubicBezTo>
                    <a:pt x="67" y="68"/>
                    <a:pt x="34" y="34"/>
                    <a:pt x="34" y="1"/>
                  </a:cubicBezTo>
                  <a:close/>
                </a:path>
              </a:pathLst>
            </a:custGeom>
            <a:solidFill>
              <a:srgbClr val="FCF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 name="Google Shape;587;p27"/>
            <p:cNvSpPr/>
            <p:nvPr/>
          </p:nvSpPr>
          <p:spPr>
            <a:xfrm>
              <a:off x="-863025" y="1784750"/>
              <a:ext cx="8125" cy="9300"/>
            </a:xfrm>
            <a:custGeom>
              <a:avLst/>
              <a:gdLst/>
              <a:ahLst/>
              <a:cxnLst/>
              <a:rect l="l" t="t" r="r" b="b"/>
              <a:pathLst>
                <a:path w="325" h="372" extrusionOk="0">
                  <a:moveTo>
                    <a:pt x="57" y="1"/>
                  </a:moveTo>
                  <a:cubicBezTo>
                    <a:pt x="57" y="186"/>
                    <a:pt x="0" y="371"/>
                    <a:pt x="256" y="371"/>
                  </a:cubicBezTo>
                  <a:cubicBezTo>
                    <a:pt x="277" y="371"/>
                    <a:pt x="299" y="370"/>
                    <a:pt x="324" y="368"/>
                  </a:cubicBezTo>
                  <a:cubicBezTo>
                    <a:pt x="224" y="234"/>
                    <a:pt x="157" y="134"/>
                    <a:pt x="57" y="1"/>
                  </a:cubicBezTo>
                  <a:close/>
                </a:path>
              </a:pathLst>
            </a:custGeom>
            <a:solidFill>
              <a:srgbClr val="F1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 name="Google Shape;588;p27"/>
            <p:cNvSpPr/>
            <p:nvPr/>
          </p:nvSpPr>
          <p:spPr>
            <a:xfrm>
              <a:off x="-844925" y="1785600"/>
              <a:ext cx="2525" cy="5850"/>
            </a:xfrm>
            <a:custGeom>
              <a:avLst/>
              <a:gdLst/>
              <a:ahLst/>
              <a:cxnLst/>
              <a:rect l="l" t="t" r="r" b="b"/>
              <a:pathLst>
                <a:path w="101" h="234" extrusionOk="0">
                  <a:moveTo>
                    <a:pt x="0" y="0"/>
                  </a:moveTo>
                  <a:lnTo>
                    <a:pt x="0" y="234"/>
                  </a:lnTo>
                  <a:lnTo>
                    <a:pt x="67" y="234"/>
                  </a:lnTo>
                  <a:cubicBezTo>
                    <a:pt x="67" y="167"/>
                    <a:pt x="67" y="100"/>
                    <a:pt x="100" y="0"/>
                  </a:cubicBezTo>
                  <a:close/>
                </a:path>
              </a:pathLst>
            </a:custGeom>
            <a:solidFill>
              <a:srgbClr val="EE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 name="Google Shape;589;p27"/>
            <p:cNvSpPr/>
            <p:nvPr/>
          </p:nvSpPr>
          <p:spPr>
            <a:xfrm>
              <a:off x="-847425" y="1803950"/>
              <a:ext cx="3350" cy="3350"/>
            </a:xfrm>
            <a:custGeom>
              <a:avLst/>
              <a:gdLst/>
              <a:ahLst/>
              <a:cxnLst/>
              <a:rect l="l" t="t" r="r" b="b"/>
              <a:pathLst>
                <a:path w="134" h="134" extrusionOk="0">
                  <a:moveTo>
                    <a:pt x="34" y="0"/>
                  </a:moveTo>
                  <a:cubicBezTo>
                    <a:pt x="34" y="33"/>
                    <a:pt x="0" y="67"/>
                    <a:pt x="34" y="100"/>
                  </a:cubicBezTo>
                  <a:cubicBezTo>
                    <a:pt x="34" y="100"/>
                    <a:pt x="67" y="133"/>
                    <a:pt x="100" y="133"/>
                  </a:cubicBezTo>
                  <a:cubicBezTo>
                    <a:pt x="100" y="133"/>
                    <a:pt x="134" y="100"/>
                    <a:pt x="134" y="67"/>
                  </a:cubicBezTo>
                  <a:cubicBezTo>
                    <a:pt x="100" y="67"/>
                    <a:pt x="67" y="33"/>
                    <a:pt x="34" y="0"/>
                  </a:cubicBezTo>
                  <a:close/>
                </a:path>
              </a:pathLst>
            </a:custGeom>
            <a:solidFill>
              <a:srgbClr val="ED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 name="Google Shape;590;p27"/>
            <p:cNvSpPr/>
            <p:nvPr/>
          </p:nvSpPr>
          <p:spPr>
            <a:xfrm>
              <a:off x="-863275" y="1839800"/>
              <a:ext cx="2525" cy="850"/>
            </a:xfrm>
            <a:custGeom>
              <a:avLst/>
              <a:gdLst/>
              <a:ahLst/>
              <a:cxnLst/>
              <a:rect l="l" t="t" r="r" b="b"/>
              <a:pathLst>
                <a:path w="101" h="34" extrusionOk="0">
                  <a:moveTo>
                    <a:pt x="1" y="0"/>
                  </a:moveTo>
                  <a:cubicBezTo>
                    <a:pt x="1" y="34"/>
                    <a:pt x="34" y="34"/>
                    <a:pt x="34" y="34"/>
                  </a:cubicBezTo>
                  <a:lnTo>
                    <a:pt x="101" y="34"/>
                  </a:lnTo>
                  <a:cubicBezTo>
                    <a:pt x="101" y="0"/>
                    <a:pt x="67" y="0"/>
                    <a:pt x="67" y="0"/>
                  </a:cubicBezTo>
                  <a:close/>
                </a:path>
              </a:pathLst>
            </a:custGeom>
            <a:solidFill>
              <a:srgbClr val="EF2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 name="Google Shape;591;p27"/>
            <p:cNvSpPr/>
            <p:nvPr/>
          </p:nvSpPr>
          <p:spPr>
            <a:xfrm>
              <a:off x="-873275" y="2145850"/>
              <a:ext cx="9200" cy="5850"/>
            </a:xfrm>
            <a:custGeom>
              <a:avLst/>
              <a:gdLst/>
              <a:ahLst/>
              <a:cxnLst/>
              <a:rect l="l" t="t" r="r" b="b"/>
              <a:pathLst>
                <a:path w="368" h="234" extrusionOk="0">
                  <a:moveTo>
                    <a:pt x="100" y="1"/>
                  </a:moveTo>
                  <a:cubicBezTo>
                    <a:pt x="67" y="34"/>
                    <a:pt x="34" y="67"/>
                    <a:pt x="0" y="101"/>
                  </a:cubicBezTo>
                  <a:cubicBezTo>
                    <a:pt x="100" y="167"/>
                    <a:pt x="167" y="201"/>
                    <a:pt x="267" y="234"/>
                  </a:cubicBezTo>
                  <a:cubicBezTo>
                    <a:pt x="300" y="201"/>
                    <a:pt x="334" y="167"/>
                    <a:pt x="367" y="134"/>
                  </a:cubicBezTo>
                  <a:lnTo>
                    <a:pt x="100" y="1"/>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 name="Google Shape;592;p27"/>
            <p:cNvSpPr/>
            <p:nvPr/>
          </p:nvSpPr>
          <p:spPr>
            <a:xfrm>
              <a:off x="-866600" y="2149175"/>
              <a:ext cx="2525" cy="2525"/>
            </a:xfrm>
            <a:custGeom>
              <a:avLst/>
              <a:gdLst/>
              <a:ahLst/>
              <a:cxnLst/>
              <a:rect l="l" t="t" r="r" b="b"/>
              <a:pathLst>
                <a:path w="101" h="101" extrusionOk="0">
                  <a:moveTo>
                    <a:pt x="0" y="101"/>
                  </a:moveTo>
                  <a:cubicBezTo>
                    <a:pt x="33" y="68"/>
                    <a:pt x="67" y="34"/>
                    <a:pt x="100" y="1"/>
                  </a:cubicBezTo>
                  <a:cubicBezTo>
                    <a:pt x="67" y="34"/>
                    <a:pt x="33" y="68"/>
                    <a:pt x="0" y="101"/>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 name="Google Shape;593;p27"/>
            <p:cNvSpPr/>
            <p:nvPr/>
          </p:nvSpPr>
          <p:spPr>
            <a:xfrm>
              <a:off x="-736525" y="2285125"/>
              <a:ext cx="1700" cy="2525"/>
            </a:xfrm>
            <a:custGeom>
              <a:avLst/>
              <a:gdLst/>
              <a:ahLst/>
              <a:cxnLst/>
              <a:rect l="l" t="t" r="r" b="b"/>
              <a:pathLst>
                <a:path w="68" h="101" extrusionOk="0">
                  <a:moveTo>
                    <a:pt x="34" y="0"/>
                  </a:moveTo>
                  <a:cubicBezTo>
                    <a:pt x="34" y="0"/>
                    <a:pt x="1" y="34"/>
                    <a:pt x="1" y="34"/>
                  </a:cubicBezTo>
                  <a:cubicBezTo>
                    <a:pt x="1" y="67"/>
                    <a:pt x="34" y="67"/>
                    <a:pt x="34" y="100"/>
                  </a:cubicBezTo>
                  <a:cubicBezTo>
                    <a:pt x="34" y="100"/>
                    <a:pt x="68" y="67"/>
                    <a:pt x="68" y="67"/>
                  </a:cubicBezTo>
                  <a:cubicBezTo>
                    <a:pt x="68" y="34"/>
                    <a:pt x="34" y="34"/>
                    <a:pt x="34" y="0"/>
                  </a:cubicBezTo>
                  <a:close/>
                </a:path>
              </a:pathLst>
            </a:custGeom>
            <a:solidFill>
              <a:srgbClr val="389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94" name="Google Shape;594;p27"/>
          <p:cNvGrpSpPr/>
          <p:nvPr/>
        </p:nvGrpSpPr>
        <p:grpSpPr>
          <a:xfrm>
            <a:off x="11204213" y="3428985"/>
            <a:ext cx="339425" cy="487100"/>
            <a:chOff x="-2425225" y="2045875"/>
            <a:chExt cx="255200" cy="365325"/>
          </a:xfrm>
        </p:grpSpPr>
        <p:sp>
          <p:nvSpPr>
            <p:cNvPr id="595" name="Google Shape;595;p27"/>
            <p:cNvSpPr/>
            <p:nvPr/>
          </p:nvSpPr>
          <p:spPr>
            <a:xfrm>
              <a:off x="-2425225" y="2166700"/>
              <a:ext cx="17550" cy="14200"/>
            </a:xfrm>
            <a:custGeom>
              <a:avLst/>
              <a:gdLst/>
              <a:ahLst/>
              <a:cxnLst/>
              <a:rect l="l" t="t" r="r" b="b"/>
              <a:pathLst>
                <a:path w="702" h="568" extrusionOk="0">
                  <a:moveTo>
                    <a:pt x="701" y="0"/>
                  </a:moveTo>
                  <a:lnTo>
                    <a:pt x="1" y="267"/>
                  </a:lnTo>
                  <a:lnTo>
                    <a:pt x="1" y="568"/>
                  </a:lnTo>
                  <a:cubicBezTo>
                    <a:pt x="34" y="568"/>
                    <a:pt x="67" y="568"/>
                    <a:pt x="101" y="534"/>
                  </a:cubicBezTo>
                  <a:cubicBezTo>
                    <a:pt x="167" y="434"/>
                    <a:pt x="234" y="334"/>
                    <a:pt x="334" y="234"/>
                  </a:cubicBezTo>
                  <a:cubicBezTo>
                    <a:pt x="434" y="134"/>
                    <a:pt x="568" y="67"/>
                    <a:pt x="701" y="0"/>
                  </a:cubicBezTo>
                  <a:close/>
                </a:path>
              </a:pathLst>
            </a:custGeom>
            <a:solidFill>
              <a:srgbClr val="F3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 name="Google Shape;596;p27"/>
            <p:cNvSpPr/>
            <p:nvPr/>
          </p:nvSpPr>
          <p:spPr>
            <a:xfrm>
              <a:off x="-2285125" y="2045875"/>
              <a:ext cx="115100" cy="142525"/>
            </a:xfrm>
            <a:custGeom>
              <a:avLst/>
              <a:gdLst/>
              <a:ahLst/>
              <a:cxnLst/>
              <a:rect l="l" t="t" r="r" b="b"/>
              <a:pathLst>
                <a:path w="4604" h="5701" extrusionOk="0">
                  <a:moveTo>
                    <a:pt x="3670" y="2732"/>
                  </a:moveTo>
                  <a:cubicBezTo>
                    <a:pt x="3670" y="2765"/>
                    <a:pt x="3703" y="2799"/>
                    <a:pt x="3703" y="2832"/>
                  </a:cubicBezTo>
                  <a:cubicBezTo>
                    <a:pt x="3670" y="2832"/>
                    <a:pt x="3637" y="2832"/>
                    <a:pt x="3603" y="2865"/>
                  </a:cubicBezTo>
                  <a:cubicBezTo>
                    <a:pt x="3603" y="2832"/>
                    <a:pt x="3603" y="2799"/>
                    <a:pt x="3603" y="2799"/>
                  </a:cubicBezTo>
                  <a:cubicBezTo>
                    <a:pt x="3603" y="2765"/>
                    <a:pt x="3637" y="2765"/>
                    <a:pt x="3670" y="2732"/>
                  </a:cubicBezTo>
                  <a:close/>
                  <a:moveTo>
                    <a:pt x="2536" y="4066"/>
                  </a:moveTo>
                  <a:cubicBezTo>
                    <a:pt x="2569" y="4066"/>
                    <a:pt x="2602" y="4066"/>
                    <a:pt x="2636" y="4100"/>
                  </a:cubicBezTo>
                  <a:lnTo>
                    <a:pt x="2602" y="4133"/>
                  </a:lnTo>
                  <a:cubicBezTo>
                    <a:pt x="2569" y="4100"/>
                    <a:pt x="2536" y="4100"/>
                    <a:pt x="2502" y="4100"/>
                  </a:cubicBezTo>
                  <a:cubicBezTo>
                    <a:pt x="2536" y="4066"/>
                    <a:pt x="2536" y="4066"/>
                    <a:pt x="2536" y="4066"/>
                  </a:cubicBezTo>
                  <a:close/>
                  <a:moveTo>
                    <a:pt x="2116" y="1"/>
                  </a:moveTo>
                  <a:cubicBezTo>
                    <a:pt x="2000" y="1"/>
                    <a:pt x="1888" y="76"/>
                    <a:pt x="1802" y="230"/>
                  </a:cubicBezTo>
                  <a:cubicBezTo>
                    <a:pt x="1735" y="330"/>
                    <a:pt x="1735" y="497"/>
                    <a:pt x="1702" y="630"/>
                  </a:cubicBezTo>
                  <a:cubicBezTo>
                    <a:pt x="1635" y="931"/>
                    <a:pt x="1568" y="1231"/>
                    <a:pt x="1468" y="1498"/>
                  </a:cubicBezTo>
                  <a:cubicBezTo>
                    <a:pt x="1435" y="1665"/>
                    <a:pt x="1402" y="1798"/>
                    <a:pt x="1368" y="1898"/>
                  </a:cubicBezTo>
                  <a:cubicBezTo>
                    <a:pt x="1101" y="2132"/>
                    <a:pt x="868" y="2332"/>
                    <a:pt x="634" y="2565"/>
                  </a:cubicBezTo>
                  <a:cubicBezTo>
                    <a:pt x="434" y="2765"/>
                    <a:pt x="1" y="2799"/>
                    <a:pt x="101" y="3266"/>
                  </a:cubicBezTo>
                  <a:cubicBezTo>
                    <a:pt x="401" y="3432"/>
                    <a:pt x="701" y="3599"/>
                    <a:pt x="1001" y="3733"/>
                  </a:cubicBezTo>
                  <a:cubicBezTo>
                    <a:pt x="1101" y="3799"/>
                    <a:pt x="1201" y="3799"/>
                    <a:pt x="1268" y="3833"/>
                  </a:cubicBezTo>
                  <a:cubicBezTo>
                    <a:pt x="1835" y="4133"/>
                    <a:pt x="2035" y="4667"/>
                    <a:pt x="2169" y="5234"/>
                  </a:cubicBezTo>
                  <a:cubicBezTo>
                    <a:pt x="2236" y="5467"/>
                    <a:pt x="2269" y="5701"/>
                    <a:pt x="2569" y="5701"/>
                  </a:cubicBezTo>
                  <a:cubicBezTo>
                    <a:pt x="2869" y="5701"/>
                    <a:pt x="2836" y="5467"/>
                    <a:pt x="2903" y="5267"/>
                  </a:cubicBezTo>
                  <a:cubicBezTo>
                    <a:pt x="3036" y="4467"/>
                    <a:pt x="3270" y="3733"/>
                    <a:pt x="3937" y="3199"/>
                  </a:cubicBezTo>
                  <a:cubicBezTo>
                    <a:pt x="4070" y="3099"/>
                    <a:pt x="4170" y="2965"/>
                    <a:pt x="4304" y="2832"/>
                  </a:cubicBezTo>
                  <a:cubicBezTo>
                    <a:pt x="4604" y="2498"/>
                    <a:pt x="4537" y="2198"/>
                    <a:pt x="4104" y="2065"/>
                  </a:cubicBezTo>
                  <a:cubicBezTo>
                    <a:pt x="3436" y="1865"/>
                    <a:pt x="2903" y="1498"/>
                    <a:pt x="2703" y="797"/>
                  </a:cubicBezTo>
                  <a:cubicBezTo>
                    <a:pt x="2669" y="564"/>
                    <a:pt x="2536" y="364"/>
                    <a:pt x="2436" y="197"/>
                  </a:cubicBezTo>
                  <a:cubicBezTo>
                    <a:pt x="2339" y="67"/>
                    <a:pt x="2226" y="1"/>
                    <a:pt x="2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 name="Google Shape;597;p27"/>
            <p:cNvSpPr/>
            <p:nvPr/>
          </p:nvSpPr>
          <p:spPr>
            <a:xfrm>
              <a:off x="-2422725" y="2119175"/>
              <a:ext cx="102600" cy="119275"/>
            </a:xfrm>
            <a:custGeom>
              <a:avLst/>
              <a:gdLst/>
              <a:ahLst/>
              <a:cxnLst/>
              <a:rect l="l" t="t" r="r" b="b"/>
              <a:pathLst>
                <a:path w="4104" h="4771" extrusionOk="0">
                  <a:moveTo>
                    <a:pt x="1802" y="1434"/>
                  </a:moveTo>
                  <a:cubicBezTo>
                    <a:pt x="1835" y="1434"/>
                    <a:pt x="1869" y="1434"/>
                    <a:pt x="1902" y="1468"/>
                  </a:cubicBezTo>
                  <a:cubicBezTo>
                    <a:pt x="1869" y="1501"/>
                    <a:pt x="1869" y="1535"/>
                    <a:pt x="1869" y="1535"/>
                  </a:cubicBezTo>
                  <a:cubicBezTo>
                    <a:pt x="1835" y="1535"/>
                    <a:pt x="1802" y="1535"/>
                    <a:pt x="1769" y="1501"/>
                  </a:cubicBezTo>
                  <a:cubicBezTo>
                    <a:pt x="1769" y="1468"/>
                    <a:pt x="1769" y="1434"/>
                    <a:pt x="1802" y="1434"/>
                  </a:cubicBezTo>
                  <a:close/>
                  <a:moveTo>
                    <a:pt x="2736" y="2202"/>
                  </a:moveTo>
                  <a:cubicBezTo>
                    <a:pt x="2803" y="2202"/>
                    <a:pt x="2836" y="2235"/>
                    <a:pt x="2836" y="2235"/>
                  </a:cubicBezTo>
                  <a:cubicBezTo>
                    <a:pt x="2836" y="2268"/>
                    <a:pt x="2803" y="2302"/>
                    <a:pt x="2803" y="2335"/>
                  </a:cubicBezTo>
                  <a:cubicBezTo>
                    <a:pt x="2803" y="2335"/>
                    <a:pt x="2736" y="2302"/>
                    <a:pt x="2736" y="2302"/>
                  </a:cubicBezTo>
                  <a:cubicBezTo>
                    <a:pt x="2736" y="2268"/>
                    <a:pt x="2736" y="2235"/>
                    <a:pt x="2736" y="2202"/>
                  </a:cubicBezTo>
                  <a:close/>
                  <a:moveTo>
                    <a:pt x="2136" y="2869"/>
                  </a:moveTo>
                  <a:cubicBezTo>
                    <a:pt x="2169" y="2902"/>
                    <a:pt x="2169" y="2902"/>
                    <a:pt x="2202" y="2902"/>
                  </a:cubicBezTo>
                  <a:cubicBezTo>
                    <a:pt x="2169" y="2969"/>
                    <a:pt x="2169" y="3036"/>
                    <a:pt x="2136" y="3102"/>
                  </a:cubicBezTo>
                  <a:cubicBezTo>
                    <a:pt x="2102" y="3069"/>
                    <a:pt x="2069" y="3069"/>
                    <a:pt x="2035" y="3036"/>
                  </a:cubicBezTo>
                  <a:cubicBezTo>
                    <a:pt x="2069" y="3002"/>
                    <a:pt x="2102" y="2936"/>
                    <a:pt x="2136" y="2869"/>
                  </a:cubicBezTo>
                  <a:close/>
                  <a:moveTo>
                    <a:pt x="1902" y="0"/>
                  </a:moveTo>
                  <a:cubicBezTo>
                    <a:pt x="1769" y="0"/>
                    <a:pt x="1635" y="134"/>
                    <a:pt x="1535" y="234"/>
                  </a:cubicBezTo>
                  <a:cubicBezTo>
                    <a:pt x="1468" y="300"/>
                    <a:pt x="1502" y="434"/>
                    <a:pt x="1468" y="534"/>
                  </a:cubicBezTo>
                  <a:cubicBezTo>
                    <a:pt x="1335" y="1068"/>
                    <a:pt x="1101" y="1568"/>
                    <a:pt x="601" y="1901"/>
                  </a:cubicBezTo>
                  <a:cubicBezTo>
                    <a:pt x="468" y="1968"/>
                    <a:pt x="334" y="2035"/>
                    <a:pt x="234" y="2135"/>
                  </a:cubicBezTo>
                  <a:cubicBezTo>
                    <a:pt x="134" y="2235"/>
                    <a:pt x="67" y="2335"/>
                    <a:pt x="1" y="2435"/>
                  </a:cubicBezTo>
                  <a:cubicBezTo>
                    <a:pt x="134" y="2535"/>
                    <a:pt x="201" y="2669"/>
                    <a:pt x="334" y="2702"/>
                  </a:cubicBezTo>
                  <a:cubicBezTo>
                    <a:pt x="1135" y="2936"/>
                    <a:pt x="1602" y="3403"/>
                    <a:pt x="1702" y="4270"/>
                  </a:cubicBezTo>
                  <a:cubicBezTo>
                    <a:pt x="1735" y="4470"/>
                    <a:pt x="1802" y="4703"/>
                    <a:pt x="2069" y="4770"/>
                  </a:cubicBezTo>
                  <a:cubicBezTo>
                    <a:pt x="2436" y="4603"/>
                    <a:pt x="2336" y="4236"/>
                    <a:pt x="2402" y="3970"/>
                  </a:cubicBezTo>
                  <a:cubicBezTo>
                    <a:pt x="2569" y="3202"/>
                    <a:pt x="2836" y="2569"/>
                    <a:pt x="3703" y="2435"/>
                  </a:cubicBezTo>
                  <a:cubicBezTo>
                    <a:pt x="3737" y="2435"/>
                    <a:pt x="3770" y="2435"/>
                    <a:pt x="3803" y="2402"/>
                  </a:cubicBezTo>
                  <a:cubicBezTo>
                    <a:pt x="4070" y="2268"/>
                    <a:pt x="4104" y="1968"/>
                    <a:pt x="3837" y="1801"/>
                  </a:cubicBezTo>
                  <a:cubicBezTo>
                    <a:pt x="3737" y="1768"/>
                    <a:pt x="3670" y="1735"/>
                    <a:pt x="3570" y="1701"/>
                  </a:cubicBezTo>
                  <a:cubicBezTo>
                    <a:pt x="3136" y="1635"/>
                    <a:pt x="2803" y="1401"/>
                    <a:pt x="2536" y="1068"/>
                  </a:cubicBezTo>
                  <a:cubicBezTo>
                    <a:pt x="2302" y="834"/>
                    <a:pt x="2202" y="601"/>
                    <a:pt x="2169" y="267"/>
                  </a:cubicBezTo>
                  <a:cubicBezTo>
                    <a:pt x="2136" y="167"/>
                    <a:pt x="1969" y="0"/>
                    <a:pt x="1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 name="Google Shape;598;p27"/>
            <p:cNvSpPr/>
            <p:nvPr/>
          </p:nvSpPr>
          <p:spPr>
            <a:xfrm>
              <a:off x="-2296800" y="2303475"/>
              <a:ext cx="82575" cy="107725"/>
            </a:xfrm>
            <a:custGeom>
              <a:avLst/>
              <a:gdLst/>
              <a:ahLst/>
              <a:cxnLst/>
              <a:rect l="l" t="t" r="r" b="b"/>
              <a:pathLst>
                <a:path w="3303" h="4309" extrusionOk="0">
                  <a:moveTo>
                    <a:pt x="1702" y="1234"/>
                  </a:moveTo>
                  <a:cubicBezTo>
                    <a:pt x="1769" y="1268"/>
                    <a:pt x="1869" y="1334"/>
                    <a:pt x="1935" y="1368"/>
                  </a:cubicBezTo>
                  <a:cubicBezTo>
                    <a:pt x="1902" y="1401"/>
                    <a:pt x="1869" y="1434"/>
                    <a:pt x="1835" y="1501"/>
                  </a:cubicBezTo>
                  <a:lnTo>
                    <a:pt x="1602" y="1334"/>
                  </a:lnTo>
                  <a:cubicBezTo>
                    <a:pt x="1635" y="1301"/>
                    <a:pt x="1668" y="1268"/>
                    <a:pt x="1702" y="1234"/>
                  </a:cubicBezTo>
                  <a:close/>
                  <a:moveTo>
                    <a:pt x="1535" y="0"/>
                  </a:moveTo>
                  <a:cubicBezTo>
                    <a:pt x="1468" y="100"/>
                    <a:pt x="1335" y="200"/>
                    <a:pt x="1302" y="334"/>
                  </a:cubicBezTo>
                  <a:cubicBezTo>
                    <a:pt x="1135" y="701"/>
                    <a:pt x="1035" y="1101"/>
                    <a:pt x="868" y="1468"/>
                  </a:cubicBezTo>
                  <a:cubicBezTo>
                    <a:pt x="768" y="1668"/>
                    <a:pt x="568" y="1801"/>
                    <a:pt x="401" y="1935"/>
                  </a:cubicBezTo>
                  <a:cubicBezTo>
                    <a:pt x="167" y="2068"/>
                    <a:pt x="1" y="2202"/>
                    <a:pt x="134" y="2468"/>
                  </a:cubicBezTo>
                  <a:cubicBezTo>
                    <a:pt x="534" y="2535"/>
                    <a:pt x="868" y="2702"/>
                    <a:pt x="1068" y="3036"/>
                  </a:cubicBezTo>
                  <a:cubicBezTo>
                    <a:pt x="1268" y="3369"/>
                    <a:pt x="1435" y="3669"/>
                    <a:pt x="1568" y="4003"/>
                  </a:cubicBezTo>
                  <a:cubicBezTo>
                    <a:pt x="1628" y="4182"/>
                    <a:pt x="1688" y="4308"/>
                    <a:pt x="1892" y="4308"/>
                  </a:cubicBezTo>
                  <a:cubicBezTo>
                    <a:pt x="1916" y="4308"/>
                    <a:pt x="1941" y="4307"/>
                    <a:pt x="1969" y="4303"/>
                  </a:cubicBezTo>
                  <a:cubicBezTo>
                    <a:pt x="2135" y="3336"/>
                    <a:pt x="2369" y="2402"/>
                    <a:pt x="3303" y="1935"/>
                  </a:cubicBezTo>
                  <a:cubicBezTo>
                    <a:pt x="3270" y="1434"/>
                    <a:pt x="3236" y="1401"/>
                    <a:pt x="2769" y="1268"/>
                  </a:cubicBezTo>
                  <a:cubicBezTo>
                    <a:pt x="2336" y="1134"/>
                    <a:pt x="1969" y="1001"/>
                    <a:pt x="1935" y="500"/>
                  </a:cubicBezTo>
                  <a:cubicBezTo>
                    <a:pt x="1935" y="400"/>
                    <a:pt x="1869" y="300"/>
                    <a:pt x="1802" y="234"/>
                  </a:cubicBezTo>
                  <a:cubicBezTo>
                    <a:pt x="1735" y="133"/>
                    <a:pt x="1635" y="67"/>
                    <a:pt x="1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 name="Google Shape;599;p27"/>
            <p:cNvSpPr/>
            <p:nvPr/>
          </p:nvSpPr>
          <p:spPr>
            <a:xfrm>
              <a:off x="-2195050" y="2114150"/>
              <a:ext cx="2525" cy="3375"/>
            </a:xfrm>
            <a:custGeom>
              <a:avLst/>
              <a:gdLst/>
              <a:ahLst/>
              <a:cxnLst/>
              <a:rect l="l" t="t" r="r" b="b"/>
              <a:pathLst>
                <a:path w="101" h="135" extrusionOk="0">
                  <a:moveTo>
                    <a:pt x="67" y="1"/>
                  </a:moveTo>
                  <a:cubicBezTo>
                    <a:pt x="34" y="34"/>
                    <a:pt x="0" y="34"/>
                    <a:pt x="0" y="68"/>
                  </a:cubicBezTo>
                  <a:cubicBezTo>
                    <a:pt x="0" y="68"/>
                    <a:pt x="0" y="101"/>
                    <a:pt x="0" y="134"/>
                  </a:cubicBezTo>
                  <a:cubicBezTo>
                    <a:pt x="34" y="101"/>
                    <a:pt x="67" y="101"/>
                    <a:pt x="100" y="101"/>
                  </a:cubicBezTo>
                  <a:cubicBezTo>
                    <a:pt x="100" y="68"/>
                    <a:pt x="67" y="34"/>
                    <a:pt x="67" y="1"/>
                  </a:cubicBezTo>
                  <a:close/>
                </a:path>
              </a:pathLst>
            </a:custGeom>
            <a:solidFill>
              <a:srgbClr val="FEA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 name="Google Shape;600;p27"/>
            <p:cNvSpPr/>
            <p:nvPr/>
          </p:nvSpPr>
          <p:spPr>
            <a:xfrm>
              <a:off x="-2222575" y="2147525"/>
              <a:ext cx="3350" cy="1675"/>
            </a:xfrm>
            <a:custGeom>
              <a:avLst/>
              <a:gdLst/>
              <a:ahLst/>
              <a:cxnLst/>
              <a:rect l="l" t="t" r="r" b="b"/>
              <a:pathLst>
                <a:path w="134" h="67" extrusionOk="0">
                  <a:moveTo>
                    <a:pt x="34" y="0"/>
                  </a:moveTo>
                  <a:cubicBezTo>
                    <a:pt x="34" y="0"/>
                    <a:pt x="34" y="0"/>
                    <a:pt x="0" y="34"/>
                  </a:cubicBezTo>
                  <a:cubicBezTo>
                    <a:pt x="34" y="34"/>
                    <a:pt x="67" y="34"/>
                    <a:pt x="100" y="67"/>
                  </a:cubicBezTo>
                  <a:cubicBezTo>
                    <a:pt x="100" y="34"/>
                    <a:pt x="100" y="34"/>
                    <a:pt x="134" y="34"/>
                  </a:cubicBezTo>
                  <a:cubicBezTo>
                    <a:pt x="100" y="0"/>
                    <a:pt x="67" y="0"/>
                    <a:pt x="34" y="0"/>
                  </a:cubicBezTo>
                  <a:close/>
                </a:path>
              </a:pathLst>
            </a:custGeom>
            <a:solidFill>
              <a:srgbClr val="FEB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 name="Google Shape;601;p27"/>
            <p:cNvSpPr/>
            <p:nvPr/>
          </p:nvSpPr>
          <p:spPr>
            <a:xfrm>
              <a:off x="-2371850" y="2190875"/>
              <a:ext cx="4200" cy="5875"/>
            </a:xfrm>
            <a:custGeom>
              <a:avLst/>
              <a:gdLst/>
              <a:ahLst/>
              <a:cxnLst/>
              <a:rect l="l" t="t" r="r" b="b"/>
              <a:pathLst>
                <a:path w="168" h="235" extrusionOk="0">
                  <a:moveTo>
                    <a:pt x="101" y="1"/>
                  </a:moveTo>
                  <a:cubicBezTo>
                    <a:pt x="67" y="68"/>
                    <a:pt x="34" y="134"/>
                    <a:pt x="0" y="168"/>
                  </a:cubicBezTo>
                  <a:cubicBezTo>
                    <a:pt x="34" y="201"/>
                    <a:pt x="67" y="201"/>
                    <a:pt x="101" y="234"/>
                  </a:cubicBezTo>
                  <a:cubicBezTo>
                    <a:pt x="134" y="168"/>
                    <a:pt x="134" y="101"/>
                    <a:pt x="167" y="34"/>
                  </a:cubicBezTo>
                  <a:cubicBezTo>
                    <a:pt x="134" y="34"/>
                    <a:pt x="134" y="34"/>
                    <a:pt x="101" y="1"/>
                  </a:cubicBezTo>
                  <a:close/>
                </a:path>
              </a:pathLst>
            </a:custGeom>
            <a:solidFill>
              <a:srgbClr val="389C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 name="Google Shape;602;p27"/>
            <p:cNvSpPr/>
            <p:nvPr/>
          </p:nvSpPr>
          <p:spPr>
            <a:xfrm>
              <a:off x="-2378525" y="2155025"/>
              <a:ext cx="3375" cy="2525"/>
            </a:xfrm>
            <a:custGeom>
              <a:avLst/>
              <a:gdLst/>
              <a:ahLst/>
              <a:cxnLst/>
              <a:rect l="l" t="t" r="r" b="b"/>
              <a:pathLst>
                <a:path w="135" h="101" extrusionOk="0">
                  <a:moveTo>
                    <a:pt x="34" y="0"/>
                  </a:moveTo>
                  <a:cubicBezTo>
                    <a:pt x="1" y="0"/>
                    <a:pt x="1" y="34"/>
                    <a:pt x="1" y="67"/>
                  </a:cubicBezTo>
                  <a:cubicBezTo>
                    <a:pt x="34" y="101"/>
                    <a:pt x="67" y="101"/>
                    <a:pt x="101" y="101"/>
                  </a:cubicBezTo>
                  <a:cubicBezTo>
                    <a:pt x="101" y="101"/>
                    <a:pt x="101" y="67"/>
                    <a:pt x="134" y="34"/>
                  </a:cubicBezTo>
                  <a:cubicBezTo>
                    <a:pt x="101" y="0"/>
                    <a:pt x="67" y="0"/>
                    <a:pt x="34" y="0"/>
                  </a:cubicBezTo>
                  <a:close/>
                </a:path>
              </a:pathLst>
            </a:custGeom>
            <a:solidFill>
              <a:srgbClr val="389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 name="Google Shape;603;p27"/>
            <p:cNvSpPr/>
            <p:nvPr/>
          </p:nvSpPr>
          <p:spPr>
            <a:xfrm>
              <a:off x="-2354350" y="2174200"/>
              <a:ext cx="2550" cy="3375"/>
            </a:xfrm>
            <a:custGeom>
              <a:avLst/>
              <a:gdLst/>
              <a:ahLst/>
              <a:cxnLst/>
              <a:rect l="l" t="t" r="r" b="b"/>
              <a:pathLst>
                <a:path w="102" h="135" extrusionOk="0">
                  <a:moveTo>
                    <a:pt x="1" y="1"/>
                  </a:moveTo>
                  <a:cubicBezTo>
                    <a:pt x="1" y="34"/>
                    <a:pt x="1" y="67"/>
                    <a:pt x="1" y="101"/>
                  </a:cubicBezTo>
                  <a:cubicBezTo>
                    <a:pt x="1" y="101"/>
                    <a:pt x="68" y="134"/>
                    <a:pt x="68" y="134"/>
                  </a:cubicBezTo>
                  <a:cubicBezTo>
                    <a:pt x="68" y="101"/>
                    <a:pt x="101" y="67"/>
                    <a:pt x="101" y="34"/>
                  </a:cubicBezTo>
                  <a:cubicBezTo>
                    <a:pt x="101" y="34"/>
                    <a:pt x="68" y="1"/>
                    <a:pt x="1" y="1"/>
                  </a:cubicBezTo>
                  <a:close/>
                </a:path>
              </a:pathLst>
            </a:custGeom>
            <a:solidFill>
              <a:srgbClr val="35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 name="Google Shape;604;p27"/>
            <p:cNvSpPr/>
            <p:nvPr/>
          </p:nvSpPr>
          <p:spPr>
            <a:xfrm>
              <a:off x="-2256775" y="2334325"/>
              <a:ext cx="8375" cy="6700"/>
            </a:xfrm>
            <a:custGeom>
              <a:avLst/>
              <a:gdLst/>
              <a:ahLst/>
              <a:cxnLst/>
              <a:rect l="l" t="t" r="r" b="b"/>
              <a:pathLst>
                <a:path w="335" h="268" extrusionOk="0">
                  <a:moveTo>
                    <a:pt x="101" y="0"/>
                  </a:moveTo>
                  <a:cubicBezTo>
                    <a:pt x="67" y="34"/>
                    <a:pt x="34" y="67"/>
                    <a:pt x="1" y="100"/>
                  </a:cubicBezTo>
                  <a:lnTo>
                    <a:pt x="234" y="267"/>
                  </a:lnTo>
                  <a:cubicBezTo>
                    <a:pt x="268" y="200"/>
                    <a:pt x="301" y="167"/>
                    <a:pt x="334" y="134"/>
                  </a:cubicBezTo>
                  <a:lnTo>
                    <a:pt x="101" y="0"/>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 name="Google Shape;605;p27"/>
            <p:cNvSpPr/>
            <p:nvPr/>
          </p:nvSpPr>
          <p:spPr>
            <a:xfrm>
              <a:off x="-2256775" y="2334325"/>
              <a:ext cx="2525" cy="2525"/>
            </a:xfrm>
            <a:custGeom>
              <a:avLst/>
              <a:gdLst/>
              <a:ahLst/>
              <a:cxnLst/>
              <a:rect l="l" t="t" r="r" b="b"/>
              <a:pathLst>
                <a:path w="101" h="101" extrusionOk="0">
                  <a:moveTo>
                    <a:pt x="101" y="0"/>
                  </a:moveTo>
                  <a:cubicBezTo>
                    <a:pt x="67" y="34"/>
                    <a:pt x="34" y="67"/>
                    <a:pt x="1" y="100"/>
                  </a:cubicBezTo>
                  <a:cubicBezTo>
                    <a:pt x="34" y="67"/>
                    <a:pt x="67" y="34"/>
                    <a:pt x="101" y="0"/>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pic>
        <p:nvPicPr>
          <p:cNvPr id="606" name="Google Shape;606;p27"/>
          <p:cNvPicPr preferRelativeResize="0"/>
          <p:nvPr/>
        </p:nvPicPr>
        <p:blipFill>
          <a:blip r:embed="rId3">
            <a:alphaModFix/>
          </a:blip>
          <a:stretch>
            <a:fillRect/>
          </a:stretch>
        </p:blipFill>
        <p:spPr>
          <a:xfrm>
            <a:off x="11204214" y="4353268"/>
            <a:ext cx="1921468" cy="1012433"/>
          </a:xfrm>
          <a:prstGeom prst="rect">
            <a:avLst/>
          </a:prstGeom>
          <a:noFill/>
          <a:ln>
            <a:noFill/>
          </a:ln>
        </p:spPr>
      </p:pic>
      <p:pic>
        <p:nvPicPr>
          <p:cNvPr id="607" name="Google Shape;607;p27"/>
          <p:cNvPicPr preferRelativeResize="0"/>
          <p:nvPr/>
        </p:nvPicPr>
        <p:blipFill>
          <a:blip r:embed="rId3">
            <a:alphaModFix/>
          </a:blip>
          <a:stretch>
            <a:fillRect/>
          </a:stretch>
        </p:blipFill>
        <p:spPr>
          <a:xfrm>
            <a:off x="-383748" y="2925301"/>
            <a:ext cx="1196699" cy="816100"/>
          </a:xfrm>
          <a:prstGeom prst="rect">
            <a:avLst/>
          </a:prstGeom>
          <a:noFill/>
          <a:ln>
            <a:noFill/>
          </a:ln>
        </p:spPr>
      </p:pic>
    </p:spTree>
    <p:extLst>
      <p:ext uri="{BB962C8B-B14F-4D97-AF65-F5344CB8AC3E}">
        <p14:creationId xmlns:p14="http://schemas.microsoft.com/office/powerpoint/2010/main" val="58322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userDrawn="1">
  <p:cSld name="Thanks">
    <p:spTree>
      <p:nvGrpSpPr>
        <p:cNvPr id="1" name="Shape 633"/>
        <p:cNvGrpSpPr/>
        <p:nvPr/>
      </p:nvGrpSpPr>
      <p:grpSpPr>
        <a:xfrm>
          <a:off x="0" y="0"/>
          <a:ext cx="0" cy="0"/>
          <a:chOff x="0" y="0"/>
          <a:chExt cx="0" cy="0"/>
        </a:xfrm>
      </p:grpSpPr>
      <p:grpSp>
        <p:nvGrpSpPr>
          <p:cNvPr id="634" name="Google Shape;634;p29"/>
          <p:cNvGrpSpPr/>
          <p:nvPr userDrawn="1"/>
        </p:nvGrpSpPr>
        <p:grpSpPr>
          <a:xfrm rot="5400000">
            <a:off x="3160327" y="-1853435"/>
            <a:ext cx="5667397" cy="11086865"/>
            <a:chOff x="872085" y="-1565025"/>
            <a:chExt cx="3255130" cy="6383651"/>
          </a:xfrm>
        </p:grpSpPr>
        <p:sp>
          <p:nvSpPr>
            <p:cNvPr id="635" name="Google Shape;635;p29"/>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 name="Google Shape;636;p29"/>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29"/>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29"/>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29"/>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 name="Google Shape;640;p29"/>
            <p:cNvSpPr/>
            <p:nvPr/>
          </p:nvSpPr>
          <p:spPr>
            <a:xfrm rot="-4715776">
              <a:off x="3765898" y="141544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 name="Google Shape;641;p29"/>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29"/>
            <p:cNvSpPr/>
            <p:nvPr/>
          </p:nvSpPr>
          <p:spPr>
            <a:xfrm rot="-3652980">
              <a:off x="2994831" y="4385363"/>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0" name="Google Shape;650;p29"/>
          <p:cNvSpPr/>
          <p:nvPr/>
        </p:nvSpPr>
        <p:spPr>
          <a:xfrm>
            <a:off x="7414341" y="450900"/>
            <a:ext cx="247441" cy="275216"/>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417048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54"/>
        <p:cNvGrpSpPr/>
        <p:nvPr/>
      </p:nvGrpSpPr>
      <p:grpSpPr>
        <a:xfrm>
          <a:off x="0" y="0"/>
          <a:ext cx="0" cy="0"/>
          <a:chOff x="0" y="0"/>
          <a:chExt cx="0" cy="0"/>
        </a:xfrm>
      </p:grpSpPr>
      <p:grpSp>
        <p:nvGrpSpPr>
          <p:cNvPr id="655" name="Google Shape;655;p30"/>
          <p:cNvGrpSpPr/>
          <p:nvPr/>
        </p:nvGrpSpPr>
        <p:grpSpPr>
          <a:xfrm rot="5400000">
            <a:off x="3160327" y="-1853435"/>
            <a:ext cx="5667397" cy="11086865"/>
            <a:chOff x="872085" y="-1565025"/>
            <a:chExt cx="3255130" cy="6383651"/>
          </a:xfrm>
        </p:grpSpPr>
        <p:sp>
          <p:nvSpPr>
            <p:cNvPr id="656" name="Google Shape;656;p30"/>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 name="Google Shape;657;p30"/>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 name="Google Shape;658;p30"/>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30"/>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3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30"/>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 name="Google Shape;662;p30"/>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 name="Google Shape;663;p30"/>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4" name="Google Shape;664;p30"/>
          <p:cNvSpPr/>
          <p:nvPr/>
        </p:nvSpPr>
        <p:spPr>
          <a:xfrm>
            <a:off x="11381639" y="3818557"/>
            <a:ext cx="246757"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5" name="Google Shape;665;p30"/>
          <p:cNvSpPr/>
          <p:nvPr/>
        </p:nvSpPr>
        <p:spPr>
          <a:xfrm>
            <a:off x="9945337" y="1576221"/>
            <a:ext cx="142419"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6" name="Google Shape;666;p30"/>
          <p:cNvSpPr/>
          <p:nvPr/>
        </p:nvSpPr>
        <p:spPr>
          <a:xfrm>
            <a:off x="5401050" y="7200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7" name="Google Shape;667;p30"/>
          <p:cNvSpPr/>
          <p:nvPr/>
        </p:nvSpPr>
        <p:spPr>
          <a:xfrm>
            <a:off x="1633793" y="30324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668" name="Google Shape;668;p30"/>
          <p:cNvPicPr preferRelativeResize="0"/>
          <p:nvPr/>
        </p:nvPicPr>
        <p:blipFill>
          <a:blip r:embed="rId2">
            <a:alphaModFix/>
          </a:blip>
          <a:stretch>
            <a:fillRect/>
          </a:stretch>
        </p:blipFill>
        <p:spPr>
          <a:xfrm>
            <a:off x="10778036" y="304983"/>
            <a:ext cx="2145147" cy="1462933"/>
          </a:xfrm>
          <a:prstGeom prst="rect">
            <a:avLst/>
          </a:prstGeom>
          <a:noFill/>
          <a:ln>
            <a:noFill/>
          </a:ln>
        </p:spPr>
      </p:pic>
      <p:pic>
        <p:nvPicPr>
          <p:cNvPr id="669" name="Google Shape;669;p30"/>
          <p:cNvPicPr preferRelativeResize="0"/>
          <p:nvPr/>
        </p:nvPicPr>
        <p:blipFill>
          <a:blip r:embed="rId2">
            <a:alphaModFix/>
          </a:blip>
          <a:stretch>
            <a:fillRect/>
          </a:stretch>
        </p:blipFill>
        <p:spPr>
          <a:xfrm>
            <a:off x="3848689" y="5974836"/>
            <a:ext cx="2611158" cy="1375833"/>
          </a:xfrm>
          <a:prstGeom prst="rect">
            <a:avLst/>
          </a:prstGeom>
          <a:noFill/>
          <a:ln>
            <a:noFill/>
          </a:ln>
        </p:spPr>
      </p:pic>
      <p:pic>
        <p:nvPicPr>
          <p:cNvPr id="670" name="Google Shape;670;p30"/>
          <p:cNvPicPr preferRelativeResize="0"/>
          <p:nvPr/>
        </p:nvPicPr>
        <p:blipFill>
          <a:blip r:embed="rId3">
            <a:alphaModFix/>
          </a:blip>
          <a:stretch>
            <a:fillRect/>
          </a:stretch>
        </p:blipFill>
        <p:spPr>
          <a:xfrm flipH="1">
            <a:off x="-2155642" y="607593"/>
            <a:ext cx="3977238" cy="2128964"/>
          </a:xfrm>
          <a:prstGeom prst="rect">
            <a:avLst/>
          </a:prstGeom>
          <a:noFill/>
          <a:ln>
            <a:noFill/>
          </a:ln>
        </p:spPr>
      </p:pic>
      <p:pic>
        <p:nvPicPr>
          <p:cNvPr id="671" name="Google Shape;671;p30"/>
          <p:cNvPicPr preferRelativeResize="0"/>
          <p:nvPr/>
        </p:nvPicPr>
        <p:blipFill>
          <a:blip r:embed="rId4">
            <a:alphaModFix/>
          </a:blip>
          <a:stretch>
            <a:fillRect/>
          </a:stretch>
        </p:blipFill>
        <p:spPr>
          <a:xfrm rot="-1269215">
            <a:off x="7868968" y="5218073"/>
            <a:ext cx="6103903" cy="2889388"/>
          </a:xfrm>
          <a:prstGeom prst="rect">
            <a:avLst/>
          </a:prstGeom>
          <a:noFill/>
          <a:ln>
            <a:noFill/>
          </a:ln>
        </p:spPr>
      </p:pic>
      <p:pic>
        <p:nvPicPr>
          <p:cNvPr id="672" name="Google Shape;672;p30"/>
          <p:cNvPicPr preferRelativeResize="0"/>
          <p:nvPr/>
        </p:nvPicPr>
        <p:blipFill>
          <a:blip r:embed="rId2">
            <a:alphaModFix/>
          </a:blip>
          <a:stretch>
            <a:fillRect/>
          </a:stretch>
        </p:blipFill>
        <p:spPr>
          <a:xfrm>
            <a:off x="3196506" y="-208499"/>
            <a:ext cx="1196699" cy="816100"/>
          </a:xfrm>
          <a:prstGeom prst="rect">
            <a:avLst/>
          </a:prstGeom>
          <a:noFill/>
          <a:ln>
            <a:noFill/>
          </a:ln>
        </p:spPr>
      </p:pic>
    </p:spTree>
    <p:extLst>
      <p:ext uri="{BB962C8B-B14F-4D97-AF65-F5344CB8AC3E}">
        <p14:creationId xmlns:p14="http://schemas.microsoft.com/office/powerpoint/2010/main" val="2246900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690"/>
        <p:cNvGrpSpPr/>
        <p:nvPr/>
      </p:nvGrpSpPr>
      <p:grpSpPr>
        <a:xfrm>
          <a:off x="0" y="0"/>
          <a:ext cx="0" cy="0"/>
          <a:chOff x="0" y="0"/>
          <a:chExt cx="0" cy="0"/>
        </a:xfrm>
      </p:grpSpPr>
      <p:grpSp>
        <p:nvGrpSpPr>
          <p:cNvPr id="691" name="Google Shape;691;p32"/>
          <p:cNvGrpSpPr/>
          <p:nvPr/>
        </p:nvGrpSpPr>
        <p:grpSpPr>
          <a:xfrm rot="5400000">
            <a:off x="2357509" y="-959679"/>
            <a:ext cx="5286533" cy="8918488"/>
            <a:chOff x="872085" y="-316506"/>
            <a:chExt cx="3036376" cy="5135132"/>
          </a:xfrm>
        </p:grpSpPr>
        <p:sp>
          <p:nvSpPr>
            <p:cNvPr id="692" name="Google Shape;692;p32"/>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 name="Google Shape;693;p32"/>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32"/>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32"/>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6" name="Google Shape;696;p32"/>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7" name="Google Shape;697;p32"/>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8" name="Google Shape;698;p32"/>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99" name="Google Shape;699;p32"/>
          <p:cNvSpPr/>
          <p:nvPr/>
        </p:nvSpPr>
        <p:spPr>
          <a:xfrm flipH="1">
            <a:off x="2092554" y="1834090"/>
            <a:ext cx="246757"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0" name="Google Shape;700;p32"/>
          <p:cNvSpPr/>
          <p:nvPr/>
        </p:nvSpPr>
        <p:spPr>
          <a:xfrm>
            <a:off x="9945337" y="1576221"/>
            <a:ext cx="142419"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1" name="Google Shape;701;p32"/>
          <p:cNvSpPr/>
          <p:nvPr/>
        </p:nvSpPr>
        <p:spPr>
          <a:xfrm>
            <a:off x="5401050" y="7200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2" name="Google Shape;702;p32"/>
          <p:cNvSpPr/>
          <p:nvPr/>
        </p:nvSpPr>
        <p:spPr>
          <a:xfrm>
            <a:off x="10931800" y="4190342"/>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703" name="Google Shape;703;p32"/>
          <p:cNvPicPr preferRelativeResize="0"/>
          <p:nvPr/>
        </p:nvPicPr>
        <p:blipFill>
          <a:blip r:embed="rId2">
            <a:alphaModFix/>
          </a:blip>
          <a:stretch>
            <a:fillRect/>
          </a:stretch>
        </p:blipFill>
        <p:spPr>
          <a:xfrm rot="7204250">
            <a:off x="-71783" y="-751436"/>
            <a:ext cx="869467" cy="2684742"/>
          </a:xfrm>
          <a:prstGeom prst="rect">
            <a:avLst/>
          </a:prstGeom>
          <a:noFill/>
          <a:ln>
            <a:noFill/>
          </a:ln>
        </p:spPr>
      </p:pic>
      <p:pic>
        <p:nvPicPr>
          <p:cNvPr id="704" name="Google Shape;704;p32"/>
          <p:cNvPicPr preferRelativeResize="0"/>
          <p:nvPr/>
        </p:nvPicPr>
        <p:blipFill>
          <a:blip r:embed="rId3">
            <a:alphaModFix/>
          </a:blip>
          <a:stretch>
            <a:fillRect/>
          </a:stretch>
        </p:blipFill>
        <p:spPr>
          <a:xfrm>
            <a:off x="187253" y="387784"/>
            <a:ext cx="1641097" cy="1119167"/>
          </a:xfrm>
          <a:prstGeom prst="rect">
            <a:avLst/>
          </a:prstGeom>
          <a:noFill/>
          <a:ln>
            <a:noFill/>
          </a:ln>
        </p:spPr>
      </p:pic>
      <p:pic>
        <p:nvPicPr>
          <p:cNvPr id="705" name="Google Shape;705;p32"/>
          <p:cNvPicPr preferRelativeResize="0"/>
          <p:nvPr/>
        </p:nvPicPr>
        <p:blipFill>
          <a:blip r:embed="rId3">
            <a:alphaModFix/>
          </a:blip>
          <a:stretch>
            <a:fillRect/>
          </a:stretch>
        </p:blipFill>
        <p:spPr>
          <a:xfrm flipH="1">
            <a:off x="10446858" y="4939902"/>
            <a:ext cx="2611158" cy="1375833"/>
          </a:xfrm>
          <a:prstGeom prst="rect">
            <a:avLst/>
          </a:prstGeom>
          <a:noFill/>
          <a:ln>
            <a:noFill/>
          </a:ln>
        </p:spPr>
      </p:pic>
    </p:spTree>
    <p:extLst>
      <p:ext uri="{BB962C8B-B14F-4D97-AF65-F5344CB8AC3E}">
        <p14:creationId xmlns:p14="http://schemas.microsoft.com/office/powerpoint/2010/main" val="1822840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61838"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61838"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941341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4029135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9792" y="1709739"/>
            <a:ext cx="10489585" cy="2852737"/>
          </a:xfrm>
        </p:spPr>
        <p:txBody>
          <a:bodyPr anchor="b"/>
          <a:lstStyle>
            <a:lvl1pPr>
              <a:defRPr sz="5985"/>
            </a:lvl1pPr>
          </a:lstStyle>
          <a:p>
            <a:r>
              <a:rPr lang="zh-CN" altLang="en-US"/>
              <a:t>单击此处编辑母版标题样式</a:t>
            </a:r>
          </a:p>
        </p:txBody>
      </p:sp>
      <p:sp>
        <p:nvSpPr>
          <p:cNvPr id="3" name="文本占位符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2025/2/4</a:t>
            </a:fld>
            <a:endParaRPr lang="zh-CN" altLang="en-US" kern="1200">
              <a:solidFill>
                <a:prstClr val="black">
                  <a:tint val="75000"/>
                </a:prstClr>
              </a:solidFill>
              <a:latin typeface="华康少女文字W5(P)"/>
              <a:cs typeface="+mn-cs"/>
            </a:endParaRPr>
          </a:p>
        </p:txBody>
      </p:sp>
      <p:sp>
        <p:nvSpPr>
          <p:cNvPr id="5" name="页脚占位符 4"/>
          <p:cNvSpPr>
            <a:spLocks noGrp="1"/>
          </p:cNvSpPr>
          <p:nvPr>
            <p:ph type="ftr" sz="quarter" idx="11"/>
          </p:nvPr>
        </p:nvSpPr>
        <p:spPr/>
        <p:txBody>
          <a:bodyPr/>
          <a:lstStyle/>
          <a:p>
            <a:pPr defTabSz="912114">
              <a:buClrTx/>
              <a:defRPr/>
            </a:pPr>
            <a:endParaRPr lang="zh-CN" altLang="en-US" kern="1200">
              <a:solidFill>
                <a:prstClr val="black">
                  <a:tint val="75000"/>
                </a:prstClr>
              </a:solidFill>
              <a:latin typeface="华康少女文字W5(P)"/>
              <a:cs typeface="+mn-cs"/>
            </a:endParaRPr>
          </a:p>
        </p:txBody>
      </p:sp>
      <p:sp>
        <p:nvSpPr>
          <p:cNvPr id="6" name="灯片编号占位符 5"/>
          <p:cNvSpPr>
            <a:spLocks noGrp="1"/>
          </p:cNvSpPr>
          <p:nvPr>
            <p:ph type="sldNum" sz="quarter" idx="12"/>
          </p:nvPr>
        </p:nvSpPr>
        <p:spPr/>
        <p:txBody>
          <a:body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716417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6126"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6931"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2025/2/4</a:t>
            </a:fld>
            <a:endParaRPr lang="zh-CN" altLang="en-US" kern="1200">
              <a:solidFill>
                <a:prstClr val="black">
                  <a:tint val="75000"/>
                </a:prstClr>
              </a:solidFill>
              <a:latin typeface="华康少女文字W5(P)"/>
              <a:cs typeface="+mn-cs"/>
            </a:endParaRPr>
          </a:p>
        </p:txBody>
      </p:sp>
      <p:sp>
        <p:nvSpPr>
          <p:cNvPr id="6" name="页脚占位符 5"/>
          <p:cNvSpPr>
            <a:spLocks noGrp="1"/>
          </p:cNvSpPr>
          <p:nvPr>
            <p:ph type="ftr" sz="quarter" idx="11"/>
          </p:nvPr>
        </p:nvSpPr>
        <p:spPr/>
        <p:txBody>
          <a:bodyPr/>
          <a:lstStyle/>
          <a:p>
            <a:pPr defTabSz="912114">
              <a:buClrTx/>
              <a:defRPr/>
            </a:pPr>
            <a:endParaRPr lang="zh-CN" altLang="en-US" kern="1200">
              <a:solidFill>
                <a:prstClr val="black">
                  <a:tint val="75000"/>
                </a:prstClr>
              </a:solidFill>
              <a:latin typeface="华康少女文字W5(P)"/>
              <a:cs typeface="+mn-cs"/>
            </a:endParaRPr>
          </a:p>
        </p:txBody>
      </p:sp>
      <p:sp>
        <p:nvSpPr>
          <p:cNvPr id="7" name="灯片编号占位符 6"/>
          <p:cNvSpPr>
            <a:spLocks noGrp="1"/>
          </p:cNvSpPr>
          <p:nvPr>
            <p:ph type="sldNum" sz="quarter" idx="12"/>
          </p:nvPr>
        </p:nvSpPr>
        <p:spPr/>
        <p:txBody>
          <a:body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4183876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7711" y="365126"/>
            <a:ext cx="10489585" cy="1325563"/>
          </a:xfrm>
        </p:spPr>
        <p:txBody>
          <a:bodyPr/>
          <a:lstStyle/>
          <a:p>
            <a:r>
              <a:rPr lang="zh-CN" altLang="en-US"/>
              <a:t>单击此处编辑母版标题样式</a:t>
            </a:r>
          </a:p>
        </p:txBody>
      </p:sp>
      <p:sp>
        <p:nvSpPr>
          <p:cNvPr id="3" name="文本占位符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4" name="内容占位符 3"/>
          <p:cNvSpPr>
            <a:spLocks noGrp="1"/>
          </p:cNvSpPr>
          <p:nvPr>
            <p:ph sz="half" idx="2"/>
          </p:nvPr>
        </p:nvSpPr>
        <p:spPr>
          <a:xfrm>
            <a:off x="837711" y="2505075"/>
            <a:ext cx="514502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6" name="内容占位符 5"/>
          <p:cNvSpPr>
            <a:spLocks noGrp="1"/>
          </p:cNvSpPr>
          <p:nvPr>
            <p:ph sz="quarter" idx="4"/>
          </p:nvPr>
        </p:nvSpPr>
        <p:spPr>
          <a:xfrm>
            <a:off x="6156931" y="2505075"/>
            <a:ext cx="517036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2025/2/4</a:t>
            </a:fld>
            <a:endParaRPr lang="zh-CN" altLang="en-US" kern="1200">
              <a:solidFill>
                <a:prstClr val="black">
                  <a:tint val="75000"/>
                </a:prstClr>
              </a:solidFill>
              <a:latin typeface="华康少女文字W5(P)"/>
              <a:cs typeface="+mn-cs"/>
            </a:endParaRPr>
          </a:p>
        </p:txBody>
      </p:sp>
      <p:sp>
        <p:nvSpPr>
          <p:cNvPr id="8" name="页脚占位符 7"/>
          <p:cNvSpPr>
            <a:spLocks noGrp="1"/>
          </p:cNvSpPr>
          <p:nvPr>
            <p:ph type="ftr" sz="quarter" idx="11"/>
          </p:nvPr>
        </p:nvSpPr>
        <p:spPr/>
        <p:txBody>
          <a:bodyPr/>
          <a:lstStyle/>
          <a:p>
            <a:pPr defTabSz="912114">
              <a:buClrTx/>
              <a:defRPr/>
            </a:pPr>
            <a:endParaRPr lang="zh-CN" altLang="en-US" kern="1200">
              <a:solidFill>
                <a:prstClr val="black">
                  <a:tint val="75000"/>
                </a:prstClr>
              </a:solidFill>
              <a:latin typeface="华康少女文字W5(P)"/>
              <a:cs typeface="+mn-cs"/>
            </a:endParaRPr>
          </a:p>
        </p:txBody>
      </p:sp>
      <p:sp>
        <p:nvSpPr>
          <p:cNvPr id="9" name="灯片编号占位符 8"/>
          <p:cNvSpPr>
            <a:spLocks noGrp="1"/>
          </p:cNvSpPr>
          <p:nvPr>
            <p:ph type="sldNum" sz="quarter" idx="12"/>
          </p:nvPr>
        </p:nvSpPr>
        <p:spPr/>
        <p:txBody>
          <a:body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757783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10564568" y="-1777611"/>
            <a:ext cx="1324981" cy="2914713"/>
          </a:xfrm>
          <a:prstGeom prst="rect">
            <a:avLst/>
          </a:prstGeom>
          <a:noFill/>
          <a:ln>
            <a:noFill/>
          </a:ln>
        </p:spPr>
      </p:pic>
      <p:sp>
        <p:nvSpPr>
          <p:cNvPr id="55" name="Google Shape;55;p4"/>
          <p:cNvSpPr/>
          <p:nvPr/>
        </p:nvSpPr>
        <p:spPr>
          <a:xfrm rot="5400000">
            <a:off x="9198754" y="6328552"/>
            <a:ext cx="207595" cy="92566"/>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 name="Google Shape;56;p4"/>
          <p:cNvSpPr/>
          <p:nvPr/>
        </p:nvSpPr>
        <p:spPr>
          <a:xfrm rot="5400000">
            <a:off x="11449539" y="5630129"/>
            <a:ext cx="130229" cy="187484"/>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4"/>
          <p:cNvSpPr/>
          <p:nvPr/>
        </p:nvSpPr>
        <p:spPr>
          <a:xfrm>
            <a:off x="11080836" y="3232623"/>
            <a:ext cx="246757"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4"/>
          <p:cNvSpPr/>
          <p:nvPr/>
        </p:nvSpPr>
        <p:spPr>
          <a:xfrm>
            <a:off x="9767510" y="797451"/>
            <a:ext cx="186420" cy="25147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59" name="Google Shape;59;p4"/>
          <p:cNvPicPr preferRelativeResize="0"/>
          <p:nvPr/>
        </p:nvPicPr>
        <p:blipFill>
          <a:blip r:embed="rId3">
            <a:alphaModFix/>
          </a:blip>
          <a:stretch>
            <a:fillRect/>
          </a:stretch>
        </p:blipFill>
        <p:spPr>
          <a:xfrm>
            <a:off x="10341144" y="354824"/>
            <a:ext cx="1666866" cy="1136733"/>
          </a:xfrm>
          <a:prstGeom prst="rect">
            <a:avLst/>
          </a:prstGeom>
          <a:noFill/>
          <a:ln>
            <a:noFill/>
          </a:ln>
        </p:spPr>
      </p:pic>
      <p:sp>
        <p:nvSpPr>
          <p:cNvPr id="61" name="Google Shape;61;p4"/>
          <p:cNvSpPr/>
          <p:nvPr/>
        </p:nvSpPr>
        <p:spPr>
          <a:xfrm rot="4058146">
            <a:off x="11495811" y="2311320"/>
            <a:ext cx="185809" cy="135801"/>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 name="Google Shape;62;p4"/>
          <p:cNvSpPr/>
          <p:nvPr/>
        </p:nvSpPr>
        <p:spPr>
          <a:xfrm rot="5400000" flipH="1">
            <a:off x="10759245" y="6072643"/>
            <a:ext cx="133192" cy="130733"/>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432151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2025/2/4</a:t>
            </a:fld>
            <a:endParaRPr lang="zh-CN" altLang="en-US" kern="1200">
              <a:solidFill>
                <a:prstClr val="black">
                  <a:tint val="75000"/>
                </a:prstClr>
              </a:solidFill>
              <a:latin typeface="华康少女文字W5(P)"/>
              <a:cs typeface="+mn-cs"/>
            </a:endParaRPr>
          </a:p>
        </p:txBody>
      </p:sp>
      <p:sp>
        <p:nvSpPr>
          <p:cNvPr id="4" name="页脚占位符 3"/>
          <p:cNvSpPr>
            <a:spLocks noGrp="1"/>
          </p:cNvSpPr>
          <p:nvPr>
            <p:ph type="ftr" sz="quarter" idx="11"/>
          </p:nvPr>
        </p:nvSpPr>
        <p:spPr/>
        <p:txBody>
          <a:bodyPr/>
          <a:lstStyle/>
          <a:p>
            <a:pPr defTabSz="912114">
              <a:buClrTx/>
              <a:defRPr/>
            </a:pPr>
            <a:endParaRPr lang="zh-CN" altLang="en-US" kern="1200">
              <a:solidFill>
                <a:prstClr val="black">
                  <a:tint val="75000"/>
                </a:prstClr>
              </a:solidFill>
              <a:latin typeface="华康少女文字W5(P)"/>
              <a:cs typeface="+mn-cs"/>
            </a:endParaRPr>
          </a:p>
        </p:txBody>
      </p:sp>
      <p:sp>
        <p:nvSpPr>
          <p:cNvPr id="5" name="灯片编号占位符 4"/>
          <p:cNvSpPr>
            <a:spLocks noGrp="1"/>
          </p:cNvSpPr>
          <p:nvPr>
            <p:ph type="sldNum" sz="quarter" idx="12"/>
          </p:nvPr>
        </p:nvSpPr>
        <p:spPr/>
        <p:txBody>
          <a:body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284807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2025/2/4</a:t>
            </a:fld>
            <a:endParaRPr lang="zh-CN" altLang="en-US" kern="1200">
              <a:solidFill>
                <a:prstClr val="black">
                  <a:tint val="75000"/>
                </a:prstClr>
              </a:solidFill>
              <a:latin typeface="华康少女文字W5(P)"/>
              <a:cs typeface="+mn-cs"/>
            </a:endParaRPr>
          </a:p>
        </p:txBody>
      </p:sp>
      <p:sp>
        <p:nvSpPr>
          <p:cNvPr id="3" name="页脚占位符 2"/>
          <p:cNvSpPr>
            <a:spLocks noGrp="1"/>
          </p:cNvSpPr>
          <p:nvPr>
            <p:ph type="ftr" sz="quarter" idx="11"/>
          </p:nvPr>
        </p:nvSpPr>
        <p:spPr/>
        <p:txBody>
          <a:bodyPr/>
          <a:lstStyle/>
          <a:p>
            <a:pPr defTabSz="912114">
              <a:buClrTx/>
              <a:defRPr/>
            </a:pPr>
            <a:endParaRPr lang="zh-CN" altLang="en-US" kern="1200">
              <a:solidFill>
                <a:prstClr val="black">
                  <a:tint val="75000"/>
                </a:prstClr>
              </a:solidFill>
              <a:latin typeface="华康少女文字W5(P)"/>
              <a:cs typeface="+mn-cs"/>
            </a:endParaRPr>
          </a:p>
        </p:txBody>
      </p:sp>
      <p:sp>
        <p:nvSpPr>
          <p:cNvPr id="4" name="灯片编号占位符 3"/>
          <p:cNvSpPr>
            <a:spLocks noGrp="1"/>
          </p:cNvSpPr>
          <p:nvPr>
            <p:ph type="sldNum" sz="quarter" idx="12"/>
          </p:nvPr>
        </p:nvSpPr>
        <p:spPr/>
        <p:txBody>
          <a:body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898498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内容占位符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2025/2/4</a:t>
            </a:fld>
            <a:endParaRPr lang="zh-CN" altLang="en-US" kern="1200">
              <a:solidFill>
                <a:prstClr val="black">
                  <a:tint val="75000"/>
                </a:prstClr>
              </a:solidFill>
              <a:latin typeface="华康少女文字W5(P)"/>
              <a:cs typeface="+mn-cs"/>
            </a:endParaRPr>
          </a:p>
        </p:txBody>
      </p:sp>
      <p:sp>
        <p:nvSpPr>
          <p:cNvPr id="6" name="页脚占位符 5"/>
          <p:cNvSpPr>
            <a:spLocks noGrp="1"/>
          </p:cNvSpPr>
          <p:nvPr>
            <p:ph type="ftr" sz="quarter" idx="11"/>
          </p:nvPr>
        </p:nvSpPr>
        <p:spPr/>
        <p:txBody>
          <a:bodyPr/>
          <a:lstStyle/>
          <a:p>
            <a:pPr defTabSz="912114">
              <a:buClrTx/>
              <a:defRPr/>
            </a:pPr>
            <a:endParaRPr lang="zh-CN" altLang="en-US" kern="1200">
              <a:solidFill>
                <a:prstClr val="black">
                  <a:tint val="75000"/>
                </a:prstClr>
              </a:solidFill>
              <a:latin typeface="华康少女文字W5(P)"/>
              <a:cs typeface="+mn-cs"/>
            </a:endParaRPr>
          </a:p>
        </p:txBody>
      </p:sp>
      <p:sp>
        <p:nvSpPr>
          <p:cNvPr id="7" name="灯片编号占位符 6"/>
          <p:cNvSpPr>
            <a:spLocks noGrp="1"/>
          </p:cNvSpPr>
          <p:nvPr>
            <p:ph type="sldNum" sz="quarter" idx="12"/>
          </p:nvPr>
        </p:nvSpPr>
        <p:spPr/>
        <p:txBody>
          <a:body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4284080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图片占位符 2"/>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zh-CN" altLang="en-US"/>
          </a:p>
        </p:txBody>
      </p:sp>
      <p:sp>
        <p:nvSpPr>
          <p:cNvPr id="4" name="文本占位符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2025/2/4</a:t>
            </a:fld>
            <a:endParaRPr lang="zh-CN" altLang="en-US" kern="1200">
              <a:solidFill>
                <a:prstClr val="black">
                  <a:tint val="75000"/>
                </a:prstClr>
              </a:solidFill>
              <a:latin typeface="华康少女文字W5(P)"/>
              <a:cs typeface="+mn-cs"/>
            </a:endParaRPr>
          </a:p>
        </p:txBody>
      </p:sp>
      <p:sp>
        <p:nvSpPr>
          <p:cNvPr id="6" name="页脚占位符 5"/>
          <p:cNvSpPr>
            <a:spLocks noGrp="1"/>
          </p:cNvSpPr>
          <p:nvPr>
            <p:ph type="ftr" sz="quarter" idx="11"/>
          </p:nvPr>
        </p:nvSpPr>
        <p:spPr/>
        <p:txBody>
          <a:bodyPr/>
          <a:lstStyle/>
          <a:p>
            <a:pPr defTabSz="912114">
              <a:buClrTx/>
              <a:defRPr/>
            </a:pPr>
            <a:endParaRPr lang="zh-CN" altLang="en-US" kern="1200">
              <a:solidFill>
                <a:prstClr val="black">
                  <a:tint val="75000"/>
                </a:prstClr>
              </a:solidFill>
              <a:latin typeface="华康少女文字W5(P)"/>
              <a:cs typeface="+mn-cs"/>
            </a:endParaRPr>
          </a:p>
        </p:txBody>
      </p:sp>
      <p:sp>
        <p:nvSpPr>
          <p:cNvPr id="7" name="灯片编号占位符 6"/>
          <p:cNvSpPr>
            <a:spLocks noGrp="1"/>
          </p:cNvSpPr>
          <p:nvPr>
            <p:ph type="sldNum" sz="quarter" idx="12"/>
          </p:nvPr>
        </p:nvSpPr>
        <p:spPr/>
        <p:txBody>
          <a:body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517942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2025/2/4</a:t>
            </a:fld>
            <a:endParaRPr lang="zh-CN" altLang="en-US" kern="1200">
              <a:solidFill>
                <a:prstClr val="black">
                  <a:tint val="75000"/>
                </a:prstClr>
              </a:solidFill>
              <a:latin typeface="华康少女文字W5(P)"/>
              <a:cs typeface="+mn-cs"/>
            </a:endParaRPr>
          </a:p>
        </p:txBody>
      </p:sp>
      <p:sp>
        <p:nvSpPr>
          <p:cNvPr id="5" name="页脚占位符 4"/>
          <p:cNvSpPr>
            <a:spLocks noGrp="1"/>
          </p:cNvSpPr>
          <p:nvPr>
            <p:ph type="ftr" sz="quarter" idx="11"/>
          </p:nvPr>
        </p:nvSpPr>
        <p:spPr/>
        <p:txBody>
          <a:bodyPr/>
          <a:lstStyle/>
          <a:p>
            <a:pPr defTabSz="912114">
              <a:buClrTx/>
              <a:defRPr/>
            </a:pPr>
            <a:endParaRPr lang="zh-CN" altLang="en-US" kern="1200">
              <a:solidFill>
                <a:prstClr val="black">
                  <a:tint val="75000"/>
                </a:prstClr>
              </a:solidFill>
              <a:latin typeface="华康少女文字W5(P)"/>
              <a:cs typeface="+mn-cs"/>
            </a:endParaRPr>
          </a:p>
        </p:txBody>
      </p:sp>
      <p:sp>
        <p:nvSpPr>
          <p:cNvPr id="6" name="灯片编号占位符 5"/>
          <p:cNvSpPr>
            <a:spLocks noGrp="1"/>
          </p:cNvSpPr>
          <p:nvPr>
            <p:ph type="sldNum" sz="quarter" idx="12"/>
          </p:nvPr>
        </p:nvSpPr>
        <p:spPr/>
        <p:txBody>
          <a:body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06217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6126" y="365125"/>
            <a:ext cx="7715166"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2025/2/4</a:t>
            </a:fld>
            <a:endParaRPr lang="zh-CN" altLang="en-US" kern="1200">
              <a:solidFill>
                <a:prstClr val="black">
                  <a:tint val="75000"/>
                </a:prstClr>
              </a:solidFill>
              <a:latin typeface="华康少女文字W5(P)"/>
              <a:cs typeface="+mn-cs"/>
            </a:endParaRPr>
          </a:p>
        </p:txBody>
      </p:sp>
      <p:sp>
        <p:nvSpPr>
          <p:cNvPr id="5" name="页脚占位符 4"/>
          <p:cNvSpPr>
            <a:spLocks noGrp="1"/>
          </p:cNvSpPr>
          <p:nvPr>
            <p:ph type="ftr" sz="quarter" idx="11"/>
          </p:nvPr>
        </p:nvSpPr>
        <p:spPr/>
        <p:txBody>
          <a:bodyPr/>
          <a:lstStyle/>
          <a:p>
            <a:pPr defTabSz="912114">
              <a:buClrTx/>
              <a:defRPr/>
            </a:pPr>
            <a:endParaRPr lang="zh-CN" altLang="en-US" kern="1200">
              <a:solidFill>
                <a:prstClr val="black">
                  <a:tint val="75000"/>
                </a:prstClr>
              </a:solidFill>
              <a:latin typeface="华康少女文字W5(P)"/>
              <a:cs typeface="+mn-cs"/>
            </a:endParaRPr>
          </a:p>
        </p:txBody>
      </p:sp>
      <p:sp>
        <p:nvSpPr>
          <p:cNvPr id="6" name="灯片编号占位符 5"/>
          <p:cNvSpPr>
            <a:spLocks noGrp="1"/>
          </p:cNvSpPr>
          <p:nvPr>
            <p:ph type="sldNum" sz="quarter" idx="12"/>
          </p:nvPr>
        </p:nvSpPr>
        <p:spPr/>
        <p:txBody>
          <a:body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912178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12114">
              <a:buClrTx/>
              <a:defRPr/>
            </a:pPr>
            <a:endParaRPr lang="en-US" kern="1200">
              <a:solidFill>
                <a:prstClr val="black">
                  <a:tint val="75000"/>
                </a:prstClr>
              </a:solidFill>
              <a:latin typeface="华康少女文字W5(P)"/>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912114">
              <a:buClrTx/>
              <a:defRPr/>
            </a:pPr>
            <a:endParaRPr lang="en-US" kern="1200">
              <a:solidFill>
                <a:prstClr val="black">
                  <a:tint val="75000"/>
                </a:prstClr>
              </a:solidFill>
              <a:latin typeface="华康少女文字W5(P)"/>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912114">
              <a:buClrTx/>
              <a:defRPr/>
            </a:pPr>
            <a:fld id="{4F3CD71A-8AFA-457E-9CDB-42ECCDB38F41}" type="slidenum">
              <a:rPr lang="en-US" kern="1200" smtClean="0">
                <a:solidFill>
                  <a:prstClr val="black">
                    <a:tint val="75000"/>
                  </a:prstClr>
                </a:solidFill>
                <a:latin typeface="华康少女文字W5(P)"/>
                <a:cs typeface="+mn-cs"/>
              </a:rPr>
              <a:pPr defTabSz="912114">
                <a:buClrTx/>
                <a:defRPr/>
              </a:pPr>
              <a:t>‹#›</a:t>
            </a:fld>
            <a:endParaRPr lang="en-US" kern="1200">
              <a:solidFill>
                <a:prstClr val="black">
                  <a:tint val="75000"/>
                </a:prstClr>
              </a:solidFill>
              <a:latin typeface="华康少女文字W5(P)"/>
              <a:cs typeface="+mn-cs"/>
            </a:endParaRPr>
          </a:p>
        </p:txBody>
      </p:sp>
    </p:spTree>
    <p:extLst>
      <p:ext uri="{BB962C8B-B14F-4D97-AF65-F5344CB8AC3E}">
        <p14:creationId xmlns:p14="http://schemas.microsoft.com/office/powerpoint/2010/main" val="322738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166"/>
        <p:cNvGrpSpPr/>
        <p:nvPr/>
      </p:nvGrpSpPr>
      <p:grpSpPr>
        <a:xfrm>
          <a:off x="0" y="0"/>
          <a:ext cx="0" cy="0"/>
          <a:chOff x="0" y="0"/>
          <a:chExt cx="0" cy="0"/>
        </a:xfrm>
      </p:grpSpPr>
      <p:grpSp>
        <p:nvGrpSpPr>
          <p:cNvPr id="2" name="Group 1">
            <a:extLst>
              <a:ext uri="{FF2B5EF4-FFF2-40B4-BE49-F238E27FC236}">
                <a16:creationId xmlns:a16="http://schemas.microsoft.com/office/drawing/2014/main" id="{04519E80-0547-5F45-ADED-5DACD944A195}"/>
              </a:ext>
            </a:extLst>
          </p:cNvPr>
          <p:cNvGrpSpPr/>
          <p:nvPr userDrawn="1"/>
        </p:nvGrpSpPr>
        <p:grpSpPr>
          <a:xfrm>
            <a:off x="-1042878" y="-31300"/>
            <a:ext cx="3527354" cy="1775200"/>
            <a:chOff x="-629923" y="-31300"/>
            <a:chExt cx="3527354" cy="1775200"/>
          </a:xfrm>
        </p:grpSpPr>
        <p:pic>
          <p:nvPicPr>
            <p:cNvPr id="167" name="Google Shape;167;p9"/>
            <p:cNvPicPr preferRelativeResize="0"/>
            <p:nvPr/>
          </p:nvPicPr>
          <p:blipFill>
            <a:blip r:embed="rId2">
              <a:alphaModFix/>
            </a:blip>
            <a:stretch>
              <a:fillRect/>
            </a:stretch>
          </p:blipFill>
          <p:spPr>
            <a:xfrm rot="5400000">
              <a:off x="-139612" y="-217280"/>
              <a:ext cx="1263949" cy="2244571"/>
            </a:xfrm>
            <a:prstGeom prst="rect">
              <a:avLst/>
            </a:prstGeom>
            <a:noFill/>
            <a:ln>
              <a:noFill/>
            </a:ln>
          </p:spPr>
        </p:pic>
        <p:pic>
          <p:nvPicPr>
            <p:cNvPr id="168" name="Google Shape;168;p9"/>
            <p:cNvPicPr preferRelativeResize="0"/>
            <p:nvPr/>
          </p:nvPicPr>
          <p:blipFill>
            <a:blip r:embed="rId3">
              <a:alphaModFix/>
            </a:blip>
            <a:stretch>
              <a:fillRect/>
            </a:stretch>
          </p:blipFill>
          <p:spPr>
            <a:xfrm>
              <a:off x="294283" y="-31300"/>
              <a:ext cx="2603148" cy="1775200"/>
            </a:xfrm>
            <a:prstGeom prst="rect">
              <a:avLst/>
            </a:prstGeom>
            <a:noFill/>
            <a:ln>
              <a:noFill/>
            </a:ln>
          </p:spPr>
        </p:pic>
      </p:grpSp>
      <p:sp>
        <p:nvSpPr>
          <p:cNvPr id="171" name="Google Shape;171;p9"/>
          <p:cNvSpPr/>
          <p:nvPr/>
        </p:nvSpPr>
        <p:spPr>
          <a:xfrm rot="198679">
            <a:off x="3534442" y="5197454"/>
            <a:ext cx="123923" cy="174593"/>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2" name="Google Shape;172;p9"/>
          <p:cNvSpPr/>
          <p:nvPr/>
        </p:nvSpPr>
        <p:spPr>
          <a:xfrm rot="-4032399">
            <a:off x="3325256" y="6363751"/>
            <a:ext cx="207588" cy="92564"/>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3" name="Google Shape;173;p9"/>
          <p:cNvSpPr/>
          <p:nvPr/>
        </p:nvSpPr>
        <p:spPr>
          <a:xfrm rot="5400000">
            <a:off x="1155048" y="4136560"/>
            <a:ext cx="126799" cy="98552"/>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4" name="Google Shape;174;p9"/>
          <p:cNvSpPr/>
          <p:nvPr/>
        </p:nvSpPr>
        <p:spPr>
          <a:xfrm rot="5400000">
            <a:off x="1313634" y="5800229"/>
            <a:ext cx="210164" cy="150144"/>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5" name="Google Shape;175;p9"/>
          <p:cNvSpPr/>
          <p:nvPr/>
        </p:nvSpPr>
        <p:spPr>
          <a:xfrm rot="5400000">
            <a:off x="9937731" y="873324"/>
            <a:ext cx="138728" cy="10468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6" name="Google Shape;176;p9"/>
          <p:cNvSpPr/>
          <p:nvPr/>
        </p:nvSpPr>
        <p:spPr>
          <a:xfrm rot="684224">
            <a:off x="7995300" y="5532422"/>
            <a:ext cx="113730" cy="2288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7" name="Google Shape;177;p9"/>
          <p:cNvSpPr/>
          <p:nvPr/>
        </p:nvSpPr>
        <p:spPr>
          <a:xfrm rot="1747020">
            <a:off x="1633376" y="2796081"/>
            <a:ext cx="129906" cy="187948"/>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8" name="Google Shape;178;p9"/>
          <p:cNvSpPr/>
          <p:nvPr/>
        </p:nvSpPr>
        <p:spPr>
          <a:xfrm>
            <a:off x="4178449" y="4621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179" name="Google Shape;179;p9"/>
          <p:cNvPicPr preferRelativeResize="0"/>
          <p:nvPr/>
        </p:nvPicPr>
        <p:blipFill>
          <a:blip r:embed="rId2">
            <a:alphaModFix/>
          </a:blip>
          <a:stretch>
            <a:fillRect/>
          </a:stretch>
        </p:blipFill>
        <p:spPr>
          <a:xfrm rot="-5400000" flipH="1">
            <a:off x="10384734" y="4512929"/>
            <a:ext cx="869467" cy="2684742"/>
          </a:xfrm>
          <a:prstGeom prst="rect">
            <a:avLst/>
          </a:prstGeom>
          <a:noFill/>
          <a:ln>
            <a:noFill/>
          </a:ln>
        </p:spPr>
      </p:pic>
      <p:pic>
        <p:nvPicPr>
          <p:cNvPr id="180" name="Google Shape;180;p9"/>
          <p:cNvPicPr preferRelativeResize="0"/>
          <p:nvPr/>
        </p:nvPicPr>
        <p:blipFill>
          <a:blip r:embed="rId3">
            <a:alphaModFix/>
          </a:blip>
          <a:stretch>
            <a:fillRect/>
          </a:stretch>
        </p:blipFill>
        <p:spPr>
          <a:xfrm>
            <a:off x="9189179" y="5248602"/>
            <a:ext cx="1641097" cy="1119167"/>
          </a:xfrm>
          <a:prstGeom prst="rect">
            <a:avLst/>
          </a:prstGeom>
          <a:noFill/>
          <a:ln>
            <a:noFill/>
          </a:ln>
        </p:spPr>
      </p:pic>
    </p:spTree>
    <p:extLst>
      <p:ext uri="{BB962C8B-B14F-4D97-AF65-F5344CB8AC3E}">
        <p14:creationId xmlns:p14="http://schemas.microsoft.com/office/powerpoint/2010/main" val="2507513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userDrawn="1">
  <p:cSld name="Caption">
    <p:spTree>
      <p:nvGrpSpPr>
        <p:cNvPr id="1" name="Shape 181"/>
        <p:cNvGrpSpPr/>
        <p:nvPr/>
      </p:nvGrpSpPr>
      <p:grpSpPr>
        <a:xfrm>
          <a:off x="0" y="0"/>
          <a:ext cx="0" cy="0"/>
          <a:chOff x="0" y="0"/>
          <a:chExt cx="0" cy="0"/>
        </a:xfrm>
      </p:grpSpPr>
      <p:pic>
        <p:nvPicPr>
          <p:cNvPr id="183" name="Google Shape;183;p10"/>
          <p:cNvPicPr preferRelativeResize="0"/>
          <p:nvPr/>
        </p:nvPicPr>
        <p:blipFill>
          <a:blip r:embed="rId2">
            <a:alphaModFix/>
          </a:blip>
          <a:stretch>
            <a:fillRect/>
          </a:stretch>
        </p:blipFill>
        <p:spPr>
          <a:xfrm rot="-1140812">
            <a:off x="10598458" y="-696357"/>
            <a:ext cx="3159242" cy="1495473"/>
          </a:xfrm>
          <a:prstGeom prst="rect">
            <a:avLst/>
          </a:prstGeom>
          <a:noFill/>
          <a:ln>
            <a:noFill/>
          </a:ln>
        </p:spPr>
      </p:pic>
      <p:pic>
        <p:nvPicPr>
          <p:cNvPr id="184" name="Google Shape;184;p10"/>
          <p:cNvPicPr preferRelativeResize="0"/>
          <p:nvPr/>
        </p:nvPicPr>
        <p:blipFill>
          <a:blip r:embed="rId3">
            <a:alphaModFix/>
          </a:blip>
          <a:stretch>
            <a:fillRect/>
          </a:stretch>
        </p:blipFill>
        <p:spPr>
          <a:xfrm>
            <a:off x="10482360" y="609387"/>
            <a:ext cx="1728471" cy="1178716"/>
          </a:xfrm>
          <a:prstGeom prst="rect">
            <a:avLst/>
          </a:prstGeom>
          <a:noFill/>
          <a:ln>
            <a:noFill/>
          </a:ln>
        </p:spPr>
      </p:pic>
    </p:spTree>
    <p:extLst>
      <p:ext uri="{BB962C8B-B14F-4D97-AF65-F5344CB8AC3E}">
        <p14:creationId xmlns:p14="http://schemas.microsoft.com/office/powerpoint/2010/main" val="2432889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225"/>
        <p:cNvGrpSpPr/>
        <p:nvPr/>
      </p:nvGrpSpPr>
      <p:grpSpPr>
        <a:xfrm>
          <a:off x="0" y="0"/>
          <a:ext cx="0" cy="0"/>
          <a:chOff x="0" y="0"/>
          <a:chExt cx="0" cy="0"/>
        </a:xfrm>
      </p:grpSpPr>
    </p:spTree>
    <p:extLst>
      <p:ext uri="{BB962C8B-B14F-4D97-AF65-F5344CB8AC3E}">
        <p14:creationId xmlns:p14="http://schemas.microsoft.com/office/powerpoint/2010/main" val="392747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userDrawn="1">
  <p:cSld name="Title and text">
    <p:spTree>
      <p:nvGrpSpPr>
        <p:cNvPr id="1" name="Shape 270"/>
        <p:cNvGrpSpPr/>
        <p:nvPr/>
      </p:nvGrpSpPr>
      <p:grpSpPr>
        <a:xfrm>
          <a:off x="0" y="0"/>
          <a:ext cx="0" cy="0"/>
          <a:chOff x="0" y="0"/>
          <a:chExt cx="0" cy="0"/>
        </a:xfrm>
      </p:grpSpPr>
      <p:grpSp>
        <p:nvGrpSpPr>
          <p:cNvPr id="273" name="Google Shape;273;p15"/>
          <p:cNvGrpSpPr/>
          <p:nvPr/>
        </p:nvGrpSpPr>
        <p:grpSpPr>
          <a:xfrm rot="6215510">
            <a:off x="5803747" y="-1027623"/>
            <a:ext cx="1347535" cy="4545267"/>
            <a:chOff x="2225275" y="2084325"/>
            <a:chExt cx="457800" cy="1548000"/>
          </a:xfrm>
        </p:grpSpPr>
        <p:sp>
          <p:nvSpPr>
            <p:cNvPr id="274" name="Google Shape;274;p15"/>
            <p:cNvSpPr/>
            <p:nvPr/>
          </p:nvSpPr>
          <p:spPr>
            <a:xfrm>
              <a:off x="2305325" y="2562950"/>
              <a:ext cx="55400" cy="43625"/>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 name="Google Shape;275;p15"/>
            <p:cNvSpPr/>
            <p:nvPr/>
          </p:nvSpPr>
          <p:spPr>
            <a:xfrm>
              <a:off x="2644375" y="2694400"/>
              <a:ext cx="38700" cy="36650"/>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 name="Google Shape;276;p15"/>
            <p:cNvSpPr/>
            <p:nvPr/>
          </p:nvSpPr>
          <p:spPr>
            <a:xfrm>
              <a:off x="2225275" y="2904800"/>
              <a:ext cx="59550" cy="59675"/>
            </a:xfrm>
            <a:custGeom>
              <a:avLst/>
              <a:gdLst/>
              <a:ahLst/>
              <a:cxnLst/>
              <a:rect l="l" t="t" r="r" b="b"/>
              <a:pathLst>
                <a:path w="2382" h="2387" extrusionOk="0">
                  <a:moveTo>
                    <a:pt x="2051" y="0"/>
                  </a:moveTo>
                  <a:cubicBezTo>
                    <a:pt x="2022" y="0"/>
                    <a:pt x="1986" y="39"/>
                    <a:pt x="1917" y="114"/>
                  </a:cubicBezTo>
                  <a:cubicBezTo>
                    <a:pt x="1905" y="126"/>
                    <a:pt x="1905" y="126"/>
                    <a:pt x="1905" y="138"/>
                  </a:cubicBezTo>
                  <a:cubicBezTo>
                    <a:pt x="1786" y="257"/>
                    <a:pt x="1715" y="411"/>
                    <a:pt x="1607" y="542"/>
                  </a:cubicBezTo>
                  <a:cubicBezTo>
                    <a:pt x="1346" y="792"/>
                    <a:pt x="1060" y="1030"/>
                    <a:pt x="762" y="1233"/>
                  </a:cubicBezTo>
                  <a:cubicBezTo>
                    <a:pt x="750" y="1245"/>
                    <a:pt x="726" y="1269"/>
                    <a:pt x="715" y="1281"/>
                  </a:cubicBezTo>
                  <a:cubicBezTo>
                    <a:pt x="595" y="1352"/>
                    <a:pt x="476" y="1411"/>
                    <a:pt x="357" y="1483"/>
                  </a:cubicBezTo>
                  <a:cubicBezTo>
                    <a:pt x="107" y="1495"/>
                    <a:pt x="0" y="1662"/>
                    <a:pt x="24" y="1864"/>
                  </a:cubicBezTo>
                  <a:cubicBezTo>
                    <a:pt x="24" y="1923"/>
                    <a:pt x="24" y="1983"/>
                    <a:pt x="24" y="2043"/>
                  </a:cubicBezTo>
                  <a:cubicBezTo>
                    <a:pt x="24" y="2173"/>
                    <a:pt x="83" y="2257"/>
                    <a:pt x="214" y="2281"/>
                  </a:cubicBezTo>
                  <a:cubicBezTo>
                    <a:pt x="232" y="2307"/>
                    <a:pt x="257" y="2321"/>
                    <a:pt x="288" y="2321"/>
                  </a:cubicBezTo>
                  <a:cubicBezTo>
                    <a:pt x="299" y="2321"/>
                    <a:pt x="310" y="2319"/>
                    <a:pt x="322" y="2316"/>
                  </a:cubicBezTo>
                  <a:lnTo>
                    <a:pt x="369" y="2328"/>
                  </a:lnTo>
                  <a:cubicBezTo>
                    <a:pt x="438" y="2368"/>
                    <a:pt x="509" y="2386"/>
                    <a:pt x="582" y="2386"/>
                  </a:cubicBezTo>
                  <a:cubicBezTo>
                    <a:pt x="661" y="2386"/>
                    <a:pt x="741" y="2365"/>
                    <a:pt x="822" y="2328"/>
                  </a:cubicBezTo>
                  <a:cubicBezTo>
                    <a:pt x="857" y="2328"/>
                    <a:pt x="905" y="2328"/>
                    <a:pt x="929" y="2281"/>
                  </a:cubicBezTo>
                  <a:lnTo>
                    <a:pt x="965" y="2281"/>
                  </a:lnTo>
                  <a:cubicBezTo>
                    <a:pt x="1012" y="2281"/>
                    <a:pt x="1048" y="2281"/>
                    <a:pt x="1072" y="2233"/>
                  </a:cubicBezTo>
                  <a:lnTo>
                    <a:pt x="1119" y="2233"/>
                  </a:lnTo>
                  <a:cubicBezTo>
                    <a:pt x="1155" y="2233"/>
                    <a:pt x="1191" y="2221"/>
                    <a:pt x="1215" y="2185"/>
                  </a:cubicBezTo>
                  <a:cubicBezTo>
                    <a:pt x="1286" y="2185"/>
                    <a:pt x="1346" y="2162"/>
                    <a:pt x="1405" y="2126"/>
                  </a:cubicBezTo>
                  <a:cubicBezTo>
                    <a:pt x="1465" y="2102"/>
                    <a:pt x="1524" y="2090"/>
                    <a:pt x="1560" y="2031"/>
                  </a:cubicBezTo>
                  <a:cubicBezTo>
                    <a:pt x="1703" y="1995"/>
                    <a:pt x="1810" y="1912"/>
                    <a:pt x="1917" y="1828"/>
                  </a:cubicBezTo>
                  <a:cubicBezTo>
                    <a:pt x="2024" y="1757"/>
                    <a:pt x="2131" y="1673"/>
                    <a:pt x="2167" y="1531"/>
                  </a:cubicBezTo>
                  <a:cubicBezTo>
                    <a:pt x="2179" y="1519"/>
                    <a:pt x="2203" y="1507"/>
                    <a:pt x="2215" y="1483"/>
                  </a:cubicBezTo>
                  <a:cubicBezTo>
                    <a:pt x="2334" y="1423"/>
                    <a:pt x="2310" y="1304"/>
                    <a:pt x="2310" y="1185"/>
                  </a:cubicBezTo>
                  <a:cubicBezTo>
                    <a:pt x="2381" y="1102"/>
                    <a:pt x="2358" y="995"/>
                    <a:pt x="2358" y="888"/>
                  </a:cubicBezTo>
                  <a:cubicBezTo>
                    <a:pt x="2381" y="661"/>
                    <a:pt x="2346" y="435"/>
                    <a:pt x="2215" y="233"/>
                  </a:cubicBezTo>
                  <a:cubicBezTo>
                    <a:pt x="2191" y="197"/>
                    <a:pt x="2179" y="161"/>
                    <a:pt x="2155" y="138"/>
                  </a:cubicBezTo>
                  <a:cubicBezTo>
                    <a:pt x="2106" y="45"/>
                    <a:pt x="2082" y="0"/>
                    <a:pt x="2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 name="Google Shape;277;p15"/>
            <p:cNvSpPr/>
            <p:nvPr/>
          </p:nvSpPr>
          <p:spPr>
            <a:xfrm>
              <a:off x="2386000" y="2296450"/>
              <a:ext cx="63125" cy="46250"/>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8" name="Google Shape;278;p15"/>
            <p:cNvSpPr/>
            <p:nvPr/>
          </p:nvSpPr>
          <p:spPr>
            <a:xfrm>
              <a:off x="2428875" y="2723975"/>
              <a:ext cx="45550" cy="58200"/>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 name="Google Shape;279;p15"/>
            <p:cNvSpPr/>
            <p:nvPr/>
          </p:nvSpPr>
          <p:spPr>
            <a:xfrm>
              <a:off x="2415775" y="3583900"/>
              <a:ext cx="53600" cy="48425"/>
            </a:xfrm>
            <a:custGeom>
              <a:avLst/>
              <a:gdLst/>
              <a:ahLst/>
              <a:cxnLst/>
              <a:rect l="l" t="t" r="r" b="b"/>
              <a:pathLst>
                <a:path w="2144" h="1937" extrusionOk="0">
                  <a:moveTo>
                    <a:pt x="1143" y="1537"/>
                  </a:moveTo>
                  <a:cubicBezTo>
                    <a:pt x="1143" y="1537"/>
                    <a:pt x="1143" y="1537"/>
                    <a:pt x="1143" y="1548"/>
                  </a:cubicBezTo>
                  <a:cubicBezTo>
                    <a:pt x="1143" y="1537"/>
                    <a:pt x="1143" y="1537"/>
                    <a:pt x="1131" y="1537"/>
                  </a:cubicBezTo>
                  <a:close/>
                  <a:moveTo>
                    <a:pt x="1953" y="1"/>
                  </a:moveTo>
                  <a:cubicBezTo>
                    <a:pt x="1762" y="96"/>
                    <a:pt x="1596" y="215"/>
                    <a:pt x="1441" y="346"/>
                  </a:cubicBezTo>
                  <a:cubicBezTo>
                    <a:pt x="1286" y="382"/>
                    <a:pt x="1131" y="429"/>
                    <a:pt x="988" y="501"/>
                  </a:cubicBezTo>
                  <a:cubicBezTo>
                    <a:pt x="979" y="498"/>
                    <a:pt x="970" y="496"/>
                    <a:pt x="962" y="496"/>
                  </a:cubicBezTo>
                  <a:cubicBezTo>
                    <a:pt x="935" y="496"/>
                    <a:pt x="908" y="510"/>
                    <a:pt x="881" y="536"/>
                  </a:cubicBezTo>
                  <a:cubicBezTo>
                    <a:pt x="869" y="536"/>
                    <a:pt x="857" y="536"/>
                    <a:pt x="845" y="548"/>
                  </a:cubicBezTo>
                  <a:cubicBezTo>
                    <a:pt x="798" y="548"/>
                    <a:pt x="762" y="548"/>
                    <a:pt x="738" y="584"/>
                  </a:cubicBezTo>
                  <a:cubicBezTo>
                    <a:pt x="726" y="584"/>
                    <a:pt x="703" y="584"/>
                    <a:pt x="691" y="596"/>
                  </a:cubicBezTo>
                  <a:cubicBezTo>
                    <a:pt x="524" y="608"/>
                    <a:pt x="357" y="620"/>
                    <a:pt x="191" y="644"/>
                  </a:cubicBezTo>
                  <a:cubicBezTo>
                    <a:pt x="143" y="644"/>
                    <a:pt x="107" y="679"/>
                    <a:pt x="95" y="715"/>
                  </a:cubicBezTo>
                  <a:cubicBezTo>
                    <a:pt x="0" y="1096"/>
                    <a:pt x="36" y="1441"/>
                    <a:pt x="298" y="1751"/>
                  </a:cubicBezTo>
                  <a:cubicBezTo>
                    <a:pt x="357" y="1834"/>
                    <a:pt x="429" y="1929"/>
                    <a:pt x="548" y="1929"/>
                  </a:cubicBezTo>
                  <a:cubicBezTo>
                    <a:pt x="583" y="1934"/>
                    <a:pt x="616" y="1937"/>
                    <a:pt x="649" y="1937"/>
                  </a:cubicBezTo>
                  <a:cubicBezTo>
                    <a:pt x="706" y="1937"/>
                    <a:pt x="761" y="1928"/>
                    <a:pt x="822" y="1906"/>
                  </a:cubicBezTo>
                  <a:cubicBezTo>
                    <a:pt x="1143" y="1763"/>
                    <a:pt x="1429" y="1584"/>
                    <a:pt x="1643" y="1287"/>
                  </a:cubicBezTo>
                  <a:cubicBezTo>
                    <a:pt x="1786" y="1156"/>
                    <a:pt x="1881" y="989"/>
                    <a:pt x="1953" y="798"/>
                  </a:cubicBezTo>
                  <a:cubicBezTo>
                    <a:pt x="2143" y="536"/>
                    <a:pt x="2131" y="274"/>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 name="Google Shape;280;p15"/>
            <p:cNvSpPr/>
            <p:nvPr/>
          </p:nvSpPr>
          <p:spPr>
            <a:xfrm>
              <a:off x="2231825" y="2084325"/>
              <a:ext cx="45250" cy="44525"/>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1" name="Google Shape;281;p15"/>
          <p:cNvSpPr/>
          <p:nvPr/>
        </p:nvSpPr>
        <p:spPr>
          <a:xfrm rot="2871884">
            <a:off x="825662" y="47797"/>
            <a:ext cx="124236" cy="174169"/>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2" name="Google Shape;282;p15"/>
          <p:cNvSpPr/>
          <p:nvPr/>
        </p:nvSpPr>
        <p:spPr>
          <a:xfrm rot="2871884">
            <a:off x="279464" y="1975176"/>
            <a:ext cx="126808" cy="9855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3" name="Google Shape;283;p15"/>
          <p:cNvSpPr/>
          <p:nvPr/>
        </p:nvSpPr>
        <p:spPr>
          <a:xfrm rot="2871790">
            <a:off x="852533" y="2665703"/>
            <a:ext cx="210179" cy="150154"/>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4" name="Google Shape;284;p15"/>
          <p:cNvSpPr/>
          <p:nvPr/>
        </p:nvSpPr>
        <p:spPr>
          <a:xfrm rot="2871884">
            <a:off x="1190636" y="587487"/>
            <a:ext cx="138739" cy="104687"/>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5" name="Google Shape;285;p15"/>
          <p:cNvSpPr/>
          <p:nvPr/>
        </p:nvSpPr>
        <p:spPr>
          <a:xfrm rot="2871884">
            <a:off x="2079292" y="308516"/>
            <a:ext cx="114020" cy="22825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6" name="Google Shape;286;p15"/>
          <p:cNvSpPr/>
          <p:nvPr/>
        </p:nvSpPr>
        <p:spPr>
          <a:xfrm rot="-4499962">
            <a:off x="6662194" y="5838867"/>
            <a:ext cx="163071" cy="128093"/>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7" name="Google Shape;287;p15"/>
          <p:cNvSpPr/>
          <p:nvPr/>
        </p:nvSpPr>
        <p:spPr>
          <a:xfrm rot="-4499962">
            <a:off x="7301022" y="5006351"/>
            <a:ext cx="113913" cy="107613"/>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8" name="Google Shape;288;p15"/>
          <p:cNvSpPr/>
          <p:nvPr/>
        </p:nvSpPr>
        <p:spPr>
          <a:xfrm rot="-4499962">
            <a:off x="4912861" y="5168585"/>
            <a:ext cx="185809" cy="135801"/>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9" name="Google Shape;289;p15"/>
          <p:cNvSpPr/>
          <p:nvPr/>
        </p:nvSpPr>
        <p:spPr>
          <a:xfrm rot="-4499962">
            <a:off x="7244207" y="5608427"/>
            <a:ext cx="134077" cy="170888"/>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0" name="Google Shape;290;p15"/>
          <p:cNvSpPr/>
          <p:nvPr/>
        </p:nvSpPr>
        <p:spPr>
          <a:xfrm rot="-4499962">
            <a:off x="5261234" y="5696645"/>
            <a:ext cx="133193" cy="130736"/>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1" name="Google Shape;291;p15"/>
          <p:cNvGrpSpPr/>
          <p:nvPr/>
        </p:nvGrpSpPr>
        <p:grpSpPr>
          <a:xfrm rot="2871884">
            <a:off x="10838418" y="2689483"/>
            <a:ext cx="435577" cy="937631"/>
            <a:chOff x="3564996" y="4162080"/>
            <a:chExt cx="250161" cy="539836"/>
          </a:xfrm>
        </p:grpSpPr>
        <p:sp>
          <p:nvSpPr>
            <p:cNvPr id="292" name="Google Shape;292;p15"/>
            <p:cNvSpPr/>
            <p:nvPr/>
          </p:nvSpPr>
          <p:spPr>
            <a:xfrm>
              <a:off x="3564996" y="416208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 name="Google Shape;293;p15"/>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94" name="Google Shape;294;p15"/>
          <p:cNvSpPr/>
          <p:nvPr/>
        </p:nvSpPr>
        <p:spPr>
          <a:xfrm rot="2871790">
            <a:off x="1082971" y="3382711"/>
            <a:ext cx="207608" cy="92572"/>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295" name="Google Shape;295;p15"/>
          <p:cNvPicPr preferRelativeResize="0"/>
          <p:nvPr/>
        </p:nvPicPr>
        <p:blipFill>
          <a:blip r:embed="rId2">
            <a:alphaModFix/>
          </a:blip>
          <a:stretch>
            <a:fillRect/>
          </a:stretch>
        </p:blipFill>
        <p:spPr>
          <a:xfrm>
            <a:off x="724505" y="4872802"/>
            <a:ext cx="1641097" cy="1119167"/>
          </a:xfrm>
          <a:prstGeom prst="rect">
            <a:avLst/>
          </a:prstGeom>
          <a:noFill/>
          <a:ln>
            <a:noFill/>
          </a:ln>
        </p:spPr>
      </p:pic>
      <p:pic>
        <p:nvPicPr>
          <p:cNvPr id="296" name="Google Shape;296;p15"/>
          <p:cNvPicPr preferRelativeResize="0"/>
          <p:nvPr/>
        </p:nvPicPr>
        <p:blipFill>
          <a:blip r:embed="rId3">
            <a:alphaModFix/>
          </a:blip>
          <a:stretch>
            <a:fillRect/>
          </a:stretch>
        </p:blipFill>
        <p:spPr>
          <a:xfrm>
            <a:off x="9447968" y="802834"/>
            <a:ext cx="3061940" cy="1468233"/>
          </a:xfrm>
          <a:prstGeom prst="rect">
            <a:avLst/>
          </a:prstGeom>
          <a:noFill/>
          <a:ln>
            <a:noFill/>
          </a:ln>
        </p:spPr>
      </p:pic>
      <p:pic>
        <p:nvPicPr>
          <p:cNvPr id="297" name="Google Shape;297;p15"/>
          <p:cNvPicPr preferRelativeResize="0"/>
          <p:nvPr/>
        </p:nvPicPr>
        <p:blipFill>
          <a:blip r:embed="rId4">
            <a:alphaModFix/>
          </a:blip>
          <a:stretch>
            <a:fillRect/>
          </a:stretch>
        </p:blipFill>
        <p:spPr>
          <a:xfrm>
            <a:off x="1206375" y="5166267"/>
            <a:ext cx="4435599" cy="3024791"/>
          </a:xfrm>
          <a:prstGeom prst="rect">
            <a:avLst/>
          </a:prstGeom>
          <a:noFill/>
          <a:ln>
            <a:noFill/>
          </a:ln>
        </p:spPr>
      </p:pic>
    </p:spTree>
    <p:extLst>
      <p:ext uri="{BB962C8B-B14F-4D97-AF65-F5344CB8AC3E}">
        <p14:creationId xmlns:p14="http://schemas.microsoft.com/office/powerpoint/2010/main" val="365789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3" userDrawn="1">
  <p:cSld name="Title and text 3">
    <p:spTree>
      <p:nvGrpSpPr>
        <p:cNvPr id="1" name="Shape 324"/>
        <p:cNvGrpSpPr/>
        <p:nvPr/>
      </p:nvGrpSpPr>
      <p:grpSpPr>
        <a:xfrm>
          <a:off x="0" y="0"/>
          <a:ext cx="0" cy="0"/>
          <a:chOff x="0" y="0"/>
          <a:chExt cx="0" cy="0"/>
        </a:xfrm>
      </p:grpSpPr>
      <p:pic>
        <p:nvPicPr>
          <p:cNvPr id="325" name="Google Shape;325;p18"/>
          <p:cNvPicPr preferRelativeResize="0"/>
          <p:nvPr/>
        </p:nvPicPr>
        <p:blipFill>
          <a:blip r:embed="rId2">
            <a:alphaModFix/>
          </a:blip>
          <a:stretch>
            <a:fillRect/>
          </a:stretch>
        </p:blipFill>
        <p:spPr>
          <a:xfrm rot="-1030405" flipH="1">
            <a:off x="8245576" y="-345180"/>
            <a:ext cx="4305700" cy="2038167"/>
          </a:xfrm>
          <a:prstGeom prst="rect">
            <a:avLst/>
          </a:prstGeom>
          <a:noFill/>
          <a:ln>
            <a:noFill/>
          </a:ln>
        </p:spPr>
      </p:pic>
      <p:pic>
        <p:nvPicPr>
          <p:cNvPr id="326" name="Google Shape;326;p18"/>
          <p:cNvPicPr preferRelativeResize="0"/>
          <p:nvPr/>
        </p:nvPicPr>
        <p:blipFill>
          <a:blip r:embed="rId3">
            <a:alphaModFix/>
          </a:blip>
          <a:stretch>
            <a:fillRect/>
          </a:stretch>
        </p:blipFill>
        <p:spPr>
          <a:xfrm flipH="1">
            <a:off x="11006073" y="174872"/>
            <a:ext cx="1991919" cy="1358347"/>
          </a:xfrm>
          <a:prstGeom prst="rect">
            <a:avLst/>
          </a:prstGeom>
          <a:noFill/>
          <a:ln>
            <a:noFill/>
          </a:ln>
        </p:spPr>
      </p:pic>
      <p:pic>
        <p:nvPicPr>
          <p:cNvPr id="327" name="Google Shape;327;p18"/>
          <p:cNvPicPr preferRelativeResize="0"/>
          <p:nvPr/>
        </p:nvPicPr>
        <p:blipFill>
          <a:blip r:embed="rId4">
            <a:alphaModFix/>
          </a:blip>
          <a:stretch>
            <a:fillRect/>
          </a:stretch>
        </p:blipFill>
        <p:spPr>
          <a:xfrm flipH="1">
            <a:off x="7709713" y="1054300"/>
            <a:ext cx="2381555" cy="1274800"/>
          </a:xfrm>
          <a:prstGeom prst="rect">
            <a:avLst/>
          </a:prstGeom>
          <a:noFill/>
          <a:ln>
            <a:noFill/>
          </a:ln>
        </p:spPr>
      </p:pic>
      <p:sp>
        <p:nvSpPr>
          <p:cNvPr id="330" name="Google Shape;330;p18"/>
          <p:cNvSpPr/>
          <p:nvPr/>
        </p:nvSpPr>
        <p:spPr>
          <a:xfrm flipH="1">
            <a:off x="683833" y="1576221"/>
            <a:ext cx="142419"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1" name="Google Shape;331;p18"/>
          <p:cNvSpPr/>
          <p:nvPr/>
        </p:nvSpPr>
        <p:spPr>
          <a:xfrm flipH="1">
            <a:off x="2907111" y="450900"/>
            <a:ext cx="247441" cy="275216"/>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2" name="Google Shape;332;p18"/>
          <p:cNvSpPr/>
          <p:nvPr/>
        </p:nvSpPr>
        <p:spPr>
          <a:xfrm flipH="1">
            <a:off x="7095710" y="4621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3" name="Google Shape;333;p18"/>
          <p:cNvSpPr/>
          <p:nvPr/>
        </p:nvSpPr>
        <p:spPr>
          <a:xfrm flipH="1">
            <a:off x="1950331" y="1893118"/>
            <a:ext cx="143102" cy="127765"/>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4" name="Google Shape;334;p18"/>
          <p:cNvSpPr/>
          <p:nvPr/>
        </p:nvSpPr>
        <p:spPr>
          <a:xfrm rot="4032399" flipH="1">
            <a:off x="7929100" y="6363751"/>
            <a:ext cx="207588" cy="92564"/>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5" name="Google Shape;335;p18"/>
          <p:cNvSpPr/>
          <p:nvPr/>
        </p:nvSpPr>
        <p:spPr>
          <a:xfrm rot="-5400000" flipH="1">
            <a:off x="10570660" y="5978146"/>
            <a:ext cx="210167" cy="150145"/>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6" name="Google Shape;336;p18"/>
          <p:cNvSpPr/>
          <p:nvPr/>
        </p:nvSpPr>
        <p:spPr>
          <a:xfrm rot="-5400000" flipH="1">
            <a:off x="1385484" y="873324"/>
            <a:ext cx="138728" cy="10468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7" name="Google Shape;337;p18"/>
          <p:cNvSpPr/>
          <p:nvPr/>
        </p:nvSpPr>
        <p:spPr>
          <a:xfrm rot="-684224" flipH="1">
            <a:off x="2136731" y="5938822"/>
            <a:ext cx="113730" cy="2288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8" name="Google Shape;338;p18"/>
          <p:cNvSpPr/>
          <p:nvPr/>
        </p:nvSpPr>
        <p:spPr>
          <a:xfrm rot="-1747020" flipH="1">
            <a:off x="10610800" y="2186481"/>
            <a:ext cx="129906" cy="187948"/>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339" name="Google Shape;339;p18"/>
          <p:cNvPicPr preferRelativeResize="0"/>
          <p:nvPr/>
        </p:nvPicPr>
        <p:blipFill>
          <a:blip r:embed="rId5">
            <a:alphaModFix/>
          </a:blip>
          <a:stretch>
            <a:fillRect/>
          </a:stretch>
        </p:blipFill>
        <p:spPr>
          <a:xfrm flipH="1">
            <a:off x="-145755" y="5290195"/>
            <a:ext cx="1031728" cy="703600"/>
          </a:xfrm>
          <a:prstGeom prst="rect">
            <a:avLst/>
          </a:prstGeom>
          <a:noFill/>
          <a:ln>
            <a:noFill/>
          </a:ln>
        </p:spPr>
      </p:pic>
      <p:pic>
        <p:nvPicPr>
          <p:cNvPr id="340" name="Google Shape;340;p18"/>
          <p:cNvPicPr preferRelativeResize="0"/>
          <p:nvPr/>
        </p:nvPicPr>
        <p:blipFill>
          <a:blip r:embed="rId4">
            <a:alphaModFix/>
          </a:blip>
          <a:stretch>
            <a:fillRect/>
          </a:stretch>
        </p:blipFill>
        <p:spPr>
          <a:xfrm flipH="1">
            <a:off x="-145774" y="5566906"/>
            <a:ext cx="2020452" cy="1081521"/>
          </a:xfrm>
          <a:prstGeom prst="rect">
            <a:avLst/>
          </a:prstGeom>
          <a:noFill/>
          <a:ln>
            <a:noFill/>
          </a:ln>
        </p:spPr>
      </p:pic>
      <p:sp>
        <p:nvSpPr>
          <p:cNvPr id="341" name="Google Shape;341;p18"/>
          <p:cNvSpPr/>
          <p:nvPr/>
        </p:nvSpPr>
        <p:spPr>
          <a:xfrm flipH="1">
            <a:off x="4930845" y="58652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37577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userDrawn="1">
  <p:cSld name="Title and text 4">
    <p:spTree>
      <p:nvGrpSpPr>
        <p:cNvPr id="1" name="Shape 342"/>
        <p:cNvGrpSpPr/>
        <p:nvPr/>
      </p:nvGrpSpPr>
      <p:grpSpPr>
        <a:xfrm>
          <a:off x="0" y="0"/>
          <a:ext cx="0" cy="0"/>
          <a:chOff x="0" y="0"/>
          <a:chExt cx="0" cy="0"/>
        </a:xfrm>
      </p:grpSpPr>
      <p:pic>
        <p:nvPicPr>
          <p:cNvPr id="343" name="Google Shape;343;p19"/>
          <p:cNvPicPr preferRelativeResize="0"/>
          <p:nvPr/>
        </p:nvPicPr>
        <p:blipFill>
          <a:blip r:embed="rId2">
            <a:alphaModFix/>
          </a:blip>
          <a:stretch>
            <a:fillRect/>
          </a:stretch>
        </p:blipFill>
        <p:spPr>
          <a:xfrm flipH="1">
            <a:off x="0" y="4239701"/>
            <a:ext cx="2617641" cy="2618300"/>
          </a:xfrm>
          <a:prstGeom prst="rect">
            <a:avLst/>
          </a:prstGeom>
          <a:noFill/>
          <a:ln>
            <a:noFill/>
          </a:ln>
        </p:spPr>
      </p:pic>
      <p:pic>
        <p:nvPicPr>
          <p:cNvPr id="344" name="Google Shape;344;p19"/>
          <p:cNvPicPr preferRelativeResize="0"/>
          <p:nvPr/>
        </p:nvPicPr>
        <p:blipFill>
          <a:blip r:embed="rId2">
            <a:alphaModFix/>
          </a:blip>
          <a:stretch>
            <a:fillRect/>
          </a:stretch>
        </p:blipFill>
        <p:spPr>
          <a:xfrm rot="10800000" flipH="1">
            <a:off x="10040305" y="5"/>
            <a:ext cx="2121538" cy="2122064"/>
          </a:xfrm>
          <a:prstGeom prst="rect">
            <a:avLst/>
          </a:prstGeom>
          <a:noFill/>
          <a:ln>
            <a:noFill/>
          </a:ln>
        </p:spPr>
      </p:pic>
      <p:pic>
        <p:nvPicPr>
          <p:cNvPr id="345" name="Google Shape;345;p19"/>
          <p:cNvPicPr preferRelativeResize="0"/>
          <p:nvPr/>
        </p:nvPicPr>
        <p:blipFill>
          <a:blip r:embed="rId3">
            <a:alphaModFix/>
          </a:blip>
          <a:stretch>
            <a:fillRect/>
          </a:stretch>
        </p:blipFill>
        <p:spPr>
          <a:xfrm>
            <a:off x="607904" y="144261"/>
            <a:ext cx="1031728" cy="703600"/>
          </a:xfrm>
          <a:prstGeom prst="rect">
            <a:avLst/>
          </a:prstGeom>
          <a:noFill/>
          <a:ln>
            <a:noFill/>
          </a:ln>
        </p:spPr>
      </p:pic>
      <p:sp>
        <p:nvSpPr>
          <p:cNvPr id="348" name="Google Shape;348;p19"/>
          <p:cNvSpPr/>
          <p:nvPr/>
        </p:nvSpPr>
        <p:spPr>
          <a:xfrm flipH="1">
            <a:off x="683833" y="1576221"/>
            <a:ext cx="142419"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0" name="Google Shape;350;p19"/>
          <p:cNvSpPr/>
          <p:nvPr/>
        </p:nvSpPr>
        <p:spPr>
          <a:xfrm flipH="1">
            <a:off x="7095710" y="4621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1" name="Google Shape;351;p19"/>
          <p:cNvSpPr/>
          <p:nvPr/>
        </p:nvSpPr>
        <p:spPr>
          <a:xfrm flipH="1">
            <a:off x="1950331" y="877118"/>
            <a:ext cx="143102" cy="127765"/>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2" name="Google Shape;352;p19"/>
          <p:cNvSpPr/>
          <p:nvPr/>
        </p:nvSpPr>
        <p:spPr>
          <a:xfrm flipH="1">
            <a:off x="11578825" y="1688375"/>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3" name="Google Shape;353;p19"/>
          <p:cNvSpPr/>
          <p:nvPr/>
        </p:nvSpPr>
        <p:spPr>
          <a:xfrm rot="198679">
            <a:off x="4253118" y="5197454"/>
            <a:ext cx="123923" cy="174593"/>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4" name="Google Shape;354;p19"/>
          <p:cNvSpPr/>
          <p:nvPr/>
        </p:nvSpPr>
        <p:spPr>
          <a:xfrm rot="-4032399">
            <a:off x="4043931" y="6363751"/>
            <a:ext cx="207588" cy="92564"/>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6" name="Google Shape;356;p19"/>
          <p:cNvSpPr/>
          <p:nvPr/>
        </p:nvSpPr>
        <p:spPr>
          <a:xfrm rot="5400000">
            <a:off x="2032310" y="5800229"/>
            <a:ext cx="210164" cy="150144"/>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7" name="Google Shape;357;p19"/>
          <p:cNvSpPr/>
          <p:nvPr/>
        </p:nvSpPr>
        <p:spPr>
          <a:xfrm rot="5400000">
            <a:off x="10656406" y="873324"/>
            <a:ext cx="138728" cy="10468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8" name="Google Shape;358;p19"/>
          <p:cNvSpPr/>
          <p:nvPr/>
        </p:nvSpPr>
        <p:spPr>
          <a:xfrm rot="684224">
            <a:off x="9930160" y="5938822"/>
            <a:ext cx="113730" cy="2288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360" name="Google Shape;360;p19"/>
          <p:cNvPicPr preferRelativeResize="0"/>
          <p:nvPr/>
        </p:nvPicPr>
        <p:blipFill>
          <a:blip r:embed="rId4">
            <a:alphaModFix/>
          </a:blip>
          <a:stretch>
            <a:fillRect/>
          </a:stretch>
        </p:blipFill>
        <p:spPr>
          <a:xfrm>
            <a:off x="-554337" y="366873"/>
            <a:ext cx="2020452" cy="1081521"/>
          </a:xfrm>
          <a:prstGeom prst="rect">
            <a:avLst/>
          </a:prstGeom>
          <a:noFill/>
          <a:ln>
            <a:noFill/>
          </a:ln>
        </p:spPr>
      </p:pic>
    </p:spTree>
    <p:extLst>
      <p:ext uri="{BB962C8B-B14F-4D97-AF65-F5344CB8AC3E}">
        <p14:creationId xmlns:p14="http://schemas.microsoft.com/office/powerpoint/2010/main" val="270690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spTree>
      <p:nvGrpSpPr>
        <p:cNvPr id="1" name="Shape 361"/>
        <p:cNvGrpSpPr/>
        <p:nvPr/>
      </p:nvGrpSpPr>
      <p:grpSpPr>
        <a:xfrm>
          <a:off x="0" y="0"/>
          <a:ext cx="0" cy="0"/>
          <a:chOff x="0" y="0"/>
          <a:chExt cx="0" cy="0"/>
        </a:xfrm>
      </p:grpSpPr>
      <p:grpSp>
        <p:nvGrpSpPr>
          <p:cNvPr id="369" name="Google Shape;369;p20"/>
          <p:cNvGrpSpPr/>
          <p:nvPr/>
        </p:nvGrpSpPr>
        <p:grpSpPr>
          <a:xfrm rot="-5400000" flipH="1">
            <a:off x="3274456" y="-2623948"/>
            <a:ext cx="5587488" cy="11328330"/>
            <a:chOff x="770370" y="-1137220"/>
            <a:chExt cx="3209233" cy="6522682"/>
          </a:xfrm>
        </p:grpSpPr>
        <p:sp>
          <p:nvSpPr>
            <p:cNvPr id="370" name="Google Shape;370;p20"/>
            <p:cNvSpPr/>
            <p:nvPr/>
          </p:nvSpPr>
          <p:spPr>
            <a:xfrm rot="-5201321">
              <a:off x="3774292" y="1853982"/>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20"/>
            <p:cNvSpPr/>
            <p:nvPr/>
          </p:nvSpPr>
          <p:spPr>
            <a:xfrm rot="-9432399">
              <a:off x="1129230" y="-871147"/>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20"/>
            <p:cNvSpPr/>
            <p:nvPr/>
          </p:nvSpPr>
          <p:spPr>
            <a:xfrm>
              <a:off x="1408100" y="5178392"/>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20"/>
            <p:cNvSpPr/>
            <p:nvPr/>
          </p:nvSpPr>
          <p:spPr>
            <a:xfrm>
              <a:off x="3089856" y="5299012"/>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 name="Google Shape;374;p2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 name="Google Shape;375;p20"/>
            <p:cNvSpPr/>
            <p:nvPr/>
          </p:nvSpPr>
          <p:spPr>
            <a:xfrm rot="-4715776">
              <a:off x="3875974" y="-1157842"/>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20"/>
            <p:cNvSpPr/>
            <p:nvPr/>
          </p:nvSpPr>
          <p:spPr>
            <a:xfrm rot="-3652980">
              <a:off x="79832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pic>
        <p:nvPicPr>
          <p:cNvPr id="377" name="Google Shape;377;p20"/>
          <p:cNvPicPr preferRelativeResize="0"/>
          <p:nvPr/>
        </p:nvPicPr>
        <p:blipFill>
          <a:blip r:embed="rId2">
            <a:alphaModFix/>
          </a:blip>
          <a:stretch>
            <a:fillRect/>
          </a:stretch>
        </p:blipFill>
        <p:spPr>
          <a:xfrm rot="5400000">
            <a:off x="5666386" y="-40965"/>
            <a:ext cx="829067" cy="13146729"/>
          </a:xfrm>
          <a:prstGeom prst="rect">
            <a:avLst/>
          </a:prstGeom>
          <a:noFill/>
          <a:ln>
            <a:noFill/>
          </a:ln>
        </p:spPr>
      </p:pic>
    </p:spTree>
    <p:extLst>
      <p:ext uri="{BB962C8B-B14F-4D97-AF65-F5344CB8AC3E}">
        <p14:creationId xmlns:p14="http://schemas.microsoft.com/office/powerpoint/2010/main" val="421285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7">
            <a:alphaModFix/>
          </a:blip>
          <a:stretch>
            <a:fillRect/>
          </a:stretch>
        </p:blipFill>
        <p:spPr>
          <a:xfrm rot="5400000">
            <a:off x="2848152" y="-2424301"/>
            <a:ext cx="6465535" cy="11706602"/>
          </a:xfrm>
          <a:prstGeom prst="rect">
            <a:avLst/>
          </a:prstGeom>
          <a:noFill/>
          <a:ln>
            <a:noFill/>
          </a:ln>
        </p:spPr>
      </p:pic>
    </p:spTree>
    <p:extLst>
      <p:ext uri="{BB962C8B-B14F-4D97-AF65-F5344CB8AC3E}">
        <p14:creationId xmlns:p14="http://schemas.microsoft.com/office/powerpoint/2010/main" val="3743347137"/>
      </p:ext>
    </p:extLst>
  </p:cSld>
  <p:clrMap bg1="lt1" tx1="dk1" bg2="dk2" tx2="lt2" accent1="accent1" accent2="accent2" accent3="accent3" accent4="accent4" accent5="accent5" accent6="accent6" hlink="hlink" folHlink="folHlink"/>
  <p:sldLayoutIdLst>
    <p:sldLayoutId id="2147483686" r:id="rId1"/>
    <p:sldLayoutId id="2147483688" r:id="rId2"/>
    <p:sldLayoutId id="2147483693" r:id="rId3"/>
    <p:sldLayoutId id="2147483694" r:id="rId4"/>
    <p:sldLayoutId id="2147483696" r:id="rId5"/>
    <p:sldLayoutId id="2147483699" r:id="rId6"/>
    <p:sldLayoutId id="2147483702" r:id="rId7"/>
    <p:sldLayoutId id="2147483703" r:id="rId8"/>
    <p:sldLayoutId id="2147483704" r:id="rId9"/>
    <p:sldLayoutId id="2147483705" r:id="rId10"/>
    <p:sldLayoutId id="2147483711" r:id="rId11"/>
    <p:sldLayoutId id="2147483713" r:id="rId12"/>
    <p:sldLayoutId id="2147483714" r:id="rId13"/>
    <p:sldLayoutId id="214748371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2025/2/4</a:t>
            </a:fld>
            <a:endParaRPr lang="zh-CN" altLang="en-US" kern="1200">
              <a:solidFill>
                <a:prstClr val="black">
                  <a:tint val="75000"/>
                </a:prstClr>
              </a:solidFill>
              <a:latin typeface="华康少女文字W5(P)"/>
              <a:cs typeface="+mn-cs"/>
            </a:endParaRPr>
          </a:p>
        </p:txBody>
      </p:sp>
      <p:sp>
        <p:nvSpPr>
          <p:cNvPr id="5" name="页脚占位符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defTabSz="912114">
              <a:buClrTx/>
              <a:defRPr/>
            </a:pPr>
            <a:endParaRPr lang="zh-CN" altLang="en-US" kern="1200">
              <a:solidFill>
                <a:prstClr val="black">
                  <a:tint val="75000"/>
                </a:prstClr>
              </a:solidFill>
              <a:latin typeface="华康少女文字W5(P)"/>
              <a:cs typeface="+mn-cs"/>
            </a:endParaRPr>
          </a:p>
        </p:txBody>
      </p:sp>
      <p:sp>
        <p:nvSpPr>
          <p:cNvPr id="6" name="灯片编号占位符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spTree>
    <p:extLst>
      <p:ext uri="{BB962C8B-B14F-4D97-AF65-F5344CB8AC3E}">
        <p14:creationId xmlns:p14="http://schemas.microsoft.com/office/powerpoint/2010/main" val="8888480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1.xml"/><Relationship Id="rId5" Type="http://schemas.openxmlformats.org/officeDocument/2006/relationships/image" Target="../media/image13.gi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audio" Target="../media/audio4.wav"/><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audio" Target="../media/audio4.wav"/><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audio" Target="../media/audio4.wav"/><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 y="8483"/>
            <a:ext cx="12161838" cy="6841034"/>
          </a:xfrm>
          <a:prstGeom prst="rect">
            <a:avLst/>
          </a:prstGeom>
        </p:spPr>
      </p:pic>
      <p:sp>
        <p:nvSpPr>
          <p:cNvPr id="7" name="Rectangle 5"/>
          <p:cNvSpPr>
            <a:spLocks noChangeArrowheads="1"/>
          </p:cNvSpPr>
          <p:nvPr/>
        </p:nvSpPr>
        <p:spPr bwMode="auto">
          <a:xfrm>
            <a:off x="3218756" y="3877471"/>
            <a:ext cx="5472827" cy="5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spcBef>
                <a:spcPct val="50000"/>
              </a:spcBef>
              <a:buClrTx/>
              <a:defRPr/>
            </a:pPr>
            <a:r>
              <a:rPr lang="en-US" sz="3192" b="1" i="1" kern="1200" dirty="0">
                <a:solidFill>
                  <a:srgbClr val="3333CC"/>
                </a:solidFill>
                <a:latin typeface="Times New Roman" pitchFamily="18" charset="0"/>
                <a:cs typeface="+mn-cs"/>
              </a:rPr>
              <a:t>Giáo </a:t>
            </a:r>
            <a:r>
              <a:rPr lang="en-US" sz="3192" b="1" i="1" kern="1200" dirty="0">
                <a:solidFill>
                  <a:srgbClr val="3333CC"/>
                </a:solidFill>
                <a:latin typeface="Times New Roman" pitchFamily="18" charset="0"/>
                <a:cs typeface="+mn-cs"/>
              </a:rPr>
              <a:t>viên</a:t>
            </a:r>
            <a:r>
              <a:rPr lang="en-US" sz="3192" b="1" i="1" kern="1200">
                <a:solidFill>
                  <a:srgbClr val="3333CC"/>
                </a:solidFill>
                <a:latin typeface="Times New Roman" pitchFamily="18" charset="0"/>
                <a:cs typeface="+mn-cs"/>
              </a:rPr>
              <a:t>: Trịnh Thị Mơ</a:t>
            </a:r>
            <a:endParaRPr lang="en-US" sz="3192" b="1" i="1" kern="1200" dirty="0">
              <a:solidFill>
                <a:srgbClr val="3333CC"/>
              </a:solidFill>
              <a:latin typeface="Times New Roman" pitchFamily="18" charset="0"/>
              <a:cs typeface="+mn-cs"/>
            </a:endParaRPr>
          </a:p>
        </p:txBody>
      </p:sp>
      <p:sp>
        <p:nvSpPr>
          <p:cNvPr id="8" name="Rectangle 6"/>
          <p:cNvSpPr>
            <a:spLocks noChangeArrowheads="1"/>
          </p:cNvSpPr>
          <p:nvPr/>
        </p:nvSpPr>
        <p:spPr bwMode="auto">
          <a:xfrm>
            <a:off x="711185" y="2210440"/>
            <a:ext cx="10688714" cy="10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buClrTx/>
              <a:defRPr/>
            </a:pPr>
            <a:r>
              <a:rPr lang="en-US" sz="3591" b="1" kern="1200">
                <a:solidFill>
                  <a:srgbClr val="FF0000"/>
                </a:solidFill>
                <a:latin typeface="Times New Roman" pitchFamily="18" charset="0"/>
                <a:cs typeface="Times New Roman" pitchFamily="18" charset="0"/>
              </a:rPr>
              <a:t>MÔN: TIẾNG VIỆT</a:t>
            </a:r>
            <a:endParaRPr lang="en-US" sz="3591" b="1" kern="1200" dirty="0">
              <a:solidFill>
                <a:srgbClr val="FF0000"/>
              </a:solidFill>
              <a:latin typeface="Times New Roman" pitchFamily="18" charset="0"/>
              <a:cs typeface="Times New Roman" pitchFamily="18" charset="0"/>
            </a:endParaRPr>
          </a:p>
          <a:p>
            <a:pPr algn="ctr" defTabSz="912114">
              <a:buClrTx/>
              <a:defRPr/>
            </a:pPr>
            <a:r>
              <a:rPr lang="en-US" sz="2394" b="1" kern="1200" smtClean="0">
                <a:solidFill>
                  <a:srgbClr val="7030A0"/>
                </a:solidFill>
                <a:latin typeface="Times New Roman" pitchFamily="18" charset="0"/>
                <a:cs typeface="Times New Roman" pitchFamily="18" charset="0"/>
              </a:rPr>
              <a:t>ĐỌC: TỜ BÁO TƯỜNG CỦA TÔI. </a:t>
            </a:r>
            <a:endParaRPr lang="en-US" sz="2394" kern="1200" dirty="0">
              <a:solidFill>
                <a:srgbClr val="7030A0"/>
              </a:solidFill>
              <a:latin typeface="Times New Roman" pitchFamily="18" charset="0"/>
              <a:cs typeface="Times New Roman" pitchFamily="18" charset="0"/>
            </a:endParaRPr>
          </a:p>
        </p:txBody>
      </p:sp>
      <p:sp>
        <p:nvSpPr>
          <p:cNvPr id="9" name="Rectangle 6"/>
          <p:cNvSpPr>
            <a:spLocks noChangeArrowheads="1"/>
          </p:cNvSpPr>
          <p:nvPr/>
        </p:nvSpPr>
        <p:spPr bwMode="auto">
          <a:xfrm>
            <a:off x="1194767" y="48335"/>
            <a:ext cx="9802268" cy="16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buClrTx/>
              <a:defRPr/>
            </a:pPr>
            <a:r>
              <a:rPr lang="en-US" sz="2793" b="1" kern="1200">
                <a:solidFill>
                  <a:prstClr val="black"/>
                </a:solidFill>
                <a:latin typeface="Times New Roman" pitchFamily="18" charset="0"/>
                <a:cs typeface="Times New Roman" pitchFamily="18" charset="0"/>
              </a:rPr>
              <a:t>TRƯỜNG TIỂU HỌC QUANG TRUNG</a:t>
            </a:r>
          </a:p>
          <a:p>
            <a:pPr algn="ctr" defTabSz="912114">
              <a:buClrTx/>
              <a:defRPr/>
            </a:pPr>
            <a:r>
              <a:rPr lang="en-US" sz="2394" b="1" kern="1200">
                <a:solidFill>
                  <a:prstClr val="black"/>
                </a:solidFill>
                <a:latin typeface="Times New Roman" pitchFamily="18" charset="0"/>
                <a:cs typeface="Times New Roman" pitchFamily="18" charset="0"/>
              </a:rPr>
              <a:t>Sách kết nối tri thức với cuộc sống – Lớp 4</a:t>
            </a:r>
            <a:endParaRPr lang="en-US" sz="2394" b="1" kern="1200" dirty="0">
              <a:solidFill>
                <a:prstClr val="black"/>
              </a:solidFill>
              <a:latin typeface="Times New Roman" pitchFamily="18" charset="0"/>
              <a:cs typeface="Times New Roman" pitchFamily="18" charset="0"/>
            </a:endParaRPr>
          </a:p>
          <a:p>
            <a:pPr algn="ctr" defTabSz="912114">
              <a:buClrTx/>
              <a:defRPr/>
            </a:pPr>
            <a:r>
              <a:rPr lang="en-US" sz="2394" b="1" kern="1200">
                <a:solidFill>
                  <a:prstClr val="black"/>
                </a:solidFill>
                <a:latin typeface="Times New Roman" pitchFamily="18" charset="0"/>
                <a:cs typeface="Times New Roman" pitchFamily="18" charset="0"/>
              </a:rPr>
              <a:t> Năm học 2024-2025</a:t>
            </a:r>
            <a:endParaRPr lang="en-US" sz="2394" b="1" kern="1200" dirty="0">
              <a:solidFill>
                <a:prstClr val="black"/>
              </a:solidFill>
              <a:latin typeface="Times New Roman" pitchFamily="18" charset="0"/>
              <a:cs typeface="Times New Roman" pitchFamily="18" charset="0"/>
            </a:endParaRPr>
          </a:p>
          <a:p>
            <a:pPr algn="ctr" defTabSz="912114">
              <a:buClrTx/>
              <a:defRPr/>
            </a:pPr>
            <a:r>
              <a:rPr lang="en-US" sz="2394" b="1" kern="1200" dirty="0">
                <a:solidFill>
                  <a:prstClr val="black"/>
                </a:solidFill>
                <a:latin typeface="Times New Roman" pitchFamily="18" charset="0"/>
                <a:cs typeface="Times New Roman" pitchFamily="18" charset="0"/>
                <a:sym typeface="Wingdings" panose="05000000000000000000" pitchFamily="2" charset="2"/>
              </a:rPr>
              <a:t></a:t>
            </a:r>
            <a:endParaRPr lang="en-US" sz="2394" kern="1200" dirty="0">
              <a:solidFill>
                <a:prstClr val="black"/>
              </a:solidFill>
              <a:latin typeface="Times New Roman" pitchFamily="18" charset="0"/>
              <a:cs typeface="Times New Roman" pitchFamily="18" charset="0"/>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0066" y="3232237"/>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33575" y="3309320"/>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29341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C31B-BA9F-2A91-B950-DFE74EB44AD1}"/>
              </a:ext>
            </a:extLst>
          </p:cNvPr>
          <p:cNvSpPr txBox="1"/>
          <p:nvPr/>
        </p:nvSpPr>
        <p:spPr>
          <a:xfrm>
            <a:off x="877078" y="576950"/>
            <a:ext cx="10226778" cy="1077218"/>
          </a:xfrm>
          <a:prstGeom prst="rect">
            <a:avLst/>
          </a:prstGeom>
          <a:noFill/>
        </p:spPr>
        <p:txBody>
          <a:bodyPr wrap="square">
            <a:spAutoFit/>
          </a:bodyPr>
          <a:lstStyle/>
          <a:p>
            <a:pPr algn="just"/>
            <a:r>
              <a:rPr lang="en-US" sz="3200" b="1"/>
              <a:t>5. </a:t>
            </a:r>
            <a:r>
              <a:rPr lang="vi-VN" sz="3200" b="1"/>
              <a:t>Sắp xếp các ý dưới đây cho đúng với trình tự các sự việc trong câu chuyện.</a:t>
            </a:r>
            <a:endParaRPr lang="en-US" sz="3200" b="1"/>
          </a:p>
        </p:txBody>
      </p:sp>
      <p:sp>
        <p:nvSpPr>
          <p:cNvPr id="2" name="Rectangle 1">
            <a:extLst>
              <a:ext uri="{FF2B5EF4-FFF2-40B4-BE49-F238E27FC236}">
                <a16:creationId xmlns:a16="http://schemas.microsoft.com/office/drawing/2014/main" id="{14AC6267-53D4-D7DA-C903-BBEE2CEAB39C}"/>
              </a:ext>
            </a:extLst>
          </p:cNvPr>
          <p:cNvSpPr/>
          <p:nvPr/>
        </p:nvSpPr>
        <p:spPr>
          <a:xfrm>
            <a:off x="541174" y="2052733"/>
            <a:ext cx="3153748" cy="152555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Tìm các giúp đỡ</a:t>
            </a:r>
          </a:p>
        </p:txBody>
      </p:sp>
      <p:sp>
        <p:nvSpPr>
          <p:cNvPr id="4" name="Rectangle 3">
            <a:extLst>
              <a:ext uri="{FF2B5EF4-FFF2-40B4-BE49-F238E27FC236}">
                <a16:creationId xmlns:a16="http://schemas.microsoft.com/office/drawing/2014/main" id="{7ABD5102-697A-8B57-D4FD-C9A131C67752}"/>
              </a:ext>
            </a:extLst>
          </p:cNvPr>
          <p:cNvSpPr/>
          <p:nvPr/>
        </p:nvSpPr>
        <p:spPr>
          <a:xfrm>
            <a:off x="3903303" y="2052733"/>
            <a:ext cx="3769567" cy="152555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Cứu được người </a:t>
            </a:r>
          </a:p>
          <a:p>
            <a:pPr algn="ctr"/>
            <a:r>
              <a:rPr lang="en-US" sz="3200">
                <a:solidFill>
                  <a:srgbClr val="000000"/>
                </a:solidFill>
              </a:rPr>
              <a:t>bị nạn</a:t>
            </a:r>
          </a:p>
        </p:txBody>
      </p:sp>
      <p:sp>
        <p:nvSpPr>
          <p:cNvPr id="5" name="Rectangle 4">
            <a:extLst>
              <a:ext uri="{FF2B5EF4-FFF2-40B4-BE49-F238E27FC236}">
                <a16:creationId xmlns:a16="http://schemas.microsoft.com/office/drawing/2014/main" id="{7A60A8F5-CAE8-9C8C-53B7-87C92522FD69}"/>
              </a:ext>
            </a:extLst>
          </p:cNvPr>
          <p:cNvSpPr/>
          <p:nvPr/>
        </p:nvSpPr>
        <p:spPr>
          <a:xfrm>
            <a:off x="7881251" y="2052733"/>
            <a:ext cx="3769567" cy="152555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Báo tin cho các chú bộ đội</a:t>
            </a:r>
          </a:p>
        </p:txBody>
      </p:sp>
      <p:sp>
        <p:nvSpPr>
          <p:cNvPr id="6" name="Rectangle 5">
            <a:extLst>
              <a:ext uri="{FF2B5EF4-FFF2-40B4-BE49-F238E27FC236}">
                <a16:creationId xmlns:a16="http://schemas.microsoft.com/office/drawing/2014/main" id="{7242D136-FAA9-9AF0-FB91-D37E1F4BE7B5}"/>
              </a:ext>
            </a:extLst>
          </p:cNvPr>
          <p:cNvSpPr/>
          <p:nvPr/>
        </p:nvSpPr>
        <p:spPr>
          <a:xfrm>
            <a:off x="2267338" y="4145902"/>
            <a:ext cx="3153748" cy="1525555"/>
          </a:xfrm>
          <a:prstGeom prst="rect">
            <a:avLst/>
          </a:prstGeom>
          <a:solidFill>
            <a:schemeClr val="tx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Tìm thấy người bị nạn</a:t>
            </a:r>
          </a:p>
        </p:txBody>
      </p:sp>
      <p:sp>
        <p:nvSpPr>
          <p:cNvPr id="7" name="Rectangle 6">
            <a:extLst>
              <a:ext uri="{FF2B5EF4-FFF2-40B4-BE49-F238E27FC236}">
                <a16:creationId xmlns:a16="http://schemas.microsoft.com/office/drawing/2014/main" id="{5E0A91A5-C25F-A13A-EF30-A25B97B12BC2}"/>
              </a:ext>
            </a:extLst>
          </p:cNvPr>
          <p:cNvSpPr/>
          <p:nvPr/>
        </p:nvSpPr>
        <p:spPr>
          <a:xfrm>
            <a:off x="6453667" y="4126142"/>
            <a:ext cx="3153748" cy="1525555"/>
          </a:xfrm>
          <a:prstGeom prst="rect">
            <a:avLst/>
          </a:prstGeom>
          <a:solidFill>
            <a:schemeClr val="tx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Chạy đến đồn biên phòng</a:t>
            </a:r>
          </a:p>
        </p:txBody>
      </p:sp>
      <p:sp>
        <p:nvSpPr>
          <p:cNvPr id="8" name="TextBox 7">
            <a:extLst>
              <a:ext uri="{FF2B5EF4-FFF2-40B4-BE49-F238E27FC236}">
                <a16:creationId xmlns:a16="http://schemas.microsoft.com/office/drawing/2014/main" id="{9AA26CA6-D63C-32C9-CD1F-6EFC3800CFAD}"/>
              </a:ext>
            </a:extLst>
          </p:cNvPr>
          <p:cNvSpPr txBox="1"/>
          <p:nvPr/>
        </p:nvSpPr>
        <p:spPr>
          <a:xfrm>
            <a:off x="2118048" y="4935710"/>
            <a:ext cx="709126" cy="735747"/>
          </a:xfrm>
          <a:prstGeom prst="ellipse">
            <a:avLst/>
          </a:prstGeom>
          <a:solidFill>
            <a:schemeClr val="accent6"/>
          </a:solidFill>
          <a:ln w="57150">
            <a:solidFill>
              <a:srgbClr val="000000"/>
            </a:solidFill>
          </a:ln>
        </p:spPr>
        <p:txBody>
          <a:bodyPr wrap="square" rtlCol="0">
            <a:spAutoFit/>
          </a:bodyPr>
          <a:lstStyle/>
          <a:p>
            <a:pPr algn="ctr"/>
            <a:r>
              <a:rPr lang="en-US" sz="2800">
                <a:ln>
                  <a:solidFill>
                    <a:sysClr val="windowText" lastClr="000000"/>
                  </a:solidFill>
                </a:ln>
                <a:solidFill>
                  <a:sysClr val="windowText" lastClr="000000"/>
                </a:solidFill>
              </a:rPr>
              <a:t>1</a:t>
            </a:r>
          </a:p>
        </p:txBody>
      </p:sp>
      <p:sp>
        <p:nvSpPr>
          <p:cNvPr id="9" name="TextBox 8">
            <a:extLst>
              <a:ext uri="{FF2B5EF4-FFF2-40B4-BE49-F238E27FC236}">
                <a16:creationId xmlns:a16="http://schemas.microsoft.com/office/drawing/2014/main" id="{DE09CD35-C9DF-C85E-4BDF-87AD23A422E3}"/>
              </a:ext>
            </a:extLst>
          </p:cNvPr>
          <p:cNvSpPr txBox="1"/>
          <p:nvPr/>
        </p:nvSpPr>
        <p:spPr>
          <a:xfrm>
            <a:off x="332793" y="1838172"/>
            <a:ext cx="709126" cy="735747"/>
          </a:xfrm>
          <a:prstGeom prst="ellipse">
            <a:avLst/>
          </a:prstGeom>
          <a:solidFill>
            <a:schemeClr val="accent6"/>
          </a:solidFill>
          <a:ln w="57150">
            <a:solidFill>
              <a:srgbClr val="000000"/>
            </a:solidFill>
          </a:ln>
        </p:spPr>
        <p:txBody>
          <a:bodyPr wrap="square" rtlCol="0">
            <a:spAutoFit/>
          </a:bodyPr>
          <a:lstStyle/>
          <a:p>
            <a:pPr algn="ctr"/>
            <a:r>
              <a:rPr lang="en-US" sz="2800">
                <a:ln>
                  <a:solidFill>
                    <a:sysClr val="windowText" lastClr="000000"/>
                  </a:solidFill>
                </a:ln>
                <a:solidFill>
                  <a:sysClr val="windowText" lastClr="000000"/>
                </a:solidFill>
              </a:rPr>
              <a:t>2</a:t>
            </a:r>
          </a:p>
        </p:txBody>
      </p:sp>
      <p:sp>
        <p:nvSpPr>
          <p:cNvPr id="10" name="TextBox 9">
            <a:extLst>
              <a:ext uri="{FF2B5EF4-FFF2-40B4-BE49-F238E27FC236}">
                <a16:creationId xmlns:a16="http://schemas.microsoft.com/office/drawing/2014/main" id="{6225B435-7052-6FDC-E407-BD264BAFC41F}"/>
              </a:ext>
            </a:extLst>
          </p:cNvPr>
          <p:cNvSpPr txBox="1"/>
          <p:nvPr/>
        </p:nvSpPr>
        <p:spPr>
          <a:xfrm>
            <a:off x="6099104" y="4935710"/>
            <a:ext cx="709126" cy="735747"/>
          </a:xfrm>
          <a:prstGeom prst="ellipse">
            <a:avLst/>
          </a:prstGeom>
          <a:solidFill>
            <a:schemeClr val="accent6"/>
          </a:solidFill>
          <a:ln w="57150">
            <a:solidFill>
              <a:srgbClr val="000000"/>
            </a:solidFill>
          </a:ln>
        </p:spPr>
        <p:txBody>
          <a:bodyPr wrap="square" rtlCol="0">
            <a:spAutoFit/>
          </a:bodyPr>
          <a:lstStyle/>
          <a:p>
            <a:pPr algn="ctr"/>
            <a:r>
              <a:rPr lang="en-US" sz="2800">
                <a:ln>
                  <a:solidFill>
                    <a:sysClr val="windowText" lastClr="000000"/>
                  </a:solidFill>
                </a:ln>
                <a:solidFill>
                  <a:sysClr val="windowText" lastClr="000000"/>
                </a:solidFill>
              </a:rPr>
              <a:t>3</a:t>
            </a:r>
          </a:p>
        </p:txBody>
      </p:sp>
      <p:sp>
        <p:nvSpPr>
          <p:cNvPr id="11" name="TextBox 10">
            <a:extLst>
              <a:ext uri="{FF2B5EF4-FFF2-40B4-BE49-F238E27FC236}">
                <a16:creationId xmlns:a16="http://schemas.microsoft.com/office/drawing/2014/main" id="{DA4604F8-E7C2-1589-DEFC-EB072184819E}"/>
              </a:ext>
            </a:extLst>
          </p:cNvPr>
          <p:cNvSpPr txBox="1"/>
          <p:nvPr/>
        </p:nvSpPr>
        <p:spPr>
          <a:xfrm>
            <a:off x="8030541" y="2852421"/>
            <a:ext cx="709126" cy="735747"/>
          </a:xfrm>
          <a:prstGeom prst="ellipse">
            <a:avLst/>
          </a:prstGeom>
          <a:solidFill>
            <a:schemeClr val="accent6"/>
          </a:solidFill>
          <a:ln w="57150">
            <a:solidFill>
              <a:srgbClr val="000000"/>
            </a:solidFill>
          </a:ln>
        </p:spPr>
        <p:txBody>
          <a:bodyPr wrap="square" rtlCol="0">
            <a:spAutoFit/>
          </a:bodyPr>
          <a:lstStyle/>
          <a:p>
            <a:pPr algn="ctr"/>
            <a:r>
              <a:rPr lang="en-US" sz="2800">
                <a:ln>
                  <a:solidFill>
                    <a:sysClr val="windowText" lastClr="000000"/>
                  </a:solidFill>
                </a:ln>
                <a:solidFill>
                  <a:sysClr val="windowText" lastClr="000000"/>
                </a:solidFill>
              </a:rPr>
              <a:t>4</a:t>
            </a:r>
          </a:p>
        </p:txBody>
      </p:sp>
      <p:sp>
        <p:nvSpPr>
          <p:cNvPr id="12" name="TextBox 11">
            <a:extLst>
              <a:ext uri="{FF2B5EF4-FFF2-40B4-BE49-F238E27FC236}">
                <a16:creationId xmlns:a16="http://schemas.microsoft.com/office/drawing/2014/main" id="{1BC3824E-4FB0-BC36-EFA6-3734C12401FE}"/>
              </a:ext>
            </a:extLst>
          </p:cNvPr>
          <p:cNvSpPr txBox="1"/>
          <p:nvPr/>
        </p:nvSpPr>
        <p:spPr>
          <a:xfrm>
            <a:off x="4086808" y="2842541"/>
            <a:ext cx="709126" cy="735747"/>
          </a:xfrm>
          <a:prstGeom prst="ellipse">
            <a:avLst/>
          </a:prstGeom>
          <a:solidFill>
            <a:schemeClr val="accent6"/>
          </a:solidFill>
          <a:ln w="57150">
            <a:solidFill>
              <a:srgbClr val="000000"/>
            </a:solidFill>
          </a:ln>
        </p:spPr>
        <p:txBody>
          <a:bodyPr wrap="square" rtlCol="0">
            <a:spAutoFit/>
          </a:bodyPr>
          <a:lstStyle/>
          <a:p>
            <a:pPr algn="ctr"/>
            <a:r>
              <a:rPr lang="en-US" sz="2800">
                <a:ln>
                  <a:solidFill>
                    <a:sysClr val="windowText" lastClr="000000"/>
                  </a:solidFill>
                </a:ln>
                <a:solidFill>
                  <a:sysClr val="windowText" lastClr="000000"/>
                </a:solidFill>
              </a:rPr>
              <a:t>5</a:t>
            </a:r>
          </a:p>
        </p:txBody>
      </p:sp>
    </p:spTree>
    <p:extLst>
      <p:ext uri="{BB962C8B-B14F-4D97-AF65-F5344CB8AC3E}">
        <p14:creationId xmlns:p14="http://schemas.microsoft.com/office/powerpoint/2010/main" val="213604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AC6267-53D4-D7DA-C903-BBEE2CEAB39C}"/>
              </a:ext>
            </a:extLst>
          </p:cNvPr>
          <p:cNvSpPr/>
          <p:nvPr/>
        </p:nvSpPr>
        <p:spPr>
          <a:xfrm>
            <a:off x="3249077" y="1694739"/>
            <a:ext cx="5663682" cy="76664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Tìm các giúp đỡ</a:t>
            </a:r>
          </a:p>
        </p:txBody>
      </p:sp>
      <p:sp>
        <p:nvSpPr>
          <p:cNvPr id="4" name="Rectangle 3">
            <a:extLst>
              <a:ext uri="{FF2B5EF4-FFF2-40B4-BE49-F238E27FC236}">
                <a16:creationId xmlns:a16="http://schemas.microsoft.com/office/drawing/2014/main" id="{7ABD5102-697A-8B57-D4FD-C9A131C67752}"/>
              </a:ext>
            </a:extLst>
          </p:cNvPr>
          <p:cNvSpPr/>
          <p:nvPr/>
        </p:nvSpPr>
        <p:spPr>
          <a:xfrm>
            <a:off x="3249076" y="5464046"/>
            <a:ext cx="5663681" cy="76664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Cứu được người bị nạn</a:t>
            </a:r>
          </a:p>
        </p:txBody>
      </p:sp>
      <p:sp>
        <p:nvSpPr>
          <p:cNvPr id="5" name="Rectangle 4">
            <a:extLst>
              <a:ext uri="{FF2B5EF4-FFF2-40B4-BE49-F238E27FC236}">
                <a16:creationId xmlns:a16="http://schemas.microsoft.com/office/drawing/2014/main" id="{7A60A8F5-CAE8-9C8C-53B7-87C92522FD69}"/>
              </a:ext>
            </a:extLst>
          </p:cNvPr>
          <p:cNvSpPr/>
          <p:nvPr/>
        </p:nvSpPr>
        <p:spPr>
          <a:xfrm>
            <a:off x="3249076" y="4176709"/>
            <a:ext cx="5663681" cy="766647"/>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Báo tin cho các chú bộ đội</a:t>
            </a:r>
          </a:p>
        </p:txBody>
      </p:sp>
      <p:sp>
        <p:nvSpPr>
          <p:cNvPr id="6" name="Rectangle 5">
            <a:extLst>
              <a:ext uri="{FF2B5EF4-FFF2-40B4-BE49-F238E27FC236}">
                <a16:creationId xmlns:a16="http://schemas.microsoft.com/office/drawing/2014/main" id="{7242D136-FAA9-9AF0-FB91-D37E1F4BE7B5}"/>
              </a:ext>
            </a:extLst>
          </p:cNvPr>
          <p:cNvSpPr/>
          <p:nvPr/>
        </p:nvSpPr>
        <p:spPr>
          <a:xfrm>
            <a:off x="3249077" y="469204"/>
            <a:ext cx="5663683" cy="766646"/>
          </a:xfrm>
          <a:prstGeom prst="rect">
            <a:avLst/>
          </a:prstGeom>
          <a:solidFill>
            <a:schemeClr val="tx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Tìm thấy người bị nạn</a:t>
            </a:r>
          </a:p>
        </p:txBody>
      </p:sp>
      <p:sp>
        <p:nvSpPr>
          <p:cNvPr id="7" name="Rectangle 6">
            <a:extLst>
              <a:ext uri="{FF2B5EF4-FFF2-40B4-BE49-F238E27FC236}">
                <a16:creationId xmlns:a16="http://schemas.microsoft.com/office/drawing/2014/main" id="{5E0A91A5-C25F-A13A-EF30-A25B97B12BC2}"/>
              </a:ext>
            </a:extLst>
          </p:cNvPr>
          <p:cNvSpPr/>
          <p:nvPr/>
        </p:nvSpPr>
        <p:spPr>
          <a:xfrm>
            <a:off x="3249076" y="2935724"/>
            <a:ext cx="5663681" cy="766647"/>
          </a:xfrm>
          <a:prstGeom prst="rect">
            <a:avLst/>
          </a:prstGeom>
          <a:solidFill>
            <a:schemeClr val="tx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Chạy đến đồn biên phòng</a:t>
            </a:r>
          </a:p>
        </p:txBody>
      </p:sp>
      <p:sp>
        <p:nvSpPr>
          <p:cNvPr id="8" name="TextBox 7">
            <a:extLst>
              <a:ext uri="{FF2B5EF4-FFF2-40B4-BE49-F238E27FC236}">
                <a16:creationId xmlns:a16="http://schemas.microsoft.com/office/drawing/2014/main" id="{9AA26CA6-D63C-32C9-CD1F-6EFC3800CFAD}"/>
              </a:ext>
            </a:extLst>
          </p:cNvPr>
          <p:cNvSpPr txBox="1"/>
          <p:nvPr/>
        </p:nvSpPr>
        <p:spPr>
          <a:xfrm>
            <a:off x="2539951" y="500103"/>
            <a:ext cx="709126" cy="735747"/>
          </a:xfrm>
          <a:prstGeom prst="ellipse">
            <a:avLst/>
          </a:prstGeom>
          <a:solidFill>
            <a:schemeClr val="accent6"/>
          </a:solidFill>
          <a:ln w="57150">
            <a:solidFill>
              <a:srgbClr val="000000"/>
            </a:solidFill>
          </a:ln>
        </p:spPr>
        <p:txBody>
          <a:bodyPr wrap="square" rtlCol="0">
            <a:spAutoFit/>
          </a:bodyPr>
          <a:lstStyle/>
          <a:p>
            <a:pPr algn="ctr"/>
            <a:r>
              <a:rPr lang="en-US" sz="2800">
                <a:ln>
                  <a:solidFill>
                    <a:sysClr val="windowText" lastClr="000000"/>
                  </a:solidFill>
                </a:ln>
                <a:solidFill>
                  <a:sysClr val="windowText" lastClr="000000"/>
                </a:solidFill>
              </a:rPr>
              <a:t>1</a:t>
            </a:r>
          </a:p>
        </p:txBody>
      </p:sp>
      <p:sp>
        <p:nvSpPr>
          <p:cNvPr id="9" name="TextBox 8">
            <a:extLst>
              <a:ext uri="{FF2B5EF4-FFF2-40B4-BE49-F238E27FC236}">
                <a16:creationId xmlns:a16="http://schemas.microsoft.com/office/drawing/2014/main" id="{DE09CD35-C9DF-C85E-4BDF-87AD23A422E3}"/>
              </a:ext>
            </a:extLst>
          </p:cNvPr>
          <p:cNvSpPr txBox="1"/>
          <p:nvPr/>
        </p:nvSpPr>
        <p:spPr>
          <a:xfrm>
            <a:off x="2539951" y="1710188"/>
            <a:ext cx="709126" cy="735747"/>
          </a:xfrm>
          <a:prstGeom prst="ellipse">
            <a:avLst/>
          </a:prstGeom>
          <a:solidFill>
            <a:schemeClr val="accent6"/>
          </a:solidFill>
          <a:ln w="57150">
            <a:solidFill>
              <a:srgbClr val="000000"/>
            </a:solidFill>
          </a:ln>
        </p:spPr>
        <p:txBody>
          <a:bodyPr wrap="square" rtlCol="0">
            <a:spAutoFit/>
          </a:bodyPr>
          <a:lstStyle/>
          <a:p>
            <a:pPr algn="ctr"/>
            <a:r>
              <a:rPr lang="en-US" sz="2800">
                <a:ln>
                  <a:solidFill>
                    <a:sysClr val="windowText" lastClr="000000"/>
                  </a:solidFill>
                </a:ln>
                <a:solidFill>
                  <a:sysClr val="windowText" lastClr="000000"/>
                </a:solidFill>
              </a:rPr>
              <a:t>2</a:t>
            </a:r>
          </a:p>
        </p:txBody>
      </p:sp>
      <p:sp>
        <p:nvSpPr>
          <p:cNvPr id="10" name="TextBox 9">
            <a:extLst>
              <a:ext uri="{FF2B5EF4-FFF2-40B4-BE49-F238E27FC236}">
                <a16:creationId xmlns:a16="http://schemas.microsoft.com/office/drawing/2014/main" id="{6225B435-7052-6FDC-E407-BD264BAFC41F}"/>
              </a:ext>
            </a:extLst>
          </p:cNvPr>
          <p:cNvSpPr txBox="1"/>
          <p:nvPr/>
        </p:nvSpPr>
        <p:spPr>
          <a:xfrm>
            <a:off x="2574156" y="2920273"/>
            <a:ext cx="709126" cy="735747"/>
          </a:xfrm>
          <a:prstGeom prst="ellipse">
            <a:avLst/>
          </a:prstGeom>
          <a:solidFill>
            <a:schemeClr val="accent6"/>
          </a:solidFill>
          <a:ln w="57150">
            <a:solidFill>
              <a:srgbClr val="000000"/>
            </a:solidFill>
          </a:ln>
        </p:spPr>
        <p:txBody>
          <a:bodyPr wrap="square" rtlCol="0">
            <a:spAutoFit/>
          </a:bodyPr>
          <a:lstStyle/>
          <a:p>
            <a:pPr algn="ctr"/>
            <a:r>
              <a:rPr lang="en-US" sz="2800">
                <a:ln>
                  <a:solidFill>
                    <a:sysClr val="windowText" lastClr="000000"/>
                  </a:solidFill>
                </a:ln>
                <a:solidFill>
                  <a:sysClr val="windowText" lastClr="000000"/>
                </a:solidFill>
              </a:rPr>
              <a:t>3</a:t>
            </a:r>
          </a:p>
        </p:txBody>
      </p:sp>
      <p:sp>
        <p:nvSpPr>
          <p:cNvPr id="11" name="TextBox 10">
            <a:extLst>
              <a:ext uri="{FF2B5EF4-FFF2-40B4-BE49-F238E27FC236}">
                <a16:creationId xmlns:a16="http://schemas.microsoft.com/office/drawing/2014/main" id="{DA4604F8-E7C2-1589-DEFC-EB072184819E}"/>
              </a:ext>
            </a:extLst>
          </p:cNvPr>
          <p:cNvSpPr txBox="1"/>
          <p:nvPr/>
        </p:nvSpPr>
        <p:spPr>
          <a:xfrm>
            <a:off x="2574156" y="4176709"/>
            <a:ext cx="709126" cy="735747"/>
          </a:xfrm>
          <a:prstGeom prst="ellipse">
            <a:avLst/>
          </a:prstGeom>
          <a:solidFill>
            <a:schemeClr val="accent6"/>
          </a:solidFill>
          <a:ln w="57150">
            <a:solidFill>
              <a:srgbClr val="000000"/>
            </a:solidFill>
          </a:ln>
        </p:spPr>
        <p:txBody>
          <a:bodyPr wrap="square" rtlCol="0">
            <a:spAutoFit/>
          </a:bodyPr>
          <a:lstStyle/>
          <a:p>
            <a:pPr algn="ctr"/>
            <a:r>
              <a:rPr lang="en-US" sz="2800">
                <a:ln>
                  <a:solidFill>
                    <a:sysClr val="windowText" lastClr="000000"/>
                  </a:solidFill>
                </a:ln>
                <a:solidFill>
                  <a:sysClr val="windowText" lastClr="000000"/>
                </a:solidFill>
              </a:rPr>
              <a:t>4</a:t>
            </a:r>
          </a:p>
        </p:txBody>
      </p:sp>
      <p:sp>
        <p:nvSpPr>
          <p:cNvPr id="12" name="TextBox 11">
            <a:extLst>
              <a:ext uri="{FF2B5EF4-FFF2-40B4-BE49-F238E27FC236}">
                <a16:creationId xmlns:a16="http://schemas.microsoft.com/office/drawing/2014/main" id="{1BC3824E-4FB0-BC36-EFA6-3734C12401FE}"/>
              </a:ext>
            </a:extLst>
          </p:cNvPr>
          <p:cNvSpPr txBox="1"/>
          <p:nvPr/>
        </p:nvSpPr>
        <p:spPr>
          <a:xfrm>
            <a:off x="2574156" y="5464045"/>
            <a:ext cx="709126" cy="735747"/>
          </a:xfrm>
          <a:prstGeom prst="ellipse">
            <a:avLst/>
          </a:prstGeom>
          <a:solidFill>
            <a:schemeClr val="accent6"/>
          </a:solidFill>
          <a:ln w="57150">
            <a:solidFill>
              <a:srgbClr val="000000"/>
            </a:solidFill>
          </a:ln>
        </p:spPr>
        <p:txBody>
          <a:bodyPr wrap="square" rtlCol="0">
            <a:spAutoFit/>
          </a:bodyPr>
          <a:lstStyle/>
          <a:p>
            <a:pPr algn="ctr"/>
            <a:r>
              <a:rPr lang="en-US" sz="2800">
                <a:ln>
                  <a:solidFill>
                    <a:sysClr val="windowText" lastClr="000000"/>
                  </a:solidFill>
                </a:ln>
                <a:solidFill>
                  <a:sysClr val="windowText" lastClr="000000"/>
                </a:solidFill>
              </a:rPr>
              <a:t>5</a:t>
            </a:r>
          </a:p>
        </p:txBody>
      </p:sp>
    </p:spTree>
    <p:extLst>
      <p:ext uri="{BB962C8B-B14F-4D97-AF65-F5344CB8AC3E}">
        <p14:creationId xmlns:p14="http://schemas.microsoft.com/office/powerpoint/2010/main" val="190882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8E24705-907F-1058-05C4-DEEB4CE5B69E}"/>
              </a:ext>
            </a:extLst>
          </p:cNvPr>
          <p:cNvGrpSpPr/>
          <p:nvPr/>
        </p:nvGrpSpPr>
        <p:grpSpPr>
          <a:xfrm>
            <a:off x="343647" y="147135"/>
            <a:ext cx="7960597" cy="5825066"/>
            <a:chOff x="362308" y="431151"/>
            <a:chExt cx="7960597" cy="5825066"/>
          </a:xfrm>
        </p:grpSpPr>
        <p:sp>
          <p:nvSpPr>
            <p:cNvPr id="3" name="TextBox 2">
              <a:extLst>
                <a:ext uri="{FF2B5EF4-FFF2-40B4-BE49-F238E27FC236}">
                  <a16:creationId xmlns:a16="http://schemas.microsoft.com/office/drawing/2014/main" id="{68739BE3-B11C-4FF4-74F9-862840F2816A}"/>
                </a:ext>
              </a:extLst>
            </p:cNvPr>
            <p:cNvSpPr txBox="1"/>
            <p:nvPr/>
          </p:nvSpPr>
          <p:spPr>
            <a:xfrm>
              <a:off x="362308" y="747017"/>
              <a:ext cx="7960597" cy="55092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600">
                  <a:solidFill>
                    <a:srgbClr val="C00000"/>
                  </a:solidFill>
                </a:rPr>
                <a:t>Chiều nay, tôi phải xuống nhà thằng Eng để bàn với nó về tên tờ báo tường đón tết Trung thu. Con đường đến nhà Eng đi qua một con dốc. Đang đi, tôi bỗng khựng lại, suýt nữa hét toáng lên vì sợ hãi. Ngay trước mặt tôi, có người nằm bên gốc cây. Bên cạnh chiếc xe máy, ngổn ngang những bao hàng. Người bị nạn kêu yếu ớt:</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600">
                  <a:solidFill>
                    <a:srgbClr val="C00000"/>
                  </a:solidFill>
                </a:rPr>
                <a:t>- Cháu ơi, gọi người cứu bác với!</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600">
                  <a:solidFill>
                    <a:srgbClr val="C00000"/>
                  </a:solidFill>
                </a:rPr>
                <a:t>Tôi đứng ngây ra, tim đập thình thịch. Cố trấn tĩnh, tôi đáp:</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600">
                  <a:solidFill>
                    <a:srgbClr val="C00000"/>
                  </a:solidFill>
                </a:rPr>
                <a:t>- Bác đợi cháu nhé!</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600">
                  <a:solidFill>
                    <a:srgbClr val="00B050"/>
                  </a:solidFill>
                </a:rPr>
                <a:t>“Phải đến đồn biên phòng”... Thoáng nghĩ thế, tôi liền chạy theo con đường gần nhất.</a:t>
              </a:r>
              <a:r>
                <a:rPr lang="en-US" altLang="en-US" sz="1600">
                  <a:solidFill>
                    <a:srgbClr val="000000"/>
                  </a:solidFill>
                </a:rPr>
                <a:t> </a:t>
              </a:r>
              <a:r>
                <a:rPr lang="en-US" altLang="en-US" sz="1600">
                  <a:solidFill>
                    <a:srgbClr val="7030A0"/>
                  </a:solidFill>
                </a:rPr>
                <a:t>Trời bắt đầu nhá nhem tối. Khu rừng âm u. Tiếng mấy con chim kêu “túc... túc...” không ngớt. Tôi chạy nhanh hơn. Gió thổi vù vù bên tai, bàn chân đau nhói vì giẫm lên đá răng mèo. “Phải cố lên! Người bị nạn nguy mất...”. Cuối cùng, cánh cổng của đồn biên phòng cũng hiện ra. </a:t>
              </a:r>
              <a:r>
                <a:rPr lang="en-US" altLang="en-US" sz="1600">
                  <a:solidFill>
                    <a:srgbClr val="0070C0"/>
                  </a:solidFill>
                </a:rPr>
                <a:t>Một chú bộ đội đứng gác cất tiếng hỏi tôi:</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600">
                  <a:solidFill>
                    <a:srgbClr val="0070C0"/>
                  </a:solidFill>
                </a:rPr>
                <a:t>- Có việc gì thế cháu?</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600">
                  <a:solidFill>
                    <a:srgbClr val="0070C0"/>
                  </a:solidFill>
                </a:rPr>
                <a:t>- Cháu thấy người bị tai nạn bên đường nên tới báo cho các chú ạ.</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600">
                  <a:solidFill>
                    <a:srgbClr val="0070C0"/>
                  </a:solidFill>
                </a:rPr>
                <a:t>Nhìn khuôn mặt đỏ bừng, nhễ nhại mồ hôi của tôi, chú như đoán được câu chuyện. Nhấc điện thoại lên, chú liên lạc với đồng đội đang đi tuần tra địa bàn để thông báo sự việc. Xong xuôi, chú vỗ vai tôi cười bảo:</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600">
                  <a:solidFill>
                    <a:srgbClr val="0070C0"/>
                  </a:solidFill>
                </a:rPr>
                <a:t>- Cháu gan dạ và tốt bụng quá! Hi vọng, người gặp nạn sẽ được cứu kịp thời.</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600">
                  <a:solidFill>
                    <a:srgbClr val="FFC000"/>
                  </a:solidFill>
                </a:rPr>
                <a:t>Ngày hôm sau, câu chuyện tôi giúp các chú bộ đội biên phòng cứu được người bị nạn lan đi khắp nơi. Tôi thấy rất vui. Tôi còn vui hơn khi tìm được nhan đề “Trăng Rằm yêu thương” cho tờ báo tường. Thằng Eng chắc hẳn sẽ rất thích cái tên đó.</a:t>
              </a:r>
            </a:p>
            <a:p>
              <a:pPr marL="0" marR="0" lvl="0" indent="457200" algn="r" defTabSz="914400" rtl="0" eaLnBrk="0" fontAlgn="base" latinLnBrk="0" hangingPunct="0">
                <a:lnSpc>
                  <a:spcPct val="100000"/>
                </a:lnSpc>
                <a:spcBef>
                  <a:spcPct val="0"/>
                </a:spcBef>
                <a:spcAft>
                  <a:spcPct val="0"/>
                </a:spcAft>
                <a:buClrTx/>
                <a:buSzTx/>
                <a:buFontTx/>
                <a:buNone/>
                <a:tabLst/>
              </a:pPr>
              <a:r>
                <a:rPr lang="en-US" altLang="en-US" sz="1600">
                  <a:solidFill>
                    <a:srgbClr val="000000"/>
                  </a:solidFill>
                </a:rPr>
                <a:t>(Nguyễn Luân)</a:t>
              </a:r>
            </a:p>
          </p:txBody>
        </p:sp>
        <p:sp>
          <p:nvSpPr>
            <p:cNvPr id="4" name="TextBox 3">
              <a:extLst>
                <a:ext uri="{FF2B5EF4-FFF2-40B4-BE49-F238E27FC236}">
                  <a16:creationId xmlns:a16="http://schemas.microsoft.com/office/drawing/2014/main" id="{71BB0493-FF56-B961-DD7C-ABC51A9E481E}"/>
                </a:ext>
              </a:extLst>
            </p:cNvPr>
            <p:cNvSpPr txBox="1"/>
            <p:nvPr/>
          </p:nvSpPr>
          <p:spPr>
            <a:xfrm>
              <a:off x="362308" y="431151"/>
              <a:ext cx="7718002" cy="36933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800" b="1">
                  <a:solidFill>
                    <a:srgbClr val="000000"/>
                  </a:solidFill>
                </a:rPr>
                <a:t>TỜ BÁO TƯỜNG CỦA TÔI</a:t>
              </a:r>
            </a:p>
          </p:txBody>
        </p:sp>
      </p:grpSp>
      <p:sp>
        <p:nvSpPr>
          <p:cNvPr id="11" name="Rectangle 10">
            <a:extLst>
              <a:ext uri="{FF2B5EF4-FFF2-40B4-BE49-F238E27FC236}">
                <a16:creationId xmlns:a16="http://schemas.microsoft.com/office/drawing/2014/main" id="{DD337066-9185-5192-3E98-08ABF98B37FB}"/>
              </a:ext>
            </a:extLst>
          </p:cNvPr>
          <p:cNvSpPr/>
          <p:nvPr/>
        </p:nvSpPr>
        <p:spPr>
          <a:xfrm>
            <a:off x="8716816" y="1758719"/>
            <a:ext cx="2853144" cy="76664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000000"/>
                </a:solidFill>
              </a:rPr>
              <a:t>Tìm các giúp đỡ</a:t>
            </a:r>
          </a:p>
        </p:txBody>
      </p:sp>
      <p:sp>
        <p:nvSpPr>
          <p:cNvPr id="12" name="Rectangle 11">
            <a:extLst>
              <a:ext uri="{FF2B5EF4-FFF2-40B4-BE49-F238E27FC236}">
                <a16:creationId xmlns:a16="http://schemas.microsoft.com/office/drawing/2014/main" id="{EEECDB6C-52C2-7B98-5DA5-23EE13DEC8AB}"/>
              </a:ext>
            </a:extLst>
          </p:cNvPr>
          <p:cNvSpPr/>
          <p:nvPr/>
        </p:nvSpPr>
        <p:spPr>
          <a:xfrm>
            <a:off x="8716815" y="5138774"/>
            <a:ext cx="2853143" cy="76664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000000"/>
                </a:solidFill>
              </a:rPr>
              <a:t>Cứu được người bị nạn</a:t>
            </a:r>
          </a:p>
        </p:txBody>
      </p:sp>
      <p:sp>
        <p:nvSpPr>
          <p:cNvPr id="13" name="Rectangle 12">
            <a:extLst>
              <a:ext uri="{FF2B5EF4-FFF2-40B4-BE49-F238E27FC236}">
                <a16:creationId xmlns:a16="http://schemas.microsoft.com/office/drawing/2014/main" id="{8C140B79-6D78-14DA-41A0-BCBF84FA2DE2}"/>
              </a:ext>
            </a:extLst>
          </p:cNvPr>
          <p:cNvSpPr/>
          <p:nvPr/>
        </p:nvSpPr>
        <p:spPr>
          <a:xfrm>
            <a:off x="8716815" y="4107339"/>
            <a:ext cx="2853143" cy="766647"/>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000000"/>
                </a:solidFill>
              </a:rPr>
              <a:t>Báo tin cho các chú bộ đội</a:t>
            </a:r>
          </a:p>
        </p:txBody>
      </p:sp>
      <p:sp>
        <p:nvSpPr>
          <p:cNvPr id="14" name="Rectangle 13">
            <a:extLst>
              <a:ext uri="{FF2B5EF4-FFF2-40B4-BE49-F238E27FC236}">
                <a16:creationId xmlns:a16="http://schemas.microsoft.com/office/drawing/2014/main" id="{162B5595-C79C-1926-663E-888775A81610}"/>
              </a:ext>
            </a:extLst>
          </p:cNvPr>
          <p:cNvSpPr/>
          <p:nvPr/>
        </p:nvSpPr>
        <p:spPr>
          <a:xfrm>
            <a:off x="8716815" y="598378"/>
            <a:ext cx="2853145" cy="766646"/>
          </a:xfrm>
          <a:prstGeom prst="rect">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000000"/>
                </a:solidFill>
              </a:rPr>
              <a:t>Tìm thấy người bị nạn</a:t>
            </a:r>
          </a:p>
        </p:txBody>
      </p:sp>
      <p:sp>
        <p:nvSpPr>
          <p:cNvPr id="15" name="Rectangle 14">
            <a:extLst>
              <a:ext uri="{FF2B5EF4-FFF2-40B4-BE49-F238E27FC236}">
                <a16:creationId xmlns:a16="http://schemas.microsoft.com/office/drawing/2014/main" id="{1FBBB065-7806-417E-5F53-14C65E649924}"/>
              </a:ext>
            </a:extLst>
          </p:cNvPr>
          <p:cNvSpPr/>
          <p:nvPr/>
        </p:nvSpPr>
        <p:spPr>
          <a:xfrm>
            <a:off x="8716815" y="2694904"/>
            <a:ext cx="2853143" cy="766647"/>
          </a:xfrm>
          <a:prstGeom prst="rect">
            <a:avLst/>
          </a:prstGeom>
          <a:solidFill>
            <a:schemeClr val="tx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000000"/>
                </a:solidFill>
              </a:rPr>
              <a:t>Chạy đến đồn biên phòng</a:t>
            </a:r>
          </a:p>
        </p:txBody>
      </p:sp>
    </p:spTree>
    <p:extLst>
      <p:ext uri="{BB962C8B-B14F-4D97-AF65-F5344CB8AC3E}">
        <p14:creationId xmlns:p14="http://schemas.microsoft.com/office/powerpoint/2010/main" val="340275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ẩm nang cho mentee - Vietnam Alumni Mentoring">
            <a:extLst>
              <a:ext uri="{FF2B5EF4-FFF2-40B4-BE49-F238E27FC236}">
                <a16:creationId xmlns:a16="http://schemas.microsoft.com/office/drawing/2014/main" id="{903461B4-AE7E-FADC-FF2B-E8FFDFA71D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69" r="32391" b="16311"/>
          <a:stretch/>
        </p:blipFill>
        <p:spPr bwMode="auto">
          <a:xfrm>
            <a:off x="278147" y="3017632"/>
            <a:ext cx="3550904" cy="384036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0179A0BB-009B-3263-8574-69D2F4E06F52}"/>
              </a:ext>
            </a:extLst>
          </p:cNvPr>
          <p:cNvGrpSpPr/>
          <p:nvPr/>
        </p:nvGrpSpPr>
        <p:grpSpPr>
          <a:xfrm>
            <a:off x="4826447" y="685800"/>
            <a:ext cx="5841553" cy="2743200"/>
            <a:chOff x="6426647" y="1074601"/>
            <a:chExt cx="5163541" cy="2493662"/>
          </a:xfrm>
        </p:grpSpPr>
        <p:sp>
          <p:nvSpPr>
            <p:cNvPr id="3" name="Thought Bubble: Cloud 2">
              <a:extLst>
                <a:ext uri="{FF2B5EF4-FFF2-40B4-BE49-F238E27FC236}">
                  <a16:creationId xmlns:a16="http://schemas.microsoft.com/office/drawing/2014/main" id="{37E1FCCB-C964-8B61-DA11-FA1148149333}"/>
                </a:ext>
              </a:extLst>
            </p:cNvPr>
            <p:cNvSpPr/>
            <p:nvPr/>
          </p:nvSpPr>
          <p:spPr>
            <a:xfrm>
              <a:off x="6426647" y="1074601"/>
              <a:ext cx="5163541" cy="2493662"/>
            </a:xfrm>
            <a:prstGeom prst="cloudCallout">
              <a:avLst>
                <a:gd name="adj1" fmla="val -68651"/>
                <a:gd name="adj2" fmla="val 36279"/>
              </a:avLst>
            </a:prstGeom>
            <a:solidFill>
              <a:srgbClr val="FDF8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0000"/>
                </a:solidFill>
                <a:latin typeface="+mj-lt"/>
                <a:ea typeface="AvantGarde" panose="00000400000000000000" pitchFamily="2" charset="0"/>
                <a:cs typeface="AvantGarde" panose="00000400000000000000" pitchFamily="2" charset="0"/>
              </a:endParaRPr>
            </a:p>
          </p:txBody>
        </p:sp>
        <p:sp>
          <p:nvSpPr>
            <p:cNvPr id="7" name="TextBox 6">
              <a:extLst>
                <a:ext uri="{FF2B5EF4-FFF2-40B4-BE49-F238E27FC236}">
                  <a16:creationId xmlns:a16="http://schemas.microsoft.com/office/drawing/2014/main" id="{C76C822D-5BF6-6B99-7E01-5F7F065F9CDD}"/>
                </a:ext>
              </a:extLst>
            </p:cNvPr>
            <p:cNvSpPr txBox="1"/>
            <p:nvPr/>
          </p:nvSpPr>
          <p:spPr>
            <a:xfrm>
              <a:off x="7055307" y="1775862"/>
              <a:ext cx="3529027" cy="1091140"/>
            </a:xfrm>
            <a:prstGeom prst="rect">
              <a:avLst/>
            </a:prstGeom>
            <a:noFill/>
          </p:spPr>
          <p:txBody>
            <a:bodyPr wrap="square">
              <a:spAutoFit/>
            </a:bodyPr>
            <a:lstStyle/>
            <a:p>
              <a:pPr algn="ctr"/>
              <a:r>
                <a:rPr lang="en-US" sz="3600">
                  <a:latin typeface="+mj-lt"/>
                  <a:ea typeface="AvantGarde" panose="00000400000000000000" pitchFamily="2" charset="0"/>
                  <a:cs typeface="AvantGarde" panose="00000400000000000000" pitchFamily="2" charset="0"/>
                </a:rPr>
                <a:t>Nêu c</a:t>
              </a:r>
              <a:r>
                <a:rPr lang="en-US" sz="3600">
                  <a:solidFill>
                    <a:srgbClr val="000000"/>
                  </a:solidFill>
                  <a:latin typeface="+mj-lt"/>
                  <a:ea typeface="AvantGarde" panose="00000400000000000000" pitchFamily="2" charset="0"/>
                  <a:cs typeface="AvantGarde" panose="00000400000000000000" pitchFamily="2" charset="0"/>
                </a:rPr>
                <a:t>ảm nhận của em về </a:t>
              </a:r>
              <a:r>
                <a:rPr lang="en-US" sz="3600">
                  <a:latin typeface="+mj-lt"/>
                  <a:ea typeface="AvantGarde" panose="00000400000000000000" pitchFamily="2" charset="0"/>
                  <a:cs typeface="AvantGarde" panose="00000400000000000000" pitchFamily="2" charset="0"/>
                </a:rPr>
                <a:t>đọc.</a:t>
              </a:r>
              <a:endParaRPr lang="en-US" sz="3600">
                <a:solidFill>
                  <a:srgbClr val="000000"/>
                </a:solidFill>
                <a:latin typeface="+mj-lt"/>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1246140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B6B61FF-A473-5FEF-1BA3-2C7DC4AAF74F}"/>
              </a:ext>
            </a:extLst>
          </p:cNvPr>
          <p:cNvSpPr/>
          <p:nvPr/>
        </p:nvSpPr>
        <p:spPr>
          <a:xfrm>
            <a:off x="947110" y="873526"/>
            <a:ext cx="10267617" cy="5059725"/>
          </a:xfrm>
          <a:custGeom>
            <a:avLst/>
            <a:gdLst>
              <a:gd name="connsiteX0" fmla="*/ 0 w 10267617"/>
              <a:gd name="connsiteY0" fmla="*/ 843304 h 5059725"/>
              <a:gd name="connsiteX1" fmla="*/ 843304 w 10267617"/>
              <a:gd name="connsiteY1" fmla="*/ 0 h 5059725"/>
              <a:gd name="connsiteX2" fmla="*/ 1589192 w 10267617"/>
              <a:gd name="connsiteY2" fmla="*/ 0 h 5059725"/>
              <a:gd name="connsiteX3" fmla="*/ 2420890 w 10267617"/>
              <a:gd name="connsiteY3" fmla="*/ 0 h 5059725"/>
              <a:gd name="connsiteX4" fmla="*/ 3080967 w 10267617"/>
              <a:gd name="connsiteY4" fmla="*/ 0 h 5059725"/>
              <a:gd name="connsiteX5" fmla="*/ 3483614 w 10267617"/>
              <a:gd name="connsiteY5" fmla="*/ 0 h 5059725"/>
              <a:gd name="connsiteX6" fmla="*/ 3972072 w 10267617"/>
              <a:gd name="connsiteY6" fmla="*/ 0 h 5059725"/>
              <a:gd name="connsiteX7" fmla="*/ 4803770 w 10267617"/>
              <a:gd name="connsiteY7" fmla="*/ 0 h 5059725"/>
              <a:gd name="connsiteX8" fmla="*/ 5635467 w 10267617"/>
              <a:gd name="connsiteY8" fmla="*/ 0 h 5059725"/>
              <a:gd name="connsiteX9" fmla="*/ 6381355 w 10267617"/>
              <a:gd name="connsiteY9" fmla="*/ 0 h 5059725"/>
              <a:gd name="connsiteX10" fmla="*/ 6784003 w 10267617"/>
              <a:gd name="connsiteY10" fmla="*/ 0 h 5059725"/>
              <a:gd name="connsiteX11" fmla="*/ 7272460 w 10267617"/>
              <a:gd name="connsiteY11" fmla="*/ 0 h 5059725"/>
              <a:gd name="connsiteX12" fmla="*/ 7932538 w 10267617"/>
              <a:gd name="connsiteY12" fmla="*/ 0 h 5059725"/>
              <a:gd name="connsiteX13" fmla="*/ 8420995 w 10267617"/>
              <a:gd name="connsiteY13" fmla="*/ 0 h 5059725"/>
              <a:gd name="connsiteX14" fmla="*/ 9424313 w 10267617"/>
              <a:gd name="connsiteY14" fmla="*/ 0 h 5059725"/>
              <a:gd name="connsiteX15" fmla="*/ 10267617 w 10267617"/>
              <a:gd name="connsiteY15" fmla="*/ 843304 h 5059725"/>
              <a:gd name="connsiteX16" fmla="*/ 10267617 w 10267617"/>
              <a:gd name="connsiteY16" fmla="*/ 1484196 h 5059725"/>
              <a:gd name="connsiteX17" fmla="*/ 10267617 w 10267617"/>
              <a:gd name="connsiteY17" fmla="*/ 2226282 h 5059725"/>
              <a:gd name="connsiteX18" fmla="*/ 10267617 w 10267617"/>
              <a:gd name="connsiteY18" fmla="*/ 2867174 h 5059725"/>
              <a:gd name="connsiteX19" fmla="*/ 10267617 w 10267617"/>
              <a:gd name="connsiteY19" fmla="*/ 3609260 h 5059725"/>
              <a:gd name="connsiteX20" fmla="*/ 10267617 w 10267617"/>
              <a:gd name="connsiteY20" fmla="*/ 4216421 h 5059725"/>
              <a:gd name="connsiteX21" fmla="*/ 9424313 w 10267617"/>
              <a:gd name="connsiteY21" fmla="*/ 5059725 h 5059725"/>
              <a:gd name="connsiteX22" fmla="*/ 8678425 w 10267617"/>
              <a:gd name="connsiteY22" fmla="*/ 5059725 h 5059725"/>
              <a:gd name="connsiteX23" fmla="*/ 7846727 w 10267617"/>
              <a:gd name="connsiteY23" fmla="*/ 5059725 h 5059725"/>
              <a:gd name="connsiteX24" fmla="*/ 7015030 w 10267617"/>
              <a:gd name="connsiteY24" fmla="*/ 5059725 h 5059725"/>
              <a:gd name="connsiteX25" fmla="*/ 6612382 w 10267617"/>
              <a:gd name="connsiteY25" fmla="*/ 5059725 h 5059725"/>
              <a:gd name="connsiteX26" fmla="*/ 6038115 w 10267617"/>
              <a:gd name="connsiteY26" fmla="*/ 5059725 h 5059725"/>
              <a:gd name="connsiteX27" fmla="*/ 5635467 w 10267617"/>
              <a:gd name="connsiteY27" fmla="*/ 5059725 h 5059725"/>
              <a:gd name="connsiteX28" fmla="*/ 4889580 w 10267617"/>
              <a:gd name="connsiteY28" fmla="*/ 5059725 h 5059725"/>
              <a:gd name="connsiteX29" fmla="*/ 4486932 w 10267617"/>
              <a:gd name="connsiteY29" fmla="*/ 5059725 h 5059725"/>
              <a:gd name="connsiteX30" fmla="*/ 3826855 w 10267617"/>
              <a:gd name="connsiteY30" fmla="*/ 5059725 h 5059725"/>
              <a:gd name="connsiteX31" fmla="*/ 2995157 w 10267617"/>
              <a:gd name="connsiteY31" fmla="*/ 5059725 h 5059725"/>
              <a:gd name="connsiteX32" fmla="*/ 2506700 w 10267617"/>
              <a:gd name="connsiteY32" fmla="*/ 5059725 h 5059725"/>
              <a:gd name="connsiteX33" fmla="*/ 2104052 w 10267617"/>
              <a:gd name="connsiteY33" fmla="*/ 5059725 h 5059725"/>
              <a:gd name="connsiteX34" fmla="*/ 1529785 w 10267617"/>
              <a:gd name="connsiteY34" fmla="*/ 5059725 h 5059725"/>
              <a:gd name="connsiteX35" fmla="*/ 843304 w 10267617"/>
              <a:gd name="connsiteY35" fmla="*/ 5059725 h 5059725"/>
              <a:gd name="connsiteX36" fmla="*/ 0 w 10267617"/>
              <a:gd name="connsiteY36" fmla="*/ 4216421 h 5059725"/>
              <a:gd name="connsiteX37" fmla="*/ 0 w 10267617"/>
              <a:gd name="connsiteY37" fmla="*/ 3609260 h 5059725"/>
              <a:gd name="connsiteX38" fmla="*/ 0 w 10267617"/>
              <a:gd name="connsiteY38" fmla="*/ 2968368 h 5059725"/>
              <a:gd name="connsiteX39" fmla="*/ 0 w 10267617"/>
              <a:gd name="connsiteY39" fmla="*/ 2361207 h 5059725"/>
              <a:gd name="connsiteX40" fmla="*/ 0 w 10267617"/>
              <a:gd name="connsiteY40" fmla="*/ 1754046 h 5059725"/>
              <a:gd name="connsiteX41" fmla="*/ 0 w 10267617"/>
              <a:gd name="connsiteY41" fmla="*/ 843304 h 505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267617" h="5059725" fill="none" extrusionOk="0">
                <a:moveTo>
                  <a:pt x="0" y="843304"/>
                </a:moveTo>
                <a:cubicBezTo>
                  <a:pt x="36059" y="359169"/>
                  <a:pt x="338611" y="-34974"/>
                  <a:pt x="843304" y="0"/>
                </a:cubicBezTo>
                <a:cubicBezTo>
                  <a:pt x="995519" y="4299"/>
                  <a:pt x="1422230" y="-23304"/>
                  <a:pt x="1589192" y="0"/>
                </a:cubicBezTo>
                <a:cubicBezTo>
                  <a:pt x="1756154" y="23304"/>
                  <a:pt x="2184535" y="19448"/>
                  <a:pt x="2420890" y="0"/>
                </a:cubicBezTo>
                <a:cubicBezTo>
                  <a:pt x="2657245" y="-19448"/>
                  <a:pt x="2869699" y="22387"/>
                  <a:pt x="3080967" y="0"/>
                </a:cubicBezTo>
                <a:cubicBezTo>
                  <a:pt x="3292235" y="-22387"/>
                  <a:pt x="3303699" y="-4525"/>
                  <a:pt x="3483614" y="0"/>
                </a:cubicBezTo>
                <a:cubicBezTo>
                  <a:pt x="3663529" y="4525"/>
                  <a:pt x="3776373" y="-24179"/>
                  <a:pt x="3972072" y="0"/>
                </a:cubicBezTo>
                <a:cubicBezTo>
                  <a:pt x="4167771" y="24179"/>
                  <a:pt x="4610255" y="4489"/>
                  <a:pt x="4803770" y="0"/>
                </a:cubicBezTo>
                <a:cubicBezTo>
                  <a:pt x="4997285" y="-4489"/>
                  <a:pt x="5242686" y="27610"/>
                  <a:pt x="5635467" y="0"/>
                </a:cubicBezTo>
                <a:cubicBezTo>
                  <a:pt x="6028248" y="-27610"/>
                  <a:pt x="6036541" y="-37049"/>
                  <a:pt x="6381355" y="0"/>
                </a:cubicBezTo>
                <a:cubicBezTo>
                  <a:pt x="6726169" y="37049"/>
                  <a:pt x="6690427" y="12811"/>
                  <a:pt x="6784003" y="0"/>
                </a:cubicBezTo>
                <a:cubicBezTo>
                  <a:pt x="6877579" y="-12811"/>
                  <a:pt x="7081043" y="2043"/>
                  <a:pt x="7272460" y="0"/>
                </a:cubicBezTo>
                <a:cubicBezTo>
                  <a:pt x="7463877" y="-2043"/>
                  <a:pt x="7682351" y="20756"/>
                  <a:pt x="7932538" y="0"/>
                </a:cubicBezTo>
                <a:cubicBezTo>
                  <a:pt x="8182725" y="-20756"/>
                  <a:pt x="8272174" y="-23072"/>
                  <a:pt x="8420995" y="0"/>
                </a:cubicBezTo>
                <a:cubicBezTo>
                  <a:pt x="8569816" y="23072"/>
                  <a:pt x="9097146" y="5601"/>
                  <a:pt x="9424313" y="0"/>
                </a:cubicBezTo>
                <a:cubicBezTo>
                  <a:pt x="9835752" y="50879"/>
                  <a:pt x="10315633" y="469809"/>
                  <a:pt x="10267617" y="843304"/>
                </a:cubicBezTo>
                <a:cubicBezTo>
                  <a:pt x="10242756" y="1028912"/>
                  <a:pt x="10271691" y="1262277"/>
                  <a:pt x="10267617" y="1484196"/>
                </a:cubicBezTo>
                <a:cubicBezTo>
                  <a:pt x="10263543" y="1706115"/>
                  <a:pt x="10276867" y="1963418"/>
                  <a:pt x="10267617" y="2226282"/>
                </a:cubicBezTo>
                <a:cubicBezTo>
                  <a:pt x="10258367" y="2489146"/>
                  <a:pt x="10251507" y="2589965"/>
                  <a:pt x="10267617" y="2867174"/>
                </a:cubicBezTo>
                <a:cubicBezTo>
                  <a:pt x="10283727" y="3144383"/>
                  <a:pt x="10270634" y="3243103"/>
                  <a:pt x="10267617" y="3609260"/>
                </a:cubicBezTo>
                <a:cubicBezTo>
                  <a:pt x="10264600" y="3975417"/>
                  <a:pt x="10278166" y="3978707"/>
                  <a:pt x="10267617" y="4216421"/>
                </a:cubicBezTo>
                <a:cubicBezTo>
                  <a:pt x="10254300" y="4642915"/>
                  <a:pt x="9795875" y="5030531"/>
                  <a:pt x="9424313" y="5059725"/>
                </a:cubicBezTo>
                <a:cubicBezTo>
                  <a:pt x="9190826" y="5079668"/>
                  <a:pt x="9002668" y="5061599"/>
                  <a:pt x="8678425" y="5059725"/>
                </a:cubicBezTo>
                <a:cubicBezTo>
                  <a:pt x="8354182" y="5057851"/>
                  <a:pt x="8024548" y="5044267"/>
                  <a:pt x="7846727" y="5059725"/>
                </a:cubicBezTo>
                <a:cubicBezTo>
                  <a:pt x="7668906" y="5075183"/>
                  <a:pt x="7376212" y="5054186"/>
                  <a:pt x="7015030" y="5059725"/>
                </a:cubicBezTo>
                <a:cubicBezTo>
                  <a:pt x="6653848" y="5065264"/>
                  <a:pt x="6753414" y="5063391"/>
                  <a:pt x="6612382" y="5059725"/>
                </a:cubicBezTo>
                <a:cubicBezTo>
                  <a:pt x="6471350" y="5056059"/>
                  <a:pt x="6183822" y="5050985"/>
                  <a:pt x="6038115" y="5059725"/>
                </a:cubicBezTo>
                <a:cubicBezTo>
                  <a:pt x="5892408" y="5068465"/>
                  <a:pt x="5741811" y="5066478"/>
                  <a:pt x="5635467" y="5059725"/>
                </a:cubicBezTo>
                <a:cubicBezTo>
                  <a:pt x="5529123" y="5052972"/>
                  <a:pt x="5089174" y="5042497"/>
                  <a:pt x="4889580" y="5059725"/>
                </a:cubicBezTo>
                <a:cubicBezTo>
                  <a:pt x="4689986" y="5076953"/>
                  <a:pt x="4600045" y="5078229"/>
                  <a:pt x="4486932" y="5059725"/>
                </a:cubicBezTo>
                <a:cubicBezTo>
                  <a:pt x="4373819" y="5041221"/>
                  <a:pt x="4021312" y="5087083"/>
                  <a:pt x="3826855" y="5059725"/>
                </a:cubicBezTo>
                <a:cubicBezTo>
                  <a:pt x="3632398" y="5032367"/>
                  <a:pt x="3256249" y="5024432"/>
                  <a:pt x="2995157" y="5059725"/>
                </a:cubicBezTo>
                <a:cubicBezTo>
                  <a:pt x="2734065" y="5095018"/>
                  <a:pt x="2668288" y="5061166"/>
                  <a:pt x="2506700" y="5059725"/>
                </a:cubicBezTo>
                <a:cubicBezTo>
                  <a:pt x="2345112" y="5058284"/>
                  <a:pt x="2235451" y="5066440"/>
                  <a:pt x="2104052" y="5059725"/>
                </a:cubicBezTo>
                <a:cubicBezTo>
                  <a:pt x="1972653" y="5053010"/>
                  <a:pt x="1788044" y="5059483"/>
                  <a:pt x="1529785" y="5059725"/>
                </a:cubicBezTo>
                <a:cubicBezTo>
                  <a:pt x="1271526" y="5059967"/>
                  <a:pt x="1153169" y="5083584"/>
                  <a:pt x="843304" y="5059725"/>
                </a:cubicBezTo>
                <a:cubicBezTo>
                  <a:pt x="329996" y="5049170"/>
                  <a:pt x="-45781" y="4697875"/>
                  <a:pt x="0" y="4216421"/>
                </a:cubicBezTo>
                <a:cubicBezTo>
                  <a:pt x="-24696" y="4024548"/>
                  <a:pt x="1383" y="3844864"/>
                  <a:pt x="0" y="3609260"/>
                </a:cubicBezTo>
                <a:cubicBezTo>
                  <a:pt x="-1383" y="3373656"/>
                  <a:pt x="14414" y="3192693"/>
                  <a:pt x="0" y="2968368"/>
                </a:cubicBezTo>
                <a:cubicBezTo>
                  <a:pt x="-14414" y="2744043"/>
                  <a:pt x="-614" y="2493565"/>
                  <a:pt x="0" y="2361207"/>
                </a:cubicBezTo>
                <a:cubicBezTo>
                  <a:pt x="614" y="2228849"/>
                  <a:pt x="14335" y="2030750"/>
                  <a:pt x="0" y="1754046"/>
                </a:cubicBezTo>
                <a:cubicBezTo>
                  <a:pt x="-14335" y="1477342"/>
                  <a:pt x="-28276" y="1142132"/>
                  <a:pt x="0" y="843304"/>
                </a:cubicBezTo>
                <a:close/>
              </a:path>
              <a:path w="10267617" h="5059725" stroke="0" extrusionOk="0">
                <a:moveTo>
                  <a:pt x="0" y="843304"/>
                </a:moveTo>
                <a:cubicBezTo>
                  <a:pt x="-58010" y="405463"/>
                  <a:pt x="384534" y="41988"/>
                  <a:pt x="843304" y="0"/>
                </a:cubicBezTo>
                <a:cubicBezTo>
                  <a:pt x="1082203" y="-29285"/>
                  <a:pt x="1204965" y="-24859"/>
                  <a:pt x="1503382" y="0"/>
                </a:cubicBezTo>
                <a:cubicBezTo>
                  <a:pt x="1801799" y="24859"/>
                  <a:pt x="2164282" y="36069"/>
                  <a:pt x="2335079" y="0"/>
                </a:cubicBezTo>
                <a:cubicBezTo>
                  <a:pt x="2505876" y="-36069"/>
                  <a:pt x="2886506" y="24849"/>
                  <a:pt x="3166777" y="0"/>
                </a:cubicBezTo>
                <a:cubicBezTo>
                  <a:pt x="3447048" y="-24849"/>
                  <a:pt x="3555584" y="15603"/>
                  <a:pt x="3741045" y="0"/>
                </a:cubicBezTo>
                <a:cubicBezTo>
                  <a:pt x="3926506" y="-15603"/>
                  <a:pt x="4271784" y="-24943"/>
                  <a:pt x="4486932" y="0"/>
                </a:cubicBezTo>
                <a:cubicBezTo>
                  <a:pt x="4702080" y="24943"/>
                  <a:pt x="5104175" y="-13844"/>
                  <a:pt x="5318630" y="0"/>
                </a:cubicBezTo>
                <a:cubicBezTo>
                  <a:pt x="5533085" y="13844"/>
                  <a:pt x="5755347" y="363"/>
                  <a:pt x="5978708" y="0"/>
                </a:cubicBezTo>
                <a:cubicBezTo>
                  <a:pt x="6202069" y="-363"/>
                  <a:pt x="6403655" y="-26300"/>
                  <a:pt x="6638785" y="0"/>
                </a:cubicBezTo>
                <a:cubicBezTo>
                  <a:pt x="6873915" y="26300"/>
                  <a:pt x="7121425" y="12535"/>
                  <a:pt x="7384673" y="0"/>
                </a:cubicBezTo>
                <a:cubicBezTo>
                  <a:pt x="7647921" y="-12535"/>
                  <a:pt x="7907927" y="29796"/>
                  <a:pt x="8130561" y="0"/>
                </a:cubicBezTo>
                <a:cubicBezTo>
                  <a:pt x="8353195" y="-29796"/>
                  <a:pt x="8531219" y="9445"/>
                  <a:pt x="8704828" y="0"/>
                </a:cubicBezTo>
                <a:cubicBezTo>
                  <a:pt x="8878437" y="-9445"/>
                  <a:pt x="9084116" y="26765"/>
                  <a:pt x="9424313" y="0"/>
                </a:cubicBezTo>
                <a:cubicBezTo>
                  <a:pt x="9843649" y="-39408"/>
                  <a:pt x="10256350" y="332861"/>
                  <a:pt x="10267617" y="843304"/>
                </a:cubicBezTo>
                <a:cubicBezTo>
                  <a:pt x="10244667" y="1057064"/>
                  <a:pt x="10243538" y="1228473"/>
                  <a:pt x="10267617" y="1450465"/>
                </a:cubicBezTo>
                <a:cubicBezTo>
                  <a:pt x="10291696" y="1672457"/>
                  <a:pt x="10276686" y="1966958"/>
                  <a:pt x="10267617" y="2192551"/>
                </a:cubicBezTo>
                <a:cubicBezTo>
                  <a:pt x="10258548" y="2418144"/>
                  <a:pt x="10244146" y="2708210"/>
                  <a:pt x="10267617" y="2900905"/>
                </a:cubicBezTo>
                <a:cubicBezTo>
                  <a:pt x="10291088" y="3093600"/>
                  <a:pt x="10270188" y="3258667"/>
                  <a:pt x="10267617" y="3474335"/>
                </a:cubicBezTo>
                <a:cubicBezTo>
                  <a:pt x="10265047" y="3690003"/>
                  <a:pt x="10292192" y="4036669"/>
                  <a:pt x="10267617" y="4216421"/>
                </a:cubicBezTo>
                <a:cubicBezTo>
                  <a:pt x="10312508" y="4694833"/>
                  <a:pt x="9889755" y="5027109"/>
                  <a:pt x="9424313" y="5059725"/>
                </a:cubicBezTo>
                <a:cubicBezTo>
                  <a:pt x="9305899" y="5065666"/>
                  <a:pt x="9137480" y="5048802"/>
                  <a:pt x="8935856" y="5059725"/>
                </a:cubicBezTo>
                <a:cubicBezTo>
                  <a:pt x="8734232" y="5070648"/>
                  <a:pt x="8302160" y="5060350"/>
                  <a:pt x="8104158" y="5059725"/>
                </a:cubicBezTo>
                <a:cubicBezTo>
                  <a:pt x="7906156" y="5059100"/>
                  <a:pt x="7661205" y="5059072"/>
                  <a:pt x="7444080" y="5059725"/>
                </a:cubicBezTo>
                <a:cubicBezTo>
                  <a:pt x="7226955" y="5060378"/>
                  <a:pt x="6788409" y="5071257"/>
                  <a:pt x="6612382" y="5059725"/>
                </a:cubicBezTo>
                <a:cubicBezTo>
                  <a:pt x="6436355" y="5048193"/>
                  <a:pt x="6088503" y="5087405"/>
                  <a:pt x="5866495" y="5059725"/>
                </a:cubicBezTo>
                <a:cubicBezTo>
                  <a:pt x="5644487" y="5032045"/>
                  <a:pt x="5588886" y="5079614"/>
                  <a:pt x="5463847" y="5059725"/>
                </a:cubicBezTo>
                <a:cubicBezTo>
                  <a:pt x="5338808" y="5039836"/>
                  <a:pt x="5120545" y="5053098"/>
                  <a:pt x="4975390" y="5059725"/>
                </a:cubicBezTo>
                <a:cubicBezTo>
                  <a:pt x="4830235" y="5066352"/>
                  <a:pt x="4542852" y="5038010"/>
                  <a:pt x="4229502" y="5059725"/>
                </a:cubicBezTo>
                <a:cubicBezTo>
                  <a:pt x="3916152" y="5081440"/>
                  <a:pt x="3893038" y="5063293"/>
                  <a:pt x="3655235" y="5059725"/>
                </a:cubicBezTo>
                <a:cubicBezTo>
                  <a:pt x="3417432" y="5056157"/>
                  <a:pt x="3085256" y="5046341"/>
                  <a:pt x="2823537" y="5059725"/>
                </a:cubicBezTo>
                <a:cubicBezTo>
                  <a:pt x="2561818" y="5073109"/>
                  <a:pt x="2301522" y="5023712"/>
                  <a:pt x="1991839" y="5059725"/>
                </a:cubicBezTo>
                <a:cubicBezTo>
                  <a:pt x="1682156" y="5095738"/>
                  <a:pt x="1537391" y="5037438"/>
                  <a:pt x="1417572" y="5059725"/>
                </a:cubicBezTo>
                <a:cubicBezTo>
                  <a:pt x="1297753" y="5082012"/>
                  <a:pt x="999318" y="5040474"/>
                  <a:pt x="843304" y="5059725"/>
                </a:cubicBezTo>
                <a:cubicBezTo>
                  <a:pt x="378507" y="5029772"/>
                  <a:pt x="-13960" y="4659663"/>
                  <a:pt x="0" y="4216421"/>
                </a:cubicBezTo>
                <a:cubicBezTo>
                  <a:pt x="-12734" y="3889126"/>
                  <a:pt x="2621" y="3813175"/>
                  <a:pt x="0" y="3508066"/>
                </a:cubicBezTo>
                <a:cubicBezTo>
                  <a:pt x="-2621" y="3202957"/>
                  <a:pt x="-19182" y="3033382"/>
                  <a:pt x="0" y="2867174"/>
                </a:cubicBezTo>
                <a:cubicBezTo>
                  <a:pt x="19182" y="2700966"/>
                  <a:pt x="27390" y="2470496"/>
                  <a:pt x="0" y="2293744"/>
                </a:cubicBezTo>
                <a:cubicBezTo>
                  <a:pt x="-27390" y="2116992"/>
                  <a:pt x="30292" y="1850980"/>
                  <a:pt x="0" y="1652852"/>
                </a:cubicBezTo>
                <a:cubicBezTo>
                  <a:pt x="-30292" y="1454724"/>
                  <a:pt x="16023" y="1122287"/>
                  <a:pt x="0" y="843304"/>
                </a:cubicBezTo>
                <a:close/>
              </a:path>
            </a:pathLst>
          </a:custGeom>
          <a:solidFill>
            <a:srgbClr val="FFFFFF"/>
          </a:solidFill>
          <a:ln>
            <a:solidFill>
              <a:srgbClr val="C00000"/>
            </a:solidFill>
            <a:prstDash val="solid"/>
            <a:extLst>
              <a:ext uri="{C807C97D-BFC1-408E-A445-0C87EB9F89A2}">
                <ask:lineSketchStyleProps xmlns:ask="http://schemas.microsoft.com/office/drawing/2018/sketchyshapes" xmlns="" sd="2553678120">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5400">
                <a:solidFill>
                  <a:srgbClr val="000000"/>
                </a:solidFill>
              </a:rPr>
              <a:t>    	Bài đọc ca ngợi nhân vật tôi, một cậu bé gan dạ, giàu tình yêu thương, sẵn sàng giúp đỡ khi thấy người khác gặp hoạn nạn.</a:t>
            </a:r>
          </a:p>
        </p:txBody>
      </p:sp>
    </p:spTree>
    <p:extLst>
      <p:ext uri="{BB962C8B-B14F-4D97-AF65-F5344CB8AC3E}">
        <p14:creationId xmlns:p14="http://schemas.microsoft.com/office/powerpoint/2010/main" val="291085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07C9B0-40C8-D078-A794-F0CB739FDC1A}"/>
              </a:ext>
            </a:extLst>
          </p:cNvPr>
          <p:cNvGrpSpPr/>
          <p:nvPr/>
        </p:nvGrpSpPr>
        <p:grpSpPr>
          <a:xfrm>
            <a:off x="2627524" y="995494"/>
            <a:ext cx="6906789" cy="1671505"/>
            <a:chOff x="1469318" y="600821"/>
            <a:chExt cx="9192937" cy="1521598"/>
          </a:xfrm>
          <a:solidFill>
            <a:srgbClr val="92D050"/>
          </a:solidFill>
        </p:grpSpPr>
        <p:grpSp>
          <p:nvGrpSpPr>
            <p:cNvPr id="3" name="Google Shape;1177;p37">
              <a:extLst>
                <a:ext uri="{FF2B5EF4-FFF2-40B4-BE49-F238E27FC236}">
                  <a16:creationId xmlns:a16="http://schemas.microsoft.com/office/drawing/2014/main" id="{613A191D-294D-02F9-07CD-5E318D442D11}"/>
                </a:ext>
              </a:extLst>
            </p:cNvPr>
            <p:cNvGrpSpPr/>
            <p:nvPr/>
          </p:nvGrpSpPr>
          <p:grpSpPr>
            <a:xfrm>
              <a:off x="1635287" y="600821"/>
              <a:ext cx="8891264" cy="1521598"/>
              <a:chOff x="-352065" y="2832623"/>
              <a:chExt cx="3948218" cy="667944"/>
            </a:xfrm>
            <a:grpFill/>
          </p:grpSpPr>
          <p:sp>
            <p:nvSpPr>
              <p:cNvPr id="5" name="Google Shape;1178;p37">
                <a:extLst>
                  <a:ext uri="{FF2B5EF4-FFF2-40B4-BE49-F238E27FC236}">
                    <a16:creationId xmlns:a16="http://schemas.microsoft.com/office/drawing/2014/main" id="{73A99A70-7A5D-56CF-46EC-80286540238E}"/>
                  </a:ext>
                </a:extLst>
              </p:cNvPr>
              <p:cNvSpPr/>
              <p:nvPr/>
            </p:nvSpPr>
            <p:spPr>
              <a:xfrm>
                <a:off x="68157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6" name="Google Shape;1179;p37">
                <a:extLst>
                  <a:ext uri="{FF2B5EF4-FFF2-40B4-BE49-F238E27FC236}">
                    <a16:creationId xmlns:a16="http://schemas.microsoft.com/office/drawing/2014/main" id="{96A671A5-6C98-D0F2-A9A2-7427AF99991A}"/>
                  </a:ext>
                </a:extLst>
              </p:cNvPr>
              <p:cNvSpPr/>
              <p:nvPr/>
            </p:nvSpPr>
            <p:spPr>
              <a:xfrm>
                <a:off x="1213300"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7" name="Google Shape;1180;p37">
                <a:extLst>
                  <a:ext uri="{FF2B5EF4-FFF2-40B4-BE49-F238E27FC236}">
                    <a16:creationId xmlns:a16="http://schemas.microsoft.com/office/drawing/2014/main" id="{04D25203-7C75-EA30-5F99-4DC93B33A83B}"/>
                  </a:ext>
                </a:extLst>
              </p:cNvPr>
              <p:cNvSpPr/>
              <p:nvPr/>
            </p:nvSpPr>
            <p:spPr>
              <a:xfrm>
                <a:off x="161532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8" name="Google Shape;1179;p37">
                <a:extLst>
                  <a:ext uri="{FF2B5EF4-FFF2-40B4-BE49-F238E27FC236}">
                    <a16:creationId xmlns:a16="http://schemas.microsoft.com/office/drawing/2014/main" id="{31A312D6-4631-860E-F3DB-3FF80FF4D91F}"/>
                  </a:ext>
                </a:extLst>
              </p:cNvPr>
              <p:cNvSpPr/>
              <p:nvPr/>
            </p:nvSpPr>
            <p:spPr>
              <a:xfrm>
                <a:off x="17885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9" name="Google Shape;1180;p37">
                <a:extLst>
                  <a:ext uri="{FF2B5EF4-FFF2-40B4-BE49-F238E27FC236}">
                    <a16:creationId xmlns:a16="http://schemas.microsoft.com/office/drawing/2014/main" id="{46A5FEE0-96AA-44EA-CD35-04A49127AEEA}"/>
                  </a:ext>
                </a:extLst>
              </p:cNvPr>
              <p:cNvSpPr/>
              <p:nvPr/>
            </p:nvSpPr>
            <p:spPr>
              <a:xfrm>
                <a:off x="2118048"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0" name="Google Shape;1179;p37">
                <a:extLst>
                  <a:ext uri="{FF2B5EF4-FFF2-40B4-BE49-F238E27FC236}">
                    <a16:creationId xmlns:a16="http://schemas.microsoft.com/office/drawing/2014/main" id="{7FD8A034-A3CE-E26B-F8D0-31652B4ACB92}"/>
                  </a:ext>
                </a:extLst>
              </p:cNvPr>
              <p:cNvSpPr/>
              <p:nvPr/>
            </p:nvSpPr>
            <p:spPr>
              <a:xfrm>
                <a:off x="-35206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1" name="Google Shape;1180;p37">
                <a:extLst>
                  <a:ext uri="{FF2B5EF4-FFF2-40B4-BE49-F238E27FC236}">
                    <a16:creationId xmlns:a16="http://schemas.microsoft.com/office/drawing/2014/main" id="{A69016C8-B4F8-0968-8168-DDDEBDEE3E28}"/>
                  </a:ext>
                </a:extLst>
              </p:cNvPr>
              <p:cNvSpPr/>
              <p:nvPr/>
            </p:nvSpPr>
            <p:spPr>
              <a:xfrm>
                <a:off x="250744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grpSp>
        <p:sp>
          <p:nvSpPr>
            <p:cNvPr id="4" name="TextBox 3">
              <a:extLst>
                <a:ext uri="{FF2B5EF4-FFF2-40B4-BE49-F238E27FC236}">
                  <a16:creationId xmlns:a16="http://schemas.microsoft.com/office/drawing/2014/main" id="{E7CBA5FA-96EC-07A7-D9D0-D135751BCA96}"/>
                </a:ext>
              </a:extLst>
            </p:cNvPr>
            <p:cNvSpPr txBox="1"/>
            <p:nvPr/>
          </p:nvSpPr>
          <p:spPr>
            <a:xfrm>
              <a:off x="1469318" y="759245"/>
              <a:ext cx="9192937" cy="1204748"/>
            </a:xfrm>
            <a:prstGeom prst="rect">
              <a:avLst/>
            </a:prstGeom>
            <a:noFill/>
          </p:spPr>
          <p:txBody>
            <a:bodyPr wrap="square">
              <a:spAutoFit/>
            </a:bodyPr>
            <a:lstStyle/>
            <a:p>
              <a:pPr algn="ctr"/>
              <a:r>
                <a:rPr lang="en-US" sz="4000" b="1"/>
                <a:t>MỞ RỘNG</a:t>
              </a:r>
            </a:p>
            <a:p>
              <a:pPr algn="ctr"/>
              <a:r>
                <a:rPr lang="en-US" sz="4000" b="1"/>
                <a:t>VẬN DỤNG</a:t>
              </a:r>
            </a:p>
          </p:txBody>
        </p:sp>
      </p:grpSp>
      <p:pic>
        <p:nvPicPr>
          <p:cNvPr id="20" name="Picture 19">
            <a:extLst>
              <a:ext uri="{FF2B5EF4-FFF2-40B4-BE49-F238E27FC236}">
                <a16:creationId xmlns:a16="http://schemas.microsoft.com/office/drawing/2014/main" id="{487EF831-6E59-406B-C18D-30FCD4152091}"/>
              </a:ext>
            </a:extLst>
          </p:cNvPr>
          <p:cNvPicPr>
            <a:picLocks noChangeAspect="1"/>
          </p:cNvPicPr>
          <p:nvPr/>
        </p:nvPicPr>
        <p:blipFill>
          <a:blip r:embed="rId3"/>
          <a:stretch>
            <a:fillRect/>
          </a:stretch>
        </p:blipFill>
        <p:spPr>
          <a:xfrm>
            <a:off x="4223544" y="2948755"/>
            <a:ext cx="3714750" cy="3714750"/>
          </a:xfrm>
          <a:prstGeom prst="rect">
            <a:avLst/>
          </a:prstGeom>
        </p:spPr>
      </p:pic>
    </p:spTree>
    <p:extLst>
      <p:ext uri="{BB962C8B-B14F-4D97-AF65-F5344CB8AC3E}">
        <p14:creationId xmlns:p14="http://schemas.microsoft.com/office/powerpoint/2010/main" val="123918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3550" y="3770108"/>
            <a:ext cx="8694738" cy="1225216"/>
          </a:xfrm>
          <a:prstGeom prst="rect">
            <a:avLst/>
          </a:prstGeom>
          <a:solidFill>
            <a:schemeClr val="accent3">
              <a:lumMod val="20000"/>
              <a:lumOff val="80000"/>
            </a:schemeClr>
          </a:solidFill>
          <a:ln w="28575" cap="flat" cmpd="sng" algn="ctr">
            <a:noFill/>
            <a:prstDash val="solid"/>
            <a:miter lim="800000"/>
          </a:ln>
          <a:effectLst/>
        </p:spPr>
        <p:txBody>
          <a:bodyPr lIns="121725" tIns="60862" rIns="121725" bIns="60862" rtlCol="0" anchor="ctr"/>
          <a:lstStyle/>
          <a:p>
            <a:pPr lvl="0" algn="just">
              <a:buClrTx/>
              <a:defRPr/>
            </a:pPr>
            <a:r>
              <a:rPr lang="en-US" sz="3600">
                <a:latin typeface="+mj-lt"/>
                <a:ea typeface="Arial-Rounded" pitchFamily="34" charset="0"/>
                <a:cs typeface="Arial-Rounded" pitchFamily="34" charset="0"/>
              </a:rPr>
              <a:t>B. </a:t>
            </a:r>
            <a:r>
              <a:rPr lang="en-US" sz="3600">
                <a:ea typeface="Arial-Rounded" pitchFamily="34" charset="0"/>
              </a:rPr>
              <a:t>Cậu bé gặp người bị nạn bế gốc cây.</a:t>
            </a:r>
            <a:endParaRPr lang="vi-VN" sz="3600" dirty="0">
              <a:latin typeface="+mj-lt"/>
              <a:ea typeface="Arial-Rounded" pitchFamily="34" charset="0"/>
              <a:cs typeface="Arial-Rounded" pitchFamily="34" charset="0"/>
            </a:endParaRPr>
          </a:p>
        </p:txBody>
      </p:sp>
      <p:sp>
        <p:nvSpPr>
          <p:cNvPr id="3" name="Rectangle 2"/>
          <p:cNvSpPr/>
          <p:nvPr/>
        </p:nvSpPr>
        <p:spPr>
          <a:xfrm>
            <a:off x="1733550" y="2571755"/>
            <a:ext cx="8694738" cy="945122"/>
          </a:xfrm>
          <a:prstGeom prst="rect">
            <a:avLst/>
          </a:prstGeom>
          <a:solidFill>
            <a:schemeClr val="accent3">
              <a:lumMod val="20000"/>
              <a:lumOff val="80000"/>
            </a:schemeClr>
          </a:solidFill>
          <a:ln w="28575" cap="flat" cmpd="sng" algn="ctr">
            <a:noFill/>
            <a:prstDash val="solid"/>
            <a:miter lim="800000"/>
          </a:ln>
          <a:effectLst/>
        </p:spPr>
        <p:txBody>
          <a:bodyPr lIns="121725" tIns="60862" rIns="121725" bIns="60862" rtlCol="0" anchor="ctr"/>
          <a:lstStyle/>
          <a:p>
            <a:r>
              <a:rPr lang="en-US" sz="3600">
                <a:latin typeface="+mj-lt"/>
                <a:ea typeface="Arial-Rounded" pitchFamily="34" charset="0"/>
                <a:cs typeface="Arial-Rounded" pitchFamily="34" charset="0"/>
              </a:rPr>
              <a:t>A. Cậu bé gặp thú dữ.</a:t>
            </a:r>
            <a:endParaRPr lang="en-US" sz="3600" dirty="0">
              <a:latin typeface="+mj-lt"/>
              <a:ea typeface="Arial-Rounded" pitchFamily="34" charset="0"/>
              <a:cs typeface="Arial-Rounded"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88825" y="4016732"/>
            <a:ext cx="798097" cy="782741"/>
          </a:xfrm>
          <a:prstGeom prst="rect">
            <a:avLst/>
          </a:prstGeom>
          <a:noFill/>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28288" y="2571755"/>
            <a:ext cx="807556" cy="778352"/>
          </a:xfrm>
          <a:prstGeom prst="rect">
            <a:avLst/>
          </a:prstGeom>
          <a:noFill/>
        </p:spPr>
      </p:pic>
      <p:sp>
        <p:nvSpPr>
          <p:cNvPr id="8" name="Rectangle: Rounded Corners 7"/>
          <p:cNvSpPr/>
          <p:nvPr/>
        </p:nvSpPr>
        <p:spPr>
          <a:xfrm>
            <a:off x="871045" y="492905"/>
            <a:ext cx="10419747" cy="1634271"/>
          </a:xfrm>
          <a:prstGeom prst="roundRect">
            <a:avLst/>
          </a:prstGeom>
          <a:solidFill>
            <a:schemeClr val="bg2">
              <a:lumMod val="40000"/>
              <a:lumOff val="60000"/>
            </a:schemeClr>
          </a:solidFill>
        </p:spPr>
        <p:txBody>
          <a:bodyPr wrap="square" lIns="121725" tIns="60862" rIns="121725" bIns="60862">
            <a:spAutoFit/>
          </a:bodyPr>
          <a:lstStyle/>
          <a:p>
            <a:pPr algn="ctr"/>
            <a:r>
              <a:rPr lang="en-US" sz="4400" b="1">
                <a:latin typeface="+mn-lt"/>
                <a:ea typeface="Arial-Rounded" pitchFamily="34" charset="0"/>
                <a:cs typeface="Arial-Rounded" pitchFamily="34" charset="0"/>
              </a:rPr>
              <a:t>Cậu bé gặp tình huống gì khi đi đến nhà Eng?</a:t>
            </a:r>
            <a:endParaRPr lang="en-US" sz="4400" b="1" dirty="0">
              <a:latin typeface="+mn-lt"/>
              <a:ea typeface="Arial-Rounded" pitchFamily="34" charset="0"/>
              <a:cs typeface="Arial-Rounded" pitchFamily="34" charset="0"/>
            </a:endParaRPr>
          </a:p>
        </p:txBody>
      </p:sp>
      <p:sp>
        <p:nvSpPr>
          <p:cNvPr id="6" name="Rectangle 5">
            <a:extLst>
              <a:ext uri="{FF2B5EF4-FFF2-40B4-BE49-F238E27FC236}">
                <a16:creationId xmlns:a16="http://schemas.microsoft.com/office/drawing/2014/main" id="{DC5195E2-38CB-5ECC-626B-5A75346C6419}"/>
              </a:ext>
            </a:extLst>
          </p:cNvPr>
          <p:cNvSpPr/>
          <p:nvPr/>
        </p:nvSpPr>
        <p:spPr>
          <a:xfrm>
            <a:off x="1733550" y="5279724"/>
            <a:ext cx="8694738" cy="945122"/>
          </a:xfrm>
          <a:prstGeom prst="rect">
            <a:avLst/>
          </a:prstGeom>
          <a:solidFill>
            <a:schemeClr val="accent3">
              <a:lumMod val="20000"/>
              <a:lumOff val="80000"/>
            </a:schemeClr>
          </a:solidFill>
          <a:ln w="28575" cap="flat" cmpd="sng" algn="ctr">
            <a:noFill/>
            <a:prstDash val="solid"/>
            <a:miter lim="800000"/>
          </a:ln>
          <a:effectLst/>
        </p:spPr>
        <p:txBody>
          <a:bodyPr lIns="121725" tIns="60862" rIns="121725" bIns="60862" rtlCol="0" anchor="ctr"/>
          <a:lstStyle/>
          <a:p>
            <a:r>
              <a:rPr lang="en-US" sz="3600">
                <a:latin typeface="+mj-lt"/>
                <a:ea typeface="Arial-Rounded" pitchFamily="34" charset="0"/>
                <a:cs typeface="Arial-Rounded" pitchFamily="34" charset="0"/>
              </a:rPr>
              <a:t>C. Cậu bé không gặp gì.</a:t>
            </a:r>
            <a:endParaRPr lang="en-US" sz="3600" dirty="0">
              <a:latin typeface="+mj-lt"/>
              <a:ea typeface="Arial-Rounded" pitchFamily="34" charset="0"/>
              <a:cs typeface="Arial-Rounded" pitchFamily="34" charset="0"/>
            </a:endParaRPr>
          </a:p>
        </p:txBody>
      </p:sp>
      <p:pic>
        <p:nvPicPr>
          <p:cNvPr id="7" name="Picture 6">
            <a:extLst>
              <a:ext uri="{FF2B5EF4-FFF2-40B4-BE49-F238E27FC236}">
                <a16:creationId xmlns:a16="http://schemas.microsoft.com/office/drawing/2014/main" id="{69AC6E1D-B1A7-B718-3897-0892296406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28288" y="5279724"/>
            <a:ext cx="807556" cy="778352"/>
          </a:xfrm>
          <a:prstGeom prst="rect">
            <a:avLst/>
          </a:prstGeom>
          <a:noFill/>
        </p:spPr>
      </p:pic>
    </p:spTree>
    <p:extLst>
      <p:ext uri="{BB962C8B-B14F-4D97-AF65-F5344CB8AC3E}">
        <p14:creationId xmlns:p14="http://schemas.microsoft.com/office/powerpoint/2010/main" val="347499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FFFF0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withEffect">
                                  <p:stCondLst>
                                    <p:cond delay="0"/>
                                  </p:stCondLst>
                                  <p:childTnLst>
                                    <p:animClr clrSpc="rgb" dir="cw">
                                      <p:cBhvr>
                                        <p:cTn id="43" dur="250" fill="hold"/>
                                        <p:tgtEl>
                                          <p:spTgt spid="3"/>
                                        </p:tgtEl>
                                        <p:attrNameLst>
                                          <p:attrName>fillcolor</p:attrName>
                                        </p:attrNameLst>
                                      </p:cBhvr>
                                      <p:to>
                                        <a:schemeClr val="accent1"/>
                                      </p:to>
                                    </p:animClr>
                                    <p:set>
                                      <p:cBhvr>
                                        <p:cTn id="44" dur="250" fill="hold"/>
                                        <p:tgtEl>
                                          <p:spTgt spid="3"/>
                                        </p:tgtEl>
                                        <p:attrNameLst>
                                          <p:attrName>fill.type</p:attrName>
                                        </p:attrNameLst>
                                      </p:cBhvr>
                                      <p:to>
                                        <p:strVal val="solid"/>
                                      </p:to>
                                    </p:set>
                                    <p:set>
                                      <p:cBhvr>
                                        <p:cTn id="45" dur="250" fill="hold"/>
                                        <p:tgtEl>
                                          <p:spTgt spid="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1" presetClass="emph" presetSubtype="2" fill="hold" nodeType="withEffect">
                                  <p:stCondLst>
                                    <p:cond delay="500"/>
                                  </p:stCondLst>
                                  <p:childTnLst>
                                    <p:animClr clrSpc="rgb" dir="cw">
                                      <p:cBhvr>
                                        <p:cTn id="47" dur="250" fill="hold"/>
                                        <p:tgtEl>
                                          <p:spTgt spid="3"/>
                                        </p:tgtEl>
                                        <p:attrNameLst>
                                          <p:attrName>fillcolor</p:attrName>
                                        </p:attrNameLst>
                                      </p:cBhvr>
                                      <p:to>
                                        <a:schemeClr val="accent1"/>
                                      </p:to>
                                    </p:animClr>
                                    <p:set>
                                      <p:cBhvr>
                                        <p:cTn id="48" dur="250" fill="hold"/>
                                        <p:tgtEl>
                                          <p:spTgt spid="3"/>
                                        </p:tgtEl>
                                        <p:attrNameLst>
                                          <p:attrName>fill.type</p:attrName>
                                        </p:attrNameLst>
                                      </p:cBhvr>
                                      <p:to>
                                        <p:strVal val="solid"/>
                                      </p:to>
                                    </p:set>
                                    <p:set>
                                      <p:cBhvr>
                                        <p:cTn id="49" dur="250" fill="hold"/>
                                        <p:tgtEl>
                                          <p:spTgt spid="3"/>
                                        </p:tgtEl>
                                        <p:attrNameLst>
                                          <p:attrName>fill.on</p:attrName>
                                        </p:attrNameLst>
                                      </p:cBhvr>
                                      <p:to>
                                        <p:strVal val="true"/>
                                      </p:to>
                                    </p:set>
                                  </p:childTnLst>
                                </p:cTn>
                              </p:par>
                              <p:par>
                                <p:cTn id="50" presetID="23" presetClass="entr" presetSubtype="32" fill="hold" nodeType="withEffect">
                                  <p:stCondLst>
                                    <p:cond delay="500"/>
                                  </p:stCondLst>
                                  <p:childTnLst>
                                    <p:set>
                                      <p:cBhvr>
                                        <p:cTn id="51" dur="1" fill="hold">
                                          <p:stCondLst>
                                            <p:cond delay="0"/>
                                          </p:stCondLst>
                                        </p:cTn>
                                        <p:tgtEl>
                                          <p:spTgt spid="5"/>
                                        </p:tgtEl>
                                        <p:attrNameLst>
                                          <p:attrName>style.visibility</p:attrName>
                                        </p:attrNameLst>
                                      </p:cBhvr>
                                      <p:to>
                                        <p:strVal val="visible"/>
                                      </p:to>
                                    </p:set>
                                    <p:anim calcmode="lin" valueType="num">
                                      <p:cBhvr>
                                        <p:cTn id="52" dur="250" fill="hold"/>
                                        <p:tgtEl>
                                          <p:spTgt spid="5"/>
                                        </p:tgtEl>
                                        <p:attrNameLst>
                                          <p:attrName>ppt_w</p:attrName>
                                        </p:attrNameLst>
                                      </p:cBhvr>
                                      <p:tavLst>
                                        <p:tav tm="0">
                                          <p:val>
                                            <p:strVal val="4*#ppt_w"/>
                                          </p:val>
                                        </p:tav>
                                        <p:tav tm="100000">
                                          <p:val>
                                            <p:strVal val="#ppt_w"/>
                                          </p:val>
                                        </p:tav>
                                      </p:tavLst>
                                    </p:anim>
                                    <p:anim calcmode="lin" valueType="num">
                                      <p:cBhvr>
                                        <p:cTn id="53"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withEffect">
                                  <p:stCondLst>
                                    <p:cond delay="0"/>
                                  </p:stCondLst>
                                  <p:childTnLst>
                                    <p:animClr clrSpc="rgb" dir="cw">
                                      <p:cBhvr>
                                        <p:cTn id="58" dur="250" fill="hold"/>
                                        <p:tgtEl>
                                          <p:spTgt spid="6"/>
                                        </p:tgtEl>
                                        <p:attrNameLst>
                                          <p:attrName>fillcolor</p:attrName>
                                        </p:attrNameLst>
                                      </p:cBhvr>
                                      <p:to>
                                        <a:schemeClr val="accent1"/>
                                      </p:to>
                                    </p:animClr>
                                    <p:set>
                                      <p:cBhvr>
                                        <p:cTn id="59" dur="250" fill="hold"/>
                                        <p:tgtEl>
                                          <p:spTgt spid="6"/>
                                        </p:tgtEl>
                                        <p:attrNameLst>
                                          <p:attrName>fill.type</p:attrName>
                                        </p:attrNameLst>
                                      </p:cBhvr>
                                      <p:to>
                                        <p:strVal val="solid"/>
                                      </p:to>
                                    </p:set>
                                    <p:set>
                                      <p:cBhvr>
                                        <p:cTn id="60" dur="250" fill="hold"/>
                                        <p:tgtEl>
                                          <p:spTgt spid="6"/>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1" presetClass="emph" presetSubtype="2" fill="hold" nodeType="withEffect">
                                  <p:stCondLst>
                                    <p:cond delay="500"/>
                                  </p:stCondLst>
                                  <p:childTnLst>
                                    <p:animClr clrSpc="rgb" dir="cw">
                                      <p:cBhvr>
                                        <p:cTn id="62" dur="250" fill="hold"/>
                                        <p:tgtEl>
                                          <p:spTgt spid="6"/>
                                        </p:tgtEl>
                                        <p:attrNameLst>
                                          <p:attrName>fillcolor</p:attrName>
                                        </p:attrNameLst>
                                      </p:cBhvr>
                                      <p:to>
                                        <a:schemeClr val="accent1"/>
                                      </p:to>
                                    </p:animClr>
                                    <p:set>
                                      <p:cBhvr>
                                        <p:cTn id="63" dur="250" fill="hold"/>
                                        <p:tgtEl>
                                          <p:spTgt spid="6"/>
                                        </p:tgtEl>
                                        <p:attrNameLst>
                                          <p:attrName>fill.type</p:attrName>
                                        </p:attrNameLst>
                                      </p:cBhvr>
                                      <p:to>
                                        <p:strVal val="solid"/>
                                      </p:to>
                                    </p:set>
                                    <p:set>
                                      <p:cBhvr>
                                        <p:cTn id="64" dur="250" fill="hold"/>
                                        <p:tgtEl>
                                          <p:spTgt spid="6"/>
                                        </p:tgtEl>
                                        <p:attrNameLst>
                                          <p:attrName>fill.on</p:attrName>
                                        </p:attrNameLst>
                                      </p:cBhvr>
                                      <p:to>
                                        <p:strVal val="true"/>
                                      </p:to>
                                    </p:set>
                                  </p:childTnLst>
                                </p:cTn>
                              </p:par>
                              <p:par>
                                <p:cTn id="65" presetID="23" presetClass="entr" presetSubtype="32" fill="hold" nodeType="withEffect">
                                  <p:stCondLst>
                                    <p:cond delay="50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strVal val="4*#ppt_w"/>
                                          </p:val>
                                        </p:tav>
                                        <p:tav tm="100000">
                                          <p:val>
                                            <p:strVal val="#ppt_w"/>
                                          </p:val>
                                        </p:tav>
                                      </p:tavLst>
                                    </p:anim>
                                    <p:anim calcmode="lin" valueType="num">
                                      <p:cBhvr>
                                        <p:cTn id="68"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8"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4637" y="5191787"/>
            <a:ext cx="9052562" cy="1013706"/>
          </a:xfrm>
          <a:prstGeom prst="rect">
            <a:avLst/>
          </a:prstGeom>
          <a:solidFill>
            <a:schemeClr val="accent3">
              <a:lumMod val="20000"/>
              <a:lumOff val="80000"/>
            </a:schemeClr>
          </a:solidFill>
          <a:ln w="28575" cap="flat" cmpd="sng" algn="ctr">
            <a:noFill/>
            <a:prstDash val="solid"/>
            <a:miter lim="800000"/>
          </a:ln>
          <a:effectLst/>
        </p:spPr>
        <p:txBody>
          <a:bodyPr lIns="121725" tIns="60862" rIns="121725" bIns="60862" rtlCol="0" anchor="ctr"/>
          <a:lstStyle/>
          <a:p>
            <a:pPr lvl="0" algn="just">
              <a:buClrTx/>
              <a:defRPr/>
            </a:pPr>
            <a:r>
              <a:rPr lang="en-US" sz="4000">
                <a:latin typeface="+mj-lt"/>
                <a:ea typeface="Arial-Rounded" pitchFamily="34" charset="0"/>
                <a:cs typeface="Arial-Rounded" pitchFamily="34" charset="0"/>
              </a:rPr>
              <a:t>C. Cậu tìm đến đồn biên phòng.</a:t>
            </a:r>
            <a:endParaRPr lang="vi-VN" sz="4000" dirty="0">
              <a:latin typeface="+mj-lt"/>
              <a:ea typeface="Arial-Rounded" pitchFamily="34" charset="0"/>
              <a:cs typeface="Arial-Rounded" pitchFamily="34" charset="0"/>
            </a:endParaRPr>
          </a:p>
        </p:txBody>
      </p:sp>
      <p:sp>
        <p:nvSpPr>
          <p:cNvPr id="3" name="Rectangle 2"/>
          <p:cNvSpPr/>
          <p:nvPr/>
        </p:nvSpPr>
        <p:spPr>
          <a:xfrm>
            <a:off x="1554637" y="2561466"/>
            <a:ext cx="9052562" cy="1039634"/>
          </a:xfrm>
          <a:prstGeom prst="rect">
            <a:avLst/>
          </a:prstGeom>
          <a:solidFill>
            <a:schemeClr val="accent3">
              <a:lumMod val="20000"/>
              <a:lumOff val="80000"/>
            </a:schemeClr>
          </a:solidFill>
          <a:ln w="28575" cap="flat" cmpd="sng" algn="ctr">
            <a:noFill/>
            <a:prstDash val="solid"/>
            <a:miter lim="800000"/>
          </a:ln>
          <a:effectLst/>
        </p:spPr>
        <p:txBody>
          <a:bodyPr lIns="121725" tIns="60862" rIns="121725" bIns="60862" rtlCol="0" anchor="ctr"/>
          <a:lstStyle/>
          <a:p>
            <a:r>
              <a:rPr lang="en-US" sz="4000">
                <a:latin typeface="+mj-lt"/>
                <a:ea typeface="Arial-Rounded" pitchFamily="34" charset="0"/>
                <a:cs typeface="Arial-Rounded" pitchFamily="34" charset="0"/>
              </a:rPr>
              <a:t>A. </a:t>
            </a:r>
            <a:r>
              <a:rPr lang="en-US" sz="4000">
                <a:ea typeface="Arial-Rounded" pitchFamily="34" charset="0"/>
                <a:cs typeface="Arial-Rounded" pitchFamily="34" charset="0"/>
              </a:rPr>
              <a:t>Cậu tìm đến người đi đường khác.</a:t>
            </a:r>
            <a:endParaRPr lang="en-US" sz="4000" dirty="0">
              <a:latin typeface="+mj-lt"/>
              <a:ea typeface="Arial-Rounded" pitchFamily="34" charset="0"/>
              <a:cs typeface="Arial-Rounded"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5424" y="5137326"/>
            <a:ext cx="798097" cy="782741"/>
          </a:xfrm>
          <a:prstGeom prst="rect">
            <a:avLst/>
          </a:prstGeom>
          <a:noFill/>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03421" y="2641699"/>
            <a:ext cx="807556" cy="778352"/>
          </a:xfrm>
          <a:prstGeom prst="rect">
            <a:avLst/>
          </a:prstGeom>
          <a:noFill/>
        </p:spPr>
      </p:pic>
      <p:sp>
        <p:nvSpPr>
          <p:cNvPr id="8" name="Rectangle: Rounded Corners 7"/>
          <p:cNvSpPr/>
          <p:nvPr/>
        </p:nvSpPr>
        <p:spPr>
          <a:xfrm>
            <a:off x="871044" y="478623"/>
            <a:ext cx="10419747" cy="1634271"/>
          </a:xfrm>
          <a:prstGeom prst="roundRect">
            <a:avLst/>
          </a:prstGeom>
          <a:solidFill>
            <a:schemeClr val="bg2">
              <a:lumMod val="40000"/>
              <a:lumOff val="60000"/>
            </a:schemeClr>
          </a:solidFill>
        </p:spPr>
        <p:txBody>
          <a:bodyPr wrap="square" lIns="121725" tIns="60862" rIns="121725" bIns="60862">
            <a:spAutoFit/>
          </a:bodyPr>
          <a:lstStyle/>
          <a:p>
            <a:pPr algn="ctr"/>
            <a:r>
              <a:rPr lang="en-US" sz="4400" b="1">
                <a:latin typeface="+mn-lt"/>
                <a:ea typeface="Arial-Rounded" pitchFamily="34" charset="0"/>
                <a:cs typeface="Arial-Rounded" pitchFamily="34" charset="0"/>
              </a:rPr>
              <a:t>Khi thấy người bị nạn, cậu bé chạy đến đâu để tìm sự giúp đỡ?</a:t>
            </a:r>
            <a:endParaRPr lang="en-US" sz="4400" b="1" dirty="0">
              <a:latin typeface="+mn-lt"/>
              <a:ea typeface="Arial-Rounded" pitchFamily="34" charset="0"/>
              <a:cs typeface="Arial-Rounded" pitchFamily="34" charset="0"/>
            </a:endParaRPr>
          </a:p>
        </p:txBody>
      </p:sp>
      <p:sp>
        <p:nvSpPr>
          <p:cNvPr id="7" name="Rectangle 6">
            <a:extLst>
              <a:ext uri="{FF2B5EF4-FFF2-40B4-BE49-F238E27FC236}">
                <a16:creationId xmlns:a16="http://schemas.microsoft.com/office/drawing/2014/main" id="{1607A3CB-2064-4331-BC1E-CCFC3BEEF8B0}"/>
              </a:ext>
            </a:extLst>
          </p:cNvPr>
          <p:cNvSpPr/>
          <p:nvPr/>
        </p:nvSpPr>
        <p:spPr>
          <a:xfrm>
            <a:off x="1554637" y="3895736"/>
            <a:ext cx="9052562" cy="1039634"/>
          </a:xfrm>
          <a:prstGeom prst="rect">
            <a:avLst/>
          </a:prstGeom>
          <a:solidFill>
            <a:schemeClr val="accent3">
              <a:lumMod val="20000"/>
              <a:lumOff val="80000"/>
            </a:schemeClr>
          </a:solidFill>
          <a:ln w="28575" cap="flat" cmpd="sng" algn="ctr">
            <a:noFill/>
            <a:prstDash val="solid"/>
            <a:miter lim="800000"/>
          </a:ln>
          <a:effectLst/>
        </p:spPr>
        <p:txBody>
          <a:bodyPr lIns="121725" tIns="60862" rIns="121725" bIns="60862" rtlCol="0" anchor="ctr"/>
          <a:lstStyle/>
          <a:p>
            <a:r>
              <a:rPr lang="en-US" sz="4000">
                <a:latin typeface="+mj-lt"/>
                <a:ea typeface="Arial-Rounded" pitchFamily="34" charset="0"/>
                <a:cs typeface="Arial-Rounded" pitchFamily="34" charset="0"/>
              </a:rPr>
              <a:t>B. </a:t>
            </a:r>
            <a:r>
              <a:rPr lang="en-US" sz="4000">
                <a:ea typeface="Arial-Rounded" pitchFamily="34" charset="0"/>
                <a:cs typeface="Arial-Rounded" pitchFamily="34" charset="0"/>
              </a:rPr>
              <a:t>Cậu tìm đến nhà một người dân.</a:t>
            </a:r>
            <a:endParaRPr lang="en-US" sz="4000" dirty="0">
              <a:latin typeface="+mj-lt"/>
              <a:ea typeface="Arial-Rounded" pitchFamily="34" charset="0"/>
              <a:cs typeface="Arial-Rounded" pitchFamily="34" charset="0"/>
            </a:endParaRPr>
          </a:p>
        </p:txBody>
      </p:sp>
      <p:pic>
        <p:nvPicPr>
          <p:cNvPr id="9" name="Picture 8">
            <a:extLst>
              <a:ext uri="{FF2B5EF4-FFF2-40B4-BE49-F238E27FC236}">
                <a16:creationId xmlns:a16="http://schemas.microsoft.com/office/drawing/2014/main" id="{4D79E51F-E740-4E82-87A1-1CBC40178F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03421" y="3984105"/>
            <a:ext cx="807556" cy="778352"/>
          </a:xfrm>
          <a:prstGeom prst="rect">
            <a:avLst/>
          </a:prstGeom>
          <a:noFill/>
        </p:spPr>
      </p:pic>
    </p:spTree>
    <p:extLst>
      <p:ext uri="{BB962C8B-B14F-4D97-AF65-F5344CB8AC3E}">
        <p14:creationId xmlns:p14="http://schemas.microsoft.com/office/powerpoint/2010/main" val="154694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FFFF0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withEffect">
                                  <p:stCondLst>
                                    <p:cond delay="0"/>
                                  </p:stCondLst>
                                  <p:childTnLst>
                                    <p:animClr clrSpc="rgb" dir="cw">
                                      <p:cBhvr>
                                        <p:cTn id="43" dur="250" fill="hold"/>
                                        <p:tgtEl>
                                          <p:spTgt spid="3"/>
                                        </p:tgtEl>
                                        <p:attrNameLst>
                                          <p:attrName>fillcolor</p:attrName>
                                        </p:attrNameLst>
                                      </p:cBhvr>
                                      <p:to>
                                        <a:schemeClr val="accent1"/>
                                      </p:to>
                                    </p:animClr>
                                    <p:set>
                                      <p:cBhvr>
                                        <p:cTn id="44" dur="250" fill="hold"/>
                                        <p:tgtEl>
                                          <p:spTgt spid="3"/>
                                        </p:tgtEl>
                                        <p:attrNameLst>
                                          <p:attrName>fill.type</p:attrName>
                                        </p:attrNameLst>
                                      </p:cBhvr>
                                      <p:to>
                                        <p:strVal val="solid"/>
                                      </p:to>
                                    </p:set>
                                    <p:set>
                                      <p:cBhvr>
                                        <p:cTn id="45" dur="250" fill="hold"/>
                                        <p:tgtEl>
                                          <p:spTgt spid="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1" presetClass="emph" presetSubtype="2" fill="hold" nodeType="withEffect">
                                  <p:stCondLst>
                                    <p:cond delay="500"/>
                                  </p:stCondLst>
                                  <p:childTnLst>
                                    <p:animClr clrSpc="rgb" dir="cw">
                                      <p:cBhvr>
                                        <p:cTn id="47" dur="250" fill="hold"/>
                                        <p:tgtEl>
                                          <p:spTgt spid="3"/>
                                        </p:tgtEl>
                                        <p:attrNameLst>
                                          <p:attrName>fillcolor</p:attrName>
                                        </p:attrNameLst>
                                      </p:cBhvr>
                                      <p:to>
                                        <a:schemeClr val="accent1"/>
                                      </p:to>
                                    </p:animClr>
                                    <p:set>
                                      <p:cBhvr>
                                        <p:cTn id="48" dur="250" fill="hold"/>
                                        <p:tgtEl>
                                          <p:spTgt spid="3"/>
                                        </p:tgtEl>
                                        <p:attrNameLst>
                                          <p:attrName>fill.type</p:attrName>
                                        </p:attrNameLst>
                                      </p:cBhvr>
                                      <p:to>
                                        <p:strVal val="solid"/>
                                      </p:to>
                                    </p:set>
                                    <p:set>
                                      <p:cBhvr>
                                        <p:cTn id="49" dur="250" fill="hold"/>
                                        <p:tgtEl>
                                          <p:spTgt spid="3"/>
                                        </p:tgtEl>
                                        <p:attrNameLst>
                                          <p:attrName>fill.on</p:attrName>
                                        </p:attrNameLst>
                                      </p:cBhvr>
                                      <p:to>
                                        <p:strVal val="true"/>
                                      </p:to>
                                    </p:set>
                                  </p:childTnLst>
                                </p:cTn>
                              </p:par>
                              <p:par>
                                <p:cTn id="50" presetID="23" presetClass="entr" presetSubtype="32" fill="hold" nodeType="withEffect">
                                  <p:stCondLst>
                                    <p:cond delay="500"/>
                                  </p:stCondLst>
                                  <p:childTnLst>
                                    <p:set>
                                      <p:cBhvr>
                                        <p:cTn id="51" dur="1" fill="hold">
                                          <p:stCondLst>
                                            <p:cond delay="0"/>
                                          </p:stCondLst>
                                        </p:cTn>
                                        <p:tgtEl>
                                          <p:spTgt spid="5"/>
                                        </p:tgtEl>
                                        <p:attrNameLst>
                                          <p:attrName>style.visibility</p:attrName>
                                        </p:attrNameLst>
                                      </p:cBhvr>
                                      <p:to>
                                        <p:strVal val="visible"/>
                                      </p:to>
                                    </p:set>
                                    <p:anim calcmode="lin" valueType="num">
                                      <p:cBhvr>
                                        <p:cTn id="52" dur="250" fill="hold"/>
                                        <p:tgtEl>
                                          <p:spTgt spid="5"/>
                                        </p:tgtEl>
                                        <p:attrNameLst>
                                          <p:attrName>ppt_w</p:attrName>
                                        </p:attrNameLst>
                                      </p:cBhvr>
                                      <p:tavLst>
                                        <p:tav tm="0">
                                          <p:val>
                                            <p:strVal val="4*#ppt_w"/>
                                          </p:val>
                                        </p:tav>
                                        <p:tav tm="100000">
                                          <p:val>
                                            <p:strVal val="#ppt_w"/>
                                          </p:val>
                                        </p:tav>
                                      </p:tavLst>
                                    </p:anim>
                                    <p:anim calcmode="lin" valueType="num">
                                      <p:cBhvr>
                                        <p:cTn id="53"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withEffect">
                                  <p:stCondLst>
                                    <p:cond delay="0"/>
                                  </p:stCondLst>
                                  <p:childTnLst>
                                    <p:animClr clrSpc="rgb" dir="cw">
                                      <p:cBhvr>
                                        <p:cTn id="58" dur="250" fill="hold"/>
                                        <p:tgtEl>
                                          <p:spTgt spid="7"/>
                                        </p:tgtEl>
                                        <p:attrNameLst>
                                          <p:attrName>fillcolor</p:attrName>
                                        </p:attrNameLst>
                                      </p:cBhvr>
                                      <p:to>
                                        <a:schemeClr val="accent1"/>
                                      </p:to>
                                    </p:animClr>
                                    <p:set>
                                      <p:cBhvr>
                                        <p:cTn id="59" dur="250" fill="hold"/>
                                        <p:tgtEl>
                                          <p:spTgt spid="7"/>
                                        </p:tgtEl>
                                        <p:attrNameLst>
                                          <p:attrName>fill.type</p:attrName>
                                        </p:attrNameLst>
                                      </p:cBhvr>
                                      <p:to>
                                        <p:strVal val="solid"/>
                                      </p:to>
                                    </p:set>
                                    <p:set>
                                      <p:cBhvr>
                                        <p:cTn id="60" dur="250" fill="hold"/>
                                        <p:tgtEl>
                                          <p:spTgt spid="7"/>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1" presetClass="emph" presetSubtype="2" fill="hold" nodeType="withEffect">
                                  <p:stCondLst>
                                    <p:cond delay="500"/>
                                  </p:stCondLst>
                                  <p:childTnLst>
                                    <p:animClr clrSpc="rgb" dir="cw">
                                      <p:cBhvr>
                                        <p:cTn id="62" dur="250" fill="hold"/>
                                        <p:tgtEl>
                                          <p:spTgt spid="7"/>
                                        </p:tgtEl>
                                        <p:attrNameLst>
                                          <p:attrName>fillcolor</p:attrName>
                                        </p:attrNameLst>
                                      </p:cBhvr>
                                      <p:to>
                                        <a:schemeClr val="accent1"/>
                                      </p:to>
                                    </p:animClr>
                                    <p:set>
                                      <p:cBhvr>
                                        <p:cTn id="63" dur="250" fill="hold"/>
                                        <p:tgtEl>
                                          <p:spTgt spid="7"/>
                                        </p:tgtEl>
                                        <p:attrNameLst>
                                          <p:attrName>fill.type</p:attrName>
                                        </p:attrNameLst>
                                      </p:cBhvr>
                                      <p:to>
                                        <p:strVal val="solid"/>
                                      </p:to>
                                    </p:set>
                                    <p:set>
                                      <p:cBhvr>
                                        <p:cTn id="64" dur="250" fill="hold"/>
                                        <p:tgtEl>
                                          <p:spTgt spid="7"/>
                                        </p:tgtEl>
                                        <p:attrNameLst>
                                          <p:attrName>fill.on</p:attrName>
                                        </p:attrNameLst>
                                      </p:cBhvr>
                                      <p:to>
                                        <p:strVal val="true"/>
                                      </p:to>
                                    </p:set>
                                  </p:childTnLst>
                                </p:cTn>
                              </p:par>
                              <p:par>
                                <p:cTn id="65" presetID="23" presetClass="entr" presetSubtype="32" fill="hold" nodeType="withEffect">
                                  <p:stCondLst>
                                    <p:cond delay="500"/>
                                  </p:stCondLst>
                                  <p:childTnLst>
                                    <p:set>
                                      <p:cBhvr>
                                        <p:cTn id="66" dur="1" fill="hold">
                                          <p:stCondLst>
                                            <p:cond delay="0"/>
                                          </p:stCondLst>
                                        </p:cTn>
                                        <p:tgtEl>
                                          <p:spTgt spid="9"/>
                                        </p:tgtEl>
                                        <p:attrNameLst>
                                          <p:attrName>style.visibility</p:attrName>
                                        </p:attrNameLst>
                                      </p:cBhvr>
                                      <p:to>
                                        <p:strVal val="visible"/>
                                      </p:to>
                                    </p:set>
                                    <p:anim calcmode="lin" valueType="num">
                                      <p:cBhvr>
                                        <p:cTn id="67" dur="250" fill="hold"/>
                                        <p:tgtEl>
                                          <p:spTgt spid="9"/>
                                        </p:tgtEl>
                                        <p:attrNameLst>
                                          <p:attrName>ppt_w</p:attrName>
                                        </p:attrNameLst>
                                      </p:cBhvr>
                                      <p:tavLst>
                                        <p:tav tm="0">
                                          <p:val>
                                            <p:strVal val="4*#ppt_w"/>
                                          </p:val>
                                        </p:tav>
                                        <p:tav tm="100000">
                                          <p:val>
                                            <p:strVal val="#ppt_w"/>
                                          </p:val>
                                        </p:tav>
                                      </p:tavLst>
                                    </p:anim>
                                    <p:anim calcmode="lin" valueType="num">
                                      <p:cBhvr>
                                        <p:cTn id="68"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2" grpId="0" animBg="1"/>
      <p:bldP spid="3" grpId="0" animBg="1"/>
      <p:bldP spid="8"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3550" y="3770108"/>
            <a:ext cx="8694738" cy="1225216"/>
          </a:xfrm>
          <a:prstGeom prst="rect">
            <a:avLst/>
          </a:prstGeom>
          <a:solidFill>
            <a:schemeClr val="accent3">
              <a:lumMod val="20000"/>
              <a:lumOff val="80000"/>
            </a:schemeClr>
          </a:solidFill>
          <a:ln w="28575" cap="flat" cmpd="sng" algn="ctr">
            <a:noFill/>
            <a:prstDash val="solid"/>
            <a:miter lim="800000"/>
          </a:ln>
          <a:effectLst/>
        </p:spPr>
        <p:txBody>
          <a:bodyPr lIns="121725" tIns="60862" rIns="121725" bIns="60862" rtlCol="0" anchor="ctr"/>
          <a:lstStyle/>
          <a:p>
            <a:pPr lvl="0" algn="just">
              <a:buClrTx/>
              <a:defRPr/>
            </a:pPr>
            <a:r>
              <a:rPr lang="en-US" sz="3600">
                <a:latin typeface="+mj-lt"/>
                <a:ea typeface="Arial-Rounded" pitchFamily="34" charset="0"/>
                <a:cs typeface="Arial-Rounded" pitchFamily="34" charset="0"/>
              </a:rPr>
              <a:t>B. dũng cảm, tốt bụng</a:t>
            </a:r>
            <a:endParaRPr lang="vi-VN" sz="3600" dirty="0">
              <a:latin typeface="+mj-lt"/>
              <a:ea typeface="Arial-Rounded" pitchFamily="34" charset="0"/>
              <a:cs typeface="Arial-Rounded" pitchFamily="34" charset="0"/>
            </a:endParaRPr>
          </a:p>
        </p:txBody>
      </p:sp>
      <p:sp>
        <p:nvSpPr>
          <p:cNvPr id="3" name="Rectangle 2"/>
          <p:cNvSpPr/>
          <p:nvPr/>
        </p:nvSpPr>
        <p:spPr>
          <a:xfrm>
            <a:off x="1733550" y="2571755"/>
            <a:ext cx="8694738" cy="945122"/>
          </a:xfrm>
          <a:prstGeom prst="rect">
            <a:avLst/>
          </a:prstGeom>
          <a:solidFill>
            <a:schemeClr val="accent3">
              <a:lumMod val="20000"/>
              <a:lumOff val="80000"/>
            </a:schemeClr>
          </a:solidFill>
          <a:ln w="28575" cap="flat" cmpd="sng" algn="ctr">
            <a:noFill/>
            <a:prstDash val="solid"/>
            <a:miter lim="800000"/>
          </a:ln>
          <a:effectLst/>
        </p:spPr>
        <p:txBody>
          <a:bodyPr lIns="121725" tIns="60862" rIns="121725" bIns="60862" rtlCol="0" anchor="ctr"/>
          <a:lstStyle/>
          <a:p>
            <a:r>
              <a:rPr lang="en-US" sz="3600">
                <a:latin typeface="+mj-lt"/>
                <a:ea typeface="Arial-Rounded" pitchFamily="34" charset="0"/>
                <a:cs typeface="Arial-Rounded" pitchFamily="34" charset="0"/>
              </a:rPr>
              <a:t>A. nhút nhát, dũng cảm</a:t>
            </a:r>
            <a:endParaRPr lang="en-US" sz="3600" dirty="0">
              <a:latin typeface="+mj-lt"/>
              <a:ea typeface="Arial-Rounded" pitchFamily="34" charset="0"/>
              <a:cs typeface="Arial-Rounded"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88825" y="4016732"/>
            <a:ext cx="798097" cy="782741"/>
          </a:xfrm>
          <a:prstGeom prst="rect">
            <a:avLst/>
          </a:prstGeom>
          <a:noFill/>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28288" y="2571755"/>
            <a:ext cx="807556" cy="778352"/>
          </a:xfrm>
          <a:prstGeom prst="rect">
            <a:avLst/>
          </a:prstGeom>
          <a:noFill/>
        </p:spPr>
      </p:pic>
      <p:sp>
        <p:nvSpPr>
          <p:cNvPr id="8" name="Rectangle: Rounded Corners 7"/>
          <p:cNvSpPr/>
          <p:nvPr/>
        </p:nvSpPr>
        <p:spPr>
          <a:xfrm>
            <a:off x="871045" y="492905"/>
            <a:ext cx="10419747" cy="1634271"/>
          </a:xfrm>
          <a:prstGeom prst="roundRect">
            <a:avLst/>
          </a:prstGeom>
          <a:solidFill>
            <a:schemeClr val="bg2">
              <a:lumMod val="40000"/>
              <a:lumOff val="60000"/>
            </a:schemeClr>
          </a:solidFill>
        </p:spPr>
        <p:txBody>
          <a:bodyPr wrap="square" lIns="121725" tIns="60862" rIns="121725" bIns="60862">
            <a:spAutoFit/>
          </a:bodyPr>
          <a:lstStyle/>
          <a:p>
            <a:pPr algn="ctr"/>
            <a:r>
              <a:rPr lang="en-US" sz="4400" b="1">
                <a:latin typeface="+mn-lt"/>
                <a:ea typeface="Arial-Rounded" pitchFamily="34" charset="0"/>
                <a:cs typeface="Arial-Rounded" pitchFamily="34" charset="0"/>
              </a:rPr>
              <a:t>Những từ ngữ nào phù hợp khi nói về nhân vật tôi?</a:t>
            </a:r>
            <a:endParaRPr lang="en-US" sz="4400" b="1" dirty="0">
              <a:latin typeface="+mn-lt"/>
              <a:ea typeface="Arial-Rounded" pitchFamily="34" charset="0"/>
              <a:cs typeface="Arial-Rounded" pitchFamily="34" charset="0"/>
            </a:endParaRPr>
          </a:p>
        </p:txBody>
      </p:sp>
      <p:sp>
        <p:nvSpPr>
          <p:cNvPr id="6" name="Rectangle 5">
            <a:extLst>
              <a:ext uri="{FF2B5EF4-FFF2-40B4-BE49-F238E27FC236}">
                <a16:creationId xmlns:a16="http://schemas.microsoft.com/office/drawing/2014/main" id="{DC5195E2-38CB-5ECC-626B-5A75346C6419}"/>
              </a:ext>
            </a:extLst>
          </p:cNvPr>
          <p:cNvSpPr/>
          <p:nvPr/>
        </p:nvSpPr>
        <p:spPr>
          <a:xfrm>
            <a:off x="1733550" y="5279724"/>
            <a:ext cx="8694738" cy="945122"/>
          </a:xfrm>
          <a:prstGeom prst="rect">
            <a:avLst/>
          </a:prstGeom>
          <a:solidFill>
            <a:schemeClr val="accent3">
              <a:lumMod val="20000"/>
              <a:lumOff val="80000"/>
            </a:schemeClr>
          </a:solidFill>
          <a:ln w="28575" cap="flat" cmpd="sng" algn="ctr">
            <a:noFill/>
            <a:prstDash val="solid"/>
            <a:miter lim="800000"/>
          </a:ln>
          <a:effectLst/>
        </p:spPr>
        <p:txBody>
          <a:bodyPr lIns="121725" tIns="60862" rIns="121725" bIns="60862" rtlCol="0" anchor="ctr"/>
          <a:lstStyle/>
          <a:p>
            <a:r>
              <a:rPr lang="en-US" sz="3600">
                <a:latin typeface="+mj-lt"/>
                <a:ea typeface="Arial-Rounded" pitchFamily="34" charset="0"/>
                <a:cs typeface="Arial-Rounded" pitchFamily="34" charset="0"/>
              </a:rPr>
              <a:t>C. tốt bụng, nhút nhát</a:t>
            </a:r>
            <a:endParaRPr lang="en-US" sz="3600" dirty="0">
              <a:latin typeface="+mj-lt"/>
              <a:ea typeface="Arial-Rounded" pitchFamily="34" charset="0"/>
              <a:cs typeface="Arial-Rounded" pitchFamily="34" charset="0"/>
            </a:endParaRPr>
          </a:p>
        </p:txBody>
      </p:sp>
      <p:pic>
        <p:nvPicPr>
          <p:cNvPr id="7" name="Picture 6">
            <a:extLst>
              <a:ext uri="{FF2B5EF4-FFF2-40B4-BE49-F238E27FC236}">
                <a16:creationId xmlns:a16="http://schemas.microsoft.com/office/drawing/2014/main" id="{69AC6E1D-B1A7-B718-3897-0892296406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28288" y="5279724"/>
            <a:ext cx="807556" cy="778352"/>
          </a:xfrm>
          <a:prstGeom prst="rect">
            <a:avLst/>
          </a:prstGeom>
          <a:noFill/>
        </p:spPr>
      </p:pic>
    </p:spTree>
    <p:extLst>
      <p:ext uri="{BB962C8B-B14F-4D97-AF65-F5344CB8AC3E}">
        <p14:creationId xmlns:p14="http://schemas.microsoft.com/office/powerpoint/2010/main" val="428433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FFFF0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withEffect">
                                  <p:stCondLst>
                                    <p:cond delay="0"/>
                                  </p:stCondLst>
                                  <p:childTnLst>
                                    <p:animClr clrSpc="rgb" dir="cw">
                                      <p:cBhvr>
                                        <p:cTn id="43" dur="250" fill="hold"/>
                                        <p:tgtEl>
                                          <p:spTgt spid="3"/>
                                        </p:tgtEl>
                                        <p:attrNameLst>
                                          <p:attrName>fillcolor</p:attrName>
                                        </p:attrNameLst>
                                      </p:cBhvr>
                                      <p:to>
                                        <a:schemeClr val="accent1"/>
                                      </p:to>
                                    </p:animClr>
                                    <p:set>
                                      <p:cBhvr>
                                        <p:cTn id="44" dur="250" fill="hold"/>
                                        <p:tgtEl>
                                          <p:spTgt spid="3"/>
                                        </p:tgtEl>
                                        <p:attrNameLst>
                                          <p:attrName>fill.type</p:attrName>
                                        </p:attrNameLst>
                                      </p:cBhvr>
                                      <p:to>
                                        <p:strVal val="solid"/>
                                      </p:to>
                                    </p:set>
                                    <p:set>
                                      <p:cBhvr>
                                        <p:cTn id="45" dur="250" fill="hold"/>
                                        <p:tgtEl>
                                          <p:spTgt spid="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1" presetClass="emph" presetSubtype="2" fill="hold" nodeType="withEffect">
                                  <p:stCondLst>
                                    <p:cond delay="500"/>
                                  </p:stCondLst>
                                  <p:childTnLst>
                                    <p:animClr clrSpc="rgb" dir="cw">
                                      <p:cBhvr>
                                        <p:cTn id="47" dur="250" fill="hold"/>
                                        <p:tgtEl>
                                          <p:spTgt spid="3"/>
                                        </p:tgtEl>
                                        <p:attrNameLst>
                                          <p:attrName>fillcolor</p:attrName>
                                        </p:attrNameLst>
                                      </p:cBhvr>
                                      <p:to>
                                        <a:schemeClr val="accent1"/>
                                      </p:to>
                                    </p:animClr>
                                    <p:set>
                                      <p:cBhvr>
                                        <p:cTn id="48" dur="250" fill="hold"/>
                                        <p:tgtEl>
                                          <p:spTgt spid="3"/>
                                        </p:tgtEl>
                                        <p:attrNameLst>
                                          <p:attrName>fill.type</p:attrName>
                                        </p:attrNameLst>
                                      </p:cBhvr>
                                      <p:to>
                                        <p:strVal val="solid"/>
                                      </p:to>
                                    </p:set>
                                    <p:set>
                                      <p:cBhvr>
                                        <p:cTn id="49" dur="250" fill="hold"/>
                                        <p:tgtEl>
                                          <p:spTgt spid="3"/>
                                        </p:tgtEl>
                                        <p:attrNameLst>
                                          <p:attrName>fill.on</p:attrName>
                                        </p:attrNameLst>
                                      </p:cBhvr>
                                      <p:to>
                                        <p:strVal val="true"/>
                                      </p:to>
                                    </p:set>
                                  </p:childTnLst>
                                </p:cTn>
                              </p:par>
                              <p:par>
                                <p:cTn id="50" presetID="23" presetClass="entr" presetSubtype="32" fill="hold" nodeType="withEffect">
                                  <p:stCondLst>
                                    <p:cond delay="500"/>
                                  </p:stCondLst>
                                  <p:childTnLst>
                                    <p:set>
                                      <p:cBhvr>
                                        <p:cTn id="51" dur="1" fill="hold">
                                          <p:stCondLst>
                                            <p:cond delay="0"/>
                                          </p:stCondLst>
                                        </p:cTn>
                                        <p:tgtEl>
                                          <p:spTgt spid="5"/>
                                        </p:tgtEl>
                                        <p:attrNameLst>
                                          <p:attrName>style.visibility</p:attrName>
                                        </p:attrNameLst>
                                      </p:cBhvr>
                                      <p:to>
                                        <p:strVal val="visible"/>
                                      </p:to>
                                    </p:set>
                                    <p:anim calcmode="lin" valueType="num">
                                      <p:cBhvr>
                                        <p:cTn id="52" dur="250" fill="hold"/>
                                        <p:tgtEl>
                                          <p:spTgt spid="5"/>
                                        </p:tgtEl>
                                        <p:attrNameLst>
                                          <p:attrName>ppt_w</p:attrName>
                                        </p:attrNameLst>
                                      </p:cBhvr>
                                      <p:tavLst>
                                        <p:tav tm="0">
                                          <p:val>
                                            <p:strVal val="4*#ppt_w"/>
                                          </p:val>
                                        </p:tav>
                                        <p:tav tm="100000">
                                          <p:val>
                                            <p:strVal val="#ppt_w"/>
                                          </p:val>
                                        </p:tav>
                                      </p:tavLst>
                                    </p:anim>
                                    <p:anim calcmode="lin" valueType="num">
                                      <p:cBhvr>
                                        <p:cTn id="53"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withEffect">
                                  <p:stCondLst>
                                    <p:cond delay="0"/>
                                  </p:stCondLst>
                                  <p:childTnLst>
                                    <p:animClr clrSpc="rgb" dir="cw">
                                      <p:cBhvr>
                                        <p:cTn id="58" dur="250" fill="hold"/>
                                        <p:tgtEl>
                                          <p:spTgt spid="6"/>
                                        </p:tgtEl>
                                        <p:attrNameLst>
                                          <p:attrName>fillcolor</p:attrName>
                                        </p:attrNameLst>
                                      </p:cBhvr>
                                      <p:to>
                                        <a:schemeClr val="accent1"/>
                                      </p:to>
                                    </p:animClr>
                                    <p:set>
                                      <p:cBhvr>
                                        <p:cTn id="59" dur="250" fill="hold"/>
                                        <p:tgtEl>
                                          <p:spTgt spid="6"/>
                                        </p:tgtEl>
                                        <p:attrNameLst>
                                          <p:attrName>fill.type</p:attrName>
                                        </p:attrNameLst>
                                      </p:cBhvr>
                                      <p:to>
                                        <p:strVal val="solid"/>
                                      </p:to>
                                    </p:set>
                                    <p:set>
                                      <p:cBhvr>
                                        <p:cTn id="60" dur="250" fill="hold"/>
                                        <p:tgtEl>
                                          <p:spTgt spid="6"/>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1" presetClass="emph" presetSubtype="2" fill="hold" nodeType="withEffect">
                                  <p:stCondLst>
                                    <p:cond delay="500"/>
                                  </p:stCondLst>
                                  <p:childTnLst>
                                    <p:animClr clrSpc="rgb" dir="cw">
                                      <p:cBhvr>
                                        <p:cTn id="62" dur="250" fill="hold"/>
                                        <p:tgtEl>
                                          <p:spTgt spid="6"/>
                                        </p:tgtEl>
                                        <p:attrNameLst>
                                          <p:attrName>fillcolor</p:attrName>
                                        </p:attrNameLst>
                                      </p:cBhvr>
                                      <p:to>
                                        <a:schemeClr val="accent1"/>
                                      </p:to>
                                    </p:animClr>
                                    <p:set>
                                      <p:cBhvr>
                                        <p:cTn id="63" dur="250" fill="hold"/>
                                        <p:tgtEl>
                                          <p:spTgt spid="6"/>
                                        </p:tgtEl>
                                        <p:attrNameLst>
                                          <p:attrName>fill.type</p:attrName>
                                        </p:attrNameLst>
                                      </p:cBhvr>
                                      <p:to>
                                        <p:strVal val="solid"/>
                                      </p:to>
                                    </p:set>
                                    <p:set>
                                      <p:cBhvr>
                                        <p:cTn id="64" dur="250" fill="hold"/>
                                        <p:tgtEl>
                                          <p:spTgt spid="6"/>
                                        </p:tgtEl>
                                        <p:attrNameLst>
                                          <p:attrName>fill.on</p:attrName>
                                        </p:attrNameLst>
                                      </p:cBhvr>
                                      <p:to>
                                        <p:strVal val="true"/>
                                      </p:to>
                                    </p:set>
                                  </p:childTnLst>
                                </p:cTn>
                              </p:par>
                              <p:par>
                                <p:cTn id="65" presetID="23" presetClass="entr" presetSubtype="32" fill="hold" nodeType="withEffect">
                                  <p:stCondLst>
                                    <p:cond delay="50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strVal val="4*#ppt_w"/>
                                          </p:val>
                                        </p:tav>
                                        <p:tav tm="100000">
                                          <p:val>
                                            <p:strVal val="#ppt_w"/>
                                          </p:val>
                                        </p:tav>
                                      </p:tavLst>
                                    </p:anim>
                                    <p:anim calcmode="lin" valueType="num">
                                      <p:cBhvr>
                                        <p:cTn id="68"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8"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82"/>
        <p:cNvGrpSpPr/>
        <p:nvPr/>
      </p:nvGrpSpPr>
      <p:grpSpPr>
        <a:xfrm>
          <a:off x="0" y="0"/>
          <a:ext cx="0" cy="0"/>
          <a:chOff x="0" y="0"/>
          <a:chExt cx="0" cy="0"/>
        </a:xfrm>
      </p:grpSpPr>
      <p:sp>
        <p:nvSpPr>
          <p:cNvPr id="4383" name="Google Shape;4383;p45"/>
          <p:cNvSpPr/>
          <p:nvPr/>
        </p:nvSpPr>
        <p:spPr>
          <a:xfrm>
            <a:off x="2131345" y="928030"/>
            <a:ext cx="7899148" cy="3751762"/>
          </a:xfrm>
          <a:prstGeom prst="roundRect">
            <a:avLst>
              <a:gd name="adj" fmla="val 20578"/>
            </a:avLst>
          </a:prstGeom>
          <a:solidFill>
            <a:schemeClr val="bg2">
              <a:lumMod val="20000"/>
              <a:lumOff val="80000"/>
            </a:schemeClr>
          </a:solidFill>
          <a:ln w="76200" cap="flat" cmpd="sng">
            <a:solidFill>
              <a:schemeClr val="dk1"/>
            </a:solidFill>
            <a:prstDash val="solid"/>
            <a:round/>
            <a:headEnd type="none" w="sm" len="sm"/>
            <a:tailEnd type="none" w="sm" len="sm"/>
          </a:ln>
          <a:effectLst>
            <a:outerShdw blurRad="128588" dist="9525" algn="bl" rotWithShape="0">
              <a:srgbClr val="522566">
                <a:alpha val="50000"/>
              </a:srgbClr>
            </a:outerShdw>
          </a:effectLst>
        </p:spPr>
        <p:txBody>
          <a:bodyPr spcFirstLastPara="1" wrap="square" lIns="104026" tIns="104026" rIns="104026" bIns="104026" anchor="ctr" anchorCtr="0">
            <a:noAutofit/>
          </a:bodyPr>
          <a:lstStyle/>
          <a:p>
            <a:pPr algn="ctr"/>
            <a:r>
              <a:rPr lang="en-US" sz="11500"/>
              <a:t>DẶN DÒ</a:t>
            </a:r>
            <a:endParaRPr sz="11500"/>
          </a:p>
        </p:txBody>
      </p:sp>
      <p:grpSp>
        <p:nvGrpSpPr>
          <p:cNvPr id="4554" name="Google Shape;4554;p45"/>
          <p:cNvGrpSpPr/>
          <p:nvPr/>
        </p:nvGrpSpPr>
        <p:grpSpPr>
          <a:xfrm>
            <a:off x="1252828" y="276209"/>
            <a:ext cx="9873963" cy="5956701"/>
            <a:chOff x="1101069" y="1010541"/>
            <a:chExt cx="8677900" cy="5235148"/>
          </a:xfrm>
        </p:grpSpPr>
        <p:sp>
          <p:nvSpPr>
            <p:cNvPr id="4555" name="Google Shape;4555;p45"/>
            <p:cNvSpPr/>
            <p:nvPr/>
          </p:nvSpPr>
          <p:spPr>
            <a:xfrm rot="696579">
              <a:off x="1128175" y="3075237"/>
              <a:ext cx="318366" cy="301755"/>
            </a:xfrm>
            <a:custGeom>
              <a:avLst/>
              <a:gdLst/>
              <a:ahLst/>
              <a:cxnLst/>
              <a:rect l="l" t="t" r="r" b="b"/>
              <a:pathLst>
                <a:path w="3680" h="3488" extrusionOk="0">
                  <a:moveTo>
                    <a:pt x="2596" y="1"/>
                  </a:moveTo>
                  <a:cubicBezTo>
                    <a:pt x="2586" y="1"/>
                    <a:pt x="2577" y="4"/>
                    <a:pt x="2569" y="11"/>
                  </a:cubicBezTo>
                  <a:cubicBezTo>
                    <a:pt x="2551" y="26"/>
                    <a:pt x="2550" y="53"/>
                    <a:pt x="2551" y="76"/>
                  </a:cubicBezTo>
                  <a:cubicBezTo>
                    <a:pt x="2555" y="189"/>
                    <a:pt x="2563" y="301"/>
                    <a:pt x="2578" y="414"/>
                  </a:cubicBezTo>
                  <a:cubicBezTo>
                    <a:pt x="2582" y="446"/>
                    <a:pt x="2587" y="478"/>
                    <a:pt x="2579" y="509"/>
                  </a:cubicBezTo>
                  <a:cubicBezTo>
                    <a:pt x="2573" y="532"/>
                    <a:pt x="2561" y="553"/>
                    <a:pt x="2550" y="573"/>
                  </a:cubicBezTo>
                  <a:cubicBezTo>
                    <a:pt x="2442" y="774"/>
                    <a:pt x="2382" y="997"/>
                    <a:pt x="2354" y="1225"/>
                  </a:cubicBezTo>
                  <a:cubicBezTo>
                    <a:pt x="2347" y="1275"/>
                    <a:pt x="2342" y="1326"/>
                    <a:pt x="2338" y="1376"/>
                  </a:cubicBezTo>
                  <a:cubicBezTo>
                    <a:pt x="2297" y="1330"/>
                    <a:pt x="2257" y="1284"/>
                    <a:pt x="2215" y="1237"/>
                  </a:cubicBezTo>
                  <a:cubicBezTo>
                    <a:pt x="2083" y="1095"/>
                    <a:pt x="1949" y="948"/>
                    <a:pt x="1775" y="864"/>
                  </a:cubicBezTo>
                  <a:cubicBezTo>
                    <a:pt x="1656" y="807"/>
                    <a:pt x="1518" y="777"/>
                    <a:pt x="1426" y="682"/>
                  </a:cubicBezTo>
                  <a:cubicBezTo>
                    <a:pt x="1323" y="575"/>
                    <a:pt x="1298" y="407"/>
                    <a:pt x="1187" y="308"/>
                  </a:cubicBezTo>
                  <a:cubicBezTo>
                    <a:pt x="1174" y="296"/>
                    <a:pt x="1157" y="284"/>
                    <a:pt x="1138" y="284"/>
                  </a:cubicBezTo>
                  <a:cubicBezTo>
                    <a:pt x="1138" y="284"/>
                    <a:pt x="1137" y="284"/>
                    <a:pt x="1137" y="284"/>
                  </a:cubicBezTo>
                  <a:cubicBezTo>
                    <a:pt x="1100" y="284"/>
                    <a:pt x="1076" y="327"/>
                    <a:pt x="1076" y="364"/>
                  </a:cubicBezTo>
                  <a:cubicBezTo>
                    <a:pt x="1074" y="444"/>
                    <a:pt x="1129" y="511"/>
                    <a:pt x="1161" y="584"/>
                  </a:cubicBezTo>
                  <a:cubicBezTo>
                    <a:pt x="1270" y="823"/>
                    <a:pt x="1137" y="1095"/>
                    <a:pt x="1099" y="1356"/>
                  </a:cubicBezTo>
                  <a:cubicBezTo>
                    <a:pt x="1065" y="1581"/>
                    <a:pt x="1108" y="1808"/>
                    <a:pt x="1203" y="2017"/>
                  </a:cubicBezTo>
                  <a:cubicBezTo>
                    <a:pt x="1093" y="2000"/>
                    <a:pt x="983" y="1990"/>
                    <a:pt x="872" y="1990"/>
                  </a:cubicBezTo>
                  <a:cubicBezTo>
                    <a:pt x="770" y="1990"/>
                    <a:pt x="668" y="1998"/>
                    <a:pt x="568" y="2018"/>
                  </a:cubicBezTo>
                  <a:cubicBezTo>
                    <a:pt x="548" y="2022"/>
                    <a:pt x="528" y="2026"/>
                    <a:pt x="509" y="2026"/>
                  </a:cubicBezTo>
                  <a:cubicBezTo>
                    <a:pt x="505" y="2026"/>
                    <a:pt x="502" y="2026"/>
                    <a:pt x="498" y="2026"/>
                  </a:cubicBezTo>
                  <a:cubicBezTo>
                    <a:pt x="466" y="2024"/>
                    <a:pt x="436" y="2010"/>
                    <a:pt x="407" y="1997"/>
                  </a:cubicBezTo>
                  <a:cubicBezTo>
                    <a:pt x="305" y="1949"/>
                    <a:pt x="200" y="1907"/>
                    <a:pt x="93" y="1871"/>
                  </a:cubicBezTo>
                  <a:cubicBezTo>
                    <a:pt x="80" y="1866"/>
                    <a:pt x="65" y="1862"/>
                    <a:pt x="51" y="1862"/>
                  </a:cubicBezTo>
                  <a:cubicBezTo>
                    <a:pt x="41" y="1862"/>
                    <a:pt x="32" y="1864"/>
                    <a:pt x="24" y="1869"/>
                  </a:cubicBezTo>
                  <a:cubicBezTo>
                    <a:pt x="0" y="1884"/>
                    <a:pt x="0" y="1923"/>
                    <a:pt x="17" y="1947"/>
                  </a:cubicBezTo>
                  <a:cubicBezTo>
                    <a:pt x="34" y="1971"/>
                    <a:pt x="62" y="1985"/>
                    <a:pt x="87" y="2000"/>
                  </a:cubicBezTo>
                  <a:cubicBezTo>
                    <a:pt x="304" y="2129"/>
                    <a:pt x="343" y="2410"/>
                    <a:pt x="459" y="2618"/>
                  </a:cubicBezTo>
                  <a:cubicBezTo>
                    <a:pt x="598" y="2868"/>
                    <a:pt x="795" y="3083"/>
                    <a:pt x="1038" y="3235"/>
                  </a:cubicBezTo>
                  <a:cubicBezTo>
                    <a:pt x="1302" y="3401"/>
                    <a:pt x="1614" y="3488"/>
                    <a:pt x="1925" y="3488"/>
                  </a:cubicBezTo>
                  <a:cubicBezTo>
                    <a:pt x="2029" y="3488"/>
                    <a:pt x="2133" y="3478"/>
                    <a:pt x="2236" y="3458"/>
                  </a:cubicBezTo>
                  <a:cubicBezTo>
                    <a:pt x="2454" y="3415"/>
                    <a:pt x="2667" y="3327"/>
                    <a:pt x="2837" y="3182"/>
                  </a:cubicBezTo>
                  <a:cubicBezTo>
                    <a:pt x="2856" y="3166"/>
                    <a:pt x="2876" y="3146"/>
                    <a:pt x="2890" y="3125"/>
                  </a:cubicBezTo>
                  <a:cubicBezTo>
                    <a:pt x="2924" y="3122"/>
                    <a:pt x="2959" y="3104"/>
                    <a:pt x="2988" y="3085"/>
                  </a:cubicBezTo>
                  <a:cubicBezTo>
                    <a:pt x="3177" y="2967"/>
                    <a:pt x="3325" y="2791"/>
                    <a:pt x="3431" y="2594"/>
                  </a:cubicBezTo>
                  <a:cubicBezTo>
                    <a:pt x="3628" y="2228"/>
                    <a:pt x="3679" y="1786"/>
                    <a:pt x="3573" y="1383"/>
                  </a:cubicBezTo>
                  <a:cubicBezTo>
                    <a:pt x="3501" y="1106"/>
                    <a:pt x="3353" y="855"/>
                    <a:pt x="3155" y="648"/>
                  </a:cubicBezTo>
                  <a:cubicBezTo>
                    <a:pt x="2992" y="476"/>
                    <a:pt x="2736" y="355"/>
                    <a:pt x="2676" y="109"/>
                  </a:cubicBezTo>
                  <a:cubicBezTo>
                    <a:pt x="2669" y="80"/>
                    <a:pt x="2664" y="50"/>
                    <a:pt x="2646" y="26"/>
                  </a:cubicBezTo>
                  <a:cubicBezTo>
                    <a:pt x="2635" y="11"/>
                    <a:pt x="2615" y="1"/>
                    <a:pt x="2596" y="1"/>
                  </a:cubicBezTo>
                  <a:close/>
                </a:path>
              </a:pathLst>
            </a:custGeom>
            <a:solidFill>
              <a:srgbClr val="FFC942">
                <a:alpha val="41590"/>
              </a:srgbClr>
            </a:solidFill>
            <a:ln>
              <a:noFill/>
            </a:ln>
          </p:spPr>
          <p:txBody>
            <a:bodyPr spcFirstLastPara="1" wrap="square" lIns="104026" tIns="104026" rIns="104026" bIns="104026" anchor="ctr" anchorCtr="0">
              <a:noAutofit/>
            </a:bodyPr>
            <a:lstStyle/>
            <a:p>
              <a:endParaRPr sz="1593"/>
            </a:p>
          </p:txBody>
        </p:sp>
        <p:sp>
          <p:nvSpPr>
            <p:cNvPr id="4556" name="Google Shape;4556;p45"/>
            <p:cNvSpPr/>
            <p:nvPr/>
          </p:nvSpPr>
          <p:spPr>
            <a:xfrm>
              <a:off x="6913376" y="1010541"/>
              <a:ext cx="314213" cy="29033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endParaRPr sz="1593"/>
            </a:p>
          </p:txBody>
        </p:sp>
        <p:sp>
          <p:nvSpPr>
            <p:cNvPr id="4557" name="Google Shape;4557;p45"/>
            <p:cNvSpPr/>
            <p:nvPr/>
          </p:nvSpPr>
          <p:spPr>
            <a:xfrm rot="-2546038">
              <a:off x="9407963" y="4877729"/>
              <a:ext cx="314208" cy="29033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endParaRPr sz="1593"/>
            </a:p>
          </p:txBody>
        </p:sp>
        <p:sp>
          <p:nvSpPr>
            <p:cNvPr id="4558" name="Google Shape;4558;p45"/>
            <p:cNvSpPr/>
            <p:nvPr/>
          </p:nvSpPr>
          <p:spPr>
            <a:xfrm rot="-2546038">
              <a:off x="4550213" y="5887379"/>
              <a:ext cx="314208" cy="29033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endParaRPr sz="1593"/>
            </a:p>
          </p:txBody>
        </p:sp>
      </p:grpSp>
      <p:pic>
        <p:nvPicPr>
          <p:cNvPr id="3" name="Picture 2">
            <a:extLst>
              <a:ext uri="{FF2B5EF4-FFF2-40B4-BE49-F238E27FC236}">
                <a16:creationId xmlns:a16="http://schemas.microsoft.com/office/drawing/2014/main" id="{679ABE2D-035D-63A8-3E35-4BA39A61000E}"/>
              </a:ext>
            </a:extLst>
          </p:cNvPr>
          <p:cNvPicPr>
            <a:picLocks noChangeAspect="1"/>
          </p:cNvPicPr>
          <p:nvPr/>
        </p:nvPicPr>
        <p:blipFill>
          <a:blip r:embed="rId3"/>
          <a:stretch>
            <a:fillRect/>
          </a:stretch>
        </p:blipFill>
        <p:spPr>
          <a:xfrm>
            <a:off x="4408606" y="4345910"/>
            <a:ext cx="3344626" cy="28039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5A5669-D1AE-5D95-D3B6-C381C7E94E45}"/>
              </a:ext>
            </a:extLst>
          </p:cNvPr>
          <p:cNvPicPr>
            <a:picLocks noChangeAspect="1"/>
          </p:cNvPicPr>
          <p:nvPr/>
        </p:nvPicPr>
        <p:blipFill rotWithShape="1">
          <a:blip r:embed="rId2"/>
          <a:srcRect b="20000"/>
          <a:stretch/>
        </p:blipFill>
        <p:spPr>
          <a:xfrm>
            <a:off x="2688625" y="1376690"/>
            <a:ext cx="6841034" cy="5472827"/>
          </a:xfrm>
          <a:prstGeom prst="rect">
            <a:avLst/>
          </a:prstGeom>
        </p:spPr>
      </p:pic>
      <p:sp>
        <p:nvSpPr>
          <p:cNvPr id="2" name="TextBox 1">
            <a:extLst>
              <a:ext uri="{FF2B5EF4-FFF2-40B4-BE49-F238E27FC236}">
                <a16:creationId xmlns:a16="http://schemas.microsoft.com/office/drawing/2014/main" id="{9DBCD46A-1E4B-C39D-3DB2-832ABBAE2DFD}"/>
              </a:ext>
            </a:extLst>
          </p:cNvPr>
          <p:cNvSpPr txBox="1"/>
          <p:nvPr/>
        </p:nvSpPr>
        <p:spPr>
          <a:xfrm>
            <a:off x="2720041" y="1145330"/>
            <a:ext cx="6721756" cy="1222959"/>
          </a:xfrm>
          <a:prstGeom prst="round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83" b="1" i="0" u="none" strike="noStrike" kern="0" cap="none" spc="0" normalizeH="0" baseline="0" noProof="0">
                <a:ln>
                  <a:noFill/>
                </a:ln>
                <a:solidFill>
                  <a:srgbClr val="000000"/>
                </a:solidFill>
                <a:effectLst/>
                <a:uLnTx/>
                <a:uFillTx/>
                <a:latin typeface="Arial"/>
                <a:ea typeface="+mn-ea"/>
                <a:cs typeface="+mn-cs"/>
                <a:sym typeface="Arial"/>
              </a:rPr>
              <a:t>KHỞI ĐỘNG</a:t>
            </a:r>
          </a:p>
        </p:txBody>
      </p:sp>
    </p:spTree>
    <p:extLst>
      <p:ext uri="{BB962C8B-B14F-4D97-AF65-F5344CB8AC3E}">
        <p14:creationId xmlns:p14="http://schemas.microsoft.com/office/powerpoint/2010/main" val="175658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2445773" y="761125"/>
            <a:ext cx="8990230" cy="1077218"/>
          </a:xfrm>
          <a:prstGeom prst="rect">
            <a:avLst/>
          </a:prstGeom>
          <a:noFill/>
        </p:spPr>
        <p:txBody>
          <a:bodyPr wrap="square" rtlCol="0">
            <a:spAutoFit/>
          </a:bodyPr>
          <a:lstStyle/>
          <a:p>
            <a:pPr algn="just"/>
            <a:r>
              <a:rPr lang="en-US" sz="3200" b="1"/>
              <a:t>Nói về một tấm gương trẻ làm việc tốt mà em biết.</a:t>
            </a:r>
          </a:p>
        </p:txBody>
      </p:sp>
      <p:pic>
        <p:nvPicPr>
          <p:cNvPr id="4" name="Picture 3">
            <a:extLst>
              <a:ext uri="{FF2B5EF4-FFF2-40B4-BE49-F238E27FC236}">
                <a16:creationId xmlns:a16="http://schemas.microsoft.com/office/drawing/2014/main" id="{FBD1180C-8692-18A3-AD94-BB48F8FFC6E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8177" b="61198" l="6735" r="16618">
                        <a14:foregroundMark x1="9004" y1="59245" x2="10981" y2="58984"/>
                        <a14:foregroundMark x1="13397" y1="59245" x2="16032" y2="59245"/>
                        <a14:foregroundMark x1="14422" y1="56510" x2="12592" y2="60677"/>
                        <a14:foregroundMark x1="14129" y1="56901" x2="14714" y2="58333"/>
                        <a14:foregroundMark x1="14568" y1="57161" x2="14714" y2="58594"/>
                        <a14:foregroundMark x1="9590" y1="58333" x2="10908" y2="58203"/>
                        <a14:foregroundMark x1="10908" y1="58333" x2="11347" y2="59245"/>
                        <a14:foregroundMark x1="8199" y1="60417" x2="13543" y2="59375"/>
                      </a14:backgroundRemoval>
                    </a14:imgEffect>
                  </a14:imgLayer>
                </a14:imgProps>
              </a:ext>
              <a:ext uri="{28A0092B-C50C-407E-A947-70E740481C1C}">
                <a14:useLocalDpi xmlns:a14="http://schemas.microsoft.com/office/drawing/2010/main" val="0"/>
              </a:ext>
            </a:extLst>
          </a:blip>
          <a:srcRect l="6587" t="48301" r="82229" b="39418"/>
          <a:stretch/>
        </p:blipFill>
        <p:spPr bwMode="auto">
          <a:xfrm>
            <a:off x="725835" y="436110"/>
            <a:ext cx="1447958" cy="89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Bài 5: Tờ báo tường của tôi Tiếng Việt lớp 4 Kết nối tri thức">
            <a:extLst>
              <a:ext uri="{FF2B5EF4-FFF2-40B4-BE49-F238E27FC236}">
                <a16:creationId xmlns:a16="http://schemas.microsoft.com/office/drawing/2014/main" id="{3527240F-0BF2-D5C9-9E5A-0378112239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177" y="2347446"/>
            <a:ext cx="6329483" cy="37494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42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C28E51-AAB8-7EAF-BF00-2ADE1B70F6D9}"/>
              </a:ext>
            </a:extLst>
          </p:cNvPr>
          <p:cNvSpPr txBox="1"/>
          <p:nvPr/>
        </p:nvSpPr>
        <p:spPr>
          <a:xfrm>
            <a:off x="2282185" y="1266747"/>
            <a:ext cx="7597468" cy="1938992"/>
          </a:xfrm>
          <a:prstGeom prst="rect">
            <a:avLst/>
          </a:prstGeom>
          <a:noFill/>
        </p:spPr>
        <p:txBody>
          <a:bodyPr wrap="square">
            <a:spAutoFit/>
          </a:bodyPr>
          <a:lstStyle/>
          <a:p>
            <a:pPr algn="ctr"/>
            <a:r>
              <a:rPr lang="en-US" sz="6000"/>
              <a:t>Cùng tìm từ khó đọc trong bài nhé!</a:t>
            </a:r>
          </a:p>
        </p:txBody>
      </p:sp>
      <p:pic>
        <p:nvPicPr>
          <p:cNvPr id="1026" name="Picture 2" descr="Fun and Engaging Online Phonic Classes for Kids| Kiya Learning">
            <a:extLst>
              <a:ext uri="{FF2B5EF4-FFF2-40B4-BE49-F238E27FC236}">
                <a16:creationId xmlns:a16="http://schemas.microsoft.com/office/drawing/2014/main" id="{73016D7A-D5AA-38E1-A100-FBA658C1D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797" y="3205739"/>
            <a:ext cx="4236244" cy="434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66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2263BE5-BF74-67CD-25DE-E86F4328A9AC}"/>
              </a:ext>
            </a:extLst>
          </p:cNvPr>
          <p:cNvGrpSpPr/>
          <p:nvPr/>
        </p:nvGrpSpPr>
        <p:grpSpPr>
          <a:xfrm>
            <a:off x="362307" y="208763"/>
            <a:ext cx="11490386" cy="6578339"/>
            <a:chOff x="362307" y="304013"/>
            <a:chExt cx="11490386" cy="6578339"/>
          </a:xfrm>
        </p:grpSpPr>
        <p:sp>
          <p:nvSpPr>
            <p:cNvPr id="11" name="TextBox 10">
              <a:extLst>
                <a:ext uri="{FF2B5EF4-FFF2-40B4-BE49-F238E27FC236}">
                  <a16:creationId xmlns:a16="http://schemas.microsoft.com/office/drawing/2014/main" id="{D1FE69E8-5BEC-0E7E-3971-9740B44C1285}"/>
                </a:ext>
              </a:extLst>
            </p:cNvPr>
            <p:cNvSpPr txBox="1"/>
            <p:nvPr/>
          </p:nvSpPr>
          <p:spPr>
            <a:xfrm>
              <a:off x="362308" y="765678"/>
              <a:ext cx="11490385" cy="611667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a:solidFill>
                    <a:srgbClr val="000000"/>
                  </a:solidFill>
                </a:rPr>
                <a:t>Chiều nay, tôi phải xuống nhà thằng Eng để bàn với nó về tên tờ báo tường đón tết Trung thu. Con đường đến nhà Eng đi qua một con dốc. Đang đi, tôi bỗng khựng lại, suýt nữa hét toáng lên vì sợ hãi. Ngay trước mặt tôi, có người nằm bên gốc cây. Bên cạnh chiếc xe máy, ngổn ngang những bao hàng. Người bị nạn kêu yếu ớt:</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a:solidFill>
                    <a:srgbClr val="000000"/>
                  </a:solidFill>
                </a:rPr>
                <a:t>- Cháu ơi, gọi người cứu bác với!</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a:solidFill>
                    <a:srgbClr val="000000"/>
                  </a:solidFill>
                </a:rPr>
                <a:t>Tôi đứng ngây ra, tim đập thình thịch. Cố trấn tĩnh, tôi đáp:</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a:solidFill>
                    <a:srgbClr val="000000"/>
                  </a:solidFill>
                </a:rPr>
                <a:t>- Bác đợi cháu nhé!</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a:solidFill>
                    <a:srgbClr val="000000"/>
                  </a:solidFill>
                </a:rPr>
                <a:t>“Phải đến đồn biên phòng”... Thoáng nghĩ thế, tôi liền chạy theo con đường gần nhất. Trời bắt đầu nhá nhem tối. Khu rừng âm u. Tiếng mấy con chim kêu “túc... túc...” không ngớt. Tôi chạy nhanh hơn. Gió thổi vù vù bên tai, bàn chân đau nhói vì giẫm lên đá răng mèo. “Phải cố lên! Người bị nạn nguy mất...”. Cuối cùng, cánh cổng của đồn biên phòng cũng hiện ra. Một chú bộ đội đứng gác cất tiếng hỏi tôi:</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a:solidFill>
                    <a:srgbClr val="000000"/>
                  </a:solidFill>
                </a:rPr>
                <a:t>- Có việc gì thế cháu?</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a:solidFill>
                    <a:srgbClr val="000000"/>
                  </a:solidFill>
                </a:rPr>
                <a:t>- Cháu thấy người bị tai nạn bên đường nên tới báo cho các chú ạ.</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a:solidFill>
                    <a:srgbClr val="000000"/>
                  </a:solidFill>
                </a:rPr>
                <a:t>Nhìn khuôn mặt đỏ bừng, nhễ nhại mồ hôi của tôi, chú như đoán được câu chuyện. Nhấc điện thoại lên, chú liên lạc với đồng đội đang đi tuần tra địa bàn để thông báo sự việc. Xong xuôi, chú vỗ vai tôi cười bảo:</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a:solidFill>
                    <a:srgbClr val="000000"/>
                  </a:solidFill>
                </a:rPr>
                <a:t>- Cháu gan dạ và tốt bụng quá! Hi vọng, người gặp nạn sẽ được cứu kịp thời.</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a:solidFill>
                    <a:srgbClr val="000000"/>
                  </a:solidFill>
                </a:rPr>
                <a:t>Ngày hôm sau, chuyện tôi báo cho chú bộ đội biên phòng đến cứu người bị nạn lan đi khắp nơi. Tôi thấy rất vui. Tôi còn vui hơn khi tìm được nhan đề “Trăng Rằm yêu thương” cho tờ báo tường. Thằng Eng chắc hẳn sẽ rất thích cái tên đó.</a:t>
              </a:r>
            </a:p>
            <a:p>
              <a:pPr marL="0" marR="0" lvl="0" indent="457200" algn="r" defTabSz="914400" rtl="0" eaLnBrk="0" fontAlgn="base" latinLnBrk="0" hangingPunct="0">
                <a:lnSpc>
                  <a:spcPct val="100000"/>
                </a:lnSpc>
                <a:spcBef>
                  <a:spcPct val="0"/>
                </a:spcBef>
                <a:spcAft>
                  <a:spcPct val="0"/>
                </a:spcAft>
                <a:buClrTx/>
                <a:buSzTx/>
                <a:buFontTx/>
                <a:buNone/>
                <a:tabLst/>
              </a:pPr>
              <a:r>
                <a:rPr lang="en-US" altLang="en-US">
                  <a:solidFill>
                    <a:srgbClr val="000000"/>
                  </a:solidFill>
                </a:rPr>
                <a:t>(Nguyễn Luân)</a:t>
              </a:r>
            </a:p>
          </p:txBody>
        </p:sp>
        <p:sp>
          <p:nvSpPr>
            <p:cNvPr id="12" name="TextBox 11">
              <a:extLst>
                <a:ext uri="{FF2B5EF4-FFF2-40B4-BE49-F238E27FC236}">
                  <a16:creationId xmlns:a16="http://schemas.microsoft.com/office/drawing/2014/main" id="{D907AF22-1E5E-37A4-7E6D-2A4DC4A87FA3}"/>
                </a:ext>
              </a:extLst>
            </p:cNvPr>
            <p:cNvSpPr txBox="1"/>
            <p:nvPr/>
          </p:nvSpPr>
          <p:spPr>
            <a:xfrm>
              <a:off x="362307" y="304013"/>
              <a:ext cx="11490385" cy="46166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b="1">
                  <a:solidFill>
                    <a:srgbClr val="000000"/>
                  </a:solidFill>
                </a:rPr>
                <a:t>TỜ BÁO TƯỜNG CỦA TÔI</a:t>
              </a:r>
            </a:p>
          </p:txBody>
        </p:sp>
      </p:grpSp>
      <p:cxnSp>
        <p:nvCxnSpPr>
          <p:cNvPr id="30" name="Straight Connector 29">
            <a:extLst>
              <a:ext uri="{FF2B5EF4-FFF2-40B4-BE49-F238E27FC236}">
                <a16:creationId xmlns:a16="http://schemas.microsoft.com/office/drawing/2014/main" id="{3E10226B-810E-4054-9E27-6A27D3E9ED6F}"/>
              </a:ext>
            </a:extLst>
          </p:cNvPr>
          <p:cNvCxnSpPr>
            <a:cxnSpLocks/>
          </p:cNvCxnSpPr>
          <p:nvPr/>
        </p:nvCxnSpPr>
        <p:spPr>
          <a:xfrm>
            <a:off x="4932531" y="985417"/>
            <a:ext cx="4205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360357F-6C10-6739-B309-A7E8818EEF96}"/>
              </a:ext>
            </a:extLst>
          </p:cNvPr>
          <p:cNvCxnSpPr>
            <a:cxnSpLocks/>
          </p:cNvCxnSpPr>
          <p:nvPr/>
        </p:nvCxnSpPr>
        <p:spPr>
          <a:xfrm>
            <a:off x="10184219" y="967534"/>
            <a:ext cx="9915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0E2FE30-114F-49B8-231E-E0FD3E9697AE}"/>
              </a:ext>
            </a:extLst>
          </p:cNvPr>
          <p:cNvCxnSpPr>
            <a:cxnSpLocks/>
          </p:cNvCxnSpPr>
          <p:nvPr/>
        </p:nvCxnSpPr>
        <p:spPr>
          <a:xfrm>
            <a:off x="3681715" y="2416923"/>
            <a:ext cx="10906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52F5D37-7E2E-1C86-AA45-1C4D9A087E1B}"/>
              </a:ext>
            </a:extLst>
          </p:cNvPr>
          <p:cNvCxnSpPr>
            <a:cxnSpLocks/>
          </p:cNvCxnSpPr>
          <p:nvPr/>
        </p:nvCxnSpPr>
        <p:spPr>
          <a:xfrm>
            <a:off x="5249561" y="2416923"/>
            <a:ext cx="9013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89AFE5C-319F-51C4-4509-EF32EDF1DA1F}"/>
              </a:ext>
            </a:extLst>
          </p:cNvPr>
          <p:cNvCxnSpPr>
            <a:cxnSpLocks/>
          </p:cNvCxnSpPr>
          <p:nvPr/>
        </p:nvCxnSpPr>
        <p:spPr>
          <a:xfrm>
            <a:off x="10024050" y="2979317"/>
            <a:ext cx="4205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06076E0-FCE0-9F66-53C0-9B34BC7D2DDD}"/>
              </a:ext>
            </a:extLst>
          </p:cNvPr>
          <p:cNvCxnSpPr>
            <a:cxnSpLocks/>
          </p:cNvCxnSpPr>
          <p:nvPr/>
        </p:nvCxnSpPr>
        <p:spPr>
          <a:xfrm>
            <a:off x="1496092" y="3267823"/>
            <a:ext cx="9915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A209807-80BD-DF80-0E26-FF5DDB90A481}"/>
              </a:ext>
            </a:extLst>
          </p:cNvPr>
          <p:cNvCxnSpPr>
            <a:cxnSpLocks/>
          </p:cNvCxnSpPr>
          <p:nvPr/>
        </p:nvCxnSpPr>
        <p:spPr>
          <a:xfrm>
            <a:off x="426726" y="3534523"/>
            <a:ext cx="6156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454C87-1B80-C541-3AB9-BECEEE4BBA43}"/>
              </a:ext>
            </a:extLst>
          </p:cNvPr>
          <p:cNvCxnSpPr>
            <a:cxnSpLocks/>
          </p:cNvCxnSpPr>
          <p:nvPr/>
        </p:nvCxnSpPr>
        <p:spPr>
          <a:xfrm>
            <a:off x="5716645" y="3525746"/>
            <a:ext cx="9915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5A1899-1031-831F-E20D-D774A0AA491F}"/>
              </a:ext>
            </a:extLst>
          </p:cNvPr>
          <p:cNvCxnSpPr>
            <a:cxnSpLocks/>
          </p:cNvCxnSpPr>
          <p:nvPr/>
        </p:nvCxnSpPr>
        <p:spPr>
          <a:xfrm>
            <a:off x="7656887" y="4973546"/>
            <a:ext cx="8194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A98ECA-7B18-D730-5E44-DE3673278C05}"/>
              </a:ext>
            </a:extLst>
          </p:cNvPr>
          <p:cNvCxnSpPr>
            <a:cxnSpLocks/>
          </p:cNvCxnSpPr>
          <p:nvPr/>
        </p:nvCxnSpPr>
        <p:spPr>
          <a:xfrm>
            <a:off x="5941157" y="6125323"/>
            <a:ext cx="11997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30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B874C0D-EE91-8AAB-F4AA-0CE2B7A8D70C}"/>
              </a:ext>
            </a:extLst>
          </p:cNvPr>
          <p:cNvSpPr/>
          <p:nvPr/>
        </p:nvSpPr>
        <p:spPr>
          <a:xfrm>
            <a:off x="907875" y="2004645"/>
            <a:ext cx="10045875" cy="4219691"/>
          </a:xfrm>
          <a:custGeom>
            <a:avLst/>
            <a:gdLst>
              <a:gd name="connsiteX0" fmla="*/ 0 w 10045875"/>
              <a:gd name="connsiteY0" fmla="*/ 703296 h 4219691"/>
              <a:gd name="connsiteX1" fmla="*/ 703296 w 10045875"/>
              <a:gd name="connsiteY1" fmla="*/ 0 h 4219691"/>
              <a:gd name="connsiteX2" fmla="*/ 1454249 w 10045875"/>
              <a:gd name="connsiteY2" fmla="*/ 0 h 4219691"/>
              <a:gd name="connsiteX3" fmla="*/ 2118809 w 10045875"/>
              <a:gd name="connsiteY3" fmla="*/ 0 h 4219691"/>
              <a:gd name="connsiteX4" fmla="*/ 2783370 w 10045875"/>
              <a:gd name="connsiteY4" fmla="*/ 0 h 4219691"/>
              <a:gd name="connsiteX5" fmla="*/ 3620715 w 10045875"/>
              <a:gd name="connsiteY5" fmla="*/ 0 h 4219691"/>
              <a:gd name="connsiteX6" fmla="*/ 4285276 w 10045875"/>
              <a:gd name="connsiteY6" fmla="*/ 0 h 4219691"/>
              <a:gd name="connsiteX7" fmla="*/ 4863443 w 10045875"/>
              <a:gd name="connsiteY7" fmla="*/ 0 h 4219691"/>
              <a:gd name="connsiteX8" fmla="*/ 5268825 w 10045875"/>
              <a:gd name="connsiteY8" fmla="*/ 0 h 4219691"/>
              <a:gd name="connsiteX9" fmla="*/ 5846992 w 10045875"/>
              <a:gd name="connsiteY9" fmla="*/ 0 h 4219691"/>
              <a:gd name="connsiteX10" fmla="*/ 6252374 w 10045875"/>
              <a:gd name="connsiteY10" fmla="*/ 0 h 4219691"/>
              <a:gd name="connsiteX11" fmla="*/ 7089720 w 10045875"/>
              <a:gd name="connsiteY11" fmla="*/ 0 h 4219691"/>
              <a:gd name="connsiteX12" fmla="*/ 7927066 w 10045875"/>
              <a:gd name="connsiteY12" fmla="*/ 0 h 4219691"/>
              <a:gd name="connsiteX13" fmla="*/ 8591626 w 10045875"/>
              <a:gd name="connsiteY13" fmla="*/ 0 h 4219691"/>
              <a:gd name="connsiteX14" fmla="*/ 9342579 w 10045875"/>
              <a:gd name="connsiteY14" fmla="*/ 0 h 4219691"/>
              <a:gd name="connsiteX15" fmla="*/ 10045875 w 10045875"/>
              <a:gd name="connsiteY15" fmla="*/ 703296 h 4219691"/>
              <a:gd name="connsiteX16" fmla="*/ 10045875 w 10045875"/>
              <a:gd name="connsiteY16" fmla="*/ 1294047 h 4219691"/>
              <a:gd name="connsiteX17" fmla="*/ 10045875 w 10045875"/>
              <a:gd name="connsiteY17" fmla="*/ 1912929 h 4219691"/>
              <a:gd name="connsiteX18" fmla="*/ 10045875 w 10045875"/>
              <a:gd name="connsiteY18" fmla="*/ 2531810 h 4219691"/>
              <a:gd name="connsiteX19" fmla="*/ 10045875 w 10045875"/>
              <a:gd name="connsiteY19" fmla="*/ 3516395 h 4219691"/>
              <a:gd name="connsiteX20" fmla="*/ 9342579 w 10045875"/>
              <a:gd name="connsiteY20" fmla="*/ 4219691 h 4219691"/>
              <a:gd name="connsiteX21" fmla="*/ 8505233 w 10045875"/>
              <a:gd name="connsiteY21" fmla="*/ 4219691 h 4219691"/>
              <a:gd name="connsiteX22" fmla="*/ 8099851 w 10045875"/>
              <a:gd name="connsiteY22" fmla="*/ 4219691 h 4219691"/>
              <a:gd name="connsiteX23" fmla="*/ 7521684 w 10045875"/>
              <a:gd name="connsiteY23" fmla="*/ 4219691 h 4219691"/>
              <a:gd name="connsiteX24" fmla="*/ 7116302 w 10045875"/>
              <a:gd name="connsiteY24" fmla="*/ 4219691 h 4219691"/>
              <a:gd name="connsiteX25" fmla="*/ 6538135 w 10045875"/>
              <a:gd name="connsiteY25" fmla="*/ 4219691 h 4219691"/>
              <a:gd name="connsiteX26" fmla="*/ 5959967 w 10045875"/>
              <a:gd name="connsiteY26" fmla="*/ 4219691 h 4219691"/>
              <a:gd name="connsiteX27" fmla="*/ 5122622 w 10045875"/>
              <a:gd name="connsiteY27" fmla="*/ 4219691 h 4219691"/>
              <a:gd name="connsiteX28" fmla="*/ 4544454 w 10045875"/>
              <a:gd name="connsiteY28" fmla="*/ 4219691 h 4219691"/>
              <a:gd name="connsiteX29" fmla="*/ 3707108 w 10045875"/>
              <a:gd name="connsiteY29" fmla="*/ 4219691 h 4219691"/>
              <a:gd name="connsiteX30" fmla="*/ 3042548 w 10045875"/>
              <a:gd name="connsiteY30" fmla="*/ 4219691 h 4219691"/>
              <a:gd name="connsiteX31" fmla="*/ 2291595 w 10045875"/>
              <a:gd name="connsiteY31" fmla="*/ 4219691 h 4219691"/>
              <a:gd name="connsiteX32" fmla="*/ 1627035 w 10045875"/>
              <a:gd name="connsiteY32" fmla="*/ 4219691 h 4219691"/>
              <a:gd name="connsiteX33" fmla="*/ 703296 w 10045875"/>
              <a:gd name="connsiteY33" fmla="*/ 4219691 h 4219691"/>
              <a:gd name="connsiteX34" fmla="*/ 0 w 10045875"/>
              <a:gd name="connsiteY34" fmla="*/ 3516395 h 4219691"/>
              <a:gd name="connsiteX35" fmla="*/ 0 w 10045875"/>
              <a:gd name="connsiteY35" fmla="*/ 3038168 h 4219691"/>
              <a:gd name="connsiteX36" fmla="*/ 0 w 10045875"/>
              <a:gd name="connsiteY36" fmla="*/ 2475548 h 4219691"/>
              <a:gd name="connsiteX37" fmla="*/ 0 w 10045875"/>
              <a:gd name="connsiteY37" fmla="*/ 1969191 h 4219691"/>
              <a:gd name="connsiteX38" fmla="*/ 0 w 10045875"/>
              <a:gd name="connsiteY38" fmla="*/ 1434702 h 4219691"/>
              <a:gd name="connsiteX39" fmla="*/ 0 w 10045875"/>
              <a:gd name="connsiteY39" fmla="*/ 703296 h 421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45875" h="4219691" fill="none" extrusionOk="0">
                <a:moveTo>
                  <a:pt x="0" y="703296"/>
                </a:moveTo>
                <a:cubicBezTo>
                  <a:pt x="-33730" y="314163"/>
                  <a:pt x="268261" y="17585"/>
                  <a:pt x="703296" y="0"/>
                </a:cubicBezTo>
                <a:cubicBezTo>
                  <a:pt x="932692" y="-32607"/>
                  <a:pt x="1098203" y="-16101"/>
                  <a:pt x="1454249" y="0"/>
                </a:cubicBezTo>
                <a:cubicBezTo>
                  <a:pt x="1810295" y="16101"/>
                  <a:pt x="1796078" y="-14047"/>
                  <a:pt x="2118809" y="0"/>
                </a:cubicBezTo>
                <a:cubicBezTo>
                  <a:pt x="2441540" y="14047"/>
                  <a:pt x="2613491" y="-17454"/>
                  <a:pt x="2783370" y="0"/>
                </a:cubicBezTo>
                <a:cubicBezTo>
                  <a:pt x="2953249" y="17454"/>
                  <a:pt x="3217312" y="33981"/>
                  <a:pt x="3620715" y="0"/>
                </a:cubicBezTo>
                <a:cubicBezTo>
                  <a:pt x="4024119" y="-33981"/>
                  <a:pt x="4105533" y="12541"/>
                  <a:pt x="4285276" y="0"/>
                </a:cubicBezTo>
                <a:cubicBezTo>
                  <a:pt x="4465019" y="-12541"/>
                  <a:pt x="4710337" y="-3694"/>
                  <a:pt x="4863443" y="0"/>
                </a:cubicBezTo>
                <a:cubicBezTo>
                  <a:pt x="5016549" y="3694"/>
                  <a:pt x="5109548" y="-7274"/>
                  <a:pt x="5268825" y="0"/>
                </a:cubicBezTo>
                <a:cubicBezTo>
                  <a:pt x="5428102" y="7274"/>
                  <a:pt x="5643922" y="5416"/>
                  <a:pt x="5846992" y="0"/>
                </a:cubicBezTo>
                <a:cubicBezTo>
                  <a:pt x="6050062" y="-5416"/>
                  <a:pt x="6097162" y="-12121"/>
                  <a:pt x="6252374" y="0"/>
                </a:cubicBezTo>
                <a:cubicBezTo>
                  <a:pt x="6407586" y="12121"/>
                  <a:pt x="6883575" y="15923"/>
                  <a:pt x="7089720" y="0"/>
                </a:cubicBezTo>
                <a:cubicBezTo>
                  <a:pt x="7295865" y="-15923"/>
                  <a:pt x="7636071" y="39739"/>
                  <a:pt x="7927066" y="0"/>
                </a:cubicBezTo>
                <a:cubicBezTo>
                  <a:pt x="8218061" y="-39739"/>
                  <a:pt x="8392467" y="2402"/>
                  <a:pt x="8591626" y="0"/>
                </a:cubicBezTo>
                <a:cubicBezTo>
                  <a:pt x="8790785" y="-2402"/>
                  <a:pt x="9082764" y="-37164"/>
                  <a:pt x="9342579" y="0"/>
                </a:cubicBezTo>
                <a:cubicBezTo>
                  <a:pt x="9717814" y="22471"/>
                  <a:pt x="10028024" y="324861"/>
                  <a:pt x="10045875" y="703296"/>
                </a:cubicBezTo>
                <a:cubicBezTo>
                  <a:pt x="10057862" y="941206"/>
                  <a:pt x="10036741" y="1167913"/>
                  <a:pt x="10045875" y="1294047"/>
                </a:cubicBezTo>
                <a:cubicBezTo>
                  <a:pt x="10055009" y="1420181"/>
                  <a:pt x="10055606" y="1633061"/>
                  <a:pt x="10045875" y="1912929"/>
                </a:cubicBezTo>
                <a:cubicBezTo>
                  <a:pt x="10036144" y="2192797"/>
                  <a:pt x="10061852" y="2336192"/>
                  <a:pt x="10045875" y="2531810"/>
                </a:cubicBezTo>
                <a:cubicBezTo>
                  <a:pt x="10029898" y="2727428"/>
                  <a:pt x="10092705" y="3260875"/>
                  <a:pt x="10045875" y="3516395"/>
                </a:cubicBezTo>
                <a:cubicBezTo>
                  <a:pt x="9966402" y="3937699"/>
                  <a:pt x="9642478" y="4204986"/>
                  <a:pt x="9342579" y="4219691"/>
                </a:cubicBezTo>
                <a:cubicBezTo>
                  <a:pt x="9113140" y="4202893"/>
                  <a:pt x="8781411" y="4183355"/>
                  <a:pt x="8505233" y="4219691"/>
                </a:cubicBezTo>
                <a:cubicBezTo>
                  <a:pt x="8229055" y="4256027"/>
                  <a:pt x="8283275" y="4221307"/>
                  <a:pt x="8099851" y="4219691"/>
                </a:cubicBezTo>
                <a:cubicBezTo>
                  <a:pt x="7916427" y="4218075"/>
                  <a:pt x="7649218" y="4215705"/>
                  <a:pt x="7521684" y="4219691"/>
                </a:cubicBezTo>
                <a:cubicBezTo>
                  <a:pt x="7394150" y="4223677"/>
                  <a:pt x="7311974" y="4224157"/>
                  <a:pt x="7116302" y="4219691"/>
                </a:cubicBezTo>
                <a:cubicBezTo>
                  <a:pt x="6920630" y="4215225"/>
                  <a:pt x="6716200" y="4224635"/>
                  <a:pt x="6538135" y="4219691"/>
                </a:cubicBezTo>
                <a:cubicBezTo>
                  <a:pt x="6360070" y="4214747"/>
                  <a:pt x="6244718" y="4239998"/>
                  <a:pt x="5959967" y="4219691"/>
                </a:cubicBezTo>
                <a:cubicBezTo>
                  <a:pt x="5675216" y="4199384"/>
                  <a:pt x="5359260" y="4217079"/>
                  <a:pt x="5122622" y="4219691"/>
                </a:cubicBezTo>
                <a:cubicBezTo>
                  <a:pt x="4885985" y="4222303"/>
                  <a:pt x="4715986" y="4232428"/>
                  <a:pt x="4544454" y="4219691"/>
                </a:cubicBezTo>
                <a:cubicBezTo>
                  <a:pt x="4372922" y="4206954"/>
                  <a:pt x="3908047" y="4253512"/>
                  <a:pt x="3707108" y="4219691"/>
                </a:cubicBezTo>
                <a:cubicBezTo>
                  <a:pt x="3506169" y="4185870"/>
                  <a:pt x="3210658" y="4248799"/>
                  <a:pt x="3042548" y="4219691"/>
                </a:cubicBezTo>
                <a:cubicBezTo>
                  <a:pt x="2874438" y="4190583"/>
                  <a:pt x="2491863" y="4225582"/>
                  <a:pt x="2291595" y="4219691"/>
                </a:cubicBezTo>
                <a:cubicBezTo>
                  <a:pt x="2091327" y="4213800"/>
                  <a:pt x="1833106" y="4206044"/>
                  <a:pt x="1627035" y="4219691"/>
                </a:cubicBezTo>
                <a:cubicBezTo>
                  <a:pt x="1420964" y="4233338"/>
                  <a:pt x="1049365" y="4241076"/>
                  <a:pt x="703296" y="4219691"/>
                </a:cubicBezTo>
                <a:cubicBezTo>
                  <a:pt x="319756" y="4203115"/>
                  <a:pt x="49907" y="3862028"/>
                  <a:pt x="0" y="3516395"/>
                </a:cubicBezTo>
                <a:cubicBezTo>
                  <a:pt x="-4377" y="3321343"/>
                  <a:pt x="-22044" y="3241862"/>
                  <a:pt x="0" y="3038168"/>
                </a:cubicBezTo>
                <a:cubicBezTo>
                  <a:pt x="22044" y="2834474"/>
                  <a:pt x="-732" y="2593558"/>
                  <a:pt x="0" y="2475548"/>
                </a:cubicBezTo>
                <a:cubicBezTo>
                  <a:pt x="732" y="2357538"/>
                  <a:pt x="-19566" y="2214860"/>
                  <a:pt x="0" y="1969191"/>
                </a:cubicBezTo>
                <a:cubicBezTo>
                  <a:pt x="19566" y="1723522"/>
                  <a:pt x="-24722" y="1618634"/>
                  <a:pt x="0" y="1434702"/>
                </a:cubicBezTo>
                <a:cubicBezTo>
                  <a:pt x="24722" y="1250770"/>
                  <a:pt x="28643" y="863438"/>
                  <a:pt x="0" y="703296"/>
                </a:cubicBezTo>
                <a:close/>
              </a:path>
              <a:path w="10045875" h="4219691" stroke="0" extrusionOk="0">
                <a:moveTo>
                  <a:pt x="0" y="703296"/>
                </a:moveTo>
                <a:cubicBezTo>
                  <a:pt x="-15009" y="304758"/>
                  <a:pt x="298688" y="-2642"/>
                  <a:pt x="703296" y="0"/>
                </a:cubicBezTo>
                <a:cubicBezTo>
                  <a:pt x="969507" y="-36319"/>
                  <a:pt x="1264749" y="-39169"/>
                  <a:pt x="1540642" y="0"/>
                </a:cubicBezTo>
                <a:cubicBezTo>
                  <a:pt x="1816535" y="39169"/>
                  <a:pt x="2043190" y="28296"/>
                  <a:pt x="2291595" y="0"/>
                </a:cubicBezTo>
                <a:cubicBezTo>
                  <a:pt x="2540000" y="-28296"/>
                  <a:pt x="2754705" y="-17644"/>
                  <a:pt x="3042548" y="0"/>
                </a:cubicBezTo>
                <a:cubicBezTo>
                  <a:pt x="3330391" y="17644"/>
                  <a:pt x="3622739" y="8733"/>
                  <a:pt x="3879894" y="0"/>
                </a:cubicBezTo>
                <a:cubicBezTo>
                  <a:pt x="4137049" y="-8733"/>
                  <a:pt x="4322964" y="21850"/>
                  <a:pt x="4544454" y="0"/>
                </a:cubicBezTo>
                <a:cubicBezTo>
                  <a:pt x="4765944" y="-21850"/>
                  <a:pt x="4915519" y="-1215"/>
                  <a:pt x="5036229" y="0"/>
                </a:cubicBezTo>
                <a:cubicBezTo>
                  <a:pt x="5156940" y="1215"/>
                  <a:pt x="5448043" y="-28902"/>
                  <a:pt x="5614396" y="0"/>
                </a:cubicBezTo>
                <a:cubicBezTo>
                  <a:pt x="5780749" y="28902"/>
                  <a:pt x="5914725" y="-28772"/>
                  <a:pt x="6192564" y="0"/>
                </a:cubicBezTo>
                <a:cubicBezTo>
                  <a:pt x="6470403" y="28772"/>
                  <a:pt x="6512287" y="19113"/>
                  <a:pt x="6597945" y="0"/>
                </a:cubicBezTo>
                <a:cubicBezTo>
                  <a:pt x="6683603" y="-19113"/>
                  <a:pt x="7067936" y="111"/>
                  <a:pt x="7348898" y="0"/>
                </a:cubicBezTo>
                <a:cubicBezTo>
                  <a:pt x="7629860" y="-111"/>
                  <a:pt x="7653292" y="12453"/>
                  <a:pt x="7927066" y="0"/>
                </a:cubicBezTo>
                <a:cubicBezTo>
                  <a:pt x="8200840" y="-12453"/>
                  <a:pt x="8314463" y="25960"/>
                  <a:pt x="8505233" y="0"/>
                </a:cubicBezTo>
                <a:cubicBezTo>
                  <a:pt x="8696003" y="-25960"/>
                  <a:pt x="9158076" y="-22623"/>
                  <a:pt x="9342579" y="0"/>
                </a:cubicBezTo>
                <a:cubicBezTo>
                  <a:pt x="9791264" y="41446"/>
                  <a:pt x="10023392" y="385807"/>
                  <a:pt x="10045875" y="703296"/>
                </a:cubicBezTo>
                <a:cubicBezTo>
                  <a:pt x="10047985" y="949040"/>
                  <a:pt x="10046468" y="1098185"/>
                  <a:pt x="10045875" y="1322178"/>
                </a:cubicBezTo>
                <a:cubicBezTo>
                  <a:pt x="10045282" y="1546171"/>
                  <a:pt x="10058913" y="1744277"/>
                  <a:pt x="10045875" y="1912929"/>
                </a:cubicBezTo>
                <a:cubicBezTo>
                  <a:pt x="10032837" y="2081581"/>
                  <a:pt x="10046173" y="2340197"/>
                  <a:pt x="10045875" y="2531810"/>
                </a:cubicBezTo>
                <a:cubicBezTo>
                  <a:pt x="10045577" y="2723423"/>
                  <a:pt x="10032021" y="3304421"/>
                  <a:pt x="10045875" y="3516395"/>
                </a:cubicBezTo>
                <a:cubicBezTo>
                  <a:pt x="9986485" y="3888040"/>
                  <a:pt x="9820446" y="4244958"/>
                  <a:pt x="9342579" y="4219691"/>
                </a:cubicBezTo>
                <a:cubicBezTo>
                  <a:pt x="9091660" y="4233388"/>
                  <a:pt x="8977201" y="4210262"/>
                  <a:pt x="8764412" y="4219691"/>
                </a:cubicBezTo>
                <a:cubicBezTo>
                  <a:pt x="8551623" y="4229120"/>
                  <a:pt x="8514432" y="4227160"/>
                  <a:pt x="8359030" y="4219691"/>
                </a:cubicBezTo>
                <a:cubicBezTo>
                  <a:pt x="8203628" y="4212222"/>
                  <a:pt x="8035516" y="4206581"/>
                  <a:pt x="7953648" y="4219691"/>
                </a:cubicBezTo>
                <a:cubicBezTo>
                  <a:pt x="7871780" y="4232801"/>
                  <a:pt x="7444730" y="4192665"/>
                  <a:pt x="7202695" y="4219691"/>
                </a:cubicBezTo>
                <a:cubicBezTo>
                  <a:pt x="6960660" y="4246717"/>
                  <a:pt x="6776621" y="4182600"/>
                  <a:pt x="6451742" y="4219691"/>
                </a:cubicBezTo>
                <a:cubicBezTo>
                  <a:pt x="6126863" y="4256782"/>
                  <a:pt x="5997005" y="4227534"/>
                  <a:pt x="5873575" y="4219691"/>
                </a:cubicBezTo>
                <a:cubicBezTo>
                  <a:pt x="5750145" y="4211848"/>
                  <a:pt x="5312978" y="4211768"/>
                  <a:pt x="5122622" y="4219691"/>
                </a:cubicBezTo>
                <a:cubicBezTo>
                  <a:pt x="4932266" y="4227614"/>
                  <a:pt x="4827472" y="4216153"/>
                  <a:pt x="4717240" y="4219691"/>
                </a:cubicBezTo>
                <a:cubicBezTo>
                  <a:pt x="4607008" y="4223229"/>
                  <a:pt x="4337865" y="4214654"/>
                  <a:pt x="4225465" y="4219691"/>
                </a:cubicBezTo>
                <a:cubicBezTo>
                  <a:pt x="4113065" y="4224728"/>
                  <a:pt x="3925844" y="4224972"/>
                  <a:pt x="3733691" y="4219691"/>
                </a:cubicBezTo>
                <a:cubicBezTo>
                  <a:pt x="3541538" y="4214410"/>
                  <a:pt x="3427246" y="4239992"/>
                  <a:pt x="3241916" y="4219691"/>
                </a:cubicBezTo>
                <a:cubicBezTo>
                  <a:pt x="3056586" y="4199390"/>
                  <a:pt x="2688480" y="4196916"/>
                  <a:pt x="2404570" y="4219691"/>
                </a:cubicBezTo>
                <a:cubicBezTo>
                  <a:pt x="2120660" y="4242466"/>
                  <a:pt x="2163000" y="4215073"/>
                  <a:pt x="1999188" y="4219691"/>
                </a:cubicBezTo>
                <a:cubicBezTo>
                  <a:pt x="1835376" y="4224309"/>
                  <a:pt x="1572327" y="4198995"/>
                  <a:pt x="1421021" y="4219691"/>
                </a:cubicBezTo>
                <a:cubicBezTo>
                  <a:pt x="1269715" y="4240387"/>
                  <a:pt x="962118" y="4248842"/>
                  <a:pt x="703296" y="4219691"/>
                </a:cubicBezTo>
                <a:cubicBezTo>
                  <a:pt x="393584" y="4204352"/>
                  <a:pt x="9994" y="3898583"/>
                  <a:pt x="0" y="3516395"/>
                </a:cubicBezTo>
                <a:cubicBezTo>
                  <a:pt x="8450" y="3330555"/>
                  <a:pt x="-22950" y="3262279"/>
                  <a:pt x="0" y="3010037"/>
                </a:cubicBezTo>
                <a:cubicBezTo>
                  <a:pt x="22950" y="2757795"/>
                  <a:pt x="-2049" y="2604401"/>
                  <a:pt x="0" y="2419286"/>
                </a:cubicBezTo>
                <a:cubicBezTo>
                  <a:pt x="2049" y="2234171"/>
                  <a:pt x="3942" y="2092996"/>
                  <a:pt x="0" y="1941060"/>
                </a:cubicBezTo>
                <a:cubicBezTo>
                  <a:pt x="-3942" y="1789124"/>
                  <a:pt x="-25054" y="1500333"/>
                  <a:pt x="0" y="1378440"/>
                </a:cubicBezTo>
                <a:cubicBezTo>
                  <a:pt x="25054" y="1256547"/>
                  <a:pt x="-6649" y="865426"/>
                  <a:pt x="0" y="703296"/>
                </a:cubicBezTo>
                <a:close/>
              </a:path>
            </a:pathLst>
          </a:custGeom>
          <a:solidFill>
            <a:schemeClr val="accent5"/>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lvl="0" indent="-571500" algn="just" eaLnBrk="0" fontAlgn="base" hangingPunct="0">
              <a:spcBef>
                <a:spcPct val="0"/>
              </a:spcBef>
              <a:spcAft>
                <a:spcPct val="0"/>
              </a:spcAft>
              <a:buClrTx/>
              <a:buFont typeface="Arial" panose="020B0604020202020204" pitchFamily="34" charset="0"/>
              <a:buChar char="•"/>
            </a:pPr>
            <a:r>
              <a:rPr lang="vi-VN" sz="4000">
                <a:solidFill>
                  <a:srgbClr val="000000"/>
                </a:solidFill>
              </a:rPr>
              <a:t>Trên đường đến nhà bạn, cậu bé đã nhìn thấy một người bị nạn nằm bên gốc cây, bên cạnh chiếc xe máy ngổn ngang những bao hàng. </a:t>
            </a:r>
            <a:endParaRPr lang="en-US" sz="4000">
              <a:solidFill>
                <a:srgbClr val="000000"/>
              </a:solidFill>
            </a:endParaRPr>
          </a:p>
          <a:p>
            <a:pPr marL="571500" lvl="0" indent="-571500" algn="just" eaLnBrk="0" fontAlgn="base" hangingPunct="0">
              <a:spcBef>
                <a:spcPct val="0"/>
              </a:spcBef>
              <a:spcAft>
                <a:spcPct val="0"/>
              </a:spcAft>
              <a:buClrTx/>
              <a:buFont typeface="Arial" panose="020B0604020202020204" pitchFamily="34" charset="0"/>
              <a:buChar char="•"/>
            </a:pPr>
            <a:r>
              <a:rPr lang="vi-VN" sz="4000">
                <a:solidFill>
                  <a:srgbClr val="000000"/>
                </a:solidFill>
              </a:rPr>
              <a:t>Cậu bé cảm thấy sợ hãi, suýt hét toáng lên.</a:t>
            </a:r>
            <a:endParaRPr lang="en-US" altLang="en-US" sz="4000">
              <a:solidFill>
                <a:srgbClr val="000000"/>
              </a:solidFill>
            </a:endParaRPr>
          </a:p>
        </p:txBody>
      </p:sp>
      <p:sp>
        <p:nvSpPr>
          <p:cNvPr id="3" name="TextBox 2">
            <a:extLst>
              <a:ext uri="{FF2B5EF4-FFF2-40B4-BE49-F238E27FC236}">
                <a16:creationId xmlns:a16="http://schemas.microsoft.com/office/drawing/2014/main" id="{05A1C31B-BA9F-2A91-B950-DFE74EB44AD1}"/>
              </a:ext>
            </a:extLst>
          </p:cNvPr>
          <p:cNvSpPr txBox="1"/>
          <p:nvPr/>
        </p:nvSpPr>
        <p:spPr>
          <a:xfrm>
            <a:off x="779253" y="633664"/>
            <a:ext cx="10603332" cy="954107"/>
          </a:xfrm>
          <a:prstGeom prst="rect">
            <a:avLst/>
          </a:prstGeom>
          <a:noFill/>
        </p:spPr>
        <p:txBody>
          <a:bodyPr wrap="square">
            <a:spAutoFit/>
          </a:bodyPr>
          <a:lstStyle/>
          <a:p>
            <a:pPr algn="just"/>
            <a:r>
              <a:rPr lang="en-US" sz="2800" b="1"/>
              <a:t>1. </a:t>
            </a:r>
            <a:r>
              <a:rPr lang="vi-VN" sz="2800" b="1"/>
              <a:t>Trên con đường đến nhà bạn, cậu bé đã nhìn thấy sự việc gì? Cậu bé có cảm xúc thế nào khi nhìn thấy cảnh tượng đó?</a:t>
            </a:r>
            <a:endParaRPr lang="en-US" sz="2800" b="1"/>
          </a:p>
        </p:txBody>
      </p:sp>
    </p:spTree>
    <p:extLst>
      <p:ext uri="{BB962C8B-B14F-4D97-AF65-F5344CB8AC3E}">
        <p14:creationId xmlns:p14="http://schemas.microsoft.com/office/powerpoint/2010/main" val="37675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B874C0D-EE91-8AAB-F4AA-0CE2B7A8D70C}"/>
              </a:ext>
            </a:extLst>
          </p:cNvPr>
          <p:cNvSpPr/>
          <p:nvPr/>
        </p:nvSpPr>
        <p:spPr>
          <a:xfrm>
            <a:off x="1057981" y="1863668"/>
            <a:ext cx="10045875" cy="4443130"/>
          </a:xfrm>
          <a:custGeom>
            <a:avLst/>
            <a:gdLst>
              <a:gd name="connsiteX0" fmla="*/ 0 w 10045875"/>
              <a:gd name="connsiteY0" fmla="*/ 740536 h 4443130"/>
              <a:gd name="connsiteX1" fmla="*/ 740536 w 10045875"/>
              <a:gd name="connsiteY1" fmla="*/ 0 h 4443130"/>
              <a:gd name="connsiteX2" fmla="*/ 1485015 w 10045875"/>
              <a:gd name="connsiteY2" fmla="*/ 0 h 4443130"/>
              <a:gd name="connsiteX3" fmla="*/ 2143846 w 10045875"/>
              <a:gd name="connsiteY3" fmla="*/ 0 h 4443130"/>
              <a:gd name="connsiteX4" fmla="*/ 2802677 w 10045875"/>
              <a:gd name="connsiteY4" fmla="*/ 0 h 4443130"/>
              <a:gd name="connsiteX5" fmla="*/ 3632804 w 10045875"/>
              <a:gd name="connsiteY5" fmla="*/ 0 h 4443130"/>
              <a:gd name="connsiteX6" fmla="*/ 4291635 w 10045875"/>
              <a:gd name="connsiteY6" fmla="*/ 0 h 4443130"/>
              <a:gd name="connsiteX7" fmla="*/ 4864818 w 10045875"/>
              <a:gd name="connsiteY7" fmla="*/ 0 h 4443130"/>
              <a:gd name="connsiteX8" fmla="*/ 5266705 w 10045875"/>
              <a:gd name="connsiteY8" fmla="*/ 0 h 4443130"/>
              <a:gd name="connsiteX9" fmla="*/ 5839888 w 10045875"/>
              <a:gd name="connsiteY9" fmla="*/ 0 h 4443130"/>
              <a:gd name="connsiteX10" fmla="*/ 6241775 w 10045875"/>
              <a:gd name="connsiteY10" fmla="*/ 0 h 4443130"/>
              <a:gd name="connsiteX11" fmla="*/ 7071902 w 10045875"/>
              <a:gd name="connsiteY11" fmla="*/ 0 h 4443130"/>
              <a:gd name="connsiteX12" fmla="*/ 7902029 w 10045875"/>
              <a:gd name="connsiteY12" fmla="*/ 0 h 4443130"/>
              <a:gd name="connsiteX13" fmla="*/ 8560860 w 10045875"/>
              <a:gd name="connsiteY13" fmla="*/ 0 h 4443130"/>
              <a:gd name="connsiteX14" fmla="*/ 9305339 w 10045875"/>
              <a:gd name="connsiteY14" fmla="*/ 0 h 4443130"/>
              <a:gd name="connsiteX15" fmla="*/ 10045875 w 10045875"/>
              <a:gd name="connsiteY15" fmla="*/ 740536 h 4443130"/>
              <a:gd name="connsiteX16" fmla="*/ 10045875 w 10045875"/>
              <a:gd name="connsiteY16" fmla="*/ 1362568 h 4443130"/>
              <a:gd name="connsiteX17" fmla="*/ 10045875 w 10045875"/>
              <a:gd name="connsiteY17" fmla="*/ 2014221 h 4443130"/>
              <a:gd name="connsiteX18" fmla="*/ 10045875 w 10045875"/>
              <a:gd name="connsiteY18" fmla="*/ 2665874 h 4443130"/>
              <a:gd name="connsiteX19" fmla="*/ 10045875 w 10045875"/>
              <a:gd name="connsiteY19" fmla="*/ 3702594 h 4443130"/>
              <a:gd name="connsiteX20" fmla="*/ 9305339 w 10045875"/>
              <a:gd name="connsiteY20" fmla="*/ 4443130 h 4443130"/>
              <a:gd name="connsiteX21" fmla="*/ 8475212 w 10045875"/>
              <a:gd name="connsiteY21" fmla="*/ 4443130 h 4443130"/>
              <a:gd name="connsiteX22" fmla="*/ 8073325 w 10045875"/>
              <a:gd name="connsiteY22" fmla="*/ 4443130 h 4443130"/>
              <a:gd name="connsiteX23" fmla="*/ 7500142 w 10045875"/>
              <a:gd name="connsiteY23" fmla="*/ 4443130 h 4443130"/>
              <a:gd name="connsiteX24" fmla="*/ 7098255 w 10045875"/>
              <a:gd name="connsiteY24" fmla="*/ 4443130 h 4443130"/>
              <a:gd name="connsiteX25" fmla="*/ 6525072 w 10045875"/>
              <a:gd name="connsiteY25" fmla="*/ 4443130 h 4443130"/>
              <a:gd name="connsiteX26" fmla="*/ 5951889 w 10045875"/>
              <a:gd name="connsiteY26" fmla="*/ 4443130 h 4443130"/>
              <a:gd name="connsiteX27" fmla="*/ 5121762 w 10045875"/>
              <a:gd name="connsiteY27" fmla="*/ 4443130 h 4443130"/>
              <a:gd name="connsiteX28" fmla="*/ 4548579 w 10045875"/>
              <a:gd name="connsiteY28" fmla="*/ 4443130 h 4443130"/>
              <a:gd name="connsiteX29" fmla="*/ 3718452 w 10045875"/>
              <a:gd name="connsiteY29" fmla="*/ 4443130 h 4443130"/>
              <a:gd name="connsiteX30" fmla="*/ 3059621 w 10045875"/>
              <a:gd name="connsiteY30" fmla="*/ 4443130 h 4443130"/>
              <a:gd name="connsiteX31" fmla="*/ 2315142 w 10045875"/>
              <a:gd name="connsiteY31" fmla="*/ 4443130 h 4443130"/>
              <a:gd name="connsiteX32" fmla="*/ 1656311 w 10045875"/>
              <a:gd name="connsiteY32" fmla="*/ 4443130 h 4443130"/>
              <a:gd name="connsiteX33" fmla="*/ 740536 w 10045875"/>
              <a:gd name="connsiteY33" fmla="*/ 4443130 h 4443130"/>
              <a:gd name="connsiteX34" fmla="*/ 0 w 10045875"/>
              <a:gd name="connsiteY34" fmla="*/ 3702594 h 4443130"/>
              <a:gd name="connsiteX35" fmla="*/ 0 w 10045875"/>
              <a:gd name="connsiteY35" fmla="*/ 3199044 h 4443130"/>
              <a:gd name="connsiteX36" fmla="*/ 0 w 10045875"/>
              <a:gd name="connsiteY36" fmla="*/ 2606633 h 4443130"/>
              <a:gd name="connsiteX37" fmla="*/ 0 w 10045875"/>
              <a:gd name="connsiteY37" fmla="*/ 2073462 h 4443130"/>
              <a:gd name="connsiteX38" fmla="*/ 0 w 10045875"/>
              <a:gd name="connsiteY38" fmla="*/ 1510671 h 4443130"/>
              <a:gd name="connsiteX39" fmla="*/ 0 w 10045875"/>
              <a:gd name="connsiteY39" fmla="*/ 740536 h 444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45875" h="4443130" fill="none" extrusionOk="0">
                <a:moveTo>
                  <a:pt x="0" y="740536"/>
                </a:moveTo>
                <a:cubicBezTo>
                  <a:pt x="-60626" y="330267"/>
                  <a:pt x="310928" y="7779"/>
                  <a:pt x="740536" y="0"/>
                </a:cubicBezTo>
                <a:cubicBezTo>
                  <a:pt x="946344" y="24816"/>
                  <a:pt x="1233449" y="-7221"/>
                  <a:pt x="1485015" y="0"/>
                </a:cubicBezTo>
                <a:cubicBezTo>
                  <a:pt x="1736581" y="7221"/>
                  <a:pt x="1837745" y="-19484"/>
                  <a:pt x="2143846" y="0"/>
                </a:cubicBezTo>
                <a:cubicBezTo>
                  <a:pt x="2449947" y="19484"/>
                  <a:pt x="2491283" y="7217"/>
                  <a:pt x="2802677" y="0"/>
                </a:cubicBezTo>
                <a:cubicBezTo>
                  <a:pt x="3114071" y="-7217"/>
                  <a:pt x="3278187" y="-2022"/>
                  <a:pt x="3632804" y="0"/>
                </a:cubicBezTo>
                <a:cubicBezTo>
                  <a:pt x="3987421" y="2022"/>
                  <a:pt x="4077043" y="-31877"/>
                  <a:pt x="4291635" y="0"/>
                </a:cubicBezTo>
                <a:cubicBezTo>
                  <a:pt x="4506227" y="31877"/>
                  <a:pt x="4706968" y="27315"/>
                  <a:pt x="4864818" y="0"/>
                </a:cubicBezTo>
                <a:cubicBezTo>
                  <a:pt x="5022668" y="-27315"/>
                  <a:pt x="5149012" y="-6366"/>
                  <a:pt x="5266705" y="0"/>
                </a:cubicBezTo>
                <a:cubicBezTo>
                  <a:pt x="5384398" y="6366"/>
                  <a:pt x="5715462" y="-15409"/>
                  <a:pt x="5839888" y="0"/>
                </a:cubicBezTo>
                <a:cubicBezTo>
                  <a:pt x="5964314" y="15409"/>
                  <a:pt x="6053650" y="14681"/>
                  <a:pt x="6241775" y="0"/>
                </a:cubicBezTo>
                <a:cubicBezTo>
                  <a:pt x="6429900" y="-14681"/>
                  <a:pt x="6683641" y="-23061"/>
                  <a:pt x="7071902" y="0"/>
                </a:cubicBezTo>
                <a:cubicBezTo>
                  <a:pt x="7460163" y="23061"/>
                  <a:pt x="7532774" y="38436"/>
                  <a:pt x="7902029" y="0"/>
                </a:cubicBezTo>
                <a:cubicBezTo>
                  <a:pt x="8271284" y="-38436"/>
                  <a:pt x="8273490" y="-28239"/>
                  <a:pt x="8560860" y="0"/>
                </a:cubicBezTo>
                <a:cubicBezTo>
                  <a:pt x="8848230" y="28239"/>
                  <a:pt x="9014515" y="-28396"/>
                  <a:pt x="9305339" y="0"/>
                </a:cubicBezTo>
                <a:cubicBezTo>
                  <a:pt x="9691752" y="38473"/>
                  <a:pt x="9981705" y="367443"/>
                  <a:pt x="10045875" y="740536"/>
                </a:cubicBezTo>
                <a:cubicBezTo>
                  <a:pt x="10020051" y="948355"/>
                  <a:pt x="10062026" y="1148426"/>
                  <a:pt x="10045875" y="1362568"/>
                </a:cubicBezTo>
                <a:cubicBezTo>
                  <a:pt x="10029724" y="1576710"/>
                  <a:pt x="10043379" y="1700023"/>
                  <a:pt x="10045875" y="2014221"/>
                </a:cubicBezTo>
                <a:cubicBezTo>
                  <a:pt x="10048371" y="2328419"/>
                  <a:pt x="10073237" y="2528484"/>
                  <a:pt x="10045875" y="2665874"/>
                </a:cubicBezTo>
                <a:cubicBezTo>
                  <a:pt x="10018513" y="2803264"/>
                  <a:pt x="10041773" y="3185325"/>
                  <a:pt x="10045875" y="3702594"/>
                </a:cubicBezTo>
                <a:cubicBezTo>
                  <a:pt x="9976971" y="4140091"/>
                  <a:pt x="9629679" y="4429068"/>
                  <a:pt x="9305339" y="4443130"/>
                </a:cubicBezTo>
                <a:cubicBezTo>
                  <a:pt x="9019756" y="4464715"/>
                  <a:pt x="8866730" y="4406058"/>
                  <a:pt x="8475212" y="4443130"/>
                </a:cubicBezTo>
                <a:cubicBezTo>
                  <a:pt x="8083694" y="4480202"/>
                  <a:pt x="8212683" y="4458031"/>
                  <a:pt x="8073325" y="4443130"/>
                </a:cubicBezTo>
                <a:cubicBezTo>
                  <a:pt x="7933967" y="4428229"/>
                  <a:pt x="7645830" y="4463732"/>
                  <a:pt x="7500142" y="4443130"/>
                </a:cubicBezTo>
                <a:cubicBezTo>
                  <a:pt x="7354454" y="4422528"/>
                  <a:pt x="7231860" y="4430201"/>
                  <a:pt x="7098255" y="4443130"/>
                </a:cubicBezTo>
                <a:cubicBezTo>
                  <a:pt x="6964650" y="4456059"/>
                  <a:pt x="6789177" y="4424632"/>
                  <a:pt x="6525072" y="4443130"/>
                </a:cubicBezTo>
                <a:cubicBezTo>
                  <a:pt x="6260967" y="4461628"/>
                  <a:pt x="6145426" y="4420271"/>
                  <a:pt x="5951889" y="4443130"/>
                </a:cubicBezTo>
                <a:cubicBezTo>
                  <a:pt x="5758352" y="4465989"/>
                  <a:pt x="5443735" y="4456327"/>
                  <a:pt x="5121762" y="4443130"/>
                </a:cubicBezTo>
                <a:cubicBezTo>
                  <a:pt x="4799789" y="4429933"/>
                  <a:pt x="4706369" y="4423532"/>
                  <a:pt x="4548579" y="4443130"/>
                </a:cubicBezTo>
                <a:cubicBezTo>
                  <a:pt x="4390789" y="4462728"/>
                  <a:pt x="4042196" y="4479962"/>
                  <a:pt x="3718452" y="4443130"/>
                </a:cubicBezTo>
                <a:cubicBezTo>
                  <a:pt x="3394708" y="4406298"/>
                  <a:pt x="3297033" y="4437508"/>
                  <a:pt x="3059621" y="4443130"/>
                </a:cubicBezTo>
                <a:cubicBezTo>
                  <a:pt x="2822209" y="4448752"/>
                  <a:pt x="2567335" y="4443313"/>
                  <a:pt x="2315142" y="4443130"/>
                </a:cubicBezTo>
                <a:cubicBezTo>
                  <a:pt x="2062949" y="4442947"/>
                  <a:pt x="1952314" y="4466433"/>
                  <a:pt x="1656311" y="4443130"/>
                </a:cubicBezTo>
                <a:cubicBezTo>
                  <a:pt x="1360308" y="4419827"/>
                  <a:pt x="987680" y="4418020"/>
                  <a:pt x="740536" y="4443130"/>
                </a:cubicBezTo>
                <a:cubicBezTo>
                  <a:pt x="347789" y="4387966"/>
                  <a:pt x="63225" y="4057376"/>
                  <a:pt x="0" y="3702594"/>
                </a:cubicBezTo>
                <a:cubicBezTo>
                  <a:pt x="8060" y="3470255"/>
                  <a:pt x="-1334" y="3426580"/>
                  <a:pt x="0" y="3199044"/>
                </a:cubicBezTo>
                <a:cubicBezTo>
                  <a:pt x="1334" y="2971508"/>
                  <a:pt x="-27197" y="2752211"/>
                  <a:pt x="0" y="2606633"/>
                </a:cubicBezTo>
                <a:cubicBezTo>
                  <a:pt x="27197" y="2461055"/>
                  <a:pt x="-6610" y="2271163"/>
                  <a:pt x="0" y="2073462"/>
                </a:cubicBezTo>
                <a:cubicBezTo>
                  <a:pt x="6610" y="1875761"/>
                  <a:pt x="-10012" y="1716864"/>
                  <a:pt x="0" y="1510671"/>
                </a:cubicBezTo>
                <a:cubicBezTo>
                  <a:pt x="10012" y="1304478"/>
                  <a:pt x="22505" y="1093140"/>
                  <a:pt x="0" y="740536"/>
                </a:cubicBezTo>
                <a:close/>
              </a:path>
              <a:path w="10045875" h="4443130" stroke="0" extrusionOk="0">
                <a:moveTo>
                  <a:pt x="0" y="740536"/>
                </a:moveTo>
                <a:cubicBezTo>
                  <a:pt x="-37496" y="306274"/>
                  <a:pt x="281655" y="-8143"/>
                  <a:pt x="740536" y="0"/>
                </a:cubicBezTo>
                <a:cubicBezTo>
                  <a:pt x="953474" y="-27147"/>
                  <a:pt x="1191243" y="-4594"/>
                  <a:pt x="1570663" y="0"/>
                </a:cubicBezTo>
                <a:cubicBezTo>
                  <a:pt x="1950083" y="4594"/>
                  <a:pt x="2128538" y="-13213"/>
                  <a:pt x="2315142" y="0"/>
                </a:cubicBezTo>
                <a:cubicBezTo>
                  <a:pt x="2501746" y="13213"/>
                  <a:pt x="2736196" y="36098"/>
                  <a:pt x="3059621" y="0"/>
                </a:cubicBezTo>
                <a:cubicBezTo>
                  <a:pt x="3383046" y="-36098"/>
                  <a:pt x="3688178" y="8466"/>
                  <a:pt x="3889748" y="0"/>
                </a:cubicBezTo>
                <a:cubicBezTo>
                  <a:pt x="4091318" y="-8466"/>
                  <a:pt x="4230288" y="9018"/>
                  <a:pt x="4548579" y="0"/>
                </a:cubicBezTo>
                <a:cubicBezTo>
                  <a:pt x="4866870" y="-9018"/>
                  <a:pt x="4808659" y="14010"/>
                  <a:pt x="5036114" y="0"/>
                </a:cubicBezTo>
                <a:cubicBezTo>
                  <a:pt x="5263570" y="-14010"/>
                  <a:pt x="5460232" y="-1414"/>
                  <a:pt x="5609297" y="0"/>
                </a:cubicBezTo>
                <a:cubicBezTo>
                  <a:pt x="5758362" y="1414"/>
                  <a:pt x="6004137" y="-6159"/>
                  <a:pt x="6182480" y="0"/>
                </a:cubicBezTo>
                <a:cubicBezTo>
                  <a:pt x="6360823" y="6159"/>
                  <a:pt x="6485444" y="-3271"/>
                  <a:pt x="6584367" y="0"/>
                </a:cubicBezTo>
                <a:cubicBezTo>
                  <a:pt x="6683290" y="3271"/>
                  <a:pt x="6999039" y="-7281"/>
                  <a:pt x="7328846" y="0"/>
                </a:cubicBezTo>
                <a:cubicBezTo>
                  <a:pt x="7658653" y="7281"/>
                  <a:pt x="7676751" y="5999"/>
                  <a:pt x="7902029" y="0"/>
                </a:cubicBezTo>
                <a:cubicBezTo>
                  <a:pt x="8127307" y="-5999"/>
                  <a:pt x="8354110" y="-13191"/>
                  <a:pt x="8475212" y="0"/>
                </a:cubicBezTo>
                <a:cubicBezTo>
                  <a:pt x="8596314" y="13191"/>
                  <a:pt x="8891059" y="930"/>
                  <a:pt x="9305339" y="0"/>
                </a:cubicBezTo>
                <a:cubicBezTo>
                  <a:pt x="9727640" y="9156"/>
                  <a:pt x="10018728" y="417194"/>
                  <a:pt x="10045875" y="740536"/>
                </a:cubicBezTo>
                <a:cubicBezTo>
                  <a:pt x="10053143" y="1059903"/>
                  <a:pt x="10026995" y="1129722"/>
                  <a:pt x="10045875" y="1392189"/>
                </a:cubicBezTo>
                <a:cubicBezTo>
                  <a:pt x="10064755" y="1654656"/>
                  <a:pt x="10017753" y="1727834"/>
                  <a:pt x="10045875" y="2014221"/>
                </a:cubicBezTo>
                <a:cubicBezTo>
                  <a:pt x="10073997" y="2300608"/>
                  <a:pt x="10052563" y="2410300"/>
                  <a:pt x="10045875" y="2665874"/>
                </a:cubicBezTo>
                <a:cubicBezTo>
                  <a:pt x="10039187" y="2921448"/>
                  <a:pt x="10028143" y="3405190"/>
                  <a:pt x="10045875" y="3702594"/>
                </a:cubicBezTo>
                <a:cubicBezTo>
                  <a:pt x="9992331" y="4096457"/>
                  <a:pt x="9778648" y="4461300"/>
                  <a:pt x="9305339" y="4443130"/>
                </a:cubicBezTo>
                <a:cubicBezTo>
                  <a:pt x="9140262" y="4444066"/>
                  <a:pt x="8878617" y="4469800"/>
                  <a:pt x="8732156" y="4443130"/>
                </a:cubicBezTo>
                <a:cubicBezTo>
                  <a:pt x="8585695" y="4416460"/>
                  <a:pt x="8457031" y="4437831"/>
                  <a:pt x="8330269" y="4443130"/>
                </a:cubicBezTo>
                <a:cubicBezTo>
                  <a:pt x="8203507" y="4448429"/>
                  <a:pt x="8032493" y="4427272"/>
                  <a:pt x="7928382" y="4443130"/>
                </a:cubicBezTo>
                <a:cubicBezTo>
                  <a:pt x="7824271" y="4458988"/>
                  <a:pt x="7396415" y="4408705"/>
                  <a:pt x="7183903" y="4443130"/>
                </a:cubicBezTo>
                <a:cubicBezTo>
                  <a:pt x="6971391" y="4477555"/>
                  <a:pt x="6740715" y="4406690"/>
                  <a:pt x="6439424" y="4443130"/>
                </a:cubicBezTo>
                <a:cubicBezTo>
                  <a:pt x="6138133" y="4479570"/>
                  <a:pt x="6114189" y="4456168"/>
                  <a:pt x="5866241" y="4443130"/>
                </a:cubicBezTo>
                <a:cubicBezTo>
                  <a:pt x="5618293" y="4430092"/>
                  <a:pt x="5391989" y="4463963"/>
                  <a:pt x="5121762" y="4443130"/>
                </a:cubicBezTo>
                <a:cubicBezTo>
                  <a:pt x="4851535" y="4422297"/>
                  <a:pt x="4844470" y="4461910"/>
                  <a:pt x="4719875" y="4443130"/>
                </a:cubicBezTo>
                <a:cubicBezTo>
                  <a:pt x="4595280" y="4424350"/>
                  <a:pt x="4428284" y="4461596"/>
                  <a:pt x="4232340" y="4443130"/>
                </a:cubicBezTo>
                <a:cubicBezTo>
                  <a:pt x="4036397" y="4424664"/>
                  <a:pt x="3877149" y="4453774"/>
                  <a:pt x="3744805" y="4443130"/>
                </a:cubicBezTo>
                <a:cubicBezTo>
                  <a:pt x="3612461" y="4432486"/>
                  <a:pt x="3362250" y="4427375"/>
                  <a:pt x="3257270" y="4443130"/>
                </a:cubicBezTo>
                <a:cubicBezTo>
                  <a:pt x="3152290" y="4458885"/>
                  <a:pt x="2818814" y="4420290"/>
                  <a:pt x="2427143" y="4443130"/>
                </a:cubicBezTo>
                <a:cubicBezTo>
                  <a:pt x="2035472" y="4465970"/>
                  <a:pt x="2181255" y="4446709"/>
                  <a:pt x="2025256" y="4443130"/>
                </a:cubicBezTo>
                <a:cubicBezTo>
                  <a:pt x="1869257" y="4439551"/>
                  <a:pt x="1649926" y="4460878"/>
                  <a:pt x="1452073" y="4443130"/>
                </a:cubicBezTo>
                <a:cubicBezTo>
                  <a:pt x="1254220" y="4425382"/>
                  <a:pt x="975748" y="4456894"/>
                  <a:pt x="740536" y="4443130"/>
                </a:cubicBezTo>
                <a:cubicBezTo>
                  <a:pt x="418903" y="4426106"/>
                  <a:pt x="80166" y="4061590"/>
                  <a:pt x="0" y="3702594"/>
                </a:cubicBezTo>
                <a:cubicBezTo>
                  <a:pt x="24630" y="3535587"/>
                  <a:pt x="-20426" y="3375579"/>
                  <a:pt x="0" y="3169424"/>
                </a:cubicBezTo>
                <a:cubicBezTo>
                  <a:pt x="20426" y="2963269"/>
                  <a:pt x="-20261" y="2725230"/>
                  <a:pt x="0" y="2547391"/>
                </a:cubicBezTo>
                <a:cubicBezTo>
                  <a:pt x="20261" y="2369552"/>
                  <a:pt x="-17444" y="2219575"/>
                  <a:pt x="0" y="2043842"/>
                </a:cubicBezTo>
                <a:cubicBezTo>
                  <a:pt x="17444" y="1868109"/>
                  <a:pt x="17361" y="1680415"/>
                  <a:pt x="0" y="1451430"/>
                </a:cubicBezTo>
                <a:cubicBezTo>
                  <a:pt x="-17361" y="1222445"/>
                  <a:pt x="15314" y="1054225"/>
                  <a:pt x="0" y="740536"/>
                </a:cubicBezTo>
                <a:close/>
              </a:path>
            </a:pathLst>
          </a:custGeom>
          <a:solidFill>
            <a:schemeClr val="accent5"/>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a:solidFill>
                  <a:srgbClr val="000000"/>
                </a:solidFill>
              </a:rPr>
              <a:t>Để cứu người bị nạn, cậu bé đã chạy theo con đường gần nhất để đến đồn biên phòng.</a:t>
            </a:r>
          </a:p>
          <a:p>
            <a:pPr algn="just"/>
            <a:r>
              <a:rPr lang="vi-VN" sz="3200">
                <a:solidFill>
                  <a:srgbClr val="000000"/>
                </a:solidFill>
              </a:rPr>
              <a:t>Những chi tiết miêu tả khó khăn mà cậu bé đã vượt qua:</a:t>
            </a:r>
          </a:p>
          <a:p>
            <a:pPr algn="just"/>
            <a:r>
              <a:rPr lang="vi-VN" sz="3200">
                <a:solidFill>
                  <a:srgbClr val="000000"/>
                </a:solidFill>
              </a:rPr>
              <a:t>+ Trời bắt đầu nhá nhem tối.</a:t>
            </a:r>
          </a:p>
          <a:p>
            <a:pPr algn="just"/>
            <a:r>
              <a:rPr lang="vi-VN" sz="3200">
                <a:solidFill>
                  <a:srgbClr val="000000"/>
                </a:solidFill>
              </a:rPr>
              <a:t>+ Khu rừng âm u. Tiếng mấy con chim kêu “túc... túc...” không ngớt.</a:t>
            </a:r>
          </a:p>
          <a:p>
            <a:pPr algn="just"/>
            <a:r>
              <a:rPr lang="vi-VN" sz="3200">
                <a:solidFill>
                  <a:srgbClr val="000000"/>
                </a:solidFill>
              </a:rPr>
              <a:t>+ Bàn chân đau nhói vì giẫm lên đá răng mèo.</a:t>
            </a:r>
          </a:p>
        </p:txBody>
      </p:sp>
      <p:sp>
        <p:nvSpPr>
          <p:cNvPr id="3" name="TextBox 2">
            <a:extLst>
              <a:ext uri="{FF2B5EF4-FFF2-40B4-BE49-F238E27FC236}">
                <a16:creationId xmlns:a16="http://schemas.microsoft.com/office/drawing/2014/main" id="{05A1C31B-BA9F-2A91-B950-DFE74EB44AD1}"/>
              </a:ext>
            </a:extLst>
          </p:cNvPr>
          <p:cNvSpPr txBox="1"/>
          <p:nvPr/>
        </p:nvSpPr>
        <p:spPr>
          <a:xfrm>
            <a:off x="1057982" y="551202"/>
            <a:ext cx="10732670" cy="954107"/>
          </a:xfrm>
          <a:prstGeom prst="rect">
            <a:avLst/>
          </a:prstGeom>
          <a:noFill/>
        </p:spPr>
        <p:txBody>
          <a:bodyPr wrap="square">
            <a:spAutoFit/>
          </a:bodyPr>
          <a:lstStyle/>
          <a:p>
            <a:pPr algn="just"/>
            <a:r>
              <a:rPr lang="en-US" sz="2800" b="1"/>
              <a:t>2. </a:t>
            </a:r>
            <a:r>
              <a:rPr lang="vi-VN" sz="2800" b="1"/>
              <a:t>Để cứu người bị nạn, cậu bé đã làm gì? Tìm những chi tiết miêu tả khó khăn mà cậu bé đã vượt qua.</a:t>
            </a:r>
            <a:endParaRPr lang="en-US" sz="2800" b="1"/>
          </a:p>
        </p:txBody>
      </p:sp>
    </p:spTree>
    <p:extLst>
      <p:ext uri="{BB962C8B-B14F-4D97-AF65-F5344CB8AC3E}">
        <p14:creationId xmlns:p14="http://schemas.microsoft.com/office/powerpoint/2010/main" val="325066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C31B-BA9F-2A91-B950-DFE74EB44AD1}"/>
              </a:ext>
            </a:extLst>
          </p:cNvPr>
          <p:cNvSpPr txBox="1"/>
          <p:nvPr/>
        </p:nvSpPr>
        <p:spPr>
          <a:xfrm>
            <a:off x="1057980" y="436273"/>
            <a:ext cx="10495112" cy="1200329"/>
          </a:xfrm>
          <a:prstGeom prst="rect">
            <a:avLst/>
          </a:prstGeom>
          <a:noFill/>
        </p:spPr>
        <p:txBody>
          <a:bodyPr wrap="square">
            <a:spAutoFit/>
          </a:bodyPr>
          <a:lstStyle/>
          <a:p>
            <a:pPr algn="just"/>
            <a:r>
              <a:rPr lang="en-US" sz="3600" b="1"/>
              <a:t>3. Nêu cảm nghĩ của em về việc làm của cậu bé trong câu chuyện.</a:t>
            </a:r>
          </a:p>
        </p:txBody>
      </p:sp>
      <p:pic>
        <p:nvPicPr>
          <p:cNvPr id="2" name="Picture 1" descr="Bài 5: Tờ báo tường của tôi Tiếng Việt lớp 4 Kết nối tri thức">
            <a:extLst>
              <a:ext uri="{FF2B5EF4-FFF2-40B4-BE49-F238E27FC236}">
                <a16:creationId xmlns:a16="http://schemas.microsoft.com/office/drawing/2014/main" id="{9811C02B-1BAD-230C-DE61-15BD8C6B7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177" y="1992882"/>
            <a:ext cx="6329483" cy="37494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04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C31B-BA9F-2A91-B950-DFE74EB44AD1}"/>
              </a:ext>
            </a:extLst>
          </p:cNvPr>
          <p:cNvSpPr txBox="1"/>
          <p:nvPr/>
        </p:nvSpPr>
        <p:spPr>
          <a:xfrm>
            <a:off x="634481" y="373440"/>
            <a:ext cx="11047445" cy="984885"/>
          </a:xfrm>
          <a:prstGeom prst="rect">
            <a:avLst/>
          </a:prstGeom>
          <a:noFill/>
        </p:spPr>
        <p:txBody>
          <a:bodyPr wrap="square">
            <a:spAutoFit/>
          </a:bodyPr>
          <a:lstStyle/>
          <a:p>
            <a:pPr algn="just"/>
            <a:r>
              <a:rPr lang="en-US" sz="2900" b="1"/>
              <a:t>4. </a:t>
            </a:r>
            <a:r>
              <a:rPr lang="vi-VN" sz="2900" b="1"/>
              <a:t>Vì sao cậu bé lại dùng từ yêu thương đặt tên cho tờ báo tường? Chọn câu trả lời dưới đây hoặc nêu ý kiến của em.</a:t>
            </a:r>
            <a:endParaRPr lang="en-US" sz="2900" b="1"/>
          </a:p>
        </p:txBody>
      </p:sp>
      <p:sp>
        <p:nvSpPr>
          <p:cNvPr id="4" name="TextBox 3">
            <a:extLst>
              <a:ext uri="{FF2B5EF4-FFF2-40B4-BE49-F238E27FC236}">
                <a16:creationId xmlns:a16="http://schemas.microsoft.com/office/drawing/2014/main" id="{3B52E523-762A-AF42-9D42-E2E453BEE259}"/>
              </a:ext>
            </a:extLst>
          </p:cNvPr>
          <p:cNvSpPr txBox="1"/>
          <p:nvPr/>
        </p:nvSpPr>
        <p:spPr>
          <a:xfrm>
            <a:off x="634481" y="1705786"/>
            <a:ext cx="10356980" cy="3662541"/>
          </a:xfrm>
          <a:prstGeom prst="rect">
            <a:avLst/>
          </a:prstGeom>
          <a:noFill/>
        </p:spPr>
        <p:txBody>
          <a:bodyPr wrap="square">
            <a:spAutoFit/>
          </a:bodyPr>
          <a:lstStyle/>
          <a:p>
            <a:pPr algn="just">
              <a:spcBef>
                <a:spcPts val="1200"/>
              </a:spcBef>
              <a:spcAft>
                <a:spcPts val="1200"/>
              </a:spcAft>
            </a:pPr>
            <a:r>
              <a:rPr lang="vi-VN" sz="3200"/>
              <a:t>A. Vì cậu bé đã hiểu được ý nghĩa của tình yêu thương trong cuộc sống.</a:t>
            </a:r>
          </a:p>
          <a:p>
            <a:pPr algn="just">
              <a:spcBef>
                <a:spcPts val="1200"/>
              </a:spcBef>
              <a:spcAft>
                <a:spcPts val="1200"/>
              </a:spcAft>
            </a:pPr>
            <a:r>
              <a:rPr lang="vi-VN" sz="3200"/>
              <a:t>B. Vì cậu bé đã làm được một việc thể hiện tình yêu thương với người gặp hoạn nạn.</a:t>
            </a:r>
          </a:p>
          <a:p>
            <a:pPr algn="just">
              <a:spcBef>
                <a:spcPts val="1200"/>
              </a:spcBef>
              <a:spcAft>
                <a:spcPts val="1200"/>
              </a:spcAft>
            </a:pPr>
            <a:r>
              <a:rPr lang="vi-VN" sz="3200"/>
              <a:t>C. Vì cậu bé muốn lan toả tình yêu thương đến các bạn của mình.</a:t>
            </a:r>
          </a:p>
        </p:txBody>
      </p:sp>
    </p:spTree>
    <p:extLst>
      <p:ext uri="{BB962C8B-B14F-4D97-AF65-F5344CB8AC3E}">
        <p14:creationId xmlns:p14="http://schemas.microsoft.com/office/powerpoint/2010/main" val="3220258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AD9C6AB1-1A01-4C7E-8C04-7452D0E87EE5}:4411"/>
</p:tagLst>
</file>

<file path=ppt/theme/theme1.xml><?xml version="1.0" encoding="utf-8"?>
<a:theme xmlns:a="http://schemas.openxmlformats.org/drawingml/2006/main" name="Over The Rainbow by Slidesgo">
  <a:themeElements>
    <a:clrScheme name="Simple Light">
      <a:dk1>
        <a:srgbClr val="A578DA"/>
      </a:dk1>
      <a:lt1>
        <a:srgbClr val="FFDEDE"/>
      </a:lt1>
      <a:dk2>
        <a:srgbClr val="FE6761"/>
      </a:dk2>
      <a:lt2>
        <a:srgbClr val="FEA667"/>
      </a:lt2>
      <a:accent1>
        <a:srgbClr val="FCC552"/>
      </a:accent1>
      <a:accent2>
        <a:srgbClr val="52CFDD"/>
      </a:accent2>
      <a:accent3>
        <a:srgbClr val="82B3E8"/>
      </a:accent3>
      <a:accent4>
        <a:srgbClr val="98D1A1"/>
      </a:accent4>
      <a:accent5>
        <a:srgbClr val="FFFFFF"/>
      </a:accent5>
      <a:accent6>
        <a:srgbClr val="FFFFFF"/>
      </a:accent6>
      <a:hlink>
        <a:srgbClr val="A578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TotalTime>
  <Words>1442</Words>
  <Application>Microsoft Office PowerPoint</Application>
  <PresentationFormat>Custom</PresentationFormat>
  <Paragraphs>121</Paragraphs>
  <Slides>19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Wingdings</vt:lpstr>
      <vt:lpstr>华康少女文字W5(P)</vt:lpstr>
      <vt:lpstr>Calibri</vt:lpstr>
      <vt:lpstr>Arial-Rounded</vt:lpstr>
      <vt:lpstr>AvantGarde</vt:lpstr>
      <vt:lpstr>Times New Roman</vt:lpstr>
      <vt:lpstr>Arial</vt:lpstr>
      <vt:lpstr>Over The Rainbow by Slidesgo</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Analysis and Interpretation - Spanish as a Foreign Language </dc:title>
  <cp:lastModifiedBy>STD_MO</cp:lastModifiedBy>
  <cp:revision>93</cp:revision>
  <dcterms:modified xsi:type="dcterms:W3CDTF">2025-02-04T07:59:16Z</dcterms:modified>
</cp:coreProperties>
</file>