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9" r:id="rId1"/>
  </p:sldMasterIdLst>
  <p:notesMasterIdLst>
    <p:notesMasterId r:id="rId15"/>
  </p:notesMasterIdLst>
  <p:sldIdLst>
    <p:sldId id="895" r:id="rId2"/>
    <p:sldId id="868" r:id="rId3"/>
    <p:sldId id="889" r:id="rId4"/>
    <p:sldId id="890" r:id="rId5"/>
    <p:sldId id="869" r:id="rId6"/>
    <p:sldId id="891" r:id="rId7"/>
    <p:sldId id="892" r:id="rId8"/>
    <p:sldId id="885" r:id="rId9"/>
    <p:sldId id="893" r:id="rId10"/>
    <p:sldId id="894" r:id="rId11"/>
    <p:sldId id="698" r:id="rId12"/>
    <p:sldId id="713" r:id="rId13"/>
    <p:sldId id="746" r:id="rId14"/>
  </p:sldIdLst>
  <p:sldSz cx="12161838" cy="6858000"/>
  <p:notesSz cx="6858000" cy="9144000"/>
  <p:embeddedFontLst>
    <p:embeddedFont>
      <p:font typeface="Amaranth"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Albert Sans" panose="020B0604020202020204" charset="0"/>
      <p:regular r:id="rId24"/>
      <p:bold r:id="rId25"/>
      <p:italic r:id="rId26"/>
      <p:boldItalic r:id="rId27"/>
    </p:embeddedFont>
    <p:embeddedFont>
      <p:font typeface="AvantGarde" panose="00000400000000000000" charset="0"/>
      <p:regular r:id="rId28"/>
    </p:embeddedFont>
    <p:embeddedFont>
      <p:font typeface="Figtree"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F5D8"/>
    <a:srgbClr val="FCD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0836F6-F874-4F47-8357-3ECD2B7886F3}">
  <a:tblStyle styleId="{4A0836F6-F874-4F47-8357-3ECD2B7886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86000" autoAdjust="0"/>
  </p:normalViewPr>
  <p:slideViewPr>
    <p:cSldViewPr snapToGrid="0">
      <p:cViewPr varScale="1">
        <p:scale>
          <a:sx n="69" d="100"/>
          <a:sy n="69" d="100"/>
        </p:scale>
        <p:origin x="5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91687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chọn những đáp án khác miễn sao phù hợp</a:t>
            </a:r>
          </a:p>
        </p:txBody>
      </p:sp>
    </p:spTree>
    <p:extLst>
      <p:ext uri="{BB962C8B-B14F-4D97-AF65-F5344CB8AC3E}">
        <p14:creationId xmlns:p14="http://schemas.microsoft.com/office/powerpoint/2010/main" val="212262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chọn những đáp án khác miễn sao phù hợp</a:t>
            </a:r>
          </a:p>
        </p:txBody>
      </p:sp>
    </p:spTree>
    <p:extLst>
      <p:ext uri="{BB962C8B-B14F-4D97-AF65-F5344CB8AC3E}">
        <p14:creationId xmlns:p14="http://schemas.microsoft.com/office/powerpoint/2010/main" val="231845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này GV có thể cho làm nhóm</a:t>
            </a:r>
          </a:p>
        </p:txBody>
      </p:sp>
    </p:spTree>
    <p:extLst>
      <p:ext uri="{BB962C8B-B14F-4D97-AF65-F5344CB8AC3E}">
        <p14:creationId xmlns:p14="http://schemas.microsoft.com/office/powerpoint/2010/main" val="345243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viết vào vở</a:t>
            </a:r>
          </a:p>
        </p:txBody>
      </p:sp>
    </p:spTree>
    <p:extLst>
      <p:ext uri="{BB962C8B-B14F-4D97-AF65-F5344CB8AC3E}">
        <p14:creationId xmlns:p14="http://schemas.microsoft.com/office/powerpoint/2010/main" val="403210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Cái này viết câu lẻ cũng được mà viết thành đoạn cũng được ạ</a:t>
            </a:r>
          </a:p>
          <a:p>
            <a:endParaRPr lang="en-US"/>
          </a:p>
        </p:txBody>
      </p:sp>
    </p:spTree>
    <p:extLst>
      <p:ext uri="{BB962C8B-B14F-4D97-AF65-F5344CB8AC3E}">
        <p14:creationId xmlns:p14="http://schemas.microsoft.com/office/powerpoint/2010/main" val="227672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Cái này viết câu lẻ cũng được mà viết thành đoạn cũng được ạ</a:t>
            </a:r>
          </a:p>
          <a:p>
            <a:endParaRPr lang="en-US"/>
          </a:p>
        </p:txBody>
      </p:sp>
    </p:spTree>
    <p:extLst>
      <p:ext uri="{BB962C8B-B14F-4D97-AF65-F5344CB8AC3E}">
        <p14:creationId xmlns:p14="http://schemas.microsoft.com/office/powerpoint/2010/main" val="236560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9"/>
        <p:cNvGrpSpPr/>
        <p:nvPr/>
      </p:nvGrpSpPr>
      <p:grpSpPr>
        <a:xfrm>
          <a:off x="0" y="0"/>
          <a:ext cx="0" cy="0"/>
          <a:chOff x="0" y="0"/>
          <a:chExt cx="0" cy="0"/>
        </a:xfrm>
      </p:grpSpPr>
      <p:sp>
        <p:nvSpPr>
          <p:cNvPr id="4380" name="Google Shape;4380;g1551c9198ce_1_180:notes"/>
          <p:cNvSpPr>
            <a:spLocks noGrp="1" noRot="1" noChangeAspect="1"/>
          </p:cNvSpPr>
          <p:nvPr>
            <p:ph type="sldImg" idx="2"/>
          </p:nvPr>
        </p:nvSpPr>
        <p:spPr>
          <a:xfrm>
            <a:off x="390525" y="685800"/>
            <a:ext cx="6078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1" name="Google Shape;4381;g1551c9198ce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12" name="Google Shape;12;p2"/>
          <p:cNvGrpSpPr/>
          <p:nvPr/>
        </p:nvGrpSpPr>
        <p:grpSpPr>
          <a:xfrm>
            <a:off x="-1270350" y="-492500"/>
            <a:ext cx="13499103" cy="7441223"/>
            <a:chOff x="-955125" y="-369375"/>
            <a:chExt cx="10149436" cy="5580917"/>
          </a:xfrm>
        </p:grpSpPr>
        <p:sp>
          <p:nvSpPr>
            <p:cNvPr id="13" name="Google Shape;13;p2"/>
            <p:cNvSpPr/>
            <p:nvPr/>
          </p:nvSpPr>
          <p:spPr>
            <a:xfrm>
              <a:off x="-955125" y="-369375"/>
              <a:ext cx="1668348" cy="1736026"/>
            </a:xfrm>
            <a:custGeom>
              <a:avLst/>
              <a:gdLst/>
              <a:ahLst/>
              <a:cxnLst/>
              <a:rect l="l" t="t" r="r" b="b"/>
              <a:pathLst>
                <a:path w="20855" h="21701" extrusionOk="0">
                  <a:moveTo>
                    <a:pt x="17060" y="1"/>
                  </a:moveTo>
                  <a:lnTo>
                    <a:pt x="16819" y="18"/>
                  </a:lnTo>
                  <a:lnTo>
                    <a:pt x="16577" y="52"/>
                  </a:lnTo>
                  <a:lnTo>
                    <a:pt x="16301" y="139"/>
                  </a:lnTo>
                  <a:lnTo>
                    <a:pt x="16025" y="242"/>
                  </a:lnTo>
                  <a:lnTo>
                    <a:pt x="15784" y="363"/>
                  </a:lnTo>
                  <a:lnTo>
                    <a:pt x="15542" y="501"/>
                  </a:lnTo>
                  <a:lnTo>
                    <a:pt x="15301" y="673"/>
                  </a:lnTo>
                  <a:lnTo>
                    <a:pt x="15094" y="846"/>
                  </a:lnTo>
                  <a:lnTo>
                    <a:pt x="14869" y="1053"/>
                  </a:lnTo>
                  <a:lnTo>
                    <a:pt x="14680" y="1260"/>
                  </a:lnTo>
                  <a:lnTo>
                    <a:pt x="14283" y="1708"/>
                  </a:lnTo>
                  <a:lnTo>
                    <a:pt x="13903" y="2174"/>
                  </a:lnTo>
                  <a:lnTo>
                    <a:pt x="13541" y="2657"/>
                  </a:lnTo>
                  <a:lnTo>
                    <a:pt x="13179" y="3123"/>
                  </a:lnTo>
                  <a:lnTo>
                    <a:pt x="12834" y="3537"/>
                  </a:lnTo>
                  <a:lnTo>
                    <a:pt x="12472" y="3951"/>
                  </a:lnTo>
                  <a:lnTo>
                    <a:pt x="12092" y="4330"/>
                  </a:lnTo>
                  <a:lnTo>
                    <a:pt x="11695" y="4693"/>
                  </a:lnTo>
                  <a:lnTo>
                    <a:pt x="11264" y="5038"/>
                  </a:lnTo>
                  <a:lnTo>
                    <a:pt x="10833" y="5365"/>
                  </a:lnTo>
                  <a:lnTo>
                    <a:pt x="10402" y="5676"/>
                  </a:lnTo>
                  <a:lnTo>
                    <a:pt x="9936" y="5969"/>
                  </a:lnTo>
                  <a:lnTo>
                    <a:pt x="9470" y="6245"/>
                  </a:lnTo>
                  <a:lnTo>
                    <a:pt x="8987" y="6487"/>
                  </a:lnTo>
                  <a:lnTo>
                    <a:pt x="8487" y="6711"/>
                  </a:lnTo>
                  <a:lnTo>
                    <a:pt x="7987" y="6918"/>
                  </a:lnTo>
                  <a:lnTo>
                    <a:pt x="7469" y="7108"/>
                  </a:lnTo>
                  <a:lnTo>
                    <a:pt x="6952" y="7263"/>
                  </a:lnTo>
                  <a:lnTo>
                    <a:pt x="6434" y="7401"/>
                  </a:lnTo>
                  <a:lnTo>
                    <a:pt x="5899" y="7504"/>
                  </a:lnTo>
                  <a:lnTo>
                    <a:pt x="5278" y="7608"/>
                  </a:lnTo>
                  <a:lnTo>
                    <a:pt x="4640" y="7711"/>
                  </a:lnTo>
                  <a:lnTo>
                    <a:pt x="4002" y="7815"/>
                  </a:lnTo>
                  <a:lnTo>
                    <a:pt x="3381" y="7936"/>
                  </a:lnTo>
                  <a:lnTo>
                    <a:pt x="3070" y="8022"/>
                  </a:lnTo>
                  <a:lnTo>
                    <a:pt x="2777" y="8108"/>
                  </a:lnTo>
                  <a:lnTo>
                    <a:pt x="2484" y="8212"/>
                  </a:lnTo>
                  <a:lnTo>
                    <a:pt x="2208" y="8332"/>
                  </a:lnTo>
                  <a:lnTo>
                    <a:pt x="1932" y="8470"/>
                  </a:lnTo>
                  <a:lnTo>
                    <a:pt x="1673" y="8626"/>
                  </a:lnTo>
                  <a:lnTo>
                    <a:pt x="1432" y="8815"/>
                  </a:lnTo>
                  <a:lnTo>
                    <a:pt x="1190" y="9022"/>
                  </a:lnTo>
                  <a:lnTo>
                    <a:pt x="1018" y="9212"/>
                  </a:lnTo>
                  <a:lnTo>
                    <a:pt x="862" y="9419"/>
                  </a:lnTo>
                  <a:lnTo>
                    <a:pt x="707" y="9626"/>
                  </a:lnTo>
                  <a:lnTo>
                    <a:pt x="586" y="9850"/>
                  </a:lnTo>
                  <a:lnTo>
                    <a:pt x="466" y="10092"/>
                  </a:lnTo>
                  <a:lnTo>
                    <a:pt x="362" y="10316"/>
                  </a:lnTo>
                  <a:lnTo>
                    <a:pt x="276" y="10575"/>
                  </a:lnTo>
                  <a:lnTo>
                    <a:pt x="190" y="10816"/>
                  </a:lnTo>
                  <a:lnTo>
                    <a:pt x="104" y="11230"/>
                  </a:lnTo>
                  <a:lnTo>
                    <a:pt x="35" y="11662"/>
                  </a:lnTo>
                  <a:lnTo>
                    <a:pt x="0" y="12093"/>
                  </a:lnTo>
                  <a:lnTo>
                    <a:pt x="0" y="12524"/>
                  </a:lnTo>
                  <a:lnTo>
                    <a:pt x="35" y="12938"/>
                  </a:lnTo>
                  <a:lnTo>
                    <a:pt x="104" y="13369"/>
                  </a:lnTo>
                  <a:lnTo>
                    <a:pt x="207" y="13783"/>
                  </a:lnTo>
                  <a:lnTo>
                    <a:pt x="328" y="14197"/>
                  </a:lnTo>
                  <a:lnTo>
                    <a:pt x="448" y="14473"/>
                  </a:lnTo>
                  <a:lnTo>
                    <a:pt x="604" y="14749"/>
                  </a:lnTo>
                  <a:lnTo>
                    <a:pt x="690" y="14870"/>
                  </a:lnTo>
                  <a:lnTo>
                    <a:pt x="776" y="14991"/>
                  </a:lnTo>
                  <a:lnTo>
                    <a:pt x="880" y="15094"/>
                  </a:lnTo>
                  <a:lnTo>
                    <a:pt x="1000" y="15198"/>
                  </a:lnTo>
                  <a:lnTo>
                    <a:pt x="1173" y="15301"/>
                  </a:lnTo>
                  <a:lnTo>
                    <a:pt x="1345" y="15370"/>
                  </a:lnTo>
                  <a:lnTo>
                    <a:pt x="1535" y="15439"/>
                  </a:lnTo>
                  <a:lnTo>
                    <a:pt x="1725" y="15474"/>
                  </a:lnTo>
                  <a:lnTo>
                    <a:pt x="1915" y="15491"/>
                  </a:lnTo>
                  <a:lnTo>
                    <a:pt x="2122" y="15508"/>
                  </a:lnTo>
                  <a:lnTo>
                    <a:pt x="2518" y="15491"/>
                  </a:lnTo>
                  <a:lnTo>
                    <a:pt x="3208" y="15439"/>
                  </a:lnTo>
                  <a:lnTo>
                    <a:pt x="3898" y="15370"/>
                  </a:lnTo>
                  <a:lnTo>
                    <a:pt x="4243" y="15370"/>
                  </a:lnTo>
                  <a:lnTo>
                    <a:pt x="4588" y="15387"/>
                  </a:lnTo>
                  <a:lnTo>
                    <a:pt x="4933" y="15422"/>
                  </a:lnTo>
                  <a:lnTo>
                    <a:pt x="5278" y="15491"/>
                  </a:lnTo>
                  <a:lnTo>
                    <a:pt x="5503" y="15577"/>
                  </a:lnTo>
                  <a:lnTo>
                    <a:pt x="5710" y="15663"/>
                  </a:lnTo>
                  <a:lnTo>
                    <a:pt x="5917" y="15767"/>
                  </a:lnTo>
                  <a:lnTo>
                    <a:pt x="6124" y="15888"/>
                  </a:lnTo>
                  <a:lnTo>
                    <a:pt x="6313" y="16026"/>
                  </a:lnTo>
                  <a:lnTo>
                    <a:pt x="6503" y="16164"/>
                  </a:lnTo>
                  <a:lnTo>
                    <a:pt x="6676" y="16319"/>
                  </a:lnTo>
                  <a:lnTo>
                    <a:pt x="6848" y="16491"/>
                  </a:lnTo>
                  <a:lnTo>
                    <a:pt x="7021" y="16664"/>
                  </a:lnTo>
                  <a:lnTo>
                    <a:pt x="7176" y="16854"/>
                  </a:lnTo>
                  <a:lnTo>
                    <a:pt x="7469" y="17233"/>
                  </a:lnTo>
                  <a:lnTo>
                    <a:pt x="7728" y="17630"/>
                  </a:lnTo>
                  <a:lnTo>
                    <a:pt x="7987" y="18044"/>
                  </a:lnTo>
                  <a:lnTo>
                    <a:pt x="8452" y="18889"/>
                  </a:lnTo>
                  <a:lnTo>
                    <a:pt x="8694" y="19303"/>
                  </a:lnTo>
                  <a:lnTo>
                    <a:pt x="8935" y="19717"/>
                  </a:lnTo>
                  <a:lnTo>
                    <a:pt x="9194" y="20114"/>
                  </a:lnTo>
                  <a:lnTo>
                    <a:pt x="9487" y="20493"/>
                  </a:lnTo>
                  <a:lnTo>
                    <a:pt x="9625" y="20683"/>
                  </a:lnTo>
                  <a:lnTo>
                    <a:pt x="9798" y="20856"/>
                  </a:lnTo>
                  <a:lnTo>
                    <a:pt x="9953" y="21028"/>
                  </a:lnTo>
                  <a:lnTo>
                    <a:pt x="10126" y="21183"/>
                  </a:lnTo>
                  <a:lnTo>
                    <a:pt x="10367" y="21356"/>
                  </a:lnTo>
                  <a:lnTo>
                    <a:pt x="10609" y="21511"/>
                  </a:lnTo>
                  <a:lnTo>
                    <a:pt x="10729" y="21580"/>
                  </a:lnTo>
                  <a:lnTo>
                    <a:pt x="10867" y="21632"/>
                  </a:lnTo>
                  <a:lnTo>
                    <a:pt x="11005" y="21666"/>
                  </a:lnTo>
                  <a:lnTo>
                    <a:pt x="11143" y="21701"/>
                  </a:lnTo>
                  <a:lnTo>
                    <a:pt x="11299" y="21701"/>
                  </a:lnTo>
                  <a:lnTo>
                    <a:pt x="11454" y="21684"/>
                  </a:lnTo>
                  <a:lnTo>
                    <a:pt x="11609" y="21666"/>
                  </a:lnTo>
                  <a:lnTo>
                    <a:pt x="11764" y="21632"/>
                  </a:lnTo>
                  <a:lnTo>
                    <a:pt x="12058" y="21511"/>
                  </a:lnTo>
                  <a:lnTo>
                    <a:pt x="12351" y="21390"/>
                  </a:lnTo>
                  <a:lnTo>
                    <a:pt x="12782" y="21183"/>
                  </a:lnTo>
                  <a:lnTo>
                    <a:pt x="13196" y="20959"/>
                  </a:lnTo>
                  <a:lnTo>
                    <a:pt x="13610" y="20718"/>
                  </a:lnTo>
                  <a:lnTo>
                    <a:pt x="14007" y="20476"/>
                  </a:lnTo>
                  <a:lnTo>
                    <a:pt x="14404" y="20217"/>
                  </a:lnTo>
                  <a:lnTo>
                    <a:pt x="14783" y="19941"/>
                  </a:lnTo>
                  <a:lnTo>
                    <a:pt x="15163" y="19665"/>
                  </a:lnTo>
                  <a:lnTo>
                    <a:pt x="15542" y="19372"/>
                  </a:lnTo>
                  <a:lnTo>
                    <a:pt x="15904" y="19062"/>
                  </a:lnTo>
                  <a:lnTo>
                    <a:pt x="16249" y="18751"/>
                  </a:lnTo>
                  <a:lnTo>
                    <a:pt x="16594" y="18406"/>
                  </a:lnTo>
                  <a:lnTo>
                    <a:pt x="16922" y="18078"/>
                  </a:lnTo>
                  <a:lnTo>
                    <a:pt x="17233" y="17716"/>
                  </a:lnTo>
                  <a:lnTo>
                    <a:pt x="17543" y="17354"/>
                  </a:lnTo>
                  <a:lnTo>
                    <a:pt x="17836" y="16974"/>
                  </a:lnTo>
                  <a:lnTo>
                    <a:pt x="18112" y="16595"/>
                  </a:lnTo>
                  <a:lnTo>
                    <a:pt x="18388" y="16198"/>
                  </a:lnTo>
                  <a:lnTo>
                    <a:pt x="18647" y="15801"/>
                  </a:lnTo>
                  <a:lnTo>
                    <a:pt x="18888" y="15387"/>
                  </a:lnTo>
                  <a:lnTo>
                    <a:pt x="19113" y="14956"/>
                  </a:lnTo>
                  <a:lnTo>
                    <a:pt x="19320" y="14542"/>
                  </a:lnTo>
                  <a:lnTo>
                    <a:pt x="19509" y="14094"/>
                  </a:lnTo>
                  <a:lnTo>
                    <a:pt x="19682" y="13662"/>
                  </a:lnTo>
                  <a:lnTo>
                    <a:pt x="19837" y="13214"/>
                  </a:lnTo>
                  <a:lnTo>
                    <a:pt x="19975" y="12748"/>
                  </a:lnTo>
                  <a:lnTo>
                    <a:pt x="20096" y="12300"/>
                  </a:lnTo>
                  <a:lnTo>
                    <a:pt x="20182" y="11834"/>
                  </a:lnTo>
                  <a:lnTo>
                    <a:pt x="20268" y="11368"/>
                  </a:lnTo>
                  <a:lnTo>
                    <a:pt x="20320" y="10903"/>
                  </a:lnTo>
                  <a:lnTo>
                    <a:pt x="20372" y="10437"/>
                  </a:lnTo>
                  <a:lnTo>
                    <a:pt x="20389" y="9954"/>
                  </a:lnTo>
                  <a:lnTo>
                    <a:pt x="20389" y="9488"/>
                  </a:lnTo>
                  <a:lnTo>
                    <a:pt x="20406" y="9005"/>
                  </a:lnTo>
                  <a:lnTo>
                    <a:pt x="20458" y="8505"/>
                  </a:lnTo>
                  <a:lnTo>
                    <a:pt x="20527" y="8022"/>
                  </a:lnTo>
                  <a:lnTo>
                    <a:pt x="20596" y="7539"/>
                  </a:lnTo>
                  <a:lnTo>
                    <a:pt x="20751" y="6573"/>
                  </a:lnTo>
                  <a:lnTo>
                    <a:pt x="20820" y="6073"/>
                  </a:lnTo>
                  <a:lnTo>
                    <a:pt x="20838" y="5572"/>
                  </a:lnTo>
                  <a:lnTo>
                    <a:pt x="20855" y="5072"/>
                  </a:lnTo>
                  <a:lnTo>
                    <a:pt x="20838" y="4555"/>
                  </a:lnTo>
                  <a:lnTo>
                    <a:pt x="20786" y="4054"/>
                  </a:lnTo>
                  <a:lnTo>
                    <a:pt x="20717" y="3554"/>
                  </a:lnTo>
                  <a:lnTo>
                    <a:pt x="20596" y="3071"/>
                  </a:lnTo>
                  <a:lnTo>
                    <a:pt x="20527" y="2830"/>
                  </a:lnTo>
                  <a:lnTo>
                    <a:pt x="20441" y="2588"/>
                  </a:lnTo>
                  <a:lnTo>
                    <a:pt x="20355" y="2364"/>
                  </a:lnTo>
                  <a:lnTo>
                    <a:pt x="20234" y="2140"/>
                  </a:lnTo>
                  <a:lnTo>
                    <a:pt x="20130" y="1915"/>
                  </a:lnTo>
                  <a:lnTo>
                    <a:pt x="19992" y="1691"/>
                  </a:lnTo>
                  <a:lnTo>
                    <a:pt x="19854" y="1484"/>
                  </a:lnTo>
                  <a:lnTo>
                    <a:pt x="19699" y="1294"/>
                  </a:lnTo>
                  <a:lnTo>
                    <a:pt x="19527" y="1105"/>
                  </a:lnTo>
                  <a:lnTo>
                    <a:pt x="19337" y="915"/>
                  </a:lnTo>
                  <a:lnTo>
                    <a:pt x="19147" y="760"/>
                  </a:lnTo>
                  <a:lnTo>
                    <a:pt x="18940" y="604"/>
                  </a:lnTo>
                  <a:lnTo>
                    <a:pt x="18733" y="466"/>
                  </a:lnTo>
                  <a:lnTo>
                    <a:pt x="18509" y="346"/>
                  </a:lnTo>
                  <a:lnTo>
                    <a:pt x="18285" y="242"/>
                  </a:lnTo>
                  <a:lnTo>
                    <a:pt x="18043" y="156"/>
                  </a:lnTo>
                  <a:lnTo>
                    <a:pt x="17802" y="87"/>
                  </a:lnTo>
                  <a:lnTo>
                    <a:pt x="17560" y="35"/>
                  </a:lnTo>
                  <a:lnTo>
                    <a:pt x="173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a:off x="-50311" y="3040424"/>
              <a:ext cx="9244621" cy="2171118"/>
              <a:chOff x="-71250" y="3040424"/>
              <a:chExt cx="9244621" cy="2171118"/>
            </a:xfrm>
          </p:grpSpPr>
          <p:sp>
            <p:nvSpPr>
              <p:cNvPr id="15" name="Google Shape;15;p2"/>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grpSp>
      <p:grpSp>
        <p:nvGrpSpPr>
          <p:cNvPr id="17" name="Google Shape;17;p2"/>
          <p:cNvGrpSpPr/>
          <p:nvPr/>
        </p:nvGrpSpPr>
        <p:grpSpPr>
          <a:xfrm flipH="1">
            <a:off x="-433255" y="4455627"/>
            <a:ext cx="1179188" cy="2402784"/>
            <a:chOff x="-1427650" y="1758800"/>
            <a:chExt cx="1320500" cy="2684075"/>
          </a:xfrm>
        </p:grpSpPr>
        <p:sp>
          <p:nvSpPr>
            <p:cNvPr id="18" name="Google Shape;18;p2"/>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 name="Google Shape;39;p2"/>
          <p:cNvGrpSpPr/>
          <p:nvPr/>
        </p:nvGrpSpPr>
        <p:grpSpPr>
          <a:xfrm rot="10800000">
            <a:off x="10639941" y="-101602"/>
            <a:ext cx="1531885" cy="1989441"/>
            <a:chOff x="-2266175" y="1520200"/>
            <a:chExt cx="1832851" cy="2374413"/>
          </a:xfrm>
        </p:grpSpPr>
        <p:sp>
          <p:nvSpPr>
            <p:cNvPr id="40" name="Google Shape;40;p2"/>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 name="Google Shape;64;p2"/>
          <p:cNvGrpSpPr/>
          <p:nvPr/>
        </p:nvGrpSpPr>
        <p:grpSpPr>
          <a:xfrm flipH="1">
            <a:off x="-202412" y="408727"/>
            <a:ext cx="2218960" cy="1618172"/>
            <a:chOff x="2960175" y="-1778635"/>
            <a:chExt cx="1681293" cy="1222923"/>
          </a:xfrm>
        </p:grpSpPr>
        <p:sp>
          <p:nvSpPr>
            <p:cNvPr id="65" name="Google Shape;65;p2"/>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6" name="Google Shape;66;p2"/>
            <p:cNvGrpSpPr/>
            <p:nvPr/>
          </p:nvGrpSpPr>
          <p:grpSpPr>
            <a:xfrm>
              <a:off x="2994275" y="-1449035"/>
              <a:ext cx="206904" cy="209154"/>
              <a:chOff x="2762400" y="-1633185"/>
              <a:chExt cx="206904" cy="209154"/>
            </a:xfrm>
          </p:grpSpPr>
          <p:sp>
            <p:nvSpPr>
              <p:cNvPr id="67" name="Google Shape;67;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 name="Google Shape;78;p2"/>
            <p:cNvGrpSpPr/>
            <p:nvPr/>
          </p:nvGrpSpPr>
          <p:grpSpPr>
            <a:xfrm>
              <a:off x="2960175" y="-1778635"/>
              <a:ext cx="206904" cy="209154"/>
              <a:chOff x="2762400" y="-1633185"/>
              <a:chExt cx="206904" cy="209154"/>
            </a:xfrm>
          </p:grpSpPr>
          <p:sp>
            <p:nvSpPr>
              <p:cNvPr id="79" name="Google Shape;79;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 name="Google Shape;90;p2"/>
            <p:cNvGrpSpPr/>
            <p:nvPr/>
          </p:nvGrpSpPr>
          <p:grpSpPr>
            <a:xfrm>
              <a:off x="3257975" y="-1578610"/>
              <a:ext cx="206904" cy="209154"/>
              <a:chOff x="2762400" y="-1633185"/>
              <a:chExt cx="206904" cy="209154"/>
            </a:xfrm>
          </p:grpSpPr>
          <p:sp>
            <p:nvSpPr>
              <p:cNvPr id="91" name="Google Shape;91;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2" name="Google Shape;102;p2"/>
            <p:cNvGrpSpPr/>
            <p:nvPr/>
          </p:nvGrpSpPr>
          <p:grpSpPr>
            <a:xfrm>
              <a:off x="3605775" y="-1449035"/>
              <a:ext cx="206904" cy="209154"/>
              <a:chOff x="2762400" y="-1633185"/>
              <a:chExt cx="206904" cy="209154"/>
            </a:xfrm>
          </p:grpSpPr>
          <p:sp>
            <p:nvSpPr>
              <p:cNvPr id="103" name="Google Shape;103;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2"/>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4" name="Google Shape;114;p2"/>
            <p:cNvGrpSpPr/>
            <p:nvPr/>
          </p:nvGrpSpPr>
          <p:grpSpPr>
            <a:xfrm>
              <a:off x="3337550" y="-1355810"/>
              <a:ext cx="206904" cy="209154"/>
              <a:chOff x="2762400" y="-1633185"/>
              <a:chExt cx="206904" cy="209154"/>
            </a:xfrm>
          </p:grpSpPr>
          <p:sp>
            <p:nvSpPr>
              <p:cNvPr id="115" name="Google Shape;115;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2"/>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6" name="Google Shape;126;p2"/>
            <p:cNvGrpSpPr/>
            <p:nvPr/>
          </p:nvGrpSpPr>
          <p:grpSpPr>
            <a:xfrm>
              <a:off x="3944500" y="-1328535"/>
              <a:ext cx="206904" cy="209154"/>
              <a:chOff x="2762400" y="-1633185"/>
              <a:chExt cx="206904" cy="209154"/>
            </a:xfrm>
          </p:grpSpPr>
          <p:sp>
            <p:nvSpPr>
              <p:cNvPr id="127" name="Google Shape;127;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2"/>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8" name="Google Shape;138;p2"/>
            <p:cNvGrpSpPr/>
            <p:nvPr/>
          </p:nvGrpSpPr>
          <p:grpSpPr>
            <a:xfrm>
              <a:off x="4253675" y="-1128485"/>
              <a:ext cx="206904" cy="209154"/>
              <a:chOff x="2762400" y="-1633185"/>
              <a:chExt cx="206904" cy="209154"/>
            </a:xfrm>
          </p:grpSpPr>
          <p:sp>
            <p:nvSpPr>
              <p:cNvPr id="139" name="Google Shape;139;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2"/>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0" name="Google Shape;150;p2"/>
            <p:cNvGrpSpPr/>
            <p:nvPr/>
          </p:nvGrpSpPr>
          <p:grpSpPr>
            <a:xfrm>
              <a:off x="4424175" y="-905710"/>
              <a:ext cx="206904" cy="209154"/>
              <a:chOff x="2762400" y="-1633185"/>
              <a:chExt cx="206904" cy="209154"/>
            </a:xfrm>
          </p:grpSpPr>
          <p:sp>
            <p:nvSpPr>
              <p:cNvPr id="151" name="Google Shape;151;p2"/>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2"/>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 name="Google Shape;153;p2"/>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2"/>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 name="Google Shape;155;p2"/>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2"/>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2"/>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2"/>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2"/>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2"/>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2"/>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398784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userDrawn="1">
  <p:cSld name="Section header 1">
    <p:spTree>
      <p:nvGrpSpPr>
        <p:cNvPr id="1" name="Shape 1235"/>
        <p:cNvGrpSpPr/>
        <p:nvPr/>
      </p:nvGrpSpPr>
      <p:grpSpPr>
        <a:xfrm>
          <a:off x="0" y="0"/>
          <a:ext cx="0" cy="0"/>
          <a:chOff x="0" y="0"/>
          <a:chExt cx="0" cy="0"/>
        </a:xfrm>
      </p:grpSpPr>
      <p:pic>
        <p:nvPicPr>
          <p:cNvPr id="1236" name="Google Shape;1236;p14"/>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1240" name="Google Shape;1240;p14"/>
          <p:cNvGrpSpPr/>
          <p:nvPr/>
        </p:nvGrpSpPr>
        <p:grpSpPr>
          <a:xfrm>
            <a:off x="137785" y="-13"/>
            <a:ext cx="1002128" cy="2716577"/>
            <a:chOff x="-2113056" y="-307825"/>
            <a:chExt cx="1538301" cy="4159725"/>
          </a:xfrm>
        </p:grpSpPr>
        <p:sp>
          <p:nvSpPr>
            <p:cNvPr id="1241" name="Google Shape;1241;p14"/>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2" name="Google Shape;1242;p14"/>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3" name="Google Shape;1243;p14"/>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4" name="Google Shape;1244;p14"/>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5" name="Google Shape;1245;p14"/>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6" name="Google Shape;1246;p14"/>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7" name="Google Shape;1247;p14"/>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8" name="Google Shape;1248;p14"/>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9" name="Google Shape;1249;p14"/>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1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1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2" name="Google Shape;1252;p14"/>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3" name="Google Shape;1253;p14"/>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4" name="Google Shape;1254;p14"/>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5" name="Google Shape;1255;p14"/>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6" name="Google Shape;1256;p14"/>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7" name="Google Shape;1257;p14"/>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8" name="Google Shape;1258;p14"/>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9" name="Google Shape;1259;p14"/>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0" name="Google Shape;1260;p14"/>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1" name="Google Shape;1261;p14"/>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2" name="Google Shape;1262;p14"/>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3" name="Google Shape;1263;p14"/>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4" name="Google Shape;1264;p14"/>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5" name="Google Shape;1265;p14"/>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6" name="Google Shape;1266;p14"/>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7" name="Google Shape;1267;p14"/>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8" name="Google Shape;1268;p14"/>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9" name="Google Shape;1269;p14"/>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0" name="Google Shape;1270;p14"/>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1" name="Google Shape;1271;p14"/>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2" name="Google Shape;1272;p14"/>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3" name="Google Shape;1273;p14"/>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4" name="Google Shape;1274;p14"/>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5" name="Google Shape;1275;p14"/>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6" name="Google Shape;1276;p14"/>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7" name="Google Shape;1277;p14"/>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8" name="Google Shape;1278;p14"/>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9" name="Google Shape;1279;p14"/>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0" name="Google Shape;1280;p14"/>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81" name="Google Shape;1281;p14"/>
          <p:cNvGrpSpPr/>
          <p:nvPr/>
        </p:nvGrpSpPr>
        <p:grpSpPr>
          <a:xfrm>
            <a:off x="11021925" y="-13"/>
            <a:ext cx="1002128" cy="2716577"/>
            <a:chOff x="-2113056" y="-307825"/>
            <a:chExt cx="1538301" cy="4159725"/>
          </a:xfrm>
        </p:grpSpPr>
        <p:sp>
          <p:nvSpPr>
            <p:cNvPr id="1282" name="Google Shape;1282;p14"/>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3" name="Google Shape;1283;p14"/>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4" name="Google Shape;1284;p14"/>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5" name="Google Shape;1285;p14"/>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6" name="Google Shape;1286;p14"/>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7" name="Google Shape;1287;p14"/>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8" name="Google Shape;1288;p14"/>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9" name="Google Shape;1289;p14"/>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0" name="Google Shape;1290;p14"/>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1" name="Google Shape;1291;p1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2" name="Google Shape;1292;p1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3" name="Google Shape;1293;p14"/>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4" name="Google Shape;1294;p14"/>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5" name="Google Shape;1295;p14"/>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6" name="Google Shape;1296;p14"/>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7" name="Google Shape;1297;p14"/>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8" name="Google Shape;1298;p14"/>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9" name="Google Shape;1299;p14"/>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0" name="Google Shape;1300;p14"/>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1" name="Google Shape;1301;p14"/>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2" name="Google Shape;1302;p14"/>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3" name="Google Shape;1303;p14"/>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4" name="Google Shape;1304;p14"/>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5" name="Google Shape;1305;p14"/>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6" name="Google Shape;1306;p14"/>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7" name="Google Shape;1307;p14"/>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8" name="Google Shape;1308;p14"/>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9" name="Google Shape;1309;p14"/>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0" name="Google Shape;1310;p14"/>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14"/>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14"/>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14"/>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4" name="Google Shape;1314;p14"/>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5" name="Google Shape;1315;p14"/>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6" name="Google Shape;1316;p14"/>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14"/>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14"/>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14"/>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14"/>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1" name="Google Shape;1321;p14"/>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22" name="Google Shape;1322;p14"/>
          <p:cNvGrpSpPr/>
          <p:nvPr/>
        </p:nvGrpSpPr>
        <p:grpSpPr>
          <a:xfrm flipH="1">
            <a:off x="-66915" y="4053899"/>
            <a:ext cx="12295667" cy="2894824"/>
            <a:chOff x="-71250" y="3040424"/>
            <a:chExt cx="9244621" cy="2171118"/>
          </a:xfrm>
        </p:grpSpPr>
        <p:sp>
          <p:nvSpPr>
            <p:cNvPr id="1323" name="Google Shape;1323;p14"/>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14"/>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grpSp>
        <p:nvGrpSpPr>
          <p:cNvPr id="1325" name="Google Shape;1325;p14"/>
          <p:cNvGrpSpPr/>
          <p:nvPr/>
        </p:nvGrpSpPr>
        <p:grpSpPr>
          <a:xfrm>
            <a:off x="-247401" y="4455227"/>
            <a:ext cx="12656639" cy="2402784"/>
            <a:chOff x="-186011" y="3341420"/>
            <a:chExt cx="9516021" cy="1802088"/>
          </a:xfrm>
        </p:grpSpPr>
        <p:grpSp>
          <p:nvGrpSpPr>
            <p:cNvPr id="1326" name="Google Shape;1326;p14"/>
            <p:cNvGrpSpPr/>
            <p:nvPr/>
          </p:nvGrpSpPr>
          <p:grpSpPr>
            <a:xfrm flipH="1">
              <a:off x="-186011" y="3341420"/>
              <a:ext cx="886584" cy="1802088"/>
              <a:chOff x="-1427650" y="1758800"/>
              <a:chExt cx="1320500" cy="2684075"/>
            </a:xfrm>
          </p:grpSpPr>
          <p:sp>
            <p:nvSpPr>
              <p:cNvPr id="1327" name="Google Shape;1327;p14"/>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14"/>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14"/>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0" name="Google Shape;1330;p14"/>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1" name="Google Shape;1331;p14"/>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14"/>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14"/>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14"/>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5" name="Google Shape;1335;p14"/>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6" name="Google Shape;1336;p14"/>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7" name="Google Shape;1337;p14"/>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14"/>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9" name="Google Shape;1339;p14"/>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0" name="Google Shape;1340;p14"/>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1" name="Google Shape;1341;p14"/>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2" name="Google Shape;1342;p14"/>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14"/>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14"/>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14"/>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6" name="Google Shape;1346;p14"/>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7" name="Google Shape;1347;p14"/>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48" name="Google Shape;1348;p14"/>
            <p:cNvGrpSpPr/>
            <p:nvPr/>
          </p:nvGrpSpPr>
          <p:grpSpPr>
            <a:xfrm>
              <a:off x="8443427" y="3341420"/>
              <a:ext cx="886584" cy="1802088"/>
              <a:chOff x="-1427650" y="1758800"/>
              <a:chExt cx="1320500" cy="2684075"/>
            </a:xfrm>
          </p:grpSpPr>
          <p:sp>
            <p:nvSpPr>
              <p:cNvPr id="1349" name="Google Shape;1349;p14"/>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0" name="Google Shape;1350;p14"/>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1" name="Google Shape;1351;p14"/>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2" name="Google Shape;1352;p14"/>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3" name="Google Shape;1353;p14"/>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4" name="Google Shape;1354;p14"/>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5" name="Google Shape;1355;p14"/>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6" name="Google Shape;1356;p14"/>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7" name="Google Shape;1357;p14"/>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8" name="Google Shape;1358;p14"/>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9" name="Google Shape;1359;p14"/>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0" name="Google Shape;1360;p14"/>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1" name="Google Shape;1361;p14"/>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2" name="Google Shape;1362;p14"/>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3" name="Google Shape;1363;p14"/>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4" name="Google Shape;1364;p14"/>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5" name="Google Shape;1365;p14"/>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6" name="Google Shape;1366;p14"/>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7" name="Google Shape;1367;p14"/>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8" name="Google Shape;1368;p14"/>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9" name="Google Shape;1369;p14"/>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49286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1370"/>
        <p:cNvGrpSpPr/>
        <p:nvPr/>
      </p:nvGrpSpPr>
      <p:grpSpPr>
        <a:xfrm>
          <a:off x="0" y="0"/>
          <a:ext cx="0" cy="0"/>
          <a:chOff x="0" y="0"/>
          <a:chExt cx="0" cy="0"/>
        </a:xfrm>
      </p:grpSpPr>
      <p:pic>
        <p:nvPicPr>
          <p:cNvPr id="1371" name="Google Shape;1371;p15"/>
          <p:cNvPicPr preferRelativeResize="0"/>
          <p:nvPr/>
        </p:nvPicPr>
        <p:blipFill>
          <a:blip r:embed="rId2">
            <a:alphaModFix/>
          </a:blip>
          <a:stretch>
            <a:fillRect/>
          </a:stretch>
        </p:blipFill>
        <p:spPr>
          <a:xfrm>
            <a:off x="-5" y="0"/>
            <a:ext cx="12161838" cy="6857968"/>
          </a:xfrm>
          <a:prstGeom prst="rect">
            <a:avLst/>
          </a:prstGeom>
          <a:noFill/>
          <a:ln>
            <a:noFill/>
          </a:ln>
        </p:spPr>
      </p:pic>
      <p:sp>
        <p:nvSpPr>
          <p:cNvPr id="1374" name="Google Shape;1374;p15"/>
          <p:cNvSpPr/>
          <p:nvPr/>
        </p:nvSpPr>
        <p:spPr>
          <a:xfrm flipH="1">
            <a:off x="11219601" y="-492500"/>
            <a:ext cx="2218961" cy="2314701"/>
          </a:xfrm>
          <a:custGeom>
            <a:avLst/>
            <a:gdLst/>
            <a:ahLst/>
            <a:cxnLst/>
            <a:rect l="l" t="t" r="r" b="b"/>
            <a:pathLst>
              <a:path w="20855" h="21701" extrusionOk="0">
                <a:moveTo>
                  <a:pt x="17060" y="1"/>
                </a:moveTo>
                <a:lnTo>
                  <a:pt x="16819" y="18"/>
                </a:lnTo>
                <a:lnTo>
                  <a:pt x="16577" y="52"/>
                </a:lnTo>
                <a:lnTo>
                  <a:pt x="16301" y="139"/>
                </a:lnTo>
                <a:lnTo>
                  <a:pt x="16025" y="242"/>
                </a:lnTo>
                <a:lnTo>
                  <a:pt x="15784" y="363"/>
                </a:lnTo>
                <a:lnTo>
                  <a:pt x="15542" y="501"/>
                </a:lnTo>
                <a:lnTo>
                  <a:pt x="15301" y="673"/>
                </a:lnTo>
                <a:lnTo>
                  <a:pt x="15094" y="846"/>
                </a:lnTo>
                <a:lnTo>
                  <a:pt x="14869" y="1053"/>
                </a:lnTo>
                <a:lnTo>
                  <a:pt x="14680" y="1260"/>
                </a:lnTo>
                <a:lnTo>
                  <a:pt x="14283" y="1708"/>
                </a:lnTo>
                <a:lnTo>
                  <a:pt x="13903" y="2174"/>
                </a:lnTo>
                <a:lnTo>
                  <a:pt x="13541" y="2657"/>
                </a:lnTo>
                <a:lnTo>
                  <a:pt x="13179" y="3123"/>
                </a:lnTo>
                <a:lnTo>
                  <a:pt x="12834" y="3537"/>
                </a:lnTo>
                <a:lnTo>
                  <a:pt x="12472" y="3951"/>
                </a:lnTo>
                <a:lnTo>
                  <a:pt x="12092" y="4330"/>
                </a:lnTo>
                <a:lnTo>
                  <a:pt x="11695" y="4693"/>
                </a:lnTo>
                <a:lnTo>
                  <a:pt x="11264" y="5038"/>
                </a:lnTo>
                <a:lnTo>
                  <a:pt x="10833" y="5365"/>
                </a:lnTo>
                <a:lnTo>
                  <a:pt x="10402" y="5676"/>
                </a:lnTo>
                <a:lnTo>
                  <a:pt x="9936" y="5969"/>
                </a:lnTo>
                <a:lnTo>
                  <a:pt x="9470" y="6245"/>
                </a:lnTo>
                <a:lnTo>
                  <a:pt x="8987" y="6487"/>
                </a:lnTo>
                <a:lnTo>
                  <a:pt x="8487" y="6711"/>
                </a:lnTo>
                <a:lnTo>
                  <a:pt x="7987" y="6918"/>
                </a:lnTo>
                <a:lnTo>
                  <a:pt x="7469" y="7108"/>
                </a:lnTo>
                <a:lnTo>
                  <a:pt x="6952" y="7263"/>
                </a:lnTo>
                <a:lnTo>
                  <a:pt x="6434" y="7401"/>
                </a:lnTo>
                <a:lnTo>
                  <a:pt x="5899" y="7504"/>
                </a:lnTo>
                <a:lnTo>
                  <a:pt x="5278" y="7608"/>
                </a:lnTo>
                <a:lnTo>
                  <a:pt x="4640" y="7711"/>
                </a:lnTo>
                <a:lnTo>
                  <a:pt x="4002" y="7815"/>
                </a:lnTo>
                <a:lnTo>
                  <a:pt x="3381" y="7936"/>
                </a:lnTo>
                <a:lnTo>
                  <a:pt x="3070" y="8022"/>
                </a:lnTo>
                <a:lnTo>
                  <a:pt x="2777" y="8108"/>
                </a:lnTo>
                <a:lnTo>
                  <a:pt x="2484" y="8212"/>
                </a:lnTo>
                <a:lnTo>
                  <a:pt x="2208" y="8332"/>
                </a:lnTo>
                <a:lnTo>
                  <a:pt x="1932" y="8470"/>
                </a:lnTo>
                <a:lnTo>
                  <a:pt x="1673" y="8626"/>
                </a:lnTo>
                <a:lnTo>
                  <a:pt x="1432" y="8815"/>
                </a:lnTo>
                <a:lnTo>
                  <a:pt x="1190" y="9022"/>
                </a:lnTo>
                <a:lnTo>
                  <a:pt x="1018" y="9212"/>
                </a:lnTo>
                <a:lnTo>
                  <a:pt x="862" y="9419"/>
                </a:lnTo>
                <a:lnTo>
                  <a:pt x="707" y="9626"/>
                </a:lnTo>
                <a:lnTo>
                  <a:pt x="586" y="9850"/>
                </a:lnTo>
                <a:lnTo>
                  <a:pt x="466" y="10092"/>
                </a:lnTo>
                <a:lnTo>
                  <a:pt x="362" y="10316"/>
                </a:lnTo>
                <a:lnTo>
                  <a:pt x="276" y="10575"/>
                </a:lnTo>
                <a:lnTo>
                  <a:pt x="190" y="10816"/>
                </a:lnTo>
                <a:lnTo>
                  <a:pt x="104" y="11230"/>
                </a:lnTo>
                <a:lnTo>
                  <a:pt x="35" y="11662"/>
                </a:lnTo>
                <a:lnTo>
                  <a:pt x="0" y="12093"/>
                </a:lnTo>
                <a:lnTo>
                  <a:pt x="0" y="12524"/>
                </a:lnTo>
                <a:lnTo>
                  <a:pt x="35" y="12938"/>
                </a:lnTo>
                <a:lnTo>
                  <a:pt x="104" y="13369"/>
                </a:lnTo>
                <a:lnTo>
                  <a:pt x="207" y="13783"/>
                </a:lnTo>
                <a:lnTo>
                  <a:pt x="328" y="14197"/>
                </a:lnTo>
                <a:lnTo>
                  <a:pt x="448" y="14473"/>
                </a:lnTo>
                <a:lnTo>
                  <a:pt x="604" y="14749"/>
                </a:lnTo>
                <a:lnTo>
                  <a:pt x="690" y="14870"/>
                </a:lnTo>
                <a:lnTo>
                  <a:pt x="776" y="14991"/>
                </a:lnTo>
                <a:lnTo>
                  <a:pt x="880" y="15094"/>
                </a:lnTo>
                <a:lnTo>
                  <a:pt x="1000" y="15198"/>
                </a:lnTo>
                <a:lnTo>
                  <a:pt x="1173" y="15301"/>
                </a:lnTo>
                <a:lnTo>
                  <a:pt x="1345" y="15370"/>
                </a:lnTo>
                <a:lnTo>
                  <a:pt x="1535" y="15439"/>
                </a:lnTo>
                <a:lnTo>
                  <a:pt x="1725" y="15474"/>
                </a:lnTo>
                <a:lnTo>
                  <a:pt x="1915" y="15491"/>
                </a:lnTo>
                <a:lnTo>
                  <a:pt x="2122" y="15508"/>
                </a:lnTo>
                <a:lnTo>
                  <a:pt x="2518" y="15491"/>
                </a:lnTo>
                <a:lnTo>
                  <a:pt x="3208" y="15439"/>
                </a:lnTo>
                <a:lnTo>
                  <a:pt x="3898" y="15370"/>
                </a:lnTo>
                <a:lnTo>
                  <a:pt x="4243" y="15370"/>
                </a:lnTo>
                <a:lnTo>
                  <a:pt x="4588" y="15387"/>
                </a:lnTo>
                <a:lnTo>
                  <a:pt x="4933" y="15422"/>
                </a:lnTo>
                <a:lnTo>
                  <a:pt x="5278" y="15491"/>
                </a:lnTo>
                <a:lnTo>
                  <a:pt x="5503" y="15577"/>
                </a:lnTo>
                <a:lnTo>
                  <a:pt x="5710" y="15663"/>
                </a:lnTo>
                <a:lnTo>
                  <a:pt x="5917" y="15767"/>
                </a:lnTo>
                <a:lnTo>
                  <a:pt x="6124" y="15888"/>
                </a:lnTo>
                <a:lnTo>
                  <a:pt x="6313" y="16026"/>
                </a:lnTo>
                <a:lnTo>
                  <a:pt x="6503" y="16164"/>
                </a:lnTo>
                <a:lnTo>
                  <a:pt x="6676" y="16319"/>
                </a:lnTo>
                <a:lnTo>
                  <a:pt x="6848" y="16491"/>
                </a:lnTo>
                <a:lnTo>
                  <a:pt x="7021" y="16664"/>
                </a:lnTo>
                <a:lnTo>
                  <a:pt x="7176" y="16854"/>
                </a:lnTo>
                <a:lnTo>
                  <a:pt x="7469" y="17233"/>
                </a:lnTo>
                <a:lnTo>
                  <a:pt x="7728" y="17630"/>
                </a:lnTo>
                <a:lnTo>
                  <a:pt x="7987" y="18044"/>
                </a:lnTo>
                <a:lnTo>
                  <a:pt x="8452" y="18889"/>
                </a:lnTo>
                <a:lnTo>
                  <a:pt x="8694" y="19303"/>
                </a:lnTo>
                <a:lnTo>
                  <a:pt x="8935" y="19717"/>
                </a:lnTo>
                <a:lnTo>
                  <a:pt x="9194" y="20114"/>
                </a:lnTo>
                <a:lnTo>
                  <a:pt x="9487" y="20493"/>
                </a:lnTo>
                <a:lnTo>
                  <a:pt x="9625" y="20683"/>
                </a:lnTo>
                <a:lnTo>
                  <a:pt x="9798" y="20856"/>
                </a:lnTo>
                <a:lnTo>
                  <a:pt x="9953" y="21028"/>
                </a:lnTo>
                <a:lnTo>
                  <a:pt x="10126" y="21183"/>
                </a:lnTo>
                <a:lnTo>
                  <a:pt x="10367" y="21356"/>
                </a:lnTo>
                <a:lnTo>
                  <a:pt x="10609" y="21511"/>
                </a:lnTo>
                <a:lnTo>
                  <a:pt x="10729" y="21580"/>
                </a:lnTo>
                <a:lnTo>
                  <a:pt x="10867" y="21632"/>
                </a:lnTo>
                <a:lnTo>
                  <a:pt x="11005" y="21666"/>
                </a:lnTo>
                <a:lnTo>
                  <a:pt x="11143" y="21701"/>
                </a:lnTo>
                <a:lnTo>
                  <a:pt x="11299" y="21701"/>
                </a:lnTo>
                <a:lnTo>
                  <a:pt x="11454" y="21684"/>
                </a:lnTo>
                <a:lnTo>
                  <a:pt x="11609" y="21666"/>
                </a:lnTo>
                <a:lnTo>
                  <a:pt x="11764" y="21632"/>
                </a:lnTo>
                <a:lnTo>
                  <a:pt x="12058" y="21511"/>
                </a:lnTo>
                <a:lnTo>
                  <a:pt x="12351" y="21390"/>
                </a:lnTo>
                <a:lnTo>
                  <a:pt x="12782" y="21183"/>
                </a:lnTo>
                <a:lnTo>
                  <a:pt x="13196" y="20959"/>
                </a:lnTo>
                <a:lnTo>
                  <a:pt x="13610" y="20718"/>
                </a:lnTo>
                <a:lnTo>
                  <a:pt x="14007" y="20476"/>
                </a:lnTo>
                <a:lnTo>
                  <a:pt x="14404" y="20217"/>
                </a:lnTo>
                <a:lnTo>
                  <a:pt x="14783" y="19941"/>
                </a:lnTo>
                <a:lnTo>
                  <a:pt x="15163" y="19665"/>
                </a:lnTo>
                <a:lnTo>
                  <a:pt x="15542" y="19372"/>
                </a:lnTo>
                <a:lnTo>
                  <a:pt x="15904" y="19062"/>
                </a:lnTo>
                <a:lnTo>
                  <a:pt x="16249" y="18751"/>
                </a:lnTo>
                <a:lnTo>
                  <a:pt x="16594" y="18406"/>
                </a:lnTo>
                <a:lnTo>
                  <a:pt x="16922" y="18078"/>
                </a:lnTo>
                <a:lnTo>
                  <a:pt x="17233" y="17716"/>
                </a:lnTo>
                <a:lnTo>
                  <a:pt x="17543" y="17354"/>
                </a:lnTo>
                <a:lnTo>
                  <a:pt x="17836" y="16974"/>
                </a:lnTo>
                <a:lnTo>
                  <a:pt x="18112" y="16595"/>
                </a:lnTo>
                <a:lnTo>
                  <a:pt x="18388" y="16198"/>
                </a:lnTo>
                <a:lnTo>
                  <a:pt x="18647" y="15801"/>
                </a:lnTo>
                <a:lnTo>
                  <a:pt x="18888" y="15387"/>
                </a:lnTo>
                <a:lnTo>
                  <a:pt x="19113" y="14956"/>
                </a:lnTo>
                <a:lnTo>
                  <a:pt x="19320" y="14542"/>
                </a:lnTo>
                <a:lnTo>
                  <a:pt x="19509" y="14094"/>
                </a:lnTo>
                <a:lnTo>
                  <a:pt x="19682" y="13662"/>
                </a:lnTo>
                <a:lnTo>
                  <a:pt x="19837" y="13214"/>
                </a:lnTo>
                <a:lnTo>
                  <a:pt x="19975" y="12748"/>
                </a:lnTo>
                <a:lnTo>
                  <a:pt x="20096" y="12300"/>
                </a:lnTo>
                <a:lnTo>
                  <a:pt x="20182" y="11834"/>
                </a:lnTo>
                <a:lnTo>
                  <a:pt x="20268" y="11368"/>
                </a:lnTo>
                <a:lnTo>
                  <a:pt x="20320" y="10903"/>
                </a:lnTo>
                <a:lnTo>
                  <a:pt x="20372" y="10437"/>
                </a:lnTo>
                <a:lnTo>
                  <a:pt x="20389" y="9954"/>
                </a:lnTo>
                <a:lnTo>
                  <a:pt x="20389" y="9488"/>
                </a:lnTo>
                <a:lnTo>
                  <a:pt x="20406" y="9005"/>
                </a:lnTo>
                <a:lnTo>
                  <a:pt x="20458" y="8505"/>
                </a:lnTo>
                <a:lnTo>
                  <a:pt x="20527" y="8022"/>
                </a:lnTo>
                <a:lnTo>
                  <a:pt x="20596" y="7539"/>
                </a:lnTo>
                <a:lnTo>
                  <a:pt x="20751" y="6573"/>
                </a:lnTo>
                <a:lnTo>
                  <a:pt x="20820" y="6073"/>
                </a:lnTo>
                <a:lnTo>
                  <a:pt x="20838" y="5572"/>
                </a:lnTo>
                <a:lnTo>
                  <a:pt x="20855" y="5072"/>
                </a:lnTo>
                <a:lnTo>
                  <a:pt x="20838" y="4555"/>
                </a:lnTo>
                <a:lnTo>
                  <a:pt x="20786" y="4054"/>
                </a:lnTo>
                <a:lnTo>
                  <a:pt x="20717" y="3554"/>
                </a:lnTo>
                <a:lnTo>
                  <a:pt x="20596" y="3071"/>
                </a:lnTo>
                <a:lnTo>
                  <a:pt x="20527" y="2830"/>
                </a:lnTo>
                <a:lnTo>
                  <a:pt x="20441" y="2588"/>
                </a:lnTo>
                <a:lnTo>
                  <a:pt x="20355" y="2364"/>
                </a:lnTo>
                <a:lnTo>
                  <a:pt x="20234" y="2140"/>
                </a:lnTo>
                <a:lnTo>
                  <a:pt x="20130" y="1915"/>
                </a:lnTo>
                <a:lnTo>
                  <a:pt x="19992" y="1691"/>
                </a:lnTo>
                <a:lnTo>
                  <a:pt x="19854" y="1484"/>
                </a:lnTo>
                <a:lnTo>
                  <a:pt x="19699" y="1294"/>
                </a:lnTo>
                <a:lnTo>
                  <a:pt x="19527" y="1105"/>
                </a:lnTo>
                <a:lnTo>
                  <a:pt x="19337" y="915"/>
                </a:lnTo>
                <a:lnTo>
                  <a:pt x="19147" y="760"/>
                </a:lnTo>
                <a:lnTo>
                  <a:pt x="18940" y="604"/>
                </a:lnTo>
                <a:lnTo>
                  <a:pt x="18733" y="466"/>
                </a:lnTo>
                <a:lnTo>
                  <a:pt x="18509" y="346"/>
                </a:lnTo>
                <a:lnTo>
                  <a:pt x="18285" y="242"/>
                </a:lnTo>
                <a:lnTo>
                  <a:pt x="18043" y="156"/>
                </a:lnTo>
                <a:lnTo>
                  <a:pt x="17802" y="87"/>
                </a:lnTo>
                <a:lnTo>
                  <a:pt x="17560" y="35"/>
                </a:lnTo>
                <a:lnTo>
                  <a:pt x="17319" y="1"/>
                </a:ln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75" name="Google Shape;1375;p15"/>
          <p:cNvGrpSpPr/>
          <p:nvPr/>
        </p:nvGrpSpPr>
        <p:grpSpPr>
          <a:xfrm rot="10800000" flipH="1">
            <a:off x="-710962" y="-200969"/>
            <a:ext cx="1531885" cy="1989441"/>
            <a:chOff x="-2266175" y="1520200"/>
            <a:chExt cx="1832851" cy="2374413"/>
          </a:xfrm>
        </p:grpSpPr>
        <p:sp>
          <p:nvSpPr>
            <p:cNvPr id="1376" name="Google Shape;1376;p15"/>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7" name="Google Shape;1377;p15"/>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8" name="Google Shape;1378;p15"/>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9" name="Google Shape;1379;p15"/>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0" name="Google Shape;1380;p15"/>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1" name="Google Shape;1381;p15"/>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2" name="Google Shape;1382;p15"/>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3" name="Google Shape;1383;p15"/>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4" name="Google Shape;1384;p15"/>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5" name="Google Shape;1385;p15"/>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6" name="Google Shape;1386;p15"/>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7" name="Google Shape;1387;p15"/>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8" name="Google Shape;1388;p15"/>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9" name="Google Shape;1389;p15"/>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0" name="Google Shape;1390;p15"/>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1" name="Google Shape;1391;p15"/>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2" name="Google Shape;1392;p15"/>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3" name="Google Shape;1393;p15"/>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4" name="Google Shape;1394;p15"/>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5" name="Google Shape;1395;p15"/>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6" name="Google Shape;1396;p15"/>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7" name="Google Shape;1397;p15"/>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8" name="Google Shape;1398;p15"/>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9" name="Google Shape;1399;p15"/>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32406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1400"/>
        <p:cNvGrpSpPr/>
        <p:nvPr/>
      </p:nvGrpSpPr>
      <p:grpSpPr>
        <a:xfrm>
          <a:off x="0" y="0"/>
          <a:ext cx="0" cy="0"/>
          <a:chOff x="0" y="0"/>
          <a:chExt cx="0" cy="0"/>
        </a:xfrm>
      </p:grpSpPr>
      <p:pic>
        <p:nvPicPr>
          <p:cNvPr id="1401" name="Google Shape;1401;p16"/>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1403" name="Google Shape;1403;p16"/>
          <p:cNvGrpSpPr/>
          <p:nvPr/>
        </p:nvGrpSpPr>
        <p:grpSpPr>
          <a:xfrm>
            <a:off x="11021925" y="-13"/>
            <a:ext cx="1002128" cy="2716577"/>
            <a:chOff x="-2113056" y="-307825"/>
            <a:chExt cx="1538301" cy="4159725"/>
          </a:xfrm>
        </p:grpSpPr>
        <p:sp>
          <p:nvSpPr>
            <p:cNvPr id="1404" name="Google Shape;1404;p16"/>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5" name="Google Shape;1405;p16"/>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6" name="Google Shape;1406;p16"/>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7" name="Google Shape;1407;p16"/>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8" name="Google Shape;1408;p16"/>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9" name="Google Shape;1409;p16"/>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0" name="Google Shape;1410;p16"/>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1" name="Google Shape;1411;p16"/>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2" name="Google Shape;1412;p16"/>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3" name="Google Shape;1413;p16"/>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4" name="Google Shape;1414;p16"/>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5" name="Google Shape;1415;p16"/>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6" name="Google Shape;1416;p16"/>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7" name="Google Shape;1417;p16"/>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8" name="Google Shape;1418;p16"/>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9" name="Google Shape;1419;p16"/>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0" name="Google Shape;1420;p16"/>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1" name="Google Shape;1421;p16"/>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2" name="Google Shape;1422;p16"/>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3" name="Google Shape;1423;p16"/>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4" name="Google Shape;1424;p16"/>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5" name="Google Shape;1425;p16"/>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6" name="Google Shape;1426;p16"/>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7" name="Google Shape;1427;p16"/>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8" name="Google Shape;1428;p16"/>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9" name="Google Shape;1429;p16"/>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0" name="Google Shape;1430;p16"/>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1" name="Google Shape;1431;p16"/>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2" name="Google Shape;1432;p16"/>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3" name="Google Shape;1433;p16"/>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4" name="Google Shape;1434;p16"/>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5" name="Google Shape;1435;p16"/>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6" name="Google Shape;1436;p16"/>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7" name="Google Shape;1437;p16"/>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8" name="Google Shape;1438;p16"/>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9" name="Google Shape;1439;p16"/>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0" name="Google Shape;1440;p16"/>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1" name="Google Shape;1441;p16"/>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2" name="Google Shape;1442;p16"/>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3" name="Google Shape;1443;p16"/>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44" name="Google Shape;1444;p16"/>
          <p:cNvGrpSpPr/>
          <p:nvPr/>
        </p:nvGrpSpPr>
        <p:grpSpPr>
          <a:xfrm>
            <a:off x="-830788" y="2287872"/>
            <a:ext cx="14282159" cy="6211413"/>
            <a:chOff x="-624637" y="1715904"/>
            <a:chExt cx="10738185" cy="4658560"/>
          </a:xfrm>
        </p:grpSpPr>
        <p:sp>
          <p:nvSpPr>
            <p:cNvPr id="1445" name="Google Shape;1445;p16"/>
            <p:cNvSpPr/>
            <p:nvPr/>
          </p:nvSpPr>
          <p:spPr>
            <a:xfrm rot="5400000">
              <a:off x="7928213" y="2336650"/>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6" name="Google Shape;1446;p16"/>
            <p:cNvSpPr/>
            <p:nvPr/>
          </p:nvSpPr>
          <p:spPr>
            <a:xfrm>
              <a:off x="-624637" y="4809875"/>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47" name="Google Shape;1447;p16"/>
          <p:cNvGrpSpPr/>
          <p:nvPr/>
        </p:nvGrpSpPr>
        <p:grpSpPr>
          <a:xfrm flipH="1">
            <a:off x="-433255" y="4455227"/>
            <a:ext cx="1179188" cy="2402784"/>
            <a:chOff x="-1427650" y="1758800"/>
            <a:chExt cx="1320500" cy="2684075"/>
          </a:xfrm>
        </p:grpSpPr>
        <p:sp>
          <p:nvSpPr>
            <p:cNvPr id="1448" name="Google Shape;1448;p16"/>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9" name="Google Shape;1449;p16"/>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0" name="Google Shape;1450;p16"/>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1" name="Google Shape;1451;p16"/>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2" name="Google Shape;1452;p16"/>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3" name="Google Shape;1453;p16"/>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4" name="Google Shape;1454;p16"/>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5" name="Google Shape;1455;p16"/>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6" name="Google Shape;1456;p16"/>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7" name="Google Shape;1457;p16"/>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8" name="Google Shape;1458;p16"/>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9" name="Google Shape;1459;p16"/>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0" name="Google Shape;1460;p16"/>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1" name="Google Shape;1461;p16"/>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2" name="Google Shape;1462;p16"/>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3" name="Google Shape;1463;p16"/>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4" name="Google Shape;1464;p16"/>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5" name="Google Shape;1465;p16"/>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6" name="Google Shape;1466;p16"/>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7" name="Google Shape;1467;p16"/>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8" name="Google Shape;1468;p16"/>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69" name="Google Shape;1469;p16"/>
          <p:cNvGrpSpPr/>
          <p:nvPr/>
        </p:nvGrpSpPr>
        <p:grpSpPr>
          <a:xfrm rot="4500098" flipH="1">
            <a:off x="-1221326" y="-732428"/>
            <a:ext cx="2224473" cy="1614213"/>
            <a:chOff x="2960175" y="-1778635"/>
            <a:chExt cx="1681293" cy="1222923"/>
          </a:xfrm>
        </p:grpSpPr>
        <p:sp>
          <p:nvSpPr>
            <p:cNvPr id="1470" name="Google Shape;1470;p16"/>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471" name="Google Shape;1471;p16"/>
            <p:cNvGrpSpPr/>
            <p:nvPr/>
          </p:nvGrpSpPr>
          <p:grpSpPr>
            <a:xfrm>
              <a:off x="2994275" y="-1449035"/>
              <a:ext cx="206904" cy="209154"/>
              <a:chOff x="2762400" y="-1633185"/>
              <a:chExt cx="206904" cy="209154"/>
            </a:xfrm>
          </p:grpSpPr>
          <p:sp>
            <p:nvSpPr>
              <p:cNvPr id="1472" name="Google Shape;1472;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3" name="Google Shape;1473;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4" name="Google Shape;1474;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5" name="Google Shape;1475;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6" name="Google Shape;1476;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7" name="Google Shape;1477;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8" name="Google Shape;1478;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9" name="Google Shape;1479;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0" name="Google Shape;1480;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1" name="Google Shape;1481;p16"/>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2" name="Google Shape;1482;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83" name="Google Shape;1483;p16"/>
            <p:cNvGrpSpPr/>
            <p:nvPr/>
          </p:nvGrpSpPr>
          <p:grpSpPr>
            <a:xfrm>
              <a:off x="2960175" y="-1778635"/>
              <a:ext cx="206904" cy="209154"/>
              <a:chOff x="2762400" y="-1633185"/>
              <a:chExt cx="206904" cy="209154"/>
            </a:xfrm>
          </p:grpSpPr>
          <p:sp>
            <p:nvSpPr>
              <p:cNvPr id="1484" name="Google Shape;1484;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5" name="Google Shape;1485;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6" name="Google Shape;1486;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7" name="Google Shape;1487;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8" name="Google Shape;1488;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9" name="Google Shape;1489;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0" name="Google Shape;1490;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1" name="Google Shape;1491;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2" name="Google Shape;1492;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3" name="Google Shape;1493;p16"/>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4" name="Google Shape;1494;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95" name="Google Shape;1495;p16"/>
            <p:cNvGrpSpPr/>
            <p:nvPr/>
          </p:nvGrpSpPr>
          <p:grpSpPr>
            <a:xfrm>
              <a:off x="3257975" y="-1578610"/>
              <a:ext cx="206904" cy="209154"/>
              <a:chOff x="2762400" y="-1633185"/>
              <a:chExt cx="206904" cy="209154"/>
            </a:xfrm>
          </p:grpSpPr>
          <p:sp>
            <p:nvSpPr>
              <p:cNvPr id="1496" name="Google Shape;1496;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7" name="Google Shape;1497;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8" name="Google Shape;1498;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9" name="Google Shape;1499;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0" name="Google Shape;1500;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1" name="Google Shape;1501;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2" name="Google Shape;1502;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3" name="Google Shape;1503;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4" name="Google Shape;1504;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5" name="Google Shape;1505;p16"/>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6" name="Google Shape;1506;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07" name="Google Shape;1507;p16"/>
            <p:cNvGrpSpPr/>
            <p:nvPr/>
          </p:nvGrpSpPr>
          <p:grpSpPr>
            <a:xfrm>
              <a:off x="3605775" y="-1449035"/>
              <a:ext cx="206904" cy="209154"/>
              <a:chOff x="2762400" y="-1633185"/>
              <a:chExt cx="206904" cy="209154"/>
            </a:xfrm>
          </p:grpSpPr>
          <p:sp>
            <p:nvSpPr>
              <p:cNvPr id="1508" name="Google Shape;1508;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9" name="Google Shape;1509;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0" name="Google Shape;1510;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1" name="Google Shape;1511;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2" name="Google Shape;1512;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3" name="Google Shape;1513;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5" name="Google Shape;1515;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6" name="Google Shape;1516;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7" name="Google Shape;1517;p16"/>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19" name="Google Shape;1519;p16"/>
            <p:cNvGrpSpPr/>
            <p:nvPr/>
          </p:nvGrpSpPr>
          <p:grpSpPr>
            <a:xfrm>
              <a:off x="3337550" y="-1355810"/>
              <a:ext cx="206904" cy="209154"/>
              <a:chOff x="2762400" y="-1633185"/>
              <a:chExt cx="206904" cy="209154"/>
            </a:xfrm>
          </p:grpSpPr>
          <p:sp>
            <p:nvSpPr>
              <p:cNvPr id="1520" name="Google Shape;1520;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1" name="Google Shape;1521;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2" name="Google Shape;1522;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3" name="Google Shape;1523;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4" name="Google Shape;1524;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5" name="Google Shape;1525;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6" name="Google Shape;1526;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7" name="Google Shape;1527;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8" name="Google Shape;1528;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9" name="Google Shape;1529;p16"/>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0" name="Google Shape;1530;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31" name="Google Shape;1531;p16"/>
            <p:cNvGrpSpPr/>
            <p:nvPr/>
          </p:nvGrpSpPr>
          <p:grpSpPr>
            <a:xfrm>
              <a:off x="3944500" y="-1328535"/>
              <a:ext cx="206904" cy="209154"/>
              <a:chOff x="2762400" y="-1633185"/>
              <a:chExt cx="206904" cy="209154"/>
            </a:xfrm>
          </p:grpSpPr>
          <p:sp>
            <p:nvSpPr>
              <p:cNvPr id="1532" name="Google Shape;1532;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3" name="Google Shape;1533;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4" name="Google Shape;1534;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5" name="Google Shape;1535;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6" name="Google Shape;1536;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7" name="Google Shape;1537;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8" name="Google Shape;1538;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9" name="Google Shape;1539;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0" name="Google Shape;1540;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1" name="Google Shape;1541;p16"/>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2" name="Google Shape;1542;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43" name="Google Shape;1543;p16"/>
            <p:cNvGrpSpPr/>
            <p:nvPr/>
          </p:nvGrpSpPr>
          <p:grpSpPr>
            <a:xfrm>
              <a:off x="4253675" y="-1128485"/>
              <a:ext cx="206904" cy="209154"/>
              <a:chOff x="2762400" y="-1633185"/>
              <a:chExt cx="206904" cy="209154"/>
            </a:xfrm>
          </p:grpSpPr>
          <p:sp>
            <p:nvSpPr>
              <p:cNvPr id="1544" name="Google Shape;1544;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5" name="Google Shape;1545;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6" name="Google Shape;1546;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7" name="Google Shape;1547;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8" name="Google Shape;1548;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9" name="Google Shape;1549;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0" name="Google Shape;1550;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1" name="Google Shape;1551;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2" name="Google Shape;1552;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3" name="Google Shape;1553;p16"/>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4" name="Google Shape;1554;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55" name="Google Shape;1555;p16"/>
            <p:cNvGrpSpPr/>
            <p:nvPr/>
          </p:nvGrpSpPr>
          <p:grpSpPr>
            <a:xfrm>
              <a:off x="4424175" y="-905710"/>
              <a:ext cx="206904" cy="209154"/>
              <a:chOff x="2762400" y="-1633185"/>
              <a:chExt cx="206904" cy="209154"/>
            </a:xfrm>
          </p:grpSpPr>
          <p:sp>
            <p:nvSpPr>
              <p:cNvPr id="1556" name="Google Shape;1556;p16"/>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7" name="Google Shape;1557;p16"/>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8" name="Google Shape;1558;p16"/>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9" name="Google Shape;1559;p16"/>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0" name="Google Shape;1560;p16"/>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1" name="Google Shape;1561;p16"/>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2" name="Google Shape;1562;p16"/>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3" name="Google Shape;1563;p16"/>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4" name="Google Shape;1564;p16"/>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5" name="Google Shape;1565;p16"/>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6" name="Google Shape;1566;p16"/>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77544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1696"/>
        <p:cNvGrpSpPr/>
        <p:nvPr/>
      </p:nvGrpSpPr>
      <p:grpSpPr>
        <a:xfrm>
          <a:off x="0" y="0"/>
          <a:ext cx="0" cy="0"/>
          <a:chOff x="0" y="0"/>
          <a:chExt cx="0" cy="0"/>
        </a:xfrm>
      </p:grpSpPr>
      <p:pic>
        <p:nvPicPr>
          <p:cNvPr id="1697" name="Google Shape;1697;p18"/>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1699" name="Google Shape;1699;p18"/>
          <p:cNvGrpSpPr/>
          <p:nvPr/>
        </p:nvGrpSpPr>
        <p:grpSpPr>
          <a:xfrm>
            <a:off x="-989317" y="4632273"/>
            <a:ext cx="14634143" cy="3741441"/>
            <a:chOff x="-743828" y="3474204"/>
            <a:chExt cx="11002827" cy="2806081"/>
          </a:xfrm>
        </p:grpSpPr>
        <p:sp>
          <p:nvSpPr>
            <p:cNvPr id="1700" name="Google Shape;1700;p18"/>
            <p:cNvSpPr/>
            <p:nvPr/>
          </p:nvSpPr>
          <p:spPr>
            <a:xfrm rot="5400000">
              <a:off x="8073663" y="4094950"/>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1" name="Google Shape;1701;p18"/>
            <p:cNvSpPr/>
            <p:nvPr/>
          </p:nvSpPr>
          <p:spPr>
            <a:xfrm rot="-1756203">
              <a:off x="-506576" y="4248006"/>
              <a:ext cx="1102738" cy="1258463"/>
            </a:xfrm>
            <a:custGeom>
              <a:avLst/>
              <a:gdLst/>
              <a:ahLst/>
              <a:cxnLst/>
              <a:rect l="l" t="t" r="r" b="b"/>
              <a:pathLst>
                <a:path w="12456" h="14215" extrusionOk="0">
                  <a:moveTo>
                    <a:pt x="8677" y="1"/>
                  </a:moveTo>
                  <a:lnTo>
                    <a:pt x="8539" y="18"/>
                  </a:lnTo>
                  <a:lnTo>
                    <a:pt x="8419" y="52"/>
                  </a:lnTo>
                  <a:lnTo>
                    <a:pt x="7987" y="242"/>
                  </a:lnTo>
                  <a:lnTo>
                    <a:pt x="7556" y="449"/>
                  </a:lnTo>
                  <a:lnTo>
                    <a:pt x="7142" y="708"/>
                  </a:lnTo>
                  <a:lnTo>
                    <a:pt x="6745" y="967"/>
                  </a:lnTo>
                  <a:lnTo>
                    <a:pt x="6366" y="1243"/>
                  </a:lnTo>
                  <a:lnTo>
                    <a:pt x="5969" y="1536"/>
                  </a:lnTo>
                  <a:lnTo>
                    <a:pt x="5228" y="2140"/>
                  </a:lnTo>
                  <a:lnTo>
                    <a:pt x="3779" y="3261"/>
                  </a:lnTo>
                  <a:lnTo>
                    <a:pt x="2330" y="4365"/>
                  </a:lnTo>
                  <a:lnTo>
                    <a:pt x="1847" y="4727"/>
                  </a:lnTo>
                  <a:lnTo>
                    <a:pt x="1381" y="5089"/>
                  </a:lnTo>
                  <a:lnTo>
                    <a:pt x="1157" y="5279"/>
                  </a:lnTo>
                  <a:lnTo>
                    <a:pt x="932" y="5486"/>
                  </a:lnTo>
                  <a:lnTo>
                    <a:pt x="725" y="5693"/>
                  </a:lnTo>
                  <a:lnTo>
                    <a:pt x="518" y="5917"/>
                  </a:lnTo>
                  <a:lnTo>
                    <a:pt x="363" y="6124"/>
                  </a:lnTo>
                  <a:lnTo>
                    <a:pt x="242" y="6348"/>
                  </a:lnTo>
                  <a:lnTo>
                    <a:pt x="139" y="6573"/>
                  </a:lnTo>
                  <a:lnTo>
                    <a:pt x="70" y="6814"/>
                  </a:lnTo>
                  <a:lnTo>
                    <a:pt x="35" y="7056"/>
                  </a:lnTo>
                  <a:lnTo>
                    <a:pt x="1" y="7297"/>
                  </a:lnTo>
                  <a:lnTo>
                    <a:pt x="1" y="7556"/>
                  </a:lnTo>
                  <a:lnTo>
                    <a:pt x="1" y="7815"/>
                  </a:lnTo>
                  <a:lnTo>
                    <a:pt x="70" y="9436"/>
                  </a:lnTo>
                  <a:lnTo>
                    <a:pt x="122" y="10247"/>
                  </a:lnTo>
                  <a:lnTo>
                    <a:pt x="156" y="10644"/>
                  </a:lnTo>
                  <a:lnTo>
                    <a:pt x="208" y="11040"/>
                  </a:lnTo>
                  <a:lnTo>
                    <a:pt x="277" y="11506"/>
                  </a:lnTo>
                  <a:lnTo>
                    <a:pt x="380" y="11972"/>
                  </a:lnTo>
                  <a:lnTo>
                    <a:pt x="501" y="12420"/>
                  </a:lnTo>
                  <a:lnTo>
                    <a:pt x="656" y="12869"/>
                  </a:lnTo>
                  <a:lnTo>
                    <a:pt x="760" y="13110"/>
                  </a:lnTo>
                  <a:lnTo>
                    <a:pt x="863" y="13352"/>
                  </a:lnTo>
                  <a:lnTo>
                    <a:pt x="1001" y="13593"/>
                  </a:lnTo>
                  <a:lnTo>
                    <a:pt x="1157" y="13800"/>
                  </a:lnTo>
                  <a:lnTo>
                    <a:pt x="1260" y="13921"/>
                  </a:lnTo>
                  <a:lnTo>
                    <a:pt x="1415" y="14059"/>
                  </a:lnTo>
                  <a:lnTo>
                    <a:pt x="1502" y="14128"/>
                  </a:lnTo>
                  <a:lnTo>
                    <a:pt x="1588" y="14180"/>
                  </a:lnTo>
                  <a:lnTo>
                    <a:pt x="1657" y="14197"/>
                  </a:lnTo>
                  <a:lnTo>
                    <a:pt x="1743" y="14214"/>
                  </a:lnTo>
                  <a:lnTo>
                    <a:pt x="1778" y="14197"/>
                  </a:lnTo>
                  <a:lnTo>
                    <a:pt x="1812" y="14163"/>
                  </a:lnTo>
                  <a:lnTo>
                    <a:pt x="1829" y="14111"/>
                  </a:lnTo>
                  <a:lnTo>
                    <a:pt x="1847" y="13956"/>
                  </a:lnTo>
                  <a:lnTo>
                    <a:pt x="1847" y="13766"/>
                  </a:lnTo>
                  <a:lnTo>
                    <a:pt x="1812" y="13542"/>
                  </a:lnTo>
                  <a:lnTo>
                    <a:pt x="1743" y="13128"/>
                  </a:lnTo>
                  <a:lnTo>
                    <a:pt x="1691" y="12834"/>
                  </a:lnTo>
                  <a:lnTo>
                    <a:pt x="1622" y="11196"/>
                  </a:lnTo>
                  <a:lnTo>
                    <a:pt x="1622" y="11006"/>
                  </a:lnTo>
                  <a:lnTo>
                    <a:pt x="1640" y="10799"/>
                  </a:lnTo>
                  <a:lnTo>
                    <a:pt x="1657" y="10713"/>
                  </a:lnTo>
                  <a:lnTo>
                    <a:pt x="1691" y="10626"/>
                  </a:lnTo>
                  <a:lnTo>
                    <a:pt x="1743" y="10540"/>
                  </a:lnTo>
                  <a:lnTo>
                    <a:pt x="1795" y="10471"/>
                  </a:lnTo>
                  <a:lnTo>
                    <a:pt x="1864" y="10419"/>
                  </a:lnTo>
                  <a:lnTo>
                    <a:pt x="1916" y="10385"/>
                  </a:lnTo>
                  <a:lnTo>
                    <a:pt x="1985" y="10350"/>
                  </a:lnTo>
                  <a:lnTo>
                    <a:pt x="2054" y="10333"/>
                  </a:lnTo>
                  <a:lnTo>
                    <a:pt x="2209" y="10333"/>
                  </a:lnTo>
                  <a:lnTo>
                    <a:pt x="2364" y="10350"/>
                  </a:lnTo>
                  <a:lnTo>
                    <a:pt x="2502" y="10402"/>
                  </a:lnTo>
                  <a:lnTo>
                    <a:pt x="2657" y="10488"/>
                  </a:lnTo>
                  <a:lnTo>
                    <a:pt x="2795" y="10575"/>
                  </a:lnTo>
                  <a:lnTo>
                    <a:pt x="2933" y="10661"/>
                  </a:lnTo>
                  <a:lnTo>
                    <a:pt x="3175" y="10868"/>
                  </a:lnTo>
                  <a:lnTo>
                    <a:pt x="3416" y="11092"/>
                  </a:lnTo>
                  <a:lnTo>
                    <a:pt x="3882" y="11558"/>
                  </a:lnTo>
                  <a:lnTo>
                    <a:pt x="4365" y="12024"/>
                  </a:lnTo>
                  <a:lnTo>
                    <a:pt x="4848" y="12489"/>
                  </a:lnTo>
                  <a:lnTo>
                    <a:pt x="5107" y="12696"/>
                  </a:lnTo>
                  <a:lnTo>
                    <a:pt x="5366" y="12903"/>
                  </a:lnTo>
                  <a:lnTo>
                    <a:pt x="5624" y="13093"/>
                  </a:lnTo>
                  <a:lnTo>
                    <a:pt x="5918" y="13266"/>
                  </a:lnTo>
                  <a:lnTo>
                    <a:pt x="6194" y="13404"/>
                  </a:lnTo>
                  <a:lnTo>
                    <a:pt x="6504" y="13524"/>
                  </a:lnTo>
                  <a:lnTo>
                    <a:pt x="6814" y="13611"/>
                  </a:lnTo>
                  <a:lnTo>
                    <a:pt x="7159" y="13680"/>
                  </a:lnTo>
                  <a:lnTo>
                    <a:pt x="7315" y="13680"/>
                  </a:lnTo>
                  <a:lnTo>
                    <a:pt x="7384" y="13662"/>
                  </a:lnTo>
                  <a:lnTo>
                    <a:pt x="7435" y="13645"/>
                  </a:lnTo>
                  <a:lnTo>
                    <a:pt x="7470" y="13611"/>
                  </a:lnTo>
                  <a:lnTo>
                    <a:pt x="7504" y="13576"/>
                  </a:lnTo>
                  <a:lnTo>
                    <a:pt x="7539" y="13542"/>
                  </a:lnTo>
                  <a:lnTo>
                    <a:pt x="7556" y="13490"/>
                  </a:lnTo>
                  <a:lnTo>
                    <a:pt x="7556" y="13369"/>
                  </a:lnTo>
                  <a:lnTo>
                    <a:pt x="7539" y="13248"/>
                  </a:lnTo>
                  <a:lnTo>
                    <a:pt x="7504" y="13093"/>
                  </a:lnTo>
                  <a:lnTo>
                    <a:pt x="7435" y="12938"/>
                  </a:lnTo>
                  <a:lnTo>
                    <a:pt x="7280" y="12627"/>
                  </a:lnTo>
                  <a:lnTo>
                    <a:pt x="7090" y="12317"/>
                  </a:lnTo>
                  <a:lnTo>
                    <a:pt x="6918" y="12075"/>
                  </a:lnTo>
                  <a:lnTo>
                    <a:pt x="6797" y="11920"/>
                  </a:lnTo>
                  <a:lnTo>
                    <a:pt x="6608" y="11713"/>
                  </a:lnTo>
                  <a:lnTo>
                    <a:pt x="6418" y="11523"/>
                  </a:lnTo>
                  <a:lnTo>
                    <a:pt x="6021" y="11161"/>
                  </a:lnTo>
                  <a:lnTo>
                    <a:pt x="5607" y="10782"/>
                  </a:lnTo>
                  <a:lnTo>
                    <a:pt x="5210" y="10402"/>
                  </a:lnTo>
                  <a:lnTo>
                    <a:pt x="5141" y="10316"/>
                  </a:lnTo>
                  <a:lnTo>
                    <a:pt x="5055" y="10212"/>
                  </a:lnTo>
                  <a:lnTo>
                    <a:pt x="5003" y="10109"/>
                  </a:lnTo>
                  <a:lnTo>
                    <a:pt x="4952" y="9988"/>
                  </a:lnTo>
                  <a:lnTo>
                    <a:pt x="4900" y="9885"/>
                  </a:lnTo>
                  <a:lnTo>
                    <a:pt x="4865" y="9764"/>
                  </a:lnTo>
                  <a:lnTo>
                    <a:pt x="4848" y="9660"/>
                  </a:lnTo>
                  <a:lnTo>
                    <a:pt x="4848" y="9540"/>
                  </a:lnTo>
                  <a:lnTo>
                    <a:pt x="4865" y="9453"/>
                  </a:lnTo>
                  <a:lnTo>
                    <a:pt x="4900" y="9350"/>
                  </a:lnTo>
                  <a:lnTo>
                    <a:pt x="4952" y="9281"/>
                  </a:lnTo>
                  <a:lnTo>
                    <a:pt x="5021" y="9212"/>
                  </a:lnTo>
                  <a:lnTo>
                    <a:pt x="5107" y="9160"/>
                  </a:lnTo>
                  <a:lnTo>
                    <a:pt x="5228" y="9126"/>
                  </a:lnTo>
                  <a:lnTo>
                    <a:pt x="5366" y="9108"/>
                  </a:lnTo>
                  <a:lnTo>
                    <a:pt x="5538" y="9126"/>
                  </a:lnTo>
                  <a:lnTo>
                    <a:pt x="5745" y="9160"/>
                  </a:lnTo>
                  <a:lnTo>
                    <a:pt x="5969" y="9212"/>
                  </a:lnTo>
                  <a:lnTo>
                    <a:pt x="6176" y="9264"/>
                  </a:lnTo>
                  <a:lnTo>
                    <a:pt x="6383" y="9333"/>
                  </a:lnTo>
                  <a:lnTo>
                    <a:pt x="6814" y="9522"/>
                  </a:lnTo>
                  <a:lnTo>
                    <a:pt x="7228" y="9729"/>
                  </a:lnTo>
                  <a:lnTo>
                    <a:pt x="7625" y="9954"/>
                  </a:lnTo>
                  <a:lnTo>
                    <a:pt x="8039" y="10178"/>
                  </a:lnTo>
                  <a:lnTo>
                    <a:pt x="8798" y="10626"/>
                  </a:lnTo>
                  <a:lnTo>
                    <a:pt x="9212" y="10851"/>
                  </a:lnTo>
                  <a:lnTo>
                    <a:pt x="9643" y="11075"/>
                  </a:lnTo>
                  <a:lnTo>
                    <a:pt x="10092" y="11265"/>
                  </a:lnTo>
                  <a:lnTo>
                    <a:pt x="10540" y="11437"/>
                  </a:lnTo>
                  <a:lnTo>
                    <a:pt x="10954" y="11592"/>
                  </a:lnTo>
                  <a:lnTo>
                    <a:pt x="11196" y="11679"/>
                  </a:lnTo>
                  <a:lnTo>
                    <a:pt x="11455" y="11748"/>
                  </a:lnTo>
                  <a:lnTo>
                    <a:pt x="11713" y="11799"/>
                  </a:lnTo>
                  <a:lnTo>
                    <a:pt x="11834" y="11817"/>
                  </a:lnTo>
                  <a:lnTo>
                    <a:pt x="11955" y="11817"/>
                  </a:lnTo>
                  <a:lnTo>
                    <a:pt x="12058" y="11799"/>
                  </a:lnTo>
                  <a:lnTo>
                    <a:pt x="12162" y="11782"/>
                  </a:lnTo>
                  <a:lnTo>
                    <a:pt x="12265" y="11730"/>
                  </a:lnTo>
                  <a:lnTo>
                    <a:pt x="12352" y="11679"/>
                  </a:lnTo>
                  <a:lnTo>
                    <a:pt x="12403" y="11610"/>
                  </a:lnTo>
                  <a:lnTo>
                    <a:pt x="12438" y="11541"/>
                  </a:lnTo>
                  <a:lnTo>
                    <a:pt x="12455" y="11454"/>
                  </a:lnTo>
                  <a:lnTo>
                    <a:pt x="12455" y="11385"/>
                  </a:lnTo>
                  <a:lnTo>
                    <a:pt x="12421" y="11299"/>
                  </a:lnTo>
                  <a:lnTo>
                    <a:pt x="12386" y="11213"/>
                  </a:lnTo>
                  <a:lnTo>
                    <a:pt x="12265" y="11058"/>
                  </a:lnTo>
                  <a:lnTo>
                    <a:pt x="12127" y="10885"/>
                  </a:lnTo>
                  <a:lnTo>
                    <a:pt x="11972" y="10747"/>
                  </a:lnTo>
                  <a:lnTo>
                    <a:pt x="11731" y="10523"/>
                  </a:lnTo>
                  <a:lnTo>
                    <a:pt x="11437" y="10230"/>
                  </a:lnTo>
                  <a:lnTo>
                    <a:pt x="11127" y="9954"/>
                  </a:lnTo>
                  <a:lnTo>
                    <a:pt x="10799" y="9678"/>
                  </a:lnTo>
                  <a:lnTo>
                    <a:pt x="10471" y="9436"/>
                  </a:lnTo>
                  <a:lnTo>
                    <a:pt x="7573" y="7228"/>
                  </a:lnTo>
                  <a:lnTo>
                    <a:pt x="7453" y="7142"/>
                  </a:lnTo>
                  <a:lnTo>
                    <a:pt x="7349" y="7038"/>
                  </a:lnTo>
                  <a:lnTo>
                    <a:pt x="7246" y="6918"/>
                  </a:lnTo>
                  <a:lnTo>
                    <a:pt x="7159" y="6797"/>
                  </a:lnTo>
                  <a:lnTo>
                    <a:pt x="7108" y="6676"/>
                  </a:lnTo>
                  <a:lnTo>
                    <a:pt x="7090" y="6555"/>
                  </a:lnTo>
                  <a:lnTo>
                    <a:pt x="7090" y="6486"/>
                  </a:lnTo>
                  <a:lnTo>
                    <a:pt x="7108" y="6417"/>
                  </a:lnTo>
                  <a:lnTo>
                    <a:pt x="7125" y="6331"/>
                  </a:lnTo>
                  <a:lnTo>
                    <a:pt x="7159" y="6262"/>
                  </a:lnTo>
                  <a:lnTo>
                    <a:pt x="7280" y="6124"/>
                  </a:lnTo>
                  <a:lnTo>
                    <a:pt x="7401" y="6003"/>
                  </a:lnTo>
                  <a:lnTo>
                    <a:pt x="7539" y="5883"/>
                  </a:lnTo>
                  <a:lnTo>
                    <a:pt x="7694" y="5796"/>
                  </a:lnTo>
                  <a:lnTo>
                    <a:pt x="7867" y="5710"/>
                  </a:lnTo>
                  <a:lnTo>
                    <a:pt x="8039" y="5641"/>
                  </a:lnTo>
                  <a:lnTo>
                    <a:pt x="8212" y="5589"/>
                  </a:lnTo>
                  <a:lnTo>
                    <a:pt x="8367" y="5555"/>
                  </a:lnTo>
                  <a:lnTo>
                    <a:pt x="8591" y="5520"/>
                  </a:lnTo>
                  <a:lnTo>
                    <a:pt x="8798" y="5486"/>
                  </a:lnTo>
                  <a:lnTo>
                    <a:pt x="9229" y="5469"/>
                  </a:lnTo>
                  <a:lnTo>
                    <a:pt x="9661" y="5434"/>
                  </a:lnTo>
                  <a:lnTo>
                    <a:pt x="10092" y="5382"/>
                  </a:lnTo>
                  <a:lnTo>
                    <a:pt x="10385" y="5331"/>
                  </a:lnTo>
                  <a:lnTo>
                    <a:pt x="10661" y="5262"/>
                  </a:lnTo>
                  <a:lnTo>
                    <a:pt x="10937" y="5158"/>
                  </a:lnTo>
                  <a:lnTo>
                    <a:pt x="11213" y="5037"/>
                  </a:lnTo>
                  <a:lnTo>
                    <a:pt x="11472" y="4899"/>
                  </a:lnTo>
                  <a:lnTo>
                    <a:pt x="11713" y="4744"/>
                  </a:lnTo>
                  <a:lnTo>
                    <a:pt x="11955" y="4572"/>
                  </a:lnTo>
                  <a:lnTo>
                    <a:pt x="12179" y="4365"/>
                  </a:lnTo>
                  <a:lnTo>
                    <a:pt x="12265" y="4279"/>
                  </a:lnTo>
                  <a:lnTo>
                    <a:pt x="12334" y="4175"/>
                  </a:lnTo>
                  <a:lnTo>
                    <a:pt x="12386" y="4072"/>
                  </a:lnTo>
                  <a:lnTo>
                    <a:pt x="12403" y="4020"/>
                  </a:lnTo>
                  <a:lnTo>
                    <a:pt x="12403" y="3951"/>
                  </a:lnTo>
                  <a:lnTo>
                    <a:pt x="12386" y="3882"/>
                  </a:lnTo>
                  <a:lnTo>
                    <a:pt x="12352" y="3830"/>
                  </a:lnTo>
                  <a:lnTo>
                    <a:pt x="12317" y="3778"/>
                  </a:lnTo>
                  <a:lnTo>
                    <a:pt x="12265" y="3727"/>
                  </a:lnTo>
                  <a:lnTo>
                    <a:pt x="12145" y="3658"/>
                  </a:lnTo>
                  <a:lnTo>
                    <a:pt x="12024" y="3589"/>
                  </a:lnTo>
                  <a:lnTo>
                    <a:pt x="11869" y="3554"/>
                  </a:lnTo>
                  <a:lnTo>
                    <a:pt x="11731" y="3520"/>
                  </a:lnTo>
                  <a:lnTo>
                    <a:pt x="11455" y="3485"/>
                  </a:lnTo>
                  <a:lnTo>
                    <a:pt x="11161" y="3502"/>
                  </a:lnTo>
                  <a:lnTo>
                    <a:pt x="10868" y="3520"/>
                  </a:lnTo>
                  <a:lnTo>
                    <a:pt x="10592" y="3571"/>
                  </a:lnTo>
                  <a:lnTo>
                    <a:pt x="10299" y="3640"/>
                  </a:lnTo>
                  <a:lnTo>
                    <a:pt x="9747" y="3778"/>
                  </a:lnTo>
                  <a:lnTo>
                    <a:pt x="9091" y="3916"/>
                  </a:lnTo>
                  <a:lnTo>
                    <a:pt x="8436" y="4054"/>
                  </a:lnTo>
                  <a:lnTo>
                    <a:pt x="7763" y="4175"/>
                  </a:lnTo>
                  <a:lnTo>
                    <a:pt x="7435" y="4210"/>
                  </a:lnTo>
                  <a:lnTo>
                    <a:pt x="7090" y="4244"/>
                  </a:lnTo>
                  <a:lnTo>
                    <a:pt x="6987" y="4261"/>
                  </a:lnTo>
                  <a:lnTo>
                    <a:pt x="6866" y="4244"/>
                  </a:lnTo>
                  <a:lnTo>
                    <a:pt x="6763" y="4227"/>
                  </a:lnTo>
                  <a:lnTo>
                    <a:pt x="6659" y="4192"/>
                  </a:lnTo>
                  <a:lnTo>
                    <a:pt x="6590" y="4158"/>
                  </a:lnTo>
                  <a:lnTo>
                    <a:pt x="6539" y="4106"/>
                  </a:lnTo>
                  <a:lnTo>
                    <a:pt x="6487" y="4037"/>
                  </a:lnTo>
                  <a:lnTo>
                    <a:pt x="6452" y="3985"/>
                  </a:lnTo>
                  <a:lnTo>
                    <a:pt x="6435" y="3865"/>
                  </a:lnTo>
                  <a:lnTo>
                    <a:pt x="6435" y="3744"/>
                  </a:lnTo>
                  <a:lnTo>
                    <a:pt x="6470" y="3640"/>
                  </a:lnTo>
                  <a:lnTo>
                    <a:pt x="6539" y="3537"/>
                  </a:lnTo>
                  <a:lnTo>
                    <a:pt x="6677" y="3330"/>
                  </a:lnTo>
                  <a:lnTo>
                    <a:pt x="6866" y="3140"/>
                  </a:lnTo>
                  <a:lnTo>
                    <a:pt x="7056" y="2950"/>
                  </a:lnTo>
                  <a:lnTo>
                    <a:pt x="7263" y="2761"/>
                  </a:lnTo>
                  <a:lnTo>
                    <a:pt x="7677" y="2416"/>
                  </a:lnTo>
                  <a:lnTo>
                    <a:pt x="8056" y="2071"/>
                  </a:lnTo>
                  <a:lnTo>
                    <a:pt x="8246" y="1898"/>
                  </a:lnTo>
                  <a:lnTo>
                    <a:pt x="8419" y="1708"/>
                  </a:lnTo>
                  <a:lnTo>
                    <a:pt x="8591" y="1519"/>
                  </a:lnTo>
                  <a:lnTo>
                    <a:pt x="8729" y="1294"/>
                  </a:lnTo>
                  <a:lnTo>
                    <a:pt x="8850" y="1087"/>
                  </a:lnTo>
                  <a:lnTo>
                    <a:pt x="8902" y="967"/>
                  </a:lnTo>
                  <a:lnTo>
                    <a:pt x="8936" y="846"/>
                  </a:lnTo>
                  <a:lnTo>
                    <a:pt x="8971" y="725"/>
                  </a:lnTo>
                  <a:lnTo>
                    <a:pt x="8988" y="604"/>
                  </a:lnTo>
                  <a:lnTo>
                    <a:pt x="8988" y="466"/>
                  </a:lnTo>
                  <a:lnTo>
                    <a:pt x="8971" y="346"/>
                  </a:lnTo>
                  <a:lnTo>
                    <a:pt x="8953" y="225"/>
                  </a:lnTo>
                  <a:lnTo>
                    <a:pt x="8919" y="173"/>
                  </a:lnTo>
                  <a:lnTo>
                    <a:pt x="8902" y="121"/>
                  </a:lnTo>
                  <a:lnTo>
                    <a:pt x="8850" y="70"/>
                  </a:lnTo>
                  <a:lnTo>
                    <a:pt x="8798" y="35"/>
                  </a:lnTo>
                  <a:lnTo>
                    <a:pt x="8729" y="18"/>
                  </a:lnTo>
                  <a:lnTo>
                    <a:pt x="8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02" name="Google Shape;1702;p18"/>
          <p:cNvGrpSpPr/>
          <p:nvPr/>
        </p:nvGrpSpPr>
        <p:grpSpPr>
          <a:xfrm>
            <a:off x="-1490019" y="189361"/>
            <a:ext cx="15040528" cy="1664372"/>
            <a:chOff x="-1120286" y="142020"/>
            <a:chExt cx="11308372" cy="1248279"/>
          </a:xfrm>
        </p:grpSpPr>
        <p:grpSp>
          <p:nvGrpSpPr>
            <p:cNvPr id="1703" name="Google Shape;1703;p18"/>
            <p:cNvGrpSpPr/>
            <p:nvPr/>
          </p:nvGrpSpPr>
          <p:grpSpPr>
            <a:xfrm flipH="1">
              <a:off x="-1120286" y="142020"/>
              <a:ext cx="1668347" cy="1213629"/>
              <a:chOff x="2960175" y="-1778635"/>
              <a:chExt cx="1681293" cy="1222923"/>
            </a:xfrm>
          </p:grpSpPr>
          <p:sp>
            <p:nvSpPr>
              <p:cNvPr id="1704" name="Google Shape;1704;p18"/>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705" name="Google Shape;1705;p18"/>
              <p:cNvGrpSpPr/>
              <p:nvPr/>
            </p:nvGrpSpPr>
            <p:grpSpPr>
              <a:xfrm>
                <a:off x="2994275" y="-1449035"/>
                <a:ext cx="206904" cy="209154"/>
                <a:chOff x="2762400" y="-1633185"/>
                <a:chExt cx="206904" cy="209154"/>
              </a:xfrm>
            </p:grpSpPr>
            <p:sp>
              <p:nvSpPr>
                <p:cNvPr id="1706" name="Google Shape;1706;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7" name="Google Shape;1707;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8" name="Google Shape;1708;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9" name="Google Shape;1709;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0" name="Google Shape;1710;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1" name="Google Shape;1711;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2" name="Google Shape;1712;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3" name="Google Shape;1713;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4" name="Google Shape;1714;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5" name="Google Shape;1715;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6" name="Google Shape;1716;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17" name="Google Shape;1717;p18"/>
              <p:cNvGrpSpPr/>
              <p:nvPr/>
            </p:nvGrpSpPr>
            <p:grpSpPr>
              <a:xfrm>
                <a:off x="2960175" y="-1778635"/>
                <a:ext cx="206904" cy="209154"/>
                <a:chOff x="2762400" y="-1633185"/>
                <a:chExt cx="206904" cy="209154"/>
              </a:xfrm>
            </p:grpSpPr>
            <p:sp>
              <p:nvSpPr>
                <p:cNvPr id="1718" name="Google Shape;1718;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1" name="Google Shape;1721;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2" name="Google Shape;1722;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3" name="Google Shape;1723;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8" name="Google Shape;1728;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29" name="Google Shape;1729;p18"/>
              <p:cNvGrpSpPr/>
              <p:nvPr/>
            </p:nvGrpSpPr>
            <p:grpSpPr>
              <a:xfrm>
                <a:off x="3257975" y="-1578610"/>
                <a:ext cx="206904" cy="209154"/>
                <a:chOff x="2762400" y="-1633185"/>
                <a:chExt cx="206904" cy="209154"/>
              </a:xfrm>
            </p:grpSpPr>
            <p:sp>
              <p:nvSpPr>
                <p:cNvPr id="1730" name="Google Shape;1730;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1" name="Google Shape;1731;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2" name="Google Shape;1732;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3" name="Google Shape;1733;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4" name="Google Shape;1734;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5" name="Google Shape;1735;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6" name="Google Shape;1736;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7" name="Google Shape;1737;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8" name="Google Shape;1738;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9" name="Google Shape;1739;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0" name="Google Shape;1740;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41" name="Google Shape;1741;p18"/>
              <p:cNvGrpSpPr/>
              <p:nvPr/>
            </p:nvGrpSpPr>
            <p:grpSpPr>
              <a:xfrm>
                <a:off x="3605775" y="-1449035"/>
                <a:ext cx="206904" cy="209154"/>
                <a:chOff x="2762400" y="-1633185"/>
                <a:chExt cx="206904" cy="209154"/>
              </a:xfrm>
            </p:grpSpPr>
            <p:sp>
              <p:nvSpPr>
                <p:cNvPr id="1742" name="Google Shape;1742;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3" name="Google Shape;1743;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4" name="Google Shape;1744;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5" name="Google Shape;1745;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6" name="Google Shape;1746;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7" name="Google Shape;1747;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8" name="Google Shape;1748;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9" name="Google Shape;1749;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0" name="Google Shape;1750;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1" name="Google Shape;1751;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2" name="Google Shape;1752;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53" name="Google Shape;1753;p18"/>
              <p:cNvGrpSpPr/>
              <p:nvPr/>
            </p:nvGrpSpPr>
            <p:grpSpPr>
              <a:xfrm>
                <a:off x="3337550" y="-1355810"/>
                <a:ext cx="206904" cy="209154"/>
                <a:chOff x="2762400" y="-1633185"/>
                <a:chExt cx="206904" cy="209154"/>
              </a:xfrm>
            </p:grpSpPr>
            <p:sp>
              <p:nvSpPr>
                <p:cNvPr id="1754" name="Google Shape;1754;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5" name="Google Shape;1755;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6" name="Google Shape;1756;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7" name="Google Shape;1757;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8" name="Google Shape;1758;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9" name="Google Shape;1759;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0" name="Google Shape;1760;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1" name="Google Shape;1761;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2" name="Google Shape;1762;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3" name="Google Shape;1763;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4" name="Google Shape;1764;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65" name="Google Shape;1765;p18"/>
              <p:cNvGrpSpPr/>
              <p:nvPr/>
            </p:nvGrpSpPr>
            <p:grpSpPr>
              <a:xfrm>
                <a:off x="3944500" y="-1328535"/>
                <a:ext cx="206904" cy="209154"/>
                <a:chOff x="2762400" y="-1633185"/>
                <a:chExt cx="206904" cy="209154"/>
              </a:xfrm>
            </p:grpSpPr>
            <p:sp>
              <p:nvSpPr>
                <p:cNvPr id="1766" name="Google Shape;1766;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7" name="Google Shape;1767;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8" name="Google Shape;1768;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9" name="Google Shape;1769;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0" name="Google Shape;1770;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1" name="Google Shape;1771;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2" name="Google Shape;1772;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3" name="Google Shape;1773;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4" name="Google Shape;1774;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5" name="Google Shape;1775;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6" name="Google Shape;1776;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77" name="Google Shape;1777;p18"/>
              <p:cNvGrpSpPr/>
              <p:nvPr/>
            </p:nvGrpSpPr>
            <p:grpSpPr>
              <a:xfrm>
                <a:off x="4253675" y="-1128485"/>
                <a:ext cx="206904" cy="209154"/>
                <a:chOff x="2762400" y="-1633185"/>
                <a:chExt cx="206904" cy="209154"/>
              </a:xfrm>
            </p:grpSpPr>
            <p:sp>
              <p:nvSpPr>
                <p:cNvPr id="1778" name="Google Shape;1778;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9" name="Google Shape;1779;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0" name="Google Shape;1780;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1" name="Google Shape;1781;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2" name="Google Shape;1782;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3" name="Google Shape;1783;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4" name="Google Shape;1784;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5" name="Google Shape;1785;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6" name="Google Shape;1786;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7" name="Google Shape;1787;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8" name="Google Shape;1788;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9" name="Google Shape;1789;p18"/>
              <p:cNvGrpSpPr/>
              <p:nvPr/>
            </p:nvGrpSpPr>
            <p:grpSpPr>
              <a:xfrm>
                <a:off x="4424175" y="-905710"/>
                <a:ext cx="206904" cy="209154"/>
                <a:chOff x="2762400" y="-1633185"/>
                <a:chExt cx="206904" cy="209154"/>
              </a:xfrm>
            </p:grpSpPr>
            <p:sp>
              <p:nvSpPr>
                <p:cNvPr id="1790" name="Google Shape;1790;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1" name="Google Shape;1791;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2" name="Google Shape;1792;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6" name="Google Shape;1796;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801" name="Google Shape;1801;p18"/>
            <p:cNvGrpSpPr/>
            <p:nvPr/>
          </p:nvGrpSpPr>
          <p:grpSpPr>
            <a:xfrm>
              <a:off x="8519739" y="176670"/>
              <a:ext cx="1668347" cy="1213629"/>
              <a:chOff x="2960175" y="-1778635"/>
              <a:chExt cx="1681293" cy="1222923"/>
            </a:xfrm>
          </p:grpSpPr>
          <p:sp>
            <p:nvSpPr>
              <p:cNvPr id="1802" name="Google Shape;1802;p18"/>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803" name="Google Shape;1803;p18"/>
              <p:cNvGrpSpPr/>
              <p:nvPr/>
            </p:nvGrpSpPr>
            <p:grpSpPr>
              <a:xfrm>
                <a:off x="2994275" y="-1449035"/>
                <a:ext cx="206904" cy="209154"/>
                <a:chOff x="2762400" y="-1633185"/>
                <a:chExt cx="206904" cy="209154"/>
              </a:xfrm>
            </p:grpSpPr>
            <p:sp>
              <p:nvSpPr>
                <p:cNvPr id="1804" name="Google Shape;1804;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5" name="Google Shape;1805;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7" name="Google Shape;1807;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8" name="Google Shape;1808;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9" name="Google Shape;1809;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0" name="Google Shape;1810;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4" name="Google Shape;1814;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15" name="Google Shape;1815;p18"/>
              <p:cNvGrpSpPr/>
              <p:nvPr/>
            </p:nvGrpSpPr>
            <p:grpSpPr>
              <a:xfrm>
                <a:off x="2960175" y="-1778635"/>
                <a:ext cx="206904" cy="209154"/>
                <a:chOff x="2762400" y="-1633185"/>
                <a:chExt cx="206904" cy="209154"/>
              </a:xfrm>
            </p:grpSpPr>
            <p:sp>
              <p:nvSpPr>
                <p:cNvPr id="1816" name="Google Shape;1816;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9" name="Google Shape;1819;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0" name="Google Shape;1820;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1" name="Google Shape;1821;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2" name="Google Shape;1822;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4" name="Google Shape;1824;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5" name="Google Shape;1825;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6" name="Google Shape;1826;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7" name="Google Shape;1827;p18"/>
              <p:cNvGrpSpPr/>
              <p:nvPr/>
            </p:nvGrpSpPr>
            <p:grpSpPr>
              <a:xfrm>
                <a:off x="3257975" y="-1578610"/>
                <a:ext cx="206904" cy="209154"/>
                <a:chOff x="2762400" y="-1633185"/>
                <a:chExt cx="206904" cy="209154"/>
              </a:xfrm>
            </p:grpSpPr>
            <p:sp>
              <p:nvSpPr>
                <p:cNvPr id="1828" name="Google Shape;1828;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0" name="Google Shape;1830;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2" name="Google Shape;1832;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3" name="Google Shape;1833;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4" name="Google Shape;1834;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5" name="Google Shape;1835;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6" name="Google Shape;1836;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7" name="Google Shape;1837;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8" name="Google Shape;1838;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39" name="Google Shape;1839;p18"/>
              <p:cNvGrpSpPr/>
              <p:nvPr/>
            </p:nvGrpSpPr>
            <p:grpSpPr>
              <a:xfrm>
                <a:off x="3605775" y="-1449035"/>
                <a:ext cx="206904" cy="209154"/>
                <a:chOff x="2762400" y="-1633185"/>
                <a:chExt cx="206904" cy="209154"/>
              </a:xfrm>
            </p:grpSpPr>
            <p:sp>
              <p:nvSpPr>
                <p:cNvPr id="1840" name="Google Shape;1840;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2" name="Google Shape;1842;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3" name="Google Shape;1843;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4" name="Google Shape;1844;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7" name="Google Shape;1847;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8" name="Google Shape;1848;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51" name="Google Shape;1851;p18"/>
              <p:cNvGrpSpPr/>
              <p:nvPr/>
            </p:nvGrpSpPr>
            <p:grpSpPr>
              <a:xfrm>
                <a:off x="3337550" y="-1355810"/>
                <a:ext cx="206904" cy="209154"/>
                <a:chOff x="2762400" y="-1633185"/>
                <a:chExt cx="206904" cy="209154"/>
              </a:xfrm>
            </p:grpSpPr>
            <p:sp>
              <p:nvSpPr>
                <p:cNvPr id="1852" name="Google Shape;1852;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3" name="Google Shape;1863;p18"/>
              <p:cNvGrpSpPr/>
              <p:nvPr/>
            </p:nvGrpSpPr>
            <p:grpSpPr>
              <a:xfrm>
                <a:off x="3944500" y="-1328535"/>
                <a:ext cx="206904" cy="209154"/>
                <a:chOff x="2762400" y="-1633185"/>
                <a:chExt cx="206904" cy="209154"/>
              </a:xfrm>
            </p:grpSpPr>
            <p:sp>
              <p:nvSpPr>
                <p:cNvPr id="1864" name="Google Shape;1864;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7" name="Google Shape;1867;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8" name="Google Shape;1868;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9" name="Google Shape;1869;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1" name="Google Shape;1871;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2" name="Google Shape;1872;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3" name="Google Shape;1873;p1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4" name="Google Shape;1874;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75" name="Google Shape;1875;p18"/>
              <p:cNvGrpSpPr/>
              <p:nvPr/>
            </p:nvGrpSpPr>
            <p:grpSpPr>
              <a:xfrm>
                <a:off x="4253675" y="-1128485"/>
                <a:ext cx="206904" cy="209154"/>
                <a:chOff x="2762400" y="-1633185"/>
                <a:chExt cx="206904" cy="209154"/>
              </a:xfrm>
            </p:grpSpPr>
            <p:sp>
              <p:nvSpPr>
                <p:cNvPr id="1876" name="Google Shape;1876;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7" name="Google Shape;1877;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8" name="Google Shape;1878;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9" name="Google Shape;1879;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0" name="Google Shape;1880;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1" name="Google Shape;1881;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2" name="Google Shape;1882;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3" name="Google Shape;1883;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4" name="Google Shape;1884;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5" name="Google Shape;1885;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6" name="Google Shape;1886;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87" name="Google Shape;1887;p18"/>
              <p:cNvGrpSpPr/>
              <p:nvPr/>
            </p:nvGrpSpPr>
            <p:grpSpPr>
              <a:xfrm>
                <a:off x="4424175" y="-905710"/>
                <a:ext cx="206904" cy="209154"/>
                <a:chOff x="2762400" y="-1633185"/>
                <a:chExt cx="206904" cy="209154"/>
              </a:xfrm>
            </p:grpSpPr>
            <p:sp>
              <p:nvSpPr>
                <p:cNvPr id="1888" name="Google Shape;1888;p1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9" name="Google Shape;1889;p1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0" name="Google Shape;1890;p1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1" name="Google Shape;1891;p1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2" name="Google Shape;1892;p1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3" name="Google Shape;1893;p1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4" name="Google Shape;1894;p1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5" name="Google Shape;1895;p1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6" name="Google Shape;1896;p1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7" name="Google Shape;1897;p1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8" name="Google Shape;1898;p1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extLst>
      <p:ext uri="{BB962C8B-B14F-4D97-AF65-F5344CB8AC3E}">
        <p14:creationId xmlns:p14="http://schemas.microsoft.com/office/powerpoint/2010/main" val="150259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 userDrawn="1">
  <p:cSld name="Title and text ">
    <p:spTree>
      <p:nvGrpSpPr>
        <p:cNvPr id="1" name="Shape 1899"/>
        <p:cNvGrpSpPr/>
        <p:nvPr/>
      </p:nvGrpSpPr>
      <p:grpSpPr>
        <a:xfrm>
          <a:off x="0" y="0"/>
          <a:ext cx="0" cy="0"/>
          <a:chOff x="0" y="0"/>
          <a:chExt cx="0" cy="0"/>
        </a:xfrm>
      </p:grpSpPr>
      <p:pic>
        <p:nvPicPr>
          <p:cNvPr id="1900" name="Google Shape;1900;p19"/>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1903" name="Google Shape;1903;p19"/>
          <p:cNvGrpSpPr/>
          <p:nvPr/>
        </p:nvGrpSpPr>
        <p:grpSpPr>
          <a:xfrm>
            <a:off x="-64912" y="-13"/>
            <a:ext cx="1002128" cy="2716577"/>
            <a:chOff x="-2113056" y="-307825"/>
            <a:chExt cx="1538301" cy="4159725"/>
          </a:xfrm>
        </p:grpSpPr>
        <p:sp>
          <p:nvSpPr>
            <p:cNvPr id="1904" name="Google Shape;1904;p19"/>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5" name="Google Shape;1905;p19"/>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6" name="Google Shape;1906;p19"/>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7" name="Google Shape;1907;p19"/>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8" name="Google Shape;1908;p19"/>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9" name="Google Shape;1909;p19"/>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0" name="Google Shape;1910;p19"/>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1" name="Google Shape;1911;p19"/>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2" name="Google Shape;1912;p19"/>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3" name="Google Shape;1913;p1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4" name="Google Shape;1914;p1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5" name="Google Shape;1915;p19"/>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6" name="Google Shape;1916;p19"/>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7" name="Google Shape;1917;p19"/>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8" name="Google Shape;1918;p19"/>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9" name="Google Shape;1919;p19"/>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0" name="Google Shape;1920;p19"/>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1" name="Google Shape;1921;p19"/>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2" name="Google Shape;1922;p19"/>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3" name="Google Shape;1923;p19"/>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4" name="Google Shape;1924;p19"/>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5" name="Google Shape;1925;p19"/>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6" name="Google Shape;1926;p19"/>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7" name="Google Shape;1927;p19"/>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8" name="Google Shape;1928;p19"/>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9" name="Google Shape;1929;p19"/>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30;p19"/>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31;p19"/>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32;p19"/>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33;p19"/>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4" name="Google Shape;1934;p19"/>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5" name="Google Shape;1935;p19"/>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6" name="Google Shape;1936;p19"/>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7" name="Google Shape;1937;p19"/>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8" name="Google Shape;1938;p19"/>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9" name="Google Shape;1939;p19"/>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0" name="Google Shape;1940;p19"/>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1" name="Google Shape;1941;p19"/>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2" name="Google Shape;1942;p19"/>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3" name="Google Shape;1943;p19"/>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44" name="Google Shape;1944;p19"/>
          <p:cNvGrpSpPr/>
          <p:nvPr/>
        </p:nvGrpSpPr>
        <p:grpSpPr>
          <a:xfrm>
            <a:off x="-1139396" y="-1366834"/>
            <a:ext cx="11343691" cy="9370131"/>
            <a:chOff x="-856666" y="-1025125"/>
            <a:chExt cx="8528868" cy="7027598"/>
          </a:xfrm>
        </p:grpSpPr>
        <p:sp>
          <p:nvSpPr>
            <p:cNvPr id="1945" name="Google Shape;1945;p19"/>
            <p:cNvSpPr/>
            <p:nvPr/>
          </p:nvSpPr>
          <p:spPr>
            <a:xfrm>
              <a:off x="4866052" y="-1025125"/>
              <a:ext cx="2806150" cy="1564628"/>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6" name="Google Shape;1946;p19"/>
            <p:cNvSpPr/>
            <p:nvPr/>
          </p:nvSpPr>
          <p:spPr>
            <a:xfrm rot="-5400000">
              <a:off x="-1477412" y="3817138"/>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47" name="Google Shape;1947;p19"/>
          <p:cNvGrpSpPr/>
          <p:nvPr/>
        </p:nvGrpSpPr>
        <p:grpSpPr>
          <a:xfrm rot="-2700000" flipH="1">
            <a:off x="11169310" y="4959255"/>
            <a:ext cx="1179307" cy="2403029"/>
            <a:chOff x="-1427650" y="1758800"/>
            <a:chExt cx="1320500" cy="2684075"/>
          </a:xfrm>
        </p:grpSpPr>
        <p:sp>
          <p:nvSpPr>
            <p:cNvPr id="1948" name="Google Shape;1948;p19"/>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9" name="Google Shape;1949;p19"/>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19"/>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1" name="Google Shape;1951;p19"/>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2" name="Google Shape;1952;p19"/>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3" name="Google Shape;1953;p19"/>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19"/>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5" name="Google Shape;1955;p19"/>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6" name="Google Shape;1956;p19"/>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7" name="Google Shape;1957;p19"/>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8" name="Google Shape;1958;p19"/>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9" name="Google Shape;1959;p19"/>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0" name="Google Shape;1960;p19"/>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1" name="Google Shape;1961;p19"/>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2" name="Google Shape;1962;p19"/>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3" name="Google Shape;1963;p19"/>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4" name="Google Shape;1964;p19"/>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5" name="Google Shape;1965;p19"/>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6" name="Google Shape;1966;p19"/>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7" name="Google Shape;1967;p19"/>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8" name="Google Shape;1968;p19"/>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69" name="Google Shape;1969;p19"/>
          <p:cNvGrpSpPr/>
          <p:nvPr/>
        </p:nvGrpSpPr>
        <p:grpSpPr>
          <a:xfrm>
            <a:off x="10864242" y="166294"/>
            <a:ext cx="2218960" cy="1618172"/>
            <a:chOff x="2960175" y="-1778635"/>
            <a:chExt cx="1681293" cy="1222923"/>
          </a:xfrm>
        </p:grpSpPr>
        <p:sp>
          <p:nvSpPr>
            <p:cNvPr id="1970" name="Google Shape;1970;p19"/>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971" name="Google Shape;1971;p19"/>
            <p:cNvGrpSpPr/>
            <p:nvPr/>
          </p:nvGrpSpPr>
          <p:grpSpPr>
            <a:xfrm>
              <a:off x="2994275" y="-1449035"/>
              <a:ext cx="206904" cy="209154"/>
              <a:chOff x="2762400" y="-1633185"/>
              <a:chExt cx="206904" cy="209154"/>
            </a:xfrm>
          </p:grpSpPr>
          <p:sp>
            <p:nvSpPr>
              <p:cNvPr id="1972" name="Google Shape;1972;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3" name="Google Shape;1973;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4" name="Google Shape;1974;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5" name="Google Shape;1975;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6" name="Google Shape;1976;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7" name="Google Shape;1977;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8" name="Google Shape;1978;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9" name="Google Shape;1979;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0" name="Google Shape;1980;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1" name="Google Shape;1981;p1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2" name="Google Shape;1982;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83" name="Google Shape;1983;p19"/>
            <p:cNvGrpSpPr/>
            <p:nvPr/>
          </p:nvGrpSpPr>
          <p:grpSpPr>
            <a:xfrm>
              <a:off x="2960175" y="-1778635"/>
              <a:ext cx="206904" cy="209154"/>
              <a:chOff x="2762400" y="-1633185"/>
              <a:chExt cx="206904" cy="209154"/>
            </a:xfrm>
          </p:grpSpPr>
          <p:sp>
            <p:nvSpPr>
              <p:cNvPr id="1984" name="Google Shape;1984;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5" name="Google Shape;1985;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6" name="Google Shape;1986;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7" name="Google Shape;1987;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8" name="Google Shape;1988;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9" name="Google Shape;1989;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0" name="Google Shape;1990;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1" name="Google Shape;1991;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2" name="Google Shape;1992;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3" name="Google Shape;1993;p1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4" name="Google Shape;1994;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95" name="Google Shape;1995;p19"/>
            <p:cNvGrpSpPr/>
            <p:nvPr/>
          </p:nvGrpSpPr>
          <p:grpSpPr>
            <a:xfrm>
              <a:off x="3257975" y="-1578610"/>
              <a:ext cx="206904" cy="209154"/>
              <a:chOff x="2762400" y="-1633185"/>
              <a:chExt cx="206904" cy="209154"/>
            </a:xfrm>
          </p:grpSpPr>
          <p:sp>
            <p:nvSpPr>
              <p:cNvPr id="1996" name="Google Shape;1996;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7" name="Google Shape;1997;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8" name="Google Shape;1998;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9" name="Google Shape;1999;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0" name="Google Shape;2000;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1" name="Google Shape;2001;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2" name="Google Shape;2002;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3" name="Google Shape;2003;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4" name="Google Shape;2004;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5" name="Google Shape;2005;p1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6" name="Google Shape;2006;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07" name="Google Shape;2007;p19"/>
            <p:cNvGrpSpPr/>
            <p:nvPr/>
          </p:nvGrpSpPr>
          <p:grpSpPr>
            <a:xfrm>
              <a:off x="3605775" y="-1449035"/>
              <a:ext cx="206904" cy="209154"/>
              <a:chOff x="2762400" y="-1633185"/>
              <a:chExt cx="206904" cy="209154"/>
            </a:xfrm>
          </p:grpSpPr>
          <p:sp>
            <p:nvSpPr>
              <p:cNvPr id="2008" name="Google Shape;2008;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9" name="Google Shape;2009;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0" name="Google Shape;2010;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1" name="Google Shape;2011;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2" name="Google Shape;2012;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3" name="Google Shape;2013;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4" name="Google Shape;2014;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5" name="Google Shape;2015;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6" name="Google Shape;2016;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7" name="Google Shape;2017;p1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8" name="Google Shape;2018;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19" name="Google Shape;2019;p19"/>
            <p:cNvGrpSpPr/>
            <p:nvPr/>
          </p:nvGrpSpPr>
          <p:grpSpPr>
            <a:xfrm>
              <a:off x="3337550" y="-1355810"/>
              <a:ext cx="206904" cy="209154"/>
              <a:chOff x="2762400" y="-1633185"/>
              <a:chExt cx="206904" cy="209154"/>
            </a:xfrm>
          </p:grpSpPr>
          <p:sp>
            <p:nvSpPr>
              <p:cNvPr id="2020" name="Google Shape;2020;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1" name="Google Shape;2021;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2" name="Google Shape;2022;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3" name="Google Shape;2023;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4" name="Google Shape;2024;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5" name="Google Shape;2025;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6" name="Google Shape;2026;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7" name="Google Shape;2027;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8" name="Google Shape;2028;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9" name="Google Shape;2029;p1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0" name="Google Shape;2030;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31" name="Google Shape;2031;p19"/>
            <p:cNvGrpSpPr/>
            <p:nvPr/>
          </p:nvGrpSpPr>
          <p:grpSpPr>
            <a:xfrm>
              <a:off x="3944500" y="-1328535"/>
              <a:ext cx="206904" cy="209154"/>
              <a:chOff x="2762400" y="-1633185"/>
              <a:chExt cx="206904" cy="209154"/>
            </a:xfrm>
          </p:grpSpPr>
          <p:sp>
            <p:nvSpPr>
              <p:cNvPr id="2032" name="Google Shape;2032;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3" name="Google Shape;2033;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4" name="Google Shape;2034;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5" name="Google Shape;2035;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6" name="Google Shape;2036;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7" name="Google Shape;2037;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8" name="Google Shape;2038;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9" name="Google Shape;2039;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0" name="Google Shape;2040;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1" name="Google Shape;2041;p1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2" name="Google Shape;2042;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43" name="Google Shape;2043;p19"/>
            <p:cNvGrpSpPr/>
            <p:nvPr/>
          </p:nvGrpSpPr>
          <p:grpSpPr>
            <a:xfrm>
              <a:off x="4253675" y="-1128485"/>
              <a:ext cx="206904" cy="209154"/>
              <a:chOff x="2762400" y="-1633185"/>
              <a:chExt cx="206904" cy="209154"/>
            </a:xfrm>
          </p:grpSpPr>
          <p:sp>
            <p:nvSpPr>
              <p:cNvPr id="2044" name="Google Shape;2044;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5" name="Google Shape;2045;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6" name="Google Shape;2046;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7" name="Google Shape;2047;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8" name="Google Shape;2048;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9" name="Google Shape;2049;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0" name="Google Shape;2050;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1" name="Google Shape;2051;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2" name="Google Shape;2052;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3" name="Google Shape;2053;p1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4" name="Google Shape;2054;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55" name="Google Shape;2055;p19"/>
            <p:cNvGrpSpPr/>
            <p:nvPr/>
          </p:nvGrpSpPr>
          <p:grpSpPr>
            <a:xfrm>
              <a:off x="4424175" y="-905710"/>
              <a:ext cx="206904" cy="209154"/>
              <a:chOff x="2762400" y="-1633185"/>
              <a:chExt cx="206904" cy="209154"/>
            </a:xfrm>
          </p:grpSpPr>
          <p:sp>
            <p:nvSpPr>
              <p:cNvPr id="2056" name="Google Shape;2056;p1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7" name="Google Shape;2057;p1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8" name="Google Shape;2058;p1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9" name="Google Shape;2059;p1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0" name="Google Shape;2060;p1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1" name="Google Shape;2061;p1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2" name="Google Shape;2062;p1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3" name="Google Shape;2063;p1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4" name="Google Shape;2064;p1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5" name="Google Shape;2065;p1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6" name="Google Shape;2066;p1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067" name="Google Shape;2067;p19"/>
          <p:cNvGrpSpPr/>
          <p:nvPr/>
        </p:nvGrpSpPr>
        <p:grpSpPr>
          <a:xfrm>
            <a:off x="-66915" y="4053899"/>
            <a:ext cx="12295667" cy="2894824"/>
            <a:chOff x="-71250" y="3040424"/>
            <a:chExt cx="9244621" cy="2171118"/>
          </a:xfrm>
        </p:grpSpPr>
        <p:sp>
          <p:nvSpPr>
            <p:cNvPr id="2068" name="Google Shape;2068;p19"/>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9" name="Google Shape;2069;p19"/>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spTree>
    <p:extLst>
      <p:ext uri="{BB962C8B-B14F-4D97-AF65-F5344CB8AC3E}">
        <p14:creationId xmlns:p14="http://schemas.microsoft.com/office/powerpoint/2010/main" val="103353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userDrawn="1">
  <p:cSld name="Title and text 1">
    <p:spTree>
      <p:nvGrpSpPr>
        <p:cNvPr id="1" name="Shape 2070"/>
        <p:cNvGrpSpPr/>
        <p:nvPr/>
      </p:nvGrpSpPr>
      <p:grpSpPr>
        <a:xfrm>
          <a:off x="0" y="0"/>
          <a:ext cx="0" cy="0"/>
          <a:chOff x="0" y="0"/>
          <a:chExt cx="0" cy="0"/>
        </a:xfrm>
      </p:grpSpPr>
      <p:pic>
        <p:nvPicPr>
          <p:cNvPr id="2071" name="Google Shape;2071;p20"/>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2074" name="Google Shape;2074;p20"/>
          <p:cNvGrpSpPr/>
          <p:nvPr/>
        </p:nvGrpSpPr>
        <p:grpSpPr>
          <a:xfrm>
            <a:off x="11021925" y="-13"/>
            <a:ext cx="1002128" cy="2716577"/>
            <a:chOff x="-2113056" y="-307825"/>
            <a:chExt cx="1538301" cy="4159725"/>
          </a:xfrm>
        </p:grpSpPr>
        <p:sp>
          <p:nvSpPr>
            <p:cNvPr id="2075" name="Google Shape;2075;p20"/>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6" name="Google Shape;2076;p20"/>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7" name="Google Shape;2077;p20"/>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8" name="Google Shape;2078;p20"/>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9" name="Google Shape;2079;p20"/>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0" name="Google Shape;2080;p20"/>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1" name="Google Shape;2081;p20"/>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2" name="Google Shape;2082;p20"/>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3" name="Google Shape;2083;p20"/>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4" name="Google Shape;2084;p20"/>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5" name="Google Shape;2085;p20"/>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6" name="Google Shape;2086;p20"/>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7" name="Google Shape;2087;p20"/>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8" name="Google Shape;2088;p20"/>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9" name="Google Shape;2089;p20"/>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0" name="Google Shape;2090;p20"/>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1" name="Google Shape;2091;p20"/>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2" name="Google Shape;2092;p20"/>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3" name="Google Shape;2093;p20"/>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4" name="Google Shape;2094;p20"/>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5" name="Google Shape;2095;p20"/>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6" name="Google Shape;2096;p20"/>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7" name="Google Shape;2097;p20"/>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8" name="Google Shape;2098;p20"/>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9" name="Google Shape;2099;p20"/>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0" name="Google Shape;2100;p20"/>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1" name="Google Shape;2101;p20"/>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2" name="Google Shape;2102;p20"/>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3" name="Google Shape;2103;p20"/>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4" name="Google Shape;2104;p20"/>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5" name="Google Shape;2105;p20"/>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6" name="Google Shape;2106;p20"/>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7" name="Google Shape;2107;p20"/>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8" name="Google Shape;2108;p20"/>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9" name="Google Shape;2109;p20"/>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0" name="Google Shape;2110;p20"/>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1" name="Google Shape;2111;p20"/>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2" name="Google Shape;2112;p20"/>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3" name="Google Shape;2113;p20"/>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4" name="Google Shape;2114;p20"/>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15" name="Google Shape;2115;p20"/>
          <p:cNvGrpSpPr/>
          <p:nvPr/>
        </p:nvGrpSpPr>
        <p:grpSpPr>
          <a:xfrm>
            <a:off x="-780335" y="2258835"/>
            <a:ext cx="13228889" cy="6017851"/>
            <a:chOff x="-586703" y="1694126"/>
            <a:chExt cx="9946273" cy="4513388"/>
          </a:xfrm>
        </p:grpSpPr>
        <p:sp>
          <p:nvSpPr>
            <p:cNvPr id="2116" name="Google Shape;2116;p20"/>
            <p:cNvSpPr/>
            <p:nvPr/>
          </p:nvSpPr>
          <p:spPr>
            <a:xfrm rot="-1756203">
              <a:off x="-349451" y="1883368"/>
              <a:ext cx="1102738" cy="1258463"/>
            </a:xfrm>
            <a:custGeom>
              <a:avLst/>
              <a:gdLst/>
              <a:ahLst/>
              <a:cxnLst/>
              <a:rect l="l" t="t" r="r" b="b"/>
              <a:pathLst>
                <a:path w="12456" h="14215" extrusionOk="0">
                  <a:moveTo>
                    <a:pt x="8677" y="1"/>
                  </a:moveTo>
                  <a:lnTo>
                    <a:pt x="8539" y="18"/>
                  </a:lnTo>
                  <a:lnTo>
                    <a:pt x="8419" y="52"/>
                  </a:lnTo>
                  <a:lnTo>
                    <a:pt x="7987" y="242"/>
                  </a:lnTo>
                  <a:lnTo>
                    <a:pt x="7556" y="449"/>
                  </a:lnTo>
                  <a:lnTo>
                    <a:pt x="7142" y="708"/>
                  </a:lnTo>
                  <a:lnTo>
                    <a:pt x="6745" y="967"/>
                  </a:lnTo>
                  <a:lnTo>
                    <a:pt x="6366" y="1243"/>
                  </a:lnTo>
                  <a:lnTo>
                    <a:pt x="5969" y="1536"/>
                  </a:lnTo>
                  <a:lnTo>
                    <a:pt x="5228" y="2140"/>
                  </a:lnTo>
                  <a:lnTo>
                    <a:pt x="3779" y="3261"/>
                  </a:lnTo>
                  <a:lnTo>
                    <a:pt x="2330" y="4365"/>
                  </a:lnTo>
                  <a:lnTo>
                    <a:pt x="1847" y="4727"/>
                  </a:lnTo>
                  <a:lnTo>
                    <a:pt x="1381" y="5089"/>
                  </a:lnTo>
                  <a:lnTo>
                    <a:pt x="1157" y="5279"/>
                  </a:lnTo>
                  <a:lnTo>
                    <a:pt x="932" y="5486"/>
                  </a:lnTo>
                  <a:lnTo>
                    <a:pt x="725" y="5693"/>
                  </a:lnTo>
                  <a:lnTo>
                    <a:pt x="518" y="5917"/>
                  </a:lnTo>
                  <a:lnTo>
                    <a:pt x="363" y="6124"/>
                  </a:lnTo>
                  <a:lnTo>
                    <a:pt x="242" y="6348"/>
                  </a:lnTo>
                  <a:lnTo>
                    <a:pt x="139" y="6573"/>
                  </a:lnTo>
                  <a:lnTo>
                    <a:pt x="70" y="6814"/>
                  </a:lnTo>
                  <a:lnTo>
                    <a:pt x="35" y="7056"/>
                  </a:lnTo>
                  <a:lnTo>
                    <a:pt x="1" y="7297"/>
                  </a:lnTo>
                  <a:lnTo>
                    <a:pt x="1" y="7556"/>
                  </a:lnTo>
                  <a:lnTo>
                    <a:pt x="1" y="7815"/>
                  </a:lnTo>
                  <a:lnTo>
                    <a:pt x="70" y="9436"/>
                  </a:lnTo>
                  <a:lnTo>
                    <a:pt x="122" y="10247"/>
                  </a:lnTo>
                  <a:lnTo>
                    <a:pt x="156" y="10644"/>
                  </a:lnTo>
                  <a:lnTo>
                    <a:pt x="208" y="11040"/>
                  </a:lnTo>
                  <a:lnTo>
                    <a:pt x="277" y="11506"/>
                  </a:lnTo>
                  <a:lnTo>
                    <a:pt x="380" y="11972"/>
                  </a:lnTo>
                  <a:lnTo>
                    <a:pt x="501" y="12420"/>
                  </a:lnTo>
                  <a:lnTo>
                    <a:pt x="656" y="12869"/>
                  </a:lnTo>
                  <a:lnTo>
                    <a:pt x="760" y="13110"/>
                  </a:lnTo>
                  <a:lnTo>
                    <a:pt x="863" y="13352"/>
                  </a:lnTo>
                  <a:lnTo>
                    <a:pt x="1001" y="13593"/>
                  </a:lnTo>
                  <a:lnTo>
                    <a:pt x="1157" y="13800"/>
                  </a:lnTo>
                  <a:lnTo>
                    <a:pt x="1260" y="13921"/>
                  </a:lnTo>
                  <a:lnTo>
                    <a:pt x="1415" y="14059"/>
                  </a:lnTo>
                  <a:lnTo>
                    <a:pt x="1502" y="14128"/>
                  </a:lnTo>
                  <a:lnTo>
                    <a:pt x="1588" y="14180"/>
                  </a:lnTo>
                  <a:lnTo>
                    <a:pt x="1657" y="14197"/>
                  </a:lnTo>
                  <a:lnTo>
                    <a:pt x="1743" y="14214"/>
                  </a:lnTo>
                  <a:lnTo>
                    <a:pt x="1778" y="14197"/>
                  </a:lnTo>
                  <a:lnTo>
                    <a:pt x="1812" y="14163"/>
                  </a:lnTo>
                  <a:lnTo>
                    <a:pt x="1829" y="14111"/>
                  </a:lnTo>
                  <a:lnTo>
                    <a:pt x="1847" y="13956"/>
                  </a:lnTo>
                  <a:lnTo>
                    <a:pt x="1847" y="13766"/>
                  </a:lnTo>
                  <a:lnTo>
                    <a:pt x="1812" y="13542"/>
                  </a:lnTo>
                  <a:lnTo>
                    <a:pt x="1743" y="13128"/>
                  </a:lnTo>
                  <a:lnTo>
                    <a:pt x="1691" y="12834"/>
                  </a:lnTo>
                  <a:lnTo>
                    <a:pt x="1622" y="11196"/>
                  </a:lnTo>
                  <a:lnTo>
                    <a:pt x="1622" y="11006"/>
                  </a:lnTo>
                  <a:lnTo>
                    <a:pt x="1640" y="10799"/>
                  </a:lnTo>
                  <a:lnTo>
                    <a:pt x="1657" y="10713"/>
                  </a:lnTo>
                  <a:lnTo>
                    <a:pt x="1691" y="10626"/>
                  </a:lnTo>
                  <a:lnTo>
                    <a:pt x="1743" y="10540"/>
                  </a:lnTo>
                  <a:lnTo>
                    <a:pt x="1795" y="10471"/>
                  </a:lnTo>
                  <a:lnTo>
                    <a:pt x="1864" y="10419"/>
                  </a:lnTo>
                  <a:lnTo>
                    <a:pt x="1916" y="10385"/>
                  </a:lnTo>
                  <a:lnTo>
                    <a:pt x="1985" y="10350"/>
                  </a:lnTo>
                  <a:lnTo>
                    <a:pt x="2054" y="10333"/>
                  </a:lnTo>
                  <a:lnTo>
                    <a:pt x="2209" y="10333"/>
                  </a:lnTo>
                  <a:lnTo>
                    <a:pt x="2364" y="10350"/>
                  </a:lnTo>
                  <a:lnTo>
                    <a:pt x="2502" y="10402"/>
                  </a:lnTo>
                  <a:lnTo>
                    <a:pt x="2657" y="10488"/>
                  </a:lnTo>
                  <a:lnTo>
                    <a:pt x="2795" y="10575"/>
                  </a:lnTo>
                  <a:lnTo>
                    <a:pt x="2933" y="10661"/>
                  </a:lnTo>
                  <a:lnTo>
                    <a:pt x="3175" y="10868"/>
                  </a:lnTo>
                  <a:lnTo>
                    <a:pt x="3416" y="11092"/>
                  </a:lnTo>
                  <a:lnTo>
                    <a:pt x="3882" y="11558"/>
                  </a:lnTo>
                  <a:lnTo>
                    <a:pt x="4365" y="12024"/>
                  </a:lnTo>
                  <a:lnTo>
                    <a:pt x="4848" y="12489"/>
                  </a:lnTo>
                  <a:lnTo>
                    <a:pt x="5107" y="12696"/>
                  </a:lnTo>
                  <a:lnTo>
                    <a:pt x="5366" y="12903"/>
                  </a:lnTo>
                  <a:lnTo>
                    <a:pt x="5624" y="13093"/>
                  </a:lnTo>
                  <a:lnTo>
                    <a:pt x="5918" y="13266"/>
                  </a:lnTo>
                  <a:lnTo>
                    <a:pt x="6194" y="13404"/>
                  </a:lnTo>
                  <a:lnTo>
                    <a:pt x="6504" y="13524"/>
                  </a:lnTo>
                  <a:lnTo>
                    <a:pt x="6814" y="13611"/>
                  </a:lnTo>
                  <a:lnTo>
                    <a:pt x="7159" y="13680"/>
                  </a:lnTo>
                  <a:lnTo>
                    <a:pt x="7315" y="13680"/>
                  </a:lnTo>
                  <a:lnTo>
                    <a:pt x="7384" y="13662"/>
                  </a:lnTo>
                  <a:lnTo>
                    <a:pt x="7435" y="13645"/>
                  </a:lnTo>
                  <a:lnTo>
                    <a:pt x="7470" y="13611"/>
                  </a:lnTo>
                  <a:lnTo>
                    <a:pt x="7504" y="13576"/>
                  </a:lnTo>
                  <a:lnTo>
                    <a:pt x="7539" y="13542"/>
                  </a:lnTo>
                  <a:lnTo>
                    <a:pt x="7556" y="13490"/>
                  </a:lnTo>
                  <a:lnTo>
                    <a:pt x="7556" y="13369"/>
                  </a:lnTo>
                  <a:lnTo>
                    <a:pt x="7539" y="13248"/>
                  </a:lnTo>
                  <a:lnTo>
                    <a:pt x="7504" y="13093"/>
                  </a:lnTo>
                  <a:lnTo>
                    <a:pt x="7435" y="12938"/>
                  </a:lnTo>
                  <a:lnTo>
                    <a:pt x="7280" y="12627"/>
                  </a:lnTo>
                  <a:lnTo>
                    <a:pt x="7090" y="12317"/>
                  </a:lnTo>
                  <a:lnTo>
                    <a:pt x="6918" y="12075"/>
                  </a:lnTo>
                  <a:lnTo>
                    <a:pt x="6797" y="11920"/>
                  </a:lnTo>
                  <a:lnTo>
                    <a:pt x="6608" y="11713"/>
                  </a:lnTo>
                  <a:lnTo>
                    <a:pt x="6418" y="11523"/>
                  </a:lnTo>
                  <a:lnTo>
                    <a:pt x="6021" y="11161"/>
                  </a:lnTo>
                  <a:lnTo>
                    <a:pt x="5607" y="10782"/>
                  </a:lnTo>
                  <a:lnTo>
                    <a:pt x="5210" y="10402"/>
                  </a:lnTo>
                  <a:lnTo>
                    <a:pt x="5141" y="10316"/>
                  </a:lnTo>
                  <a:lnTo>
                    <a:pt x="5055" y="10212"/>
                  </a:lnTo>
                  <a:lnTo>
                    <a:pt x="5003" y="10109"/>
                  </a:lnTo>
                  <a:lnTo>
                    <a:pt x="4952" y="9988"/>
                  </a:lnTo>
                  <a:lnTo>
                    <a:pt x="4900" y="9885"/>
                  </a:lnTo>
                  <a:lnTo>
                    <a:pt x="4865" y="9764"/>
                  </a:lnTo>
                  <a:lnTo>
                    <a:pt x="4848" y="9660"/>
                  </a:lnTo>
                  <a:lnTo>
                    <a:pt x="4848" y="9540"/>
                  </a:lnTo>
                  <a:lnTo>
                    <a:pt x="4865" y="9453"/>
                  </a:lnTo>
                  <a:lnTo>
                    <a:pt x="4900" y="9350"/>
                  </a:lnTo>
                  <a:lnTo>
                    <a:pt x="4952" y="9281"/>
                  </a:lnTo>
                  <a:lnTo>
                    <a:pt x="5021" y="9212"/>
                  </a:lnTo>
                  <a:lnTo>
                    <a:pt x="5107" y="9160"/>
                  </a:lnTo>
                  <a:lnTo>
                    <a:pt x="5228" y="9126"/>
                  </a:lnTo>
                  <a:lnTo>
                    <a:pt x="5366" y="9108"/>
                  </a:lnTo>
                  <a:lnTo>
                    <a:pt x="5538" y="9126"/>
                  </a:lnTo>
                  <a:lnTo>
                    <a:pt x="5745" y="9160"/>
                  </a:lnTo>
                  <a:lnTo>
                    <a:pt x="5969" y="9212"/>
                  </a:lnTo>
                  <a:lnTo>
                    <a:pt x="6176" y="9264"/>
                  </a:lnTo>
                  <a:lnTo>
                    <a:pt x="6383" y="9333"/>
                  </a:lnTo>
                  <a:lnTo>
                    <a:pt x="6814" y="9522"/>
                  </a:lnTo>
                  <a:lnTo>
                    <a:pt x="7228" y="9729"/>
                  </a:lnTo>
                  <a:lnTo>
                    <a:pt x="7625" y="9954"/>
                  </a:lnTo>
                  <a:lnTo>
                    <a:pt x="8039" y="10178"/>
                  </a:lnTo>
                  <a:lnTo>
                    <a:pt x="8798" y="10626"/>
                  </a:lnTo>
                  <a:lnTo>
                    <a:pt x="9212" y="10851"/>
                  </a:lnTo>
                  <a:lnTo>
                    <a:pt x="9643" y="11075"/>
                  </a:lnTo>
                  <a:lnTo>
                    <a:pt x="10092" y="11265"/>
                  </a:lnTo>
                  <a:lnTo>
                    <a:pt x="10540" y="11437"/>
                  </a:lnTo>
                  <a:lnTo>
                    <a:pt x="10954" y="11592"/>
                  </a:lnTo>
                  <a:lnTo>
                    <a:pt x="11196" y="11679"/>
                  </a:lnTo>
                  <a:lnTo>
                    <a:pt x="11455" y="11748"/>
                  </a:lnTo>
                  <a:lnTo>
                    <a:pt x="11713" y="11799"/>
                  </a:lnTo>
                  <a:lnTo>
                    <a:pt x="11834" y="11817"/>
                  </a:lnTo>
                  <a:lnTo>
                    <a:pt x="11955" y="11817"/>
                  </a:lnTo>
                  <a:lnTo>
                    <a:pt x="12058" y="11799"/>
                  </a:lnTo>
                  <a:lnTo>
                    <a:pt x="12162" y="11782"/>
                  </a:lnTo>
                  <a:lnTo>
                    <a:pt x="12265" y="11730"/>
                  </a:lnTo>
                  <a:lnTo>
                    <a:pt x="12352" y="11679"/>
                  </a:lnTo>
                  <a:lnTo>
                    <a:pt x="12403" y="11610"/>
                  </a:lnTo>
                  <a:lnTo>
                    <a:pt x="12438" y="11541"/>
                  </a:lnTo>
                  <a:lnTo>
                    <a:pt x="12455" y="11454"/>
                  </a:lnTo>
                  <a:lnTo>
                    <a:pt x="12455" y="11385"/>
                  </a:lnTo>
                  <a:lnTo>
                    <a:pt x="12421" y="11299"/>
                  </a:lnTo>
                  <a:lnTo>
                    <a:pt x="12386" y="11213"/>
                  </a:lnTo>
                  <a:lnTo>
                    <a:pt x="12265" y="11058"/>
                  </a:lnTo>
                  <a:lnTo>
                    <a:pt x="12127" y="10885"/>
                  </a:lnTo>
                  <a:lnTo>
                    <a:pt x="11972" y="10747"/>
                  </a:lnTo>
                  <a:lnTo>
                    <a:pt x="11731" y="10523"/>
                  </a:lnTo>
                  <a:lnTo>
                    <a:pt x="11437" y="10230"/>
                  </a:lnTo>
                  <a:lnTo>
                    <a:pt x="11127" y="9954"/>
                  </a:lnTo>
                  <a:lnTo>
                    <a:pt x="10799" y="9678"/>
                  </a:lnTo>
                  <a:lnTo>
                    <a:pt x="10471" y="9436"/>
                  </a:lnTo>
                  <a:lnTo>
                    <a:pt x="7573" y="7228"/>
                  </a:lnTo>
                  <a:lnTo>
                    <a:pt x="7453" y="7142"/>
                  </a:lnTo>
                  <a:lnTo>
                    <a:pt x="7349" y="7038"/>
                  </a:lnTo>
                  <a:lnTo>
                    <a:pt x="7246" y="6918"/>
                  </a:lnTo>
                  <a:lnTo>
                    <a:pt x="7159" y="6797"/>
                  </a:lnTo>
                  <a:lnTo>
                    <a:pt x="7108" y="6676"/>
                  </a:lnTo>
                  <a:lnTo>
                    <a:pt x="7090" y="6555"/>
                  </a:lnTo>
                  <a:lnTo>
                    <a:pt x="7090" y="6486"/>
                  </a:lnTo>
                  <a:lnTo>
                    <a:pt x="7108" y="6417"/>
                  </a:lnTo>
                  <a:lnTo>
                    <a:pt x="7125" y="6331"/>
                  </a:lnTo>
                  <a:lnTo>
                    <a:pt x="7159" y="6262"/>
                  </a:lnTo>
                  <a:lnTo>
                    <a:pt x="7280" y="6124"/>
                  </a:lnTo>
                  <a:lnTo>
                    <a:pt x="7401" y="6003"/>
                  </a:lnTo>
                  <a:lnTo>
                    <a:pt x="7539" y="5883"/>
                  </a:lnTo>
                  <a:lnTo>
                    <a:pt x="7694" y="5796"/>
                  </a:lnTo>
                  <a:lnTo>
                    <a:pt x="7867" y="5710"/>
                  </a:lnTo>
                  <a:lnTo>
                    <a:pt x="8039" y="5641"/>
                  </a:lnTo>
                  <a:lnTo>
                    <a:pt x="8212" y="5589"/>
                  </a:lnTo>
                  <a:lnTo>
                    <a:pt x="8367" y="5555"/>
                  </a:lnTo>
                  <a:lnTo>
                    <a:pt x="8591" y="5520"/>
                  </a:lnTo>
                  <a:lnTo>
                    <a:pt x="8798" y="5486"/>
                  </a:lnTo>
                  <a:lnTo>
                    <a:pt x="9229" y="5469"/>
                  </a:lnTo>
                  <a:lnTo>
                    <a:pt x="9661" y="5434"/>
                  </a:lnTo>
                  <a:lnTo>
                    <a:pt x="10092" y="5382"/>
                  </a:lnTo>
                  <a:lnTo>
                    <a:pt x="10385" y="5331"/>
                  </a:lnTo>
                  <a:lnTo>
                    <a:pt x="10661" y="5262"/>
                  </a:lnTo>
                  <a:lnTo>
                    <a:pt x="10937" y="5158"/>
                  </a:lnTo>
                  <a:lnTo>
                    <a:pt x="11213" y="5037"/>
                  </a:lnTo>
                  <a:lnTo>
                    <a:pt x="11472" y="4899"/>
                  </a:lnTo>
                  <a:lnTo>
                    <a:pt x="11713" y="4744"/>
                  </a:lnTo>
                  <a:lnTo>
                    <a:pt x="11955" y="4572"/>
                  </a:lnTo>
                  <a:lnTo>
                    <a:pt x="12179" y="4365"/>
                  </a:lnTo>
                  <a:lnTo>
                    <a:pt x="12265" y="4279"/>
                  </a:lnTo>
                  <a:lnTo>
                    <a:pt x="12334" y="4175"/>
                  </a:lnTo>
                  <a:lnTo>
                    <a:pt x="12386" y="4072"/>
                  </a:lnTo>
                  <a:lnTo>
                    <a:pt x="12403" y="4020"/>
                  </a:lnTo>
                  <a:lnTo>
                    <a:pt x="12403" y="3951"/>
                  </a:lnTo>
                  <a:lnTo>
                    <a:pt x="12386" y="3882"/>
                  </a:lnTo>
                  <a:lnTo>
                    <a:pt x="12352" y="3830"/>
                  </a:lnTo>
                  <a:lnTo>
                    <a:pt x="12317" y="3778"/>
                  </a:lnTo>
                  <a:lnTo>
                    <a:pt x="12265" y="3727"/>
                  </a:lnTo>
                  <a:lnTo>
                    <a:pt x="12145" y="3658"/>
                  </a:lnTo>
                  <a:lnTo>
                    <a:pt x="12024" y="3589"/>
                  </a:lnTo>
                  <a:lnTo>
                    <a:pt x="11869" y="3554"/>
                  </a:lnTo>
                  <a:lnTo>
                    <a:pt x="11731" y="3520"/>
                  </a:lnTo>
                  <a:lnTo>
                    <a:pt x="11455" y="3485"/>
                  </a:lnTo>
                  <a:lnTo>
                    <a:pt x="11161" y="3502"/>
                  </a:lnTo>
                  <a:lnTo>
                    <a:pt x="10868" y="3520"/>
                  </a:lnTo>
                  <a:lnTo>
                    <a:pt x="10592" y="3571"/>
                  </a:lnTo>
                  <a:lnTo>
                    <a:pt x="10299" y="3640"/>
                  </a:lnTo>
                  <a:lnTo>
                    <a:pt x="9747" y="3778"/>
                  </a:lnTo>
                  <a:lnTo>
                    <a:pt x="9091" y="3916"/>
                  </a:lnTo>
                  <a:lnTo>
                    <a:pt x="8436" y="4054"/>
                  </a:lnTo>
                  <a:lnTo>
                    <a:pt x="7763" y="4175"/>
                  </a:lnTo>
                  <a:lnTo>
                    <a:pt x="7435" y="4210"/>
                  </a:lnTo>
                  <a:lnTo>
                    <a:pt x="7090" y="4244"/>
                  </a:lnTo>
                  <a:lnTo>
                    <a:pt x="6987" y="4261"/>
                  </a:lnTo>
                  <a:lnTo>
                    <a:pt x="6866" y="4244"/>
                  </a:lnTo>
                  <a:lnTo>
                    <a:pt x="6763" y="4227"/>
                  </a:lnTo>
                  <a:lnTo>
                    <a:pt x="6659" y="4192"/>
                  </a:lnTo>
                  <a:lnTo>
                    <a:pt x="6590" y="4158"/>
                  </a:lnTo>
                  <a:lnTo>
                    <a:pt x="6539" y="4106"/>
                  </a:lnTo>
                  <a:lnTo>
                    <a:pt x="6487" y="4037"/>
                  </a:lnTo>
                  <a:lnTo>
                    <a:pt x="6452" y="3985"/>
                  </a:lnTo>
                  <a:lnTo>
                    <a:pt x="6435" y="3865"/>
                  </a:lnTo>
                  <a:lnTo>
                    <a:pt x="6435" y="3744"/>
                  </a:lnTo>
                  <a:lnTo>
                    <a:pt x="6470" y="3640"/>
                  </a:lnTo>
                  <a:lnTo>
                    <a:pt x="6539" y="3537"/>
                  </a:lnTo>
                  <a:lnTo>
                    <a:pt x="6677" y="3330"/>
                  </a:lnTo>
                  <a:lnTo>
                    <a:pt x="6866" y="3140"/>
                  </a:lnTo>
                  <a:lnTo>
                    <a:pt x="7056" y="2950"/>
                  </a:lnTo>
                  <a:lnTo>
                    <a:pt x="7263" y="2761"/>
                  </a:lnTo>
                  <a:lnTo>
                    <a:pt x="7677" y="2416"/>
                  </a:lnTo>
                  <a:lnTo>
                    <a:pt x="8056" y="2071"/>
                  </a:lnTo>
                  <a:lnTo>
                    <a:pt x="8246" y="1898"/>
                  </a:lnTo>
                  <a:lnTo>
                    <a:pt x="8419" y="1708"/>
                  </a:lnTo>
                  <a:lnTo>
                    <a:pt x="8591" y="1519"/>
                  </a:lnTo>
                  <a:lnTo>
                    <a:pt x="8729" y="1294"/>
                  </a:lnTo>
                  <a:lnTo>
                    <a:pt x="8850" y="1087"/>
                  </a:lnTo>
                  <a:lnTo>
                    <a:pt x="8902" y="967"/>
                  </a:lnTo>
                  <a:lnTo>
                    <a:pt x="8936" y="846"/>
                  </a:lnTo>
                  <a:lnTo>
                    <a:pt x="8971" y="725"/>
                  </a:lnTo>
                  <a:lnTo>
                    <a:pt x="8988" y="604"/>
                  </a:lnTo>
                  <a:lnTo>
                    <a:pt x="8988" y="466"/>
                  </a:lnTo>
                  <a:lnTo>
                    <a:pt x="8971" y="346"/>
                  </a:lnTo>
                  <a:lnTo>
                    <a:pt x="8953" y="225"/>
                  </a:lnTo>
                  <a:lnTo>
                    <a:pt x="8919" y="173"/>
                  </a:lnTo>
                  <a:lnTo>
                    <a:pt x="8902" y="121"/>
                  </a:lnTo>
                  <a:lnTo>
                    <a:pt x="8850" y="70"/>
                  </a:lnTo>
                  <a:lnTo>
                    <a:pt x="8798" y="35"/>
                  </a:lnTo>
                  <a:lnTo>
                    <a:pt x="8729" y="18"/>
                  </a:lnTo>
                  <a:lnTo>
                    <a:pt x="8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7" name="Google Shape;2117;p20"/>
            <p:cNvSpPr/>
            <p:nvPr/>
          </p:nvSpPr>
          <p:spPr>
            <a:xfrm>
              <a:off x="6553488" y="4642925"/>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18" name="Google Shape;2118;p20"/>
          <p:cNvGrpSpPr/>
          <p:nvPr/>
        </p:nvGrpSpPr>
        <p:grpSpPr>
          <a:xfrm flipH="1">
            <a:off x="-202412" y="408727"/>
            <a:ext cx="2218960" cy="1618172"/>
            <a:chOff x="2960175" y="-1778635"/>
            <a:chExt cx="1681293" cy="1222923"/>
          </a:xfrm>
        </p:grpSpPr>
        <p:sp>
          <p:nvSpPr>
            <p:cNvPr id="2119" name="Google Shape;2119;p20"/>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120" name="Google Shape;2120;p20"/>
            <p:cNvGrpSpPr/>
            <p:nvPr/>
          </p:nvGrpSpPr>
          <p:grpSpPr>
            <a:xfrm>
              <a:off x="2994275" y="-1449035"/>
              <a:ext cx="206904" cy="209154"/>
              <a:chOff x="2762400" y="-1633185"/>
              <a:chExt cx="206904" cy="209154"/>
            </a:xfrm>
          </p:grpSpPr>
          <p:sp>
            <p:nvSpPr>
              <p:cNvPr id="2121" name="Google Shape;2121;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2" name="Google Shape;2122;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3" name="Google Shape;2123;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4" name="Google Shape;2124;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5" name="Google Shape;2125;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6" name="Google Shape;2126;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7" name="Google Shape;2127;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8" name="Google Shape;2128;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9" name="Google Shape;2129;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0" name="Google Shape;2130;p2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1" name="Google Shape;2131;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32" name="Google Shape;2132;p20"/>
            <p:cNvGrpSpPr/>
            <p:nvPr/>
          </p:nvGrpSpPr>
          <p:grpSpPr>
            <a:xfrm>
              <a:off x="2960175" y="-1778635"/>
              <a:ext cx="206904" cy="209154"/>
              <a:chOff x="2762400" y="-1633185"/>
              <a:chExt cx="206904" cy="209154"/>
            </a:xfrm>
          </p:grpSpPr>
          <p:sp>
            <p:nvSpPr>
              <p:cNvPr id="2133" name="Google Shape;2133;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4" name="Google Shape;2134;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5" name="Google Shape;2135;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6" name="Google Shape;2136;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7" name="Google Shape;2137;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8" name="Google Shape;2138;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9" name="Google Shape;2139;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0" name="Google Shape;2140;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1" name="Google Shape;2141;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2" name="Google Shape;2142;p2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3" name="Google Shape;2143;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44" name="Google Shape;2144;p20"/>
            <p:cNvGrpSpPr/>
            <p:nvPr/>
          </p:nvGrpSpPr>
          <p:grpSpPr>
            <a:xfrm>
              <a:off x="3257975" y="-1578610"/>
              <a:ext cx="206904" cy="209154"/>
              <a:chOff x="2762400" y="-1633185"/>
              <a:chExt cx="206904" cy="209154"/>
            </a:xfrm>
          </p:grpSpPr>
          <p:sp>
            <p:nvSpPr>
              <p:cNvPr id="2145" name="Google Shape;2145;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6" name="Google Shape;2146;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7" name="Google Shape;2147;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8" name="Google Shape;2148;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9" name="Google Shape;2149;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0" name="Google Shape;2150;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1" name="Google Shape;2151;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2" name="Google Shape;2152;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3" name="Google Shape;2153;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4" name="Google Shape;2154;p2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5" name="Google Shape;2155;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56" name="Google Shape;2156;p20"/>
            <p:cNvGrpSpPr/>
            <p:nvPr/>
          </p:nvGrpSpPr>
          <p:grpSpPr>
            <a:xfrm>
              <a:off x="3605775" y="-1449035"/>
              <a:ext cx="206904" cy="209154"/>
              <a:chOff x="2762400" y="-1633185"/>
              <a:chExt cx="206904" cy="209154"/>
            </a:xfrm>
          </p:grpSpPr>
          <p:sp>
            <p:nvSpPr>
              <p:cNvPr id="2157" name="Google Shape;2157;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8" name="Google Shape;2158;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9" name="Google Shape;2159;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0" name="Google Shape;2160;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1" name="Google Shape;2161;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2" name="Google Shape;2162;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3" name="Google Shape;2163;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4" name="Google Shape;2164;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5" name="Google Shape;2165;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6" name="Google Shape;2166;p2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7" name="Google Shape;2167;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68" name="Google Shape;2168;p20"/>
            <p:cNvGrpSpPr/>
            <p:nvPr/>
          </p:nvGrpSpPr>
          <p:grpSpPr>
            <a:xfrm>
              <a:off x="3337550" y="-1355810"/>
              <a:ext cx="206904" cy="209154"/>
              <a:chOff x="2762400" y="-1633185"/>
              <a:chExt cx="206904" cy="209154"/>
            </a:xfrm>
          </p:grpSpPr>
          <p:sp>
            <p:nvSpPr>
              <p:cNvPr id="2169" name="Google Shape;2169;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0" name="Google Shape;2170;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1" name="Google Shape;2171;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2" name="Google Shape;2172;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3" name="Google Shape;2173;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4" name="Google Shape;2174;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5" name="Google Shape;2175;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6" name="Google Shape;2176;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7" name="Google Shape;2177;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8" name="Google Shape;2178;p2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9" name="Google Shape;2179;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80" name="Google Shape;2180;p20"/>
            <p:cNvGrpSpPr/>
            <p:nvPr/>
          </p:nvGrpSpPr>
          <p:grpSpPr>
            <a:xfrm>
              <a:off x="3944500" y="-1328535"/>
              <a:ext cx="206904" cy="209154"/>
              <a:chOff x="2762400" y="-1633185"/>
              <a:chExt cx="206904" cy="209154"/>
            </a:xfrm>
          </p:grpSpPr>
          <p:sp>
            <p:nvSpPr>
              <p:cNvPr id="2181" name="Google Shape;2181;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2" name="Google Shape;2182;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3" name="Google Shape;2183;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4" name="Google Shape;2184;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5" name="Google Shape;2185;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6" name="Google Shape;2186;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7" name="Google Shape;2187;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8" name="Google Shape;2188;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9" name="Google Shape;2189;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0" name="Google Shape;2190;p2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1" name="Google Shape;2191;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92" name="Google Shape;2192;p20"/>
            <p:cNvGrpSpPr/>
            <p:nvPr/>
          </p:nvGrpSpPr>
          <p:grpSpPr>
            <a:xfrm>
              <a:off x="4253675" y="-1128485"/>
              <a:ext cx="206904" cy="209154"/>
              <a:chOff x="2762400" y="-1633185"/>
              <a:chExt cx="206904" cy="209154"/>
            </a:xfrm>
          </p:grpSpPr>
          <p:sp>
            <p:nvSpPr>
              <p:cNvPr id="2193" name="Google Shape;2193;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4" name="Google Shape;2194;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5" name="Google Shape;2195;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6" name="Google Shape;2196;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7" name="Google Shape;2197;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8" name="Google Shape;2198;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9" name="Google Shape;2199;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0" name="Google Shape;2200;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1" name="Google Shape;2201;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2" name="Google Shape;2202;p2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3" name="Google Shape;2203;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04" name="Google Shape;2204;p20"/>
            <p:cNvGrpSpPr/>
            <p:nvPr/>
          </p:nvGrpSpPr>
          <p:grpSpPr>
            <a:xfrm>
              <a:off x="4424175" y="-905710"/>
              <a:ext cx="206904" cy="209154"/>
              <a:chOff x="2762400" y="-1633185"/>
              <a:chExt cx="206904" cy="209154"/>
            </a:xfrm>
          </p:grpSpPr>
          <p:sp>
            <p:nvSpPr>
              <p:cNvPr id="2205" name="Google Shape;2205;p2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6" name="Google Shape;2206;p2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7" name="Google Shape;2207;p2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8" name="Google Shape;2208;p2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9" name="Google Shape;2209;p2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0" name="Google Shape;2210;p2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1" name="Google Shape;2211;p2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2" name="Google Shape;2212;p2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3" name="Google Shape;2213;p2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4" name="Google Shape;2214;p2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5" name="Google Shape;2215;p2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216" name="Google Shape;2216;p20"/>
          <p:cNvGrpSpPr/>
          <p:nvPr/>
        </p:nvGrpSpPr>
        <p:grpSpPr>
          <a:xfrm flipH="1">
            <a:off x="-66915" y="4053899"/>
            <a:ext cx="12295667" cy="2894824"/>
            <a:chOff x="-71250" y="3040424"/>
            <a:chExt cx="9244621" cy="2171118"/>
          </a:xfrm>
        </p:grpSpPr>
        <p:sp>
          <p:nvSpPr>
            <p:cNvPr id="2217" name="Google Shape;2217;p20"/>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8" name="Google Shape;2218;p20"/>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spTree>
    <p:extLst>
      <p:ext uri="{BB962C8B-B14F-4D97-AF65-F5344CB8AC3E}">
        <p14:creationId xmlns:p14="http://schemas.microsoft.com/office/powerpoint/2010/main" val="384838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userDrawn="1">
  <p:cSld name="Title and text 2">
    <p:spTree>
      <p:nvGrpSpPr>
        <p:cNvPr id="1" name="Shape 2219"/>
        <p:cNvGrpSpPr/>
        <p:nvPr/>
      </p:nvGrpSpPr>
      <p:grpSpPr>
        <a:xfrm>
          <a:off x="0" y="0"/>
          <a:ext cx="0" cy="0"/>
          <a:chOff x="0" y="0"/>
          <a:chExt cx="0" cy="0"/>
        </a:xfrm>
      </p:grpSpPr>
      <p:pic>
        <p:nvPicPr>
          <p:cNvPr id="2220" name="Google Shape;2220;p21"/>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2224" name="Google Shape;2224;p21"/>
          <p:cNvGrpSpPr/>
          <p:nvPr/>
        </p:nvGrpSpPr>
        <p:grpSpPr>
          <a:xfrm>
            <a:off x="137785" y="-13"/>
            <a:ext cx="1002128" cy="2716577"/>
            <a:chOff x="-2113056" y="-307825"/>
            <a:chExt cx="1538301" cy="4159725"/>
          </a:xfrm>
        </p:grpSpPr>
        <p:sp>
          <p:nvSpPr>
            <p:cNvPr id="2225" name="Google Shape;2225;p21"/>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6" name="Google Shape;2226;p21"/>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7" name="Google Shape;2227;p21"/>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8" name="Google Shape;2228;p21"/>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9" name="Google Shape;2229;p21"/>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0" name="Google Shape;2230;p21"/>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1" name="Google Shape;2231;p21"/>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2" name="Google Shape;2232;p21"/>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3" name="Google Shape;2233;p21"/>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4" name="Google Shape;2234;p2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5" name="Google Shape;2235;p2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6" name="Google Shape;2236;p21"/>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7" name="Google Shape;2237;p21"/>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8" name="Google Shape;2238;p21"/>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9" name="Google Shape;2239;p21"/>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0" name="Google Shape;2240;p21"/>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1" name="Google Shape;2241;p21"/>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2" name="Google Shape;2242;p21"/>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3" name="Google Shape;2243;p21"/>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4" name="Google Shape;2244;p21"/>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5" name="Google Shape;2245;p21"/>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6" name="Google Shape;2246;p21"/>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7" name="Google Shape;2247;p21"/>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8" name="Google Shape;2248;p21"/>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9" name="Google Shape;2249;p21"/>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0" name="Google Shape;2250;p21"/>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1" name="Google Shape;2251;p21"/>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2" name="Google Shape;2252;p21"/>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3" name="Google Shape;2253;p21"/>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4" name="Google Shape;2254;p21"/>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5" name="Google Shape;2255;p21"/>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6" name="Google Shape;2256;p21"/>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7" name="Google Shape;2257;p21"/>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8" name="Google Shape;2258;p21"/>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9" name="Google Shape;2259;p21"/>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0" name="Google Shape;2260;p21"/>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1" name="Google Shape;2261;p21"/>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2" name="Google Shape;2262;p21"/>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3" name="Google Shape;2263;p21"/>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4" name="Google Shape;2264;p21"/>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65" name="Google Shape;2265;p21"/>
          <p:cNvGrpSpPr/>
          <p:nvPr/>
        </p:nvGrpSpPr>
        <p:grpSpPr>
          <a:xfrm>
            <a:off x="-1195406" y="2521585"/>
            <a:ext cx="13487215" cy="5912200"/>
            <a:chOff x="-898778" y="1891189"/>
            <a:chExt cx="10140498" cy="4434150"/>
          </a:xfrm>
        </p:grpSpPr>
        <p:sp>
          <p:nvSpPr>
            <p:cNvPr id="2266" name="Google Shape;2266;p21"/>
            <p:cNvSpPr/>
            <p:nvPr/>
          </p:nvSpPr>
          <p:spPr>
            <a:xfrm rot="-1756203">
              <a:off x="-661526" y="2080431"/>
              <a:ext cx="1102738" cy="1258463"/>
            </a:xfrm>
            <a:custGeom>
              <a:avLst/>
              <a:gdLst/>
              <a:ahLst/>
              <a:cxnLst/>
              <a:rect l="l" t="t" r="r" b="b"/>
              <a:pathLst>
                <a:path w="12456" h="14215" extrusionOk="0">
                  <a:moveTo>
                    <a:pt x="8677" y="1"/>
                  </a:moveTo>
                  <a:lnTo>
                    <a:pt x="8539" y="18"/>
                  </a:lnTo>
                  <a:lnTo>
                    <a:pt x="8419" y="52"/>
                  </a:lnTo>
                  <a:lnTo>
                    <a:pt x="7987" y="242"/>
                  </a:lnTo>
                  <a:lnTo>
                    <a:pt x="7556" y="449"/>
                  </a:lnTo>
                  <a:lnTo>
                    <a:pt x="7142" y="708"/>
                  </a:lnTo>
                  <a:lnTo>
                    <a:pt x="6745" y="967"/>
                  </a:lnTo>
                  <a:lnTo>
                    <a:pt x="6366" y="1243"/>
                  </a:lnTo>
                  <a:lnTo>
                    <a:pt x="5969" y="1536"/>
                  </a:lnTo>
                  <a:lnTo>
                    <a:pt x="5228" y="2140"/>
                  </a:lnTo>
                  <a:lnTo>
                    <a:pt x="3779" y="3261"/>
                  </a:lnTo>
                  <a:lnTo>
                    <a:pt x="2330" y="4365"/>
                  </a:lnTo>
                  <a:lnTo>
                    <a:pt x="1847" y="4727"/>
                  </a:lnTo>
                  <a:lnTo>
                    <a:pt x="1381" y="5089"/>
                  </a:lnTo>
                  <a:lnTo>
                    <a:pt x="1157" y="5279"/>
                  </a:lnTo>
                  <a:lnTo>
                    <a:pt x="932" y="5486"/>
                  </a:lnTo>
                  <a:lnTo>
                    <a:pt x="725" y="5693"/>
                  </a:lnTo>
                  <a:lnTo>
                    <a:pt x="518" y="5917"/>
                  </a:lnTo>
                  <a:lnTo>
                    <a:pt x="363" y="6124"/>
                  </a:lnTo>
                  <a:lnTo>
                    <a:pt x="242" y="6348"/>
                  </a:lnTo>
                  <a:lnTo>
                    <a:pt x="139" y="6573"/>
                  </a:lnTo>
                  <a:lnTo>
                    <a:pt x="70" y="6814"/>
                  </a:lnTo>
                  <a:lnTo>
                    <a:pt x="35" y="7056"/>
                  </a:lnTo>
                  <a:lnTo>
                    <a:pt x="1" y="7297"/>
                  </a:lnTo>
                  <a:lnTo>
                    <a:pt x="1" y="7556"/>
                  </a:lnTo>
                  <a:lnTo>
                    <a:pt x="1" y="7815"/>
                  </a:lnTo>
                  <a:lnTo>
                    <a:pt x="70" y="9436"/>
                  </a:lnTo>
                  <a:lnTo>
                    <a:pt x="122" y="10247"/>
                  </a:lnTo>
                  <a:lnTo>
                    <a:pt x="156" y="10644"/>
                  </a:lnTo>
                  <a:lnTo>
                    <a:pt x="208" y="11040"/>
                  </a:lnTo>
                  <a:lnTo>
                    <a:pt x="277" y="11506"/>
                  </a:lnTo>
                  <a:lnTo>
                    <a:pt x="380" y="11972"/>
                  </a:lnTo>
                  <a:lnTo>
                    <a:pt x="501" y="12420"/>
                  </a:lnTo>
                  <a:lnTo>
                    <a:pt x="656" y="12869"/>
                  </a:lnTo>
                  <a:lnTo>
                    <a:pt x="760" y="13110"/>
                  </a:lnTo>
                  <a:lnTo>
                    <a:pt x="863" y="13352"/>
                  </a:lnTo>
                  <a:lnTo>
                    <a:pt x="1001" y="13593"/>
                  </a:lnTo>
                  <a:lnTo>
                    <a:pt x="1157" y="13800"/>
                  </a:lnTo>
                  <a:lnTo>
                    <a:pt x="1260" y="13921"/>
                  </a:lnTo>
                  <a:lnTo>
                    <a:pt x="1415" y="14059"/>
                  </a:lnTo>
                  <a:lnTo>
                    <a:pt x="1502" y="14128"/>
                  </a:lnTo>
                  <a:lnTo>
                    <a:pt x="1588" y="14180"/>
                  </a:lnTo>
                  <a:lnTo>
                    <a:pt x="1657" y="14197"/>
                  </a:lnTo>
                  <a:lnTo>
                    <a:pt x="1743" y="14214"/>
                  </a:lnTo>
                  <a:lnTo>
                    <a:pt x="1778" y="14197"/>
                  </a:lnTo>
                  <a:lnTo>
                    <a:pt x="1812" y="14163"/>
                  </a:lnTo>
                  <a:lnTo>
                    <a:pt x="1829" y="14111"/>
                  </a:lnTo>
                  <a:lnTo>
                    <a:pt x="1847" y="13956"/>
                  </a:lnTo>
                  <a:lnTo>
                    <a:pt x="1847" y="13766"/>
                  </a:lnTo>
                  <a:lnTo>
                    <a:pt x="1812" y="13542"/>
                  </a:lnTo>
                  <a:lnTo>
                    <a:pt x="1743" y="13128"/>
                  </a:lnTo>
                  <a:lnTo>
                    <a:pt x="1691" y="12834"/>
                  </a:lnTo>
                  <a:lnTo>
                    <a:pt x="1622" y="11196"/>
                  </a:lnTo>
                  <a:lnTo>
                    <a:pt x="1622" y="11006"/>
                  </a:lnTo>
                  <a:lnTo>
                    <a:pt x="1640" y="10799"/>
                  </a:lnTo>
                  <a:lnTo>
                    <a:pt x="1657" y="10713"/>
                  </a:lnTo>
                  <a:lnTo>
                    <a:pt x="1691" y="10626"/>
                  </a:lnTo>
                  <a:lnTo>
                    <a:pt x="1743" y="10540"/>
                  </a:lnTo>
                  <a:lnTo>
                    <a:pt x="1795" y="10471"/>
                  </a:lnTo>
                  <a:lnTo>
                    <a:pt x="1864" y="10419"/>
                  </a:lnTo>
                  <a:lnTo>
                    <a:pt x="1916" y="10385"/>
                  </a:lnTo>
                  <a:lnTo>
                    <a:pt x="1985" y="10350"/>
                  </a:lnTo>
                  <a:lnTo>
                    <a:pt x="2054" y="10333"/>
                  </a:lnTo>
                  <a:lnTo>
                    <a:pt x="2209" y="10333"/>
                  </a:lnTo>
                  <a:lnTo>
                    <a:pt x="2364" y="10350"/>
                  </a:lnTo>
                  <a:lnTo>
                    <a:pt x="2502" y="10402"/>
                  </a:lnTo>
                  <a:lnTo>
                    <a:pt x="2657" y="10488"/>
                  </a:lnTo>
                  <a:lnTo>
                    <a:pt x="2795" y="10575"/>
                  </a:lnTo>
                  <a:lnTo>
                    <a:pt x="2933" y="10661"/>
                  </a:lnTo>
                  <a:lnTo>
                    <a:pt x="3175" y="10868"/>
                  </a:lnTo>
                  <a:lnTo>
                    <a:pt x="3416" y="11092"/>
                  </a:lnTo>
                  <a:lnTo>
                    <a:pt x="3882" y="11558"/>
                  </a:lnTo>
                  <a:lnTo>
                    <a:pt x="4365" y="12024"/>
                  </a:lnTo>
                  <a:lnTo>
                    <a:pt x="4848" y="12489"/>
                  </a:lnTo>
                  <a:lnTo>
                    <a:pt x="5107" y="12696"/>
                  </a:lnTo>
                  <a:lnTo>
                    <a:pt x="5366" y="12903"/>
                  </a:lnTo>
                  <a:lnTo>
                    <a:pt x="5624" y="13093"/>
                  </a:lnTo>
                  <a:lnTo>
                    <a:pt x="5918" y="13266"/>
                  </a:lnTo>
                  <a:lnTo>
                    <a:pt x="6194" y="13404"/>
                  </a:lnTo>
                  <a:lnTo>
                    <a:pt x="6504" y="13524"/>
                  </a:lnTo>
                  <a:lnTo>
                    <a:pt x="6814" y="13611"/>
                  </a:lnTo>
                  <a:lnTo>
                    <a:pt x="7159" y="13680"/>
                  </a:lnTo>
                  <a:lnTo>
                    <a:pt x="7315" y="13680"/>
                  </a:lnTo>
                  <a:lnTo>
                    <a:pt x="7384" y="13662"/>
                  </a:lnTo>
                  <a:lnTo>
                    <a:pt x="7435" y="13645"/>
                  </a:lnTo>
                  <a:lnTo>
                    <a:pt x="7470" y="13611"/>
                  </a:lnTo>
                  <a:lnTo>
                    <a:pt x="7504" y="13576"/>
                  </a:lnTo>
                  <a:lnTo>
                    <a:pt x="7539" y="13542"/>
                  </a:lnTo>
                  <a:lnTo>
                    <a:pt x="7556" y="13490"/>
                  </a:lnTo>
                  <a:lnTo>
                    <a:pt x="7556" y="13369"/>
                  </a:lnTo>
                  <a:lnTo>
                    <a:pt x="7539" y="13248"/>
                  </a:lnTo>
                  <a:lnTo>
                    <a:pt x="7504" y="13093"/>
                  </a:lnTo>
                  <a:lnTo>
                    <a:pt x="7435" y="12938"/>
                  </a:lnTo>
                  <a:lnTo>
                    <a:pt x="7280" y="12627"/>
                  </a:lnTo>
                  <a:lnTo>
                    <a:pt x="7090" y="12317"/>
                  </a:lnTo>
                  <a:lnTo>
                    <a:pt x="6918" y="12075"/>
                  </a:lnTo>
                  <a:lnTo>
                    <a:pt x="6797" y="11920"/>
                  </a:lnTo>
                  <a:lnTo>
                    <a:pt x="6608" y="11713"/>
                  </a:lnTo>
                  <a:lnTo>
                    <a:pt x="6418" y="11523"/>
                  </a:lnTo>
                  <a:lnTo>
                    <a:pt x="6021" y="11161"/>
                  </a:lnTo>
                  <a:lnTo>
                    <a:pt x="5607" y="10782"/>
                  </a:lnTo>
                  <a:lnTo>
                    <a:pt x="5210" y="10402"/>
                  </a:lnTo>
                  <a:lnTo>
                    <a:pt x="5141" y="10316"/>
                  </a:lnTo>
                  <a:lnTo>
                    <a:pt x="5055" y="10212"/>
                  </a:lnTo>
                  <a:lnTo>
                    <a:pt x="5003" y="10109"/>
                  </a:lnTo>
                  <a:lnTo>
                    <a:pt x="4952" y="9988"/>
                  </a:lnTo>
                  <a:lnTo>
                    <a:pt x="4900" y="9885"/>
                  </a:lnTo>
                  <a:lnTo>
                    <a:pt x="4865" y="9764"/>
                  </a:lnTo>
                  <a:lnTo>
                    <a:pt x="4848" y="9660"/>
                  </a:lnTo>
                  <a:lnTo>
                    <a:pt x="4848" y="9540"/>
                  </a:lnTo>
                  <a:lnTo>
                    <a:pt x="4865" y="9453"/>
                  </a:lnTo>
                  <a:lnTo>
                    <a:pt x="4900" y="9350"/>
                  </a:lnTo>
                  <a:lnTo>
                    <a:pt x="4952" y="9281"/>
                  </a:lnTo>
                  <a:lnTo>
                    <a:pt x="5021" y="9212"/>
                  </a:lnTo>
                  <a:lnTo>
                    <a:pt x="5107" y="9160"/>
                  </a:lnTo>
                  <a:lnTo>
                    <a:pt x="5228" y="9126"/>
                  </a:lnTo>
                  <a:lnTo>
                    <a:pt x="5366" y="9108"/>
                  </a:lnTo>
                  <a:lnTo>
                    <a:pt x="5538" y="9126"/>
                  </a:lnTo>
                  <a:lnTo>
                    <a:pt x="5745" y="9160"/>
                  </a:lnTo>
                  <a:lnTo>
                    <a:pt x="5969" y="9212"/>
                  </a:lnTo>
                  <a:lnTo>
                    <a:pt x="6176" y="9264"/>
                  </a:lnTo>
                  <a:lnTo>
                    <a:pt x="6383" y="9333"/>
                  </a:lnTo>
                  <a:lnTo>
                    <a:pt x="6814" y="9522"/>
                  </a:lnTo>
                  <a:lnTo>
                    <a:pt x="7228" y="9729"/>
                  </a:lnTo>
                  <a:lnTo>
                    <a:pt x="7625" y="9954"/>
                  </a:lnTo>
                  <a:lnTo>
                    <a:pt x="8039" y="10178"/>
                  </a:lnTo>
                  <a:lnTo>
                    <a:pt x="8798" y="10626"/>
                  </a:lnTo>
                  <a:lnTo>
                    <a:pt x="9212" y="10851"/>
                  </a:lnTo>
                  <a:lnTo>
                    <a:pt x="9643" y="11075"/>
                  </a:lnTo>
                  <a:lnTo>
                    <a:pt x="10092" y="11265"/>
                  </a:lnTo>
                  <a:lnTo>
                    <a:pt x="10540" y="11437"/>
                  </a:lnTo>
                  <a:lnTo>
                    <a:pt x="10954" y="11592"/>
                  </a:lnTo>
                  <a:lnTo>
                    <a:pt x="11196" y="11679"/>
                  </a:lnTo>
                  <a:lnTo>
                    <a:pt x="11455" y="11748"/>
                  </a:lnTo>
                  <a:lnTo>
                    <a:pt x="11713" y="11799"/>
                  </a:lnTo>
                  <a:lnTo>
                    <a:pt x="11834" y="11817"/>
                  </a:lnTo>
                  <a:lnTo>
                    <a:pt x="11955" y="11817"/>
                  </a:lnTo>
                  <a:lnTo>
                    <a:pt x="12058" y="11799"/>
                  </a:lnTo>
                  <a:lnTo>
                    <a:pt x="12162" y="11782"/>
                  </a:lnTo>
                  <a:lnTo>
                    <a:pt x="12265" y="11730"/>
                  </a:lnTo>
                  <a:lnTo>
                    <a:pt x="12352" y="11679"/>
                  </a:lnTo>
                  <a:lnTo>
                    <a:pt x="12403" y="11610"/>
                  </a:lnTo>
                  <a:lnTo>
                    <a:pt x="12438" y="11541"/>
                  </a:lnTo>
                  <a:lnTo>
                    <a:pt x="12455" y="11454"/>
                  </a:lnTo>
                  <a:lnTo>
                    <a:pt x="12455" y="11385"/>
                  </a:lnTo>
                  <a:lnTo>
                    <a:pt x="12421" y="11299"/>
                  </a:lnTo>
                  <a:lnTo>
                    <a:pt x="12386" y="11213"/>
                  </a:lnTo>
                  <a:lnTo>
                    <a:pt x="12265" y="11058"/>
                  </a:lnTo>
                  <a:lnTo>
                    <a:pt x="12127" y="10885"/>
                  </a:lnTo>
                  <a:lnTo>
                    <a:pt x="11972" y="10747"/>
                  </a:lnTo>
                  <a:lnTo>
                    <a:pt x="11731" y="10523"/>
                  </a:lnTo>
                  <a:lnTo>
                    <a:pt x="11437" y="10230"/>
                  </a:lnTo>
                  <a:lnTo>
                    <a:pt x="11127" y="9954"/>
                  </a:lnTo>
                  <a:lnTo>
                    <a:pt x="10799" y="9678"/>
                  </a:lnTo>
                  <a:lnTo>
                    <a:pt x="10471" y="9436"/>
                  </a:lnTo>
                  <a:lnTo>
                    <a:pt x="7573" y="7228"/>
                  </a:lnTo>
                  <a:lnTo>
                    <a:pt x="7453" y="7142"/>
                  </a:lnTo>
                  <a:lnTo>
                    <a:pt x="7349" y="7038"/>
                  </a:lnTo>
                  <a:lnTo>
                    <a:pt x="7246" y="6918"/>
                  </a:lnTo>
                  <a:lnTo>
                    <a:pt x="7159" y="6797"/>
                  </a:lnTo>
                  <a:lnTo>
                    <a:pt x="7108" y="6676"/>
                  </a:lnTo>
                  <a:lnTo>
                    <a:pt x="7090" y="6555"/>
                  </a:lnTo>
                  <a:lnTo>
                    <a:pt x="7090" y="6486"/>
                  </a:lnTo>
                  <a:lnTo>
                    <a:pt x="7108" y="6417"/>
                  </a:lnTo>
                  <a:lnTo>
                    <a:pt x="7125" y="6331"/>
                  </a:lnTo>
                  <a:lnTo>
                    <a:pt x="7159" y="6262"/>
                  </a:lnTo>
                  <a:lnTo>
                    <a:pt x="7280" y="6124"/>
                  </a:lnTo>
                  <a:lnTo>
                    <a:pt x="7401" y="6003"/>
                  </a:lnTo>
                  <a:lnTo>
                    <a:pt x="7539" y="5883"/>
                  </a:lnTo>
                  <a:lnTo>
                    <a:pt x="7694" y="5796"/>
                  </a:lnTo>
                  <a:lnTo>
                    <a:pt x="7867" y="5710"/>
                  </a:lnTo>
                  <a:lnTo>
                    <a:pt x="8039" y="5641"/>
                  </a:lnTo>
                  <a:lnTo>
                    <a:pt x="8212" y="5589"/>
                  </a:lnTo>
                  <a:lnTo>
                    <a:pt x="8367" y="5555"/>
                  </a:lnTo>
                  <a:lnTo>
                    <a:pt x="8591" y="5520"/>
                  </a:lnTo>
                  <a:lnTo>
                    <a:pt x="8798" y="5486"/>
                  </a:lnTo>
                  <a:lnTo>
                    <a:pt x="9229" y="5469"/>
                  </a:lnTo>
                  <a:lnTo>
                    <a:pt x="9661" y="5434"/>
                  </a:lnTo>
                  <a:lnTo>
                    <a:pt x="10092" y="5382"/>
                  </a:lnTo>
                  <a:lnTo>
                    <a:pt x="10385" y="5331"/>
                  </a:lnTo>
                  <a:lnTo>
                    <a:pt x="10661" y="5262"/>
                  </a:lnTo>
                  <a:lnTo>
                    <a:pt x="10937" y="5158"/>
                  </a:lnTo>
                  <a:lnTo>
                    <a:pt x="11213" y="5037"/>
                  </a:lnTo>
                  <a:lnTo>
                    <a:pt x="11472" y="4899"/>
                  </a:lnTo>
                  <a:lnTo>
                    <a:pt x="11713" y="4744"/>
                  </a:lnTo>
                  <a:lnTo>
                    <a:pt x="11955" y="4572"/>
                  </a:lnTo>
                  <a:lnTo>
                    <a:pt x="12179" y="4365"/>
                  </a:lnTo>
                  <a:lnTo>
                    <a:pt x="12265" y="4279"/>
                  </a:lnTo>
                  <a:lnTo>
                    <a:pt x="12334" y="4175"/>
                  </a:lnTo>
                  <a:lnTo>
                    <a:pt x="12386" y="4072"/>
                  </a:lnTo>
                  <a:lnTo>
                    <a:pt x="12403" y="4020"/>
                  </a:lnTo>
                  <a:lnTo>
                    <a:pt x="12403" y="3951"/>
                  </a:lnTo>
                  <a:lnTo>
                    <a:pt x="12386" y="3882"/>
                  </a:lnTo>
                  <a:lnTo>
                    <a:pt x="12352" y="3830"/>
                  </a:lnTo>
                  <a:lnTo>
                    <a:pt x="12317" y="3778"/>
                  </a:lnTo>
                  <a:lnTo>
                    <a:pt x="12265" y="3727"/>
                  </a:lnTo>
                  <a:lnTo>
                    <a:pt x="12145" y="3658"/>
                  </a:lnTo>
                  <a:lnTo>
                    <a:pt x="12024" y="3589"/>
                  </a:lnTo>
                  <a:lnTo>
                    <a:pt x="11869" y="3554"/>
                  </a:lnTo>
                  <a:lnTo>
                    <a:pt x="11731" y="3520"/>
                  </a:lnTo>
                  <a:lnTo>
                    <a:pt x="11455" y="3485"/>
                  </a:lnTo>
                  <a:lnTo>
                    <a:pt x="11161" y="3502"/>
                  </a:lnTo>
                  <a:lnTo>
                    <a:pt x="10868" y="3520"/>
                  </a:lnTo>
                  <a:lnTo>
                    <a:pt x="10592" y="3571"/>
                  </a:lnTo>
                  <a:lnTo>
                    <a:pt x="10299" y="3640"/>
                  </a:lnTo>
                  <a:lnTo>
                    <a:pt x="9747" y="3778"/>
                  </a:lnTo>
                  <a:lnTo>
                    <a:pt x="9091" y="3916"/>
                  </a:lnTo>
                  <a:lnTo>
                    <a:pt x="8436" y="4054"/>
                  </a:lnTo>
                  <a:lnTo>
                    <a:pt x="7763" y="4175"/>
                  </a:lnTo>
                  <a:lnTo>
                    <a:pt x="7435" y="4210"/>
                  </a:lnTo>
                  <a:lnTo>
                    <a:pt x="7090" y="4244"/>
                  </a:lnTo>
                  <a:lnTo>
                    <a:pt x="6987" y="4261"/>
                  </a:lnTo>
                  <a:lnTo>
                    <a:pt x="6866" y="4244"/>
                  </a:lnTo>
                  <a:lnTo>
                    <a:pt x="6763" y="4227"/>
                  </a:lnTo>
                  <a:lnTo>
                    <a:pt x="6659" y="4192"/>
                  </a:lnTo>
                  <a:lnTo>
                    <a:pt x="6590" y="4158"/>
                  </a:lnTo>
                  <a:lnTo>
                    <a:pt x="6539" y="4106"/>
                  </a:lnTo>
                  <a:lnTo>
                    <a:pt x="6487" y="4037"/>
                  </a:lnTo>
                  <a:lnTo>
                    <a:pt x="6452" y="3985"/>
                  </a:lnTo>
                  <a:lnTo>
                    <a:pt x="6435" y="3865"/>
                  </a:lnTo>
                  <a:lnTo>
                    <a:pt x="6435" y="3744"/>
                  </a:lnTo>
                  <a:lnTo>
                    <a:pt x="6470" y="3640"/>
                  </a:lnTo>
                  <a:lnTo>
                    <a:pt x="6539" y="3537"/>
                  </a:lnTo>
                  <a:lnTo>
                    <a:pt x="6677" y="3330"/>
                  </a:lnTo>
                  <a:lnTo>
                    <a:pt x="6866" y="3140"/>
                  </a:lnTo>
                  <a:lnTo>
                    <a:pt x="7056" y="2950"/>
                  </a:lnTo>
                  <a:lnTo>
                    <a:pt x="7263" y="2761"/>
                  </a:lnTo>
                  <a:lnTo>
                    <a:pt x="7677" y="2416"/>
                  </a:lnTo>
                  <a:lnTo>
                    <a:pt x="8056" y="2071"/>
                  </a:lnTo>
                  <a:lnTo>
                    <a:pt x="8246" y="1898"/>
                  </a:lnTo>
                  <a:lnTo>
                    <a:pt x="8419" y="1708"/>
                  </a:lnTo>
                  <a:lnTo>
                    <a:pt x="8591" y="1519"/>
                  </a:lnTo>
                  <a:lnTo>
                    <a:pt x="8729" y="1294"/>
                  </a:lnTo>
                  <a:lnTo>
                    <a:pt x="8850" y="1087"/>
                  </a:lnTo>
                  <a:lnTo>
                    <a:pt x="8902" y="967"/>
                  </a:lnTo>
                  <a:lnTo>
                    <a:pt x="8936" y="846"/>
                  </a:lnTo>
                  <a:lnTo>
                    <a:pt x="8971" y="725"/>
                  </a:lnTo>
                  <a:lnTo>
                    <a:pt x="8988" y="604"/>
                  </a:lnTo>
                  <a:lnTo>
                    <a:pt x="8988" y="466"/>
                  </a:lnTo>
                  <a:lnTo>
                    <a:pt x="8971" y="346"/>
                  </a:lnTo>
                  <a:lnTo>
                    <a:pt x="8953" y="225"/>
                  </a:lnTo>
                  <a:lnTo>
                    <a:pt x="8919" y="173"/>
                  </a:lnTo>
                  <a:lnTo>
                    <a:pt x="8902" y="121"/>
                  </a:lnTo>
                  <a:lnTo>
                    <a:pt x="8850" y="70"/>
                  </a:lnTo>
                  <a:lnTo>
                    <a:pt x="8798" y="35"/>
                  </a:lnTo>
                  <a:lnTo>
                    <a:pt x="8729" y="18"/>
                  </a:lnTo>
                  <a:lnTo>
                    <a:pt x="8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7" name="Google Shape;2267;p21"/>
            <p:cNvSpPr/>
            <p:nvPr/>
          </p:nvSpPr>
          <p:spPr>
            <a:xfrm>
              <a:off x="6435638" y="4760750"/>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68" name="Google Shape;2268;p21"/>
          <p:cNvGrpSpPr/>
          <p:nvPr/>
        </p:nvGrpSpPr>
        <p:grpSpPr>
          <a:xfrm flipH="1">
            <a:off x="-433255" y="4455227"/>
            <a:ext cx="1179188" cy="2402784"/>
            <a:chOff x="-1427650" y="1758800"/>
            <a:chExt cx="1320500" cy="2684075"/>
          </a:xfrm>
        </p:grpSpPr>
        <p:sp>
          <p:nvSpPr>
            <p:cNvPr id="2269" name="Google Shape;2269;p21"/>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0" name="Google Shape;2270;p21"/>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1" name="Google Shape;2271;p21"/>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2" name="Google Shape;2272;p21"/>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3" name="Google Shape;2273;p21"/>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4" name="Google Shape;2274;p21"/>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5" name="Google Shape;2275;p21"/>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6" name="Google Shape;2276;p21"/>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7" name="Google Shape;2277;p21"/>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8" name="Google Shape;2278;p21"/>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9" name="Google Shape;2279;p21"/>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0" name="Google Shape;2280;p21"/>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1" name="Google Shape;2281;p21"/>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2" name="Google Shape;2282;p21"/>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3" name="Google Shape;2283;p21"/>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4" name="Google Shape;2284;p21"/>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5" name="Google Shape;2285;p21"/>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6" name="Google Shape;2286;p21"/>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7" name="Google Shape;2287;p21"/>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8" name="Google Shape;2288;p21"/>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9" name="Google Shape;2289;p21"/>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90" name="Google Shape;2290;p21"/>
          <p:cNvGrpSpPr/>
          <p:nvPr/>
        </p:nvGrpSpPr>
        <p:grpSpPr>
          <a:xfrm rot="10800000">
            <a:off x="11340916" y="-200969"/>
            <a:ext cx="1531885" cy="1989441"/>
            <a:chOff x="-2266175" y="1520200"/>
            <a:chExt cx="1832851" cy="2374413"/>
          </a:xfrm>
        </p:grpSpPr>
        <p:sp>
          <p:nvSpPr>
            <p:cNvPr id="2291" name="Google Shape;2291;p21"/>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2" name="Google Shape;2292;p21"/>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3" name="Google Shape;2293;p21"/>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4" name="Google Shape;2294;p21"/>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5" name="Google Shape;2295;p21"/>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6" name="Google Shape;2296;p21"/>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7" name="Google Shape;2297;p21"/>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8" name="Google Shape;2298;p21"/>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9" name="Google Shape;2299;p21"/>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0" name="Google Shape;2300;p21"/>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1" name="Google Shape;2301;p21"/>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2" name="Google Shape;2302;p21"/>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3" name="Google Shape;2303;p21"/>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4" name="Google Shape;2304;p21"/>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5" name="Google Shape;2305;p21"/>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6" name="Google Shape;2306;p21"/>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7" name="Google Shape;2307;p21"/>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8" name="Google Shape;2308;p21"/>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9" name="Google Shape;2309;p21"/>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0" name="Google Shape;2310;p21"/>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1" name="Google Shape;2311;p21"/>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2" name="Google Shape;2312;p21"/>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3" name="Google Shape;2313;p21"/>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4" name="Google Shape;2314;p21"/>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878101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userDrawn="1">
  <p:cSld name="Title and two columns 1">
    <p:spTree>
      <p:nvGrpSpPr>
        <p:cNvPr id="1" name="Shape 2315"/>
        <p:cNvGrpSpPr/>
        <p:nvPr/>
      </p:nvGrpSpPr>
      <p:grpSpPr>
        <a:xfrm>
          <a:off x="0" y="0"/>
          <a:ext cx="0" cy="0"/>
          <a:chOff x="0" y="0"/>
          <a:chExt cx="0" cy="0"/>
        </a:xfrm>
      </p:grpSpPr>
      <p:pic>
        <p:nvPicPr>
          <p:cNvPr id="2316" name="Google Shape;2316;p22"/>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2320" name="Google Shape;2320;p22"/>
          <p:cNvGrpSpPr/>
          <p:nvPr/>
        </p:nvGrpSpPr>
        <p:grpSpPr>
          <a:xfrm>
            <a:off x="-1073450" y="-183447"/>
            <a:ext cx="14163496" cy="7352252"/>
            <a:chOff x="-807085" y="-137586"/>
            <a:chExt cx="10648967" cy="5514189"/>
          </a:xfrm>
        </p:grpSpPr>
        <p:sp>
          <p:nvSpPr>
            <p:cNvPr id="2321" name="Google Shape;2321;p22"/>
            <p:cNvSpPr/>
            <p:nvPr/>
          </p:nvSpPr>
          <p:spPr>
            <a:xfrm rot="-5400000">
              <a:off x="-1357622" y="3567350"/>
              <a:ext cx="2359789" cy="1258717"/>
            </a:xfrm>
            <a:custGeom>
              <a:avLst/>
              <a:gdLst/>
              <a:ahLst/>
              <a:cxnLst/>
              <a:rect l="l" t="t" r="r" b="b"/>
              <a:pathLst>
                <a:path w="34863" h="18596" extrusionOk="0">
                  <a:moveTo>
                    <a:pt x="11161" y="0"/>
                  </a:moveTo>
                  <a:lnTo>
                    <a:pt x="10574" y="35"/>
                  </a:lnTo>
                  <a:lnTo>
                    <a:pt x="10005" y="86"/>
                  </a:lnTo>
                  <a:lnTo>
                    <a:pt x="9453" y="190"/>
                  </a:lnTo>
                  <a:lnTo>
                    <a:pt x="9177" y="259"/>
                  </a:lnTo>
                  <a:lnTo>
                    <a:pt x="8901" y="328"/>
                  </a:lnTo>
                  <a:lnTo>
                    <a:pt x="8366" y="518"/>
                  </a:lnTo>
                  <a:lnTo>
                    <a:pt x="7814" y="725"/>
                  </a:lnTo>
                  <a:lnTo>
                    <a:pt x="7280" y="966"/>
                  </a:lnTo>
                  <a:lnTo>
                    <a:pt x="6745" y="1225"/>
                  </a:lnTo>
                  <a:lnTo>
                    <a:pt x="6210" y="1501"/>
                  </a:lnTo>
                  <a:lnTo>
                    <a:pt x="5693" y="1811"/>
                  </a:lnTo>
                  <a:lnTo>
                    <a:pt x="5175" y="2139"/>
                  </a:lnTo>
                  <a:lnTo>
                    <a:pt x="4675" y="2484"/>
                  </a:lnTo>
                  <a:lnTo>
                    <a:pt x="4175" y="2846"/>
                  </a:lnTo>
                  <a:lnTo>
                    <a:pt x="3709" y="3226"/>
                  </a:lnTo>
                  <a:lnTo>
                    <a:pt x="3226" y="3605"/>
                  </a:lnTo>
                  <a:lnTo>
                    <a:pt x="2778" y="4002"/>
                  </a:lnTo>
                  <a:lnTo>
                    <a:pt x="2329" y="4399"/>
                  </a:lnTo>
                  <a:lnTo>
                    <a:pt x="1915" y="4813"/>
                  </a:lnTo>
                  <a:lnTo>
                    <a:pt x="1501" y="5227"/>
                  </a:lnTo>
                  <a:lnTo>
                    <a:pt x="1104" y="5641"/>
                  </a:lnTo>
                  <a:lnTo>
                    <a:pt x="915" y="5848"/>
                  </a:lnTo>
                  <a:lnTo>
                    <a:pt x="742" y="6072"/>
                  </a:lnTo>
                  <a:lnTo>
                    <a:pt x="570" y="6296"/>
                  </a:lnTo>
                  <a:lnTo>
                    <a:pt x="397" y="6538"/>
                  </a:lnTo>
                  <a:lnTo>
                    <a:pt x="259" y="6779"/>
                  </a:lnTo>
                  <a:lnTo>
                    <a:pt x="156" y="7038"/>
                  </a:lnTo>
                  <a:lnTo>
                    <a:pt x="69" y="7297"/>
                  </a:lnTo>
                  <a:lnTo>
                    <a:pt x="0" y="7573"/>
                  </a:lnTo>
                  <a:lnTo>
                    <a:pt x="0" y="7780"/>
                  </a:lnTo>
                  <a:lnTo>
                    <a:pt x="0" y="8004"/>
                  </a:lnTo>
                  <a:lnTo>
                    <a:pt x="35" y="8211"/>
                  </a:lnTo>
                  <a:lnTo>
                    <a:pt x="87" y="8418"/>
                  </a:lnTo>
                  <a:lnTo>
                    <a:pt x="156" y="8625"/>
                  </a:lnTo>
                  <a:lnTo>
                    <a:pt x="242" y="8815"/>
                  </a:lnTo>
                  <a:lnTo>
                    <a:pt x="345" y="9005"/>
                  </a:lnTo>
                  <a:lnTo>
                    <a:pt x="483" y="9177"/>
                  </a:lnTo>
                  <a:lnTo>
                    <a:pt x="604" y="9367"/>
                  </a:lnTo>
                  <a:lnTo>
                    <a:pt x="759" y="9522"/>
                  </a:lnTo>
                  <a:lnTo>
                    <a:pt x="915" y="9677"/>
                  </a:lnTo>
                  <a:lnTo>
                    <a:pt x="1087" y="9832"/>
                  </a:lnTo>
                  <a:lnTo>
                    <a:pt x="1260" y="9970"/>
                  </a:lnTo>
                  <a:lnTo>
                    <a:pt x="1449" y="10091"/>
                  </a:lnTo>
                  <a:lnTo>
                    <a:pt x="1639" y="10212"/>
                  </a:lnTo>
                  <a:lnTo>
                    <a:pt x="1846" y="10298"/>
                  </a:lnTo>
                  <a:lnTo>
                    <a:pt x="2243" y="10471"/>
                  </a:lnTo>
                  <a:lnTo>
                    <a:pt x="2657" y="10626"/>
                  </a:lnTo>
                  <a:lnTo>
                    <a:pt x="3088" y="10729"/>
                  </a:lnTo>
                  <a:lnTo>
                    <a:pt x="3502" y="10833"/>
                  </a:lnTo>
                  <a:lnTo>
                    <a:pt x="4365" y="11005"/>
                  </a:lnTo>
                  <a:lnTo>
                    <a:pt x="4813" y="11109"/>
                  </a:lnTo>
                  <a:lnTo>
                    <a:pt x="5227" y="11195"/>
                  </a:lnTo>
                  <a:lnTo>
                    <a:pt x="5658" y="11316"/>
                  </a:lnTo>
                  <a:lnTo>
                    <a:pt x="6090" y="11471"/>
                  </a:lnTo>
                  <a:lnTo>
                    <a:pt x="6504" y="11644"/>
                  </a:lnTo>
                  <a:lnTo>
                    <a:pt x="6693" y="11747"/>
                  </a:lnTo>
                  <a:lnTo>
                    <a:pt x="6883" y="11851"/>
                  </a:lnTo>
                  <a:lnTo>
                    <a:pt x="7073" y="11971"/>
                  </a:lnTo>
                  <a:lnTo>
                    <a:pt x="7245" y="12092"/>
                  </a:lnTo>
                  <a:lnTo>
                    <a:pt x="7418" y="12230"/>
                  </a:lnTo>
                  <a:lnTo>
                    <a:pt x="7573" y="12368"/>
                  </a:lnTo>
                  <a:lnTo>
                    <a:pt x="7728" y="12523"/>
                  </a:lnTo>
                  <a:lnTo>
                    <a:pt x="7866" y="12696"/>
                  </a:lnTo>
                  <a:lnTo>
                    <a:pt x="7987" y="12868"/>
                  </a:lnTo>
                  <a:lnTo>
                    <a:pt x="8090" y="13058"/>
                  </a:lnTo>
                  <a:lnTo>
                    <a:pt x="8177" y="13231"/>
                  </a:lnTo>
                  <a:lnTo>
                    <a:pt x="8246" y="13420"/>
                  </a:lnTo>
                  <a:lnTo>
                    <a:pt x="8366" y="13783"/>
                  </a:lnTo>
                  <a:lnTo>
                    <a:pt x="8453" y="14162"/>
                  </a:lnTo>
                  <a:lnTo>
                    <a:pt x="8522" y="14542"/>
                  </a:lnTo>
                  <a:lnTo>
                    <a:pt x="8573" y="14938"/>
                  </a:lnTo>
                  <a:lnTo>
                    <a:pt x="8660" y="15318"/>
                  </a:lnTo>
                  <a:lnTo>
                    <a:pt x="8746" y="15697"/>
                  </a:lnTo>
                  <a:lnTo>
                    <a:pt x="8815" y="15887"/>
                  </a:lnTo>
                  <a:lnTo>
                    <a:pt x="8884" y="16060"/>
                  </a:lnTo>
                  <a:lnTo>
                    <a:pt x="8970" y="16249"/>
                  </a:lnTo>
                  <a:lnTo>
                    <a:pt x="9074" y="16422"/>
                  </a:lnTo>
                  <a:lnTo>
                    <a:pt x="9177" y="16577"/>
                  </a:lnTo>
                  <a:lnTo>
                    <a:pt x="9298" y="16750"/>
                  </a:lnTo>
                  <a:lnTo>
                    <a:pt x="9419" y="16905"/>
                  </a:lnTo>
                  <a:lnTo>
                    <a:pt x="9557" y="17043"/>
                  </a:lnTo>
                  <a:lnTo>
                    <a:pt x="9695" y="17181"/>
                  </a:lnTo>
                  <a:lnTo>
                    <a:pt x="9850" y="17319"/>
                  </a:lnTo>
                  <a:lnTo>
                    <a:pt x="10160" y="17543"/>
                  </a:lnTo>
                  <a:lnTo>
                    <a:pt x="10505" y="17767"/>
                  </a:lnTo>
                  <a:lnTo>
                    <a:pt x="10868" y="17940"/>
                  </a:lnTo>
                  <a:lnTo>
                    <a:pt x="11247" y="18095"/>
                  </a:lnTo>
                  <a:lnTo>
                    <a:pt x="11627" y="18216"/>
                  </a:lnTo>
                  <a:lnTo>
                    <a:pt x="12006" y="18302"/>
                  </a:lnTo>
                  <a:lnTo>
                    <a:pt x="12403" y="18388"/>
                  </a:lnTo>
                  <a:lnTo>
                    <a:pt x="12800" y="18440"/>
                  </a:lnTo>
                  <a:lnTo>
                    <a:pt x="13196" y="18492"/>
                  </a:lnTo>
                  <a:lnTo>
                    <a:pt x="13593" y="18526"/>
                  </a:lnTo>
                  <a:lnTo>
                    <a:pt x="14404" y="18561"/>
                  </a:lnTo>
                  <a:lnTo>
                    <a:pt x="14973" y="18578"/>
                  </a:lnTo>
                  <a:lnTo>
                    <a:pt x="15542" y="18595"/>
                  </a:lnTo>
                  <a:lnTo>
                    <a:pt x="16129" y="18595"/>
                  </a:lnTo>
                  <a:lnTo>
                    <a:pt x="16698" y="18578"/>
                  </a:lnTo>
                  <a:lnTo>
                    <a:pt x="17285" y="18544"/>
                  </a:lnTo>
                  <a:lnTo>
                    <a:pt x="17854" y="18492"/>
                  </a:lnTo>
                  <a:lnTo>
                    <a:pt x="18423" y="18423"/>
                  </a:lnTo>
                  <a:lnTo>
                    <a:pt x="18992" y="18319"/>
                  </a:lnTo>
                  <a:lnTo>
                    <a:pt x="19527" y="18199"/>
                  </a:lnTo>
                  <a:lnTo>
                    <a:pt x="20079" y="18043"/>
                  </a:lnTo>
                  <a:lnTo>
                    <a:pt x="20597" y="17854"/>
                  </a:lnTo>
                  <a:lnTo>
                    <a:pt x="21097" y="17629"/>
                  </a:lnTo>
                  <a:lnTo>
                    <a:pt x="21338" y="17509"/>
                  </a:lnTo>
                  <a:lnTo>
                    <a:pt x="21580" y="17388"/>
                  </a:lnTo>
                  <a:lnTo>
                    <a:pt x="21821" y="17233"/>
                  </a:lnTo>
                  <a:lnTo>
                    <a:pt x="22046" y="17095"/>
                  </a:lnTo>
                  <a:lnTo>
                    <a:pt x="22270" y="16922"/>
                  </a:lnTo>
                  <a:lnTo>
                    <a:pt x="22494" y="16750"/>
                  </a:lnTo>
                  <a:lnTo>
                    <a:pt x="22701" y="16577"/>
                  </a:lnTo>
                  <a:lnTo>
                    <a:pt x="22908" y="16370"/>
                  </a:lnTo>
                  <a:lnTo>
                    <a:pt x="23219" y="16025"/>
                  </a:lnTo>
                  <a:lnTo>
                    <a:pt x="23529" y="15663"/>
                  </a:lnTo>
                  <a:lnTo>
                    <a:pt x="24116" y="14904"/>
                  </a:lnTo>
                  <a:lnTo>
                    <a:pt x="24409" y="14524"/>
                  </a:lnTo>
                  <a:lnTo>
                    <a:pt x="24702" y="14162"/>
                  </a:lnTo>
                  <a:lnTo>
                    <a:pt x="25030" y="13834"/>
                  </a:lnTo>
                  <a:lnTo>
                    <a:pt x="25202" y="13662"/>
                  </a:lnTo>
                  <a:lnTo>
                    <a:pt x="25392" y="13524"/>
                  </a:lnTo>
                  <a:lnTo>
                    <a:pt x="25564" y="13386"/>
                  </a:lnTo>
                  <a:lnTo>
                    <a:pt x="25737" y="13265"/>
                  </a:lnTo>
                  <a:lnTo>
                    <a:pt x="26116" y="13058"/>
                  </a:lnTo>
                  <a:lnTo>
                    <a:pt x="26496" y="12868"/>
                  </a:lnTo>
                  <a:lnTo>
                    <a:pt x="26893" y="12730"/>
                  </a:lnTo>
                  <a:lnTo>
                    <a:pt x="27307" y="12592"/>
                  </a:lnTo>
                  <a:lnTo>
                    <a:pt x="27721" y="12506"/>
                  </a:lnTo>
                  <a:lnTo>
                    <a:pt x="28152" y="12420"/>
                  </a:lnTo>
                  <a:lnTo>
                    <a:pt x="28583" y="12351"/>
                  </a:lnTo>
                  <a:lnTo>
                    <a:pt x="29032" y="12299"/>
                  </a:lnTo>
                  <a:lnTo>
                    <a:pt x="29463" y="12265"/>
                  </a:lnTo>
                  <a:lnTo>
                    <a:pt x="30360" y="12178"/>
                  </a:lnTo>
                  <a:lnTo>
                    <a:pt x="31257" y="12109"/>
                  </a:lnTo>
                  <a:lnTo>
                    <a:pt x="31705" y="12058"/>
                  </a:lnTo>
                  <a:lnTo>
                    <a:pt x="32137" y="11989"/>
                  </a:lnTo>
                  <a:lnTo>
                    <a:pt x="32430" y="11937"/>
                  </a:lnTo>
                  <a:lnTo>
                    <a:pt x="32740" y="11851"/>
                  </a:lnTo>
                  <a:lnTo>
                    <a:pt x="32878" y="11799"/>
                  </a:lnTo>
                  <a:lnTo>
                    <a:pt x="33016" y="11730"/>
                  </a:lnTo>
                  <a:lnTo>
                    <a:pt x="33154" y="11661"/>
                  </a:lnTo>
                  <a:lnTo>
                    <a:pt x="33275" y="11575"/>
                  </a:lnTo>
                  <a:lnTo>
                    <a:pt x="33465" y="11402"/>
                  </a:lnTo>
                  <a:lnTo>
                    <a:pt x="33620" y="11212"/>
                  </a:lnTo>
                  <a:lnTo>
                    <a:pt x="33775" y="11005"/>
                  </a:lnTo>
                  <a:lnTo>
                    <a:pt x="33896" y="10798"/>
                  </a:lnTo>
                  <a:lnTo>
                    <a:pt x="34155" y="10384"/>
                  </a:lnTo>
                  <a:lnTo>
                    <a:pt x="34379" y="9936"/>
                  </a:lnTo>
                  <a:lnTo>
                    <a:pt x="34586" y="9487"/>
                  </a:lnTo>
                  <a:lnTo>
                    <a:pt x="34672" y="9263"/>
                  </a:lnTo>
                  <a:lnTo>
                    <a:pt x="34741" y="9022"/>
                  </a:lnTo>
                  <a:lnTo>
                    <a:pt x="34793" y="8798"/>
                  </a:lnTo>
                  <a:lnTo>
                    <a:pt x="34845" y="8573"/>
                  </a:lnTo>
                  <a:lnTo>
                    <a:pt x="34862" y="8332"/>
                  </a:lnTo>
                  <a:lnTo>
                    <a:pt x="34862" y="8108"/>
                  </a:lnTo>
                  <a:lnTo>
                    <a:pt x="34845" y="7883"/>
                  </a:lnTo>
                  <a:lnTo>
                    <a:pt x="34810" y="7659"/>
                  </a:lnTo>
                  <a:lnTo>
                    <a:pt x="34741" y="7435"/>
                  </a:lnTo>
                  <a:lnTo>
                    <a:pt x="34638" y="7228"/>
                  </a:lnTo>
                  <a:lnTo>
                    <a:pt x="34500" y="6986"/>
                  </a:lnTo>
                  <a:lnTo>
                    <a:pt x="34327" y="6779"/>
                  </a:lnTo>
                  <a:lnTo>
                    <a:pt x="34138" y="6572"/>
                  </a:lnTo>
                  <a:lnTo>
                    <a:pt x="33913" y="6400"/>
                  </a:lnTo>
                  <a:lnTo>
                    <a:pt x="33689" y="6245"/>
                  </a:lnTo>
                  <a:lnTo>
                    <a:pt x="33448" y="6107"/>
                  </a:lnTo>
                  <a:lnTo>
                    <a:pt x="33189" y="5986"/>
                  </a:lnTo>
                  <a:lnTo>
                    <a:pt x="32930" y="5865"/>
                  </a:lnTo>
                  <a:lnTo>
                    <a:pt x="32620" y="5744"/>
                  </a:lnTo>
                  <a:lnTo>
                    <a:pt x="32292" y="5641"/>
                  </a:lnTo>
                  <a:lnTo>
                    <a:pt x="31947" y="5537"/>
                  </a:lnTo>
                  <a:lnTo>
                    <a:pt x="31619" y="5451"/>
                  </a:lnTo>
                  <a:lnTo>
                    <a:pt x="30946" y="5296"/>
                  </a:lnTo>
                  <a:lnTo>
                    <a:pt x="30256" y="5192"/>
                  </a:lnTo>
                  <a:lnTo>
                    <a:pt x="29566" y="5106"/>
                  </a:lnTo>
                  <a:lnTo>
                    <a:pt x="28876" y="5037"/>
                  </a:lnTo>
                  <a:lnTo>
                    <a:pt x="27462" y="4951"/>
                  </a:lnTo>
                  <a:lnTo>
                    <a:pt x="26065" y="4865"/>
                  </a:lnTo>
                  <a:lnTo>
                    <a:pt x="25357" y="4796"/>
                  </a:lnTo>
                  <a:lnTo>
                    <a:pt x="24667" y="4727"/>
                  </a:lnTo>
                  <a:lnTo>
                    <a:pt x="23995" y="4606"/>
                  </a:lnTo>
                  <a:lnTo>
                    <a:pt x="23305" y="4468"/>
                  </a:lnTo>
                  <a:lnTo>
                    <a:pt x="22977" y="4382"/>
                  </a:lnTo>
                  <a:lnTo>
                    <a:pt x="22649" y="4278"/>
                  </a:lnTo>
                  <a:lnTo>
                    <a:pt x="22322" y="4175"/>
                  </a:lnTo>
                  <a:lnTo>
                    <a:pt x="21994" y="4054"/>
                  </a:lnTo>
                  <a:lnTo>
                    <a:pt x="21459" y="3812"/>
                  </a:lnTo>
                  <a:lnTo>
                    <a:pt x="20942" y="3536"/>
                  </a:lnTo>
                  <a:lnTo>
                    <a:pt x="20424" y="3260"/>
                  </a:lnTo>
                  <a:lnTo>
                    <a:pt x="19924" y="2950"/>
                  </a:lnTo>
                  <a:lnTo>
                    <a:pt x="18941" y="2329"/>
                  </a:lnTo>
                  <a:lnTo>
                    <a:pt x="18440" y="2036"/>
                  </a:lnTo>
                  <a:lnTo>
                    <a:pt x="17923" y="1742"/>
                  </a:lnTo>
                  <a:lnTo>
                    <a:pt x="17440" y="1501"/>
                  </a:lnTo>
                  <a:lnTo>
                    <a:pt x="16922" y="1259"/>
                  </a:lnTo>
                  <a:lnTo>
                    <a:pt x="16388" y="1035"/>
                  </a:lnTo>
                  <a:lnTo>
                    <a:pt x="15836" y="828"/>
                  </a:lnTo>
                  <a:lnTo>
                    <a:pt x="15284" y="638"/>
                  </a:lnTo>
                  <a:lnTo>
                    <a:pt x="14697" y="466"/>
                  </a:lnTo>
                  <a:lnTo>
                    <a:pt x="14128" y="328"/>
                  </a:lnTo>
                  <a:lnTo>
                    <a:pt x="13524" y="207"/>
                  </a:lnTo>
                  <a:lnTo>
                    <a:pt x="12938" y="104"/>
                  </a:lnTo>
                  <a:lnTo>
                    <a:pt x="12334" y="35"/>
                  </a:lnTo>
                  <a:lnTo>
                    <a:pt x="11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2" name="Google Shape;2322;p22"/>
            <p:cNvSpPr/>
            <p:nvPr/>
          </p:nvSpPr>
          <p:spPr>
            <a:xfrm rot="-5400000">
              <a:off x="8032628" y="412950"/>
              <a:ext cx="2359789" cy="1258717"/>
            </a:xfrm>
            <a:custGeom>
              <a:avLst/>
              <a:gdLst/>
              <a:ahLst/>
              <a:cxnLst/>
              <a:rect l="l" t="t" r="r" b="b"/>
              <a:pathLst>
                <a:path w="34863" h="18596" extrusionOk="0">
                  <a:moveTo>
                    <a:pt x="11161" y="0"/>
                  </a:moveTo>
                  <a:lnTo>
                    <a:pt x="10574" y="35"/>
                  </a:lnTo>
                  <a:lnTo>
                    <a:pt x="10005" y="86"/>
                  </a:lnTo>
                  <a:lnTo>
                    <a:pt x="9453" y="190"/>
                  </a:lnTo>
                  <a:lnTo>
                    <a:pt x="9177" y="259"/>
                  </a:lnTo>
                  <a:lnTo>
                    <a:pt x="8901" y="328"/>
                  </a:lnTo>
                  <a:lnTo>
                    <a:pt x="8366" y="518"/>
                  </a:lnTo>
                  <a:lnTo>
                    <a:pt x="7814" y="725"/>
                  </a:lnTo>
                  <a:lnTo>
                    <a:pt x="7280" y="966"/>
                  </a:lnTo>
                  <a:lnTo>
                    <a:pt x="6745" y="1225"/>
                  </a:lnTo>
                  <a:lnTo>
                    <a:pt x="6210" y="1501"/>
                  </a:lnTo>
                  <a:lnTo>
                    <a:pt x="5693" y="1811"/>
                  </a:lnTo>
                  <a:lnTo>
                    <a:pt x="5175" y="2139"/>
                  </a:lnTo>
                  <a:lnTo>
                    <a:pt x="4675" y="2484"/>
                  </a:lnTo>
                  <a:lnTo>
                    <a:pt x="4175" y="2846"/>
                  </a:lnTo>
                  <a:lnTo>
                    <a:pt x="3709" y="3226"/>
                  </a:lnTo>
                  <a:lnTo>
                    <a:pt x="3226" y="3605"/>
                  </a:lnTo>
                  <a:lnTo>
                    <a:pt x="2778" y="4002"/>
                  </a:lnTo>
                  <a:lnTo>
                    <a:pt x="2329" y="4399"/>
                  </a:lnTo>
                  <a:lnTo>
                    <a:pt x="1915" y="4813"/>
                  </a:lnTo>
                  <a:lnTo>
                    <a:pt x="1501" y="5227"/>
                  </a:lnTo>
                  <a:lnTo>
                    <a:pt x="1104" y="5641"/>
                  </a:lnTo>
                  <a:lnTo>
                    <a:pt x="915" y="5848"/>
                  </a:lnTo>
                  <a:lnTo>
                    <a:pt x="742" y="6072"/>
                  </a:lnTo>
                  <a:lnTo>
                    <a:pt x="570" y="6296"/>
                  </a:lnTo>
                  <a:lnTo>
                    <a:pt x="397" y="6538"/>
                  </a:lnTo>
                  <a:lnTo>
                    <a:pt x="259" y="6779"/>
                  </a:lnTo>
                  <a:lnTo>
                    <a:pt x="156" y="7038"/>
                  </a:lnTo>
                  <a:lnTo>
                    <a:pt x="69" y="7297"/>
                  </a:lnTo>
                  <a:lnTo>
                    <a:pt x="0" y="7573"/>
                  </a:lnTo>
                  <a:lnTo>
                    <a:pt x="0" y="7780"/>
                  </a:lnTo>
                  <a:lnTo>
                    <a:pt x="0" y="8004"/>
                  </a:lnTo>
                  <a:lnTo>
                    <a:pt x="35" y="8211"/>
                  </a:lnTo>
                  <a:lnTo>
                    <a:pt x="87" y="8418"/>
                  </a:lnTo>
                  <a:lnTo>
                    <a:pt x="156" y="8625"/>
                  </a:lnTo>
                  <a:lnTo>
                    <a:pt x="242" y="8815"/>
                  </a:lnTo>
                  <a:lnTo>
                    <a:pt x="345" y="9005"/>
                  </a:lnTo>
                  <a:lnTo>
                    <a:pt x="483" y="9177"/>
                  </a:lnTo>
                  <a:lnTo>
                    <a:pt x="604" y="9367"/>
                  </a:lnTo>
                  <a:lnTo>
                    <a:pt x="759" y="9522"/>
                  </a:lnTo>
                  <a:lnTo>
                    <a:pt x="915" y="9677"/>
                  </a:lnTo>
                  <a:lnTo>
                    <a:pt x="1087" y="9832"/>
                  </a:lnTo>
                  <a:lnTo>
                    <a:pt x="1260" y="9970"/>
                  </a:lnTo>
                  <a:lnTo>
                    <a:pt x="1449" y="10091"/>
                  </a:lnTo>
                  <a:lnTo>
                    <a:pt x="1639" y="10212"/>
                  </a:lnTo>
                  <a:lnTo>
                    <a:pt x="1846" y="10298"/>
                  </a:lnTo>
                  <a:lnTo>
                    <a:pt x="2243" y="10471"/>
                  </a:lnTo>
                  <a:lnTo>
                    <a:pt x="2657" y="10626"/>
                  </a:lnTo>
                  <a:lnTo>
                    <a:pt x="3088" y="10729"/>
                  </a:lnTo>
                  <a:lnTo>
                    <a:pt x="3502" y="10833"/>
                  </a:lnTo>
                  <a:lnTo>
                    <a:pt x="4365" y="11005"/>
                  </a:lnTo>
                  <a:lnTo>
                    <a:pt x="4813" y="11109"/>
                  </a:lnTo>
                  <a:lnTo>
                    <a:pt x="5227" y="11195"/>
                  </a:lnTo>
                  <a:lnTo>
                    <a:pt x="5658" y="11316"/>
                  </a:lnTo>
                  <a:lnTo>
                    <a:pt x="6090" y="11471"/>
                  </a:lnTo>
                  <a:lnTo>
                    <a:pt x="6504" y="11644"/>
                  </a:lnTo>
                  <a:lnTo>
                    <a:pt x="6693" y="11747"/>
                  </a:lnTo>
                  <a:lnTo>
                    <a:pt x="6883" y="11851"/>
                  </a:lnTo>
                  <a:lnTo>
                    <a:pt x="7073" y="11971"/>
                  </a:lnTo>
                  <a:lnTo>
                    <a:pt x="7245" y="12092"/>
                  </a:lnTo>
                  <a:lnTo>
                    <a:pt x="7418" y="12230"/>
                  </a:lnTo>
                  <a:lnTo>
                    <a:pt x="7573" y="12368"/>
                  </a:lnTo>
                  <a:lnTo>
                    <a:pt x="7728" y="12523"/>
                  </a:lnTo>
                  <a:lnTo>
                    <a:pt x="7866" y="12696"/>
                  </a:lnTo>
                  <a:lnTo>
                    <a:pt x="7987" y="12868"/>
                  </a:lnTo>
                  <a:lnTo>
                    <a:pt x="8090" y="13058"/>
                  </a:lnTo>
                  <a:lnTo>
                    <a:pt x="8177" y="13231"/>
                  </a:lnTo>
                  <a:lnTo>
                    <a:pt x="8246" y="13420"/>
                  </a:lnTo>
                  <a:lnTo>
                    <a:pt x="8366" y="13783"/>
                  </a:lnTo>
                  <a:lnTo>
                    <a:pt x="8453" y="14162"/>
                  </a:lnTo>
                  <a:lnTo>
                    <a:pt x="8522" y="14542"/>
                  </a:lnTo>
                  <a:lnTo>
                    <a:pt x="8573" y="14938"/>
                  </a:lnTo>
                  <a:lnTo>
                    <a:pt x="8660" y="15318"/>
                  </a:lnTo>
                  <a:lnTo>
                    <a:pt x="8746" y="15697"/>
                  </a:lnTo>
                  <a:lnTo>
                    <a:pt x="8815" y="15887"/>
                  </a:lnTo>
                  <a:lnTo>
                    <a:pt x="8884" y="16060"/>
                  </a:lnTo>
                  <a:lnTo>
                    <a:pt x="8970" y="16249"/>
                  </a:lnTo>
                  <a:lnTo>
                    <a:pt x="9074" y="16422"/>
                  </a:lnTo>
                  <a:lnTo>
                    <a:pt x="9177" y="16577"/>
                  </a:lnTo>
                  <a:lnTo>
                    <a:pt x="9298" y="16750"/>
                  </a:lnTo>
                  <a:lnTo>
                    <a:pt x="9419" y="16905"/>
                  </a:lnTo>
                  <a:lnTo>
                    <a:pt x="9557" y="17043"/>
                  </a:lnTo>
                  <a:lnTo>
                    <a:pt x="9695" y="17181"/>
                  </a:lnTo>
                  <a:lnTo>
                    <a:pt x="9850" y="17319"/>
                  </a:lnTo>
                  <a:lnTo>
                    <a:pt x="10160" y="17543"/>
                  </a:lnTo>
                  <a:lnTo>
                    <a:pt x="10505" y="17767"/>
                  </a:lnTo>
                  <a:lnTo>
                    <a:pt x="10868" y="17940"/>
                  </a:lnTo>
                  <a:lnTo>
                    <a:pt x="11247" y="18095"/>
                  </a:lnTo>
                  <a:lnTo>
                    <a:pt x="11627" y="18216"/>
                  </a:lnTo>
                  <a:lnTo>
                    <a:pt x="12006" y="18302"/>
                  </a:lnTo>
                  <a:lnTo>
                    <a:pt x="12403" y="18388"/>
                  </a:lnTo>
                  <a:lnTo>
                    <a:pt x="12800" y="18440"/>
                  </a:lnTo>
                  <a:lnTo>
                    <a:pt x="13196" y="18492"/>
                  </a:lnTo>
                  <a:lnTo>
                    <a:pt x="13593" y="18526"/>
                  </a:lnTo>
                  <a:lnTo>
                    <a:pt x="14404" y="18561"/>
                  </a:lnTo>
                  <a:lnTo>
                    <a:pt x="14973" y="18578"/>
                  </a:lnTo>
                  <a:lnTo>
                    <a:pt x="15542" y="18595"/>
                  </a:lnTo>
                  <a:lnTo>
                    <a:pt x="16129" y="18595"/>
                  </a:lnTo>
                  <a:lnTo>
                    <a:pt x="16698" y="18578"/>
                  </a:lnTo>
                  <a:lnTo>
                    <a:pt x="17285" y="18544"/>
                  </a:lnTo>
                  <a:lnTo>
                    <a:pt x="17854" y="18492"/>
                  </a:lnTo>
                  <a:lnTo>
                    <a:pt x="18423" y="18423"/>
                  </a:lnTo>
                  <a:lnTo>
                    <a:pt x="18992" y="18319"/>
                  </a:lnTo>
                  <a:lnTo>
                    <a:pt x="19527" y="18199"/>
                  </a:lnTo>
                  <a:lnTo>
                    <a:pt x="20079" y="18043"/>
                  </a:lnTo>
                  <a:lnTo>
                    <a:pt x="20597" y="17854"/>
                  </a:lnTo>
                  <a:lnTo>
                    <a:pt x="21097" y="17629"/>
                  </a:lnTo>
                  <a:lnTo>
                    <a:pt x="21338" y="17509"/>
                  </a:lnTo>
                  <a:lnTo>
                    <a:pt x="21580" y="17388"/>
                  </a:lnTo>
                  <a:lnTo>
                    <a:pt x="21821" y="17233"/>
                  </a:lnTo>
                  <a:lnTo>
                    <a:pt x="22046" y="17095"/>
                  </a:lnTo>
                  <a:lnTo>
                    <a:pt x="22270" y="16922"/>
                  </a:lnTo>
                  <a:lnTo>
                    <a:pt x="22494" y="16750"/>
                  </a:lnTo>
                  <a:lnTo>
                    <a:pt x="22701" y="16577"/>
                  </a:lnTo>
                  <a:lnTo>
                    <a:pt x="22908" y="16370"/>
                  </a:lnTo>
                  <a:lnTo>
                    <a:pt x="23219" y="16025"/>
                  </a:lnTo>
                  <a:lnTo>
                    <a:pt x="23529" y="15663"/>
                  </a:lnTo>
                  <a:lnTo>
                    <a:pt x="24116" y="14904"/>
                  </a:lnTo>
                  <a:lnTo>
                    <a:pt x="24409" y="14524"/>
                  </a:lnTo>
                  <a:lnTo>
                    <a:pt x="24702" y="14162"/>
                  </a:lnTo>
                  <a:lnTo>
                    <a:pt x="25030" y="13834"/>
                  </a:lnTo>
                  <a:lnTo>
                    <a:pt x="25202" y="13662"/>
                  </a:lnTo>
                  <a:lnTo>
                    <a:pt x="25392" y="13524"/>
                  </a:lnTo>
                  <a:lnTo>
                    <a:pt x="25564" y="13386"/>
                  </a:lnTo>
                  <a:lnTo>
                    <a:pt x="25737" y="13265"/>
                  </a:lnTo>
                  <a:lnTo>
                    <a:pt x="26116" y="13058"/>
                  </a:lnTo>
                  <a:lnTo>
                    <a:pt x="26496" y="12868"/>
                  </a:lnTo>
                  <a:lnTo>
                    <a:pt x="26893" y="12730"/>
                  </a:lnTo>
                  <a:lnTo>
                    <a:pt x="27307" y="12592"/>
                  </a:lnTo>
                  <a:lnTo>
                    <a:pt x="27721" y="12506"/>
                  </a:lnTo>
                  <a:lnTo>
                    <a:pt x="28152" y="12420"/>
                  </a:lnTo>
                  <a:lnTo>
                    <a:pt x="28583" y="12351"/>
                  </a:lnTo>
                  <a:lnTo>
                    <a:pt x="29032" y="12299"/>
                  </a:lnTo>
                  <a:lnTo>
                    <a:pt x="29463" y="12265"/>
                  </a:lnTo>
                  <a:lnTo>
                    <a:pt x="30360" y="12178"/>
                  </a:lnTo>
                  <a:lnTo>
                    <a:pt x="31257" y="12109"/>
                  </a:lnTo>
                  <a:lnTo>
                    <a:pt x="31705" y="12058"/>
                  </a:lnTo>
                  <a:lnTo>
                    <a:pt x="32137" y="11989"/>
                  </a:lnTo>
                  <a:lnTo>
                    <a:pt x="32430" y="11937"/>
                  </a:lnTo>
                  <a:lnTo>
                    <a:pt x="32740" y="11851"/>
                  </a:lnTo>
                  <a:lnTo>
                    <a:pt x="32878" y="11799"/>
                  </a:lnTo>
                  <a:lnTo>
                    <a:pt x="33016" y="11730"/>
                  </a:lnTo>
                  <a:lnTo>
                    <a:pt x="33154" y="11661"/>
                  </a:lnTo>
                  <a:lnTo>
                    <a:pt x="33275" y="11575"/>
                  </a:lnTo>
                  <a:lnTo>
                    <a:pt x="33465" y="11402"/>
                  </a:lnTo>
                  <a:lnTo>
                    <a:pt x="33620" y="11212"/>
                  </a:lnTo>
                  <a:lnTo>
                    <a:pt x="33775" y="11005"/>
                  </a:lnTo>
                  <a:lnTo>
                    <a:pt x="33896" y="10798"/>
                  </a:lnTo>
                  <a:lnTo>
                    <a:pt x="34155" y="10384"/>
                  </a:lnTo>
                  <a:lnTo>
                    <a:pt x="34379" y="9936"/>
                  </a:lnTo>
                  <a:lnTo>
                    <a:pt x="34586" y="9487"/>
                  </a:lnTo>
                  <a:lnTo>
                    <a:pt x="34672" y="9263"/>
                  </a:lnTo>
                  <a:lnTo>
                    <a:pt x="34741" y="9022"/>
                  </a:lnTo>
                  <a:lnTo>
                    <a:pt x="34793" y="8798"/>
                  </a:lnTo>
                  <a:lnTo>
                    <a:pt x="34845" y="8573"/>
                  </a:lnTo>
                  <a:lnTo>
                    <a:pt x="34862" y="8332"/>
                  </a:lnTo>
                  <a:lnTo>
                    <a:pt x="34862" y="8108"/>
                  </a:lnTo>
                  <a:lnTo>
                    <a:pt x="34845" y="7883"/>
                  </a:lnTo>
                  <a:lnTo>
                    <a:pt x="34810" y="7659"/>
                  </a:lnTo>
                  <a:lnTo>
                    <a:pt x="34741" y="7435"/>
                  </a:lnTo>
                  <a:lnTo>
                    <a:pt x="34638" y="7228"/>
                  </a:lnTo>
                  <a:lnTo>
                    <a:pt x="34500" y="6986"/>
                  </a:lnTo>
                  <a:lnTo>
                    <a:pt x="34327" y="6779"/>
                  </a:lnTo>
                  <a:lnTo>
                    <a:pt x="34138" y="6572"/>
                  </a:lnTo>
                  <a:lnTo>
                    <a:pt x="33913" y="6400"/>
                  </a:lnTo>
                  <a:lnTo>
                    <a:pt x="33689" y="6245"/>
                  </a:lnTo>
                  <a:lnTo>
                    <a:pt x="33448" y="6107"/>
                  </a:lnTo>
                  <a:lnTo>
                    <a:pt x="33189" y="5986"/>
                  </a:lnTo>
                  <a:lnTo>
                    <a:pt x="32930" y="5865"/>
                  </a:lnTo>
                  <a:lnTo>
                    <a:pt x="32620" y="5744"/>
                  </a:lnTo>
                  <a:lnTo>
                    <a:pt x="32292" y="5641"/>
                  </a:lnTo>
                  <a:lnTo>
                    <a:pt x="31947" y="5537"/>
                  </a:lnTo>
                  <a:lnTo>
                    <a:pt x="31619" y="5451"/>
                  </a:lnTo>
                  <a:lnTo>
                    <a:pt x="30946" y="5296"/>
                  </a:lnTo>
                  <a:lnTo>
                    <a:pt x="30256" y="5192"/>
                  </a:lnTo>
                  <a:lnTo>
                    <a:pt x="29566" y="5106"/>
                  </a:lnTo>
                  <a:lnTo>
                    <a:pt x="28876" y="5037"/>
                  </a:lnTo>
                  <a:lnTo>
                    <a:pt x="27462" y="4951"/>
                  </a:lnTo>
                  <a:lnTo>
                    <a:pt x="26065" y="4865"/>
                  </a:lnTo>
                  <a:lnTo>
                    <a:pt x="25357" y="4796"/>
                  </a:lnTo>
                  <a:lnTo>
                    <a:pt x="24667" y="4727"/>
                  </a:lnTo>
                  <a:lnTo>
                    <a:pt x="23995" y="4606"/>
                  </a:lnTo>
                  <a:lnTo>
                    <a:pt x="23305" y="4468"/>
                  </a:lnTo>
                  <a:lnTo>
                    <a:pt x="22977" y="4382"/>
                  </a:lnTo>
                  <a:lnTo>
                    <a:pt x="22649" y="4278"/>
                  </a:lnTo>
                  <a:lnTo>
                    <a:pt x="22322" y="4175"/>
                  </a:lnTo>
                  <a:lnTo>
                    <a:pt x="21994" y="4054"/>
                  </a:lnTo>
                  <a:lnTo>
                    <a:pt x="21459" y="3812"/>
                  </a:lnTo>
                  <a:lnTo>
                    <a:pt x="20942" y="3536"/>
                  </a:lnTo>
                  <a:lnTo>
                    <a:pt x="20424" y="3260"/>
                  </a:lnTo>
                  <a:lnTo>
                    <a:pt x="19924" y="2950"/>
                  </a:lnTo>
                  <a:lnTo>
                    <a:pt x="18941" y="2329"/>
                  </a:lnTo>
                  <a:lnTo>
                    <a:pt x="18440" y="2036"/>
                  </a:lnTo>
                  <a:lnTo>
                    <a:pt x="17923" y="1742"/>
                  </a:lnTo>
                  <a:lnTo>
                    <a:pt x="17440" y="1501"/>
                  </a:lnTo>
                  <a:lnTo>
                    <a:pt x="16922" y="1259"/>
                  </a:lnTo>
                  <a:lnTo>
                    <a:pt x="16388" y="1035"/>
                  </a:lnTo>
                  <a:lnTo>
                    <a:pt x="15836" y="828"/>
                  </a:lnTo>
                  <a:lnTo>
                    <a:pt x="15284" y="638"/>
                  </a:lnTo>
                  <a:lnTo>
                    <a:pt x="14697" y="466"/>
                  </a:lnTo>
                  <a:lnTo>
                    <a:pt x="14128" y="328"/>
                  </a:lnTo>
                  <a:lnTo>
                    <a:pt x="13524" y="207"/>
                  </a:lnTo>
                  <a:lnTo>
                    <a:pt x="12938" y="104"/>
                  </a:lnTo>
                  <a:lnTo>
                    <a:pt x="12334" y="35"/>
                  </a:lnTo>
                  <a:lnTo>
                    <a:pt x="11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23" name="Google Shape;2323;p22"/>
          <p:cNvGrpSpPr/>
          <p:nvPr/>
        </p:nvGrpSpPr>
        <p:grpSpPr>
          <a:xfrm>
            <a:off x="11449591" y="4455227"/>
            <a:ext cx="1179188" cy="2402784"/>
            <a:chOff x="-1427650" y="1758800"/>
            <a:chExt cx="1320500" cy="2684075"/>
          </a:xfrm>
        </p:grpSpPr>
        <p:sp>
          <p:nvSpPr>
            <p:cNvPr id="2324" name="Google Shape;2324;p22"/>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5" name="Google Shape;2325;p22"/>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6" name="Google Shape;2326;p22"/>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7" name="Google Shape;2327;p22"/>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8" name="Google Shape;2328;p22"/>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9" name="Google Shape;2329;p22"/>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0" name="Google Shape;2330;p22"/>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1" name="Google Shape;2331;p22"/>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2" name="Google Shape;2332;p22"/>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3" name="Google Shape;2333;p22"/>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4" name="Google Shape;2334;p22"/>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5" name="Google Shape;2335;p22"/>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6" name="Google Shape;2336;p22"/>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7" name="Google Shape;2337;p22"/>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8" name="Google Shape;2338;p22"/>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9" name="Google Shape;2339;p22"/>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0" name="Google Shape;2340;p22"/>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1" name="Google Shape;2341;p22"/>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2" name="Google Shape;2342;p22"/>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3" name="Google Shape;2343;p22"/>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4" name="Google Shape;2344;p22"/>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45" name="Google Shape;2345;p22"/>
          <p:cNvGrpSpPr/>
          <p:nvPr/>
        </p:nvGrpSpPr>
        <p:grpSpPr>
          <a:xfrm rot="10800000" flipH="1">
            <a:off x="-710962" y="-200969"/>
            <a:ext cx="1531885" cy="1989441"/>
            <a:chOff x="-2266175" y="1520200"/>
            <a:chExt cx="1832851" cy="2374413"/>
          </a:xfrm>
        </p:grpSpPr>
        <p:sp>
          <p:nvSpPr>
            <p:cNvPr id="2346" name="Google Shape;2346;p22"/>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7" name="Google Shape;2347;p22"/>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8" name="Google Shape;2348;p22"/>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9" name="Google Shape;2349;p22"/>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0" name="Google Shape;2350;p22"/>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1" name="Google Shape;2351;p22"/>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2" name="Google Shape;2352;p22"/>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3" name="Google Shape;2353;p22"/>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4" name="Google Shape;2354;p22"/>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5" name="Google Shape;2355;p22"/>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6" name="Google Shape;2356;p22"/>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7" name="Google Shape;2357;p22"/>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8" name="Google Shape;2358;p22"/>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9" name="Google Shape;2359;p22"/>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0" name="Google Shape;2360;p22"/>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1" name="Google Shape;2361;p22"/>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2" name="Google Shape;2362;p22"/>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3" name="Google Shape;2363;p22"/>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4" name="Google Shape;2364;p22"/>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5" name="Google Shape;2365;p22"/>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6" name="Google Shape;2366;p22"/>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7" name="Google Shape;2367;p22"/>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8" name="Google Shape;2368;p22"/>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9" name="Google Shape;2369;p22"/>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29392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370"/>
        <p:cNvGrpSpPr/>
        <p:nvPr/>
      </p:nvGrpSpPr>
      <p:grpSpPr>
        <a:xfrm>
          <a:off x="0" y="0"/>
          <a:ext cx="0" cy="0"/>
          <a:chOff x="0" y="0"/>
          <a:chExt cx="0" cy="0"/>
        </a:xfrm>
      </p:grpSpPr>
      <p:pic>
        <p:nvPicPr>
          <p:cNvPr id="2371" name="Google Shape;2371;p23"/>
          <p:cNvPicPr preferRelativeResize="0"/>
          <p:nvPr/>
        </p:nvPicPr>
        <p:blipFill>
          <a:blip r:embed="rId2">
            <a:alphaModFix/>
          </a:blip>
          <a:stretch>
            <a:fillRect/>
          </a:stretch>
        </p:blipFill>
        <p:spPr>
          <a:xfrm>
            <a:off x="-5" y="0"/>
            <a:ext cx="12161838" cy="6857968"/>
          </a:xfrm>
          <a:prstGeom prst="rect">
            <a:avLst/>
          </a:prstGeom>
          <a:noFill/>
          <a:ln>
            <a:noFill/>
          </a:ln>
        </p:spPr>
      </p:pic>
      <p:sp>
        <p:nvSpPr>
          <p:cNvPr id="2372" name="Google Shape;2372;p23"/>
          <p:cNvSpPr txBox="1">
            <a:spLocks noGrp="1"/>
          </p:cNvSpPr>
          <p:nvPr>
            <p:ph type="title"/>
          </p:nvPr>
        </p:nvSpPr>
        <p:spPr>
          <a:xfrm>
            <a:off x="957625" y="487680"/>
            <a:ext cx="10246588" cy="731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73" name="Google Shape;2373;p23"/>
          <p:cNvSpPr txBox="1">
            <a:spLocks noGrp="1"/>
          </p:cNvSpPr>
          <p:nvPr>
            <p:ph type="subTitle" idx="1"/>
          </p:nvPr>
        </p:nvSpPr>
        <p:spPr>
          <a:xfrm>
            <a:off x="960124" y="4982800"/>
            <a:ext cx="3327348"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2374" name="Google Shape;2374;p23"/>
          <p:cNvSpPr txBox="1">
            <a:spLocks noGrp="1"/>
          </p:cNvSpPr>
          <p:nvPr>
            <p:ph type="subTitle" idx="2"/>
          </p:nvPr>
        </p:nvSpPr>
        <p:spPr>
          <a:xfrm>
            <a:off x="4417245" y="4982800"/>
            <a:ext cx="3327348"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2375" name="Google Shape;2375;p23"/>
          <p:cNvSpPr txBox="1">
            <a:spLocks noGrp="1"/>
          </p:cNvSpPr>
          <p:nvPr>
            <p:ph type="subTitle" idx="3"/>
          </p:nvPr>
        </p:nvSpPr>
        <p:spPr>
          <a:xfrm>
            <a:off x="7874366" y="4982800"/>
            <a:ext cx="3327348"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2376" name="Google Shape;2376;p23"/>
          <p:cNvSpPr txBox="1">
            <a:spLocks noGrp="1"/>
          </p:cNvSpPr>
          <p:nvPr>
            <p:ph type="title" idx="4"/>
          </p:nvPr>
        </p:nvSpPr>
        <p:spPr>
          <a:xfrm>
            <a:off x="957531" y="4690192"/>
            <a:ext cx="3332535"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3100"/>
              <a:buNone/>
              <a:defRPr sz="2660" b="1">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77" name="Google Shape;2377;p23"/>
          <p:cNvSpPr txBox="1">
            <a:spLocks noGrp="1"/>
          </p:cNvSpPr>
          <p:nvPr>
            <p:ph type="title" idx="5"/>
          </p:nvPr>
        </p:nvSpPr>
        <p:spPr>
          <a:xfrm>
            <a:off x="4414652" y="4690192"/>
            <a:ext cx="3332535"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3100"/>
              <a:buNone/>
              <a:defRPr sz="2660" b="1">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78" name="Google Shape;2378;p23"/>
          <p:cNvSpPr txBox="1">
            <a:spLocks noGrp="1"/>
          </p:cNvSpPr>
          <p:nvPr>
            <p:ph type="title" idx="6"/>
          </p:nvPr>
        </p:nvSpPr>
        <p:spPr>
          <a:xfrm>
            <a:off x="7871772" y="4690192"/>
            <a:ext cx="3332535"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3100"/>
              <a:buNone/>
              <a:defRPr sz="2660" b="1">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379" name="Google Shape;2379;p23"/>
          <p:cNvGrpSpPr/>
          <p:nvPr/>
        </p:nvGrpSpPr>
        <p:grpSpPr>
          <a:xfrm>
            <a:off x="-1507117" y="-843061"/>
            <a:ext cx="15036860" cy="8245341"/>
            <a:chOff x="-1133141" y="-632296"/>
            <a:chExt cx="11305614" cy="6184006"/>
          </a:xfrm>
        </p:grpSpPr>
        <p:sp>
          <p:nvSpPr>
            <p:cNvPr id="2380" name="Google Shape;2380;p23"/>
            <p:cNvSpPr/>
            <p:nvPr/>
          </p:nvSpPr>
          <p:spPr>
            <a:xfrm rot="5400000">
              <a:off x="-1753887" y="3366375"/>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1" name="Google Shape;2381;p23"/>
            <p:cNvSpPr/>
            <p:nvPr/>
          </p:nvSpPr>
          <p:spPr>
            <a:xfrm rot="5400000">
              <a:off x="7987138" y="-11550"/>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485641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05"/>
        <p:cNvGrpSpPr/>
        <p:nvPr/>
      </p:nvGrpSpPr>
      <p:grpSpPr>
        <a:xfrm>
          <a:off x="0" y="0"/>
          <a:ext cx="0" cy="0"/>
          <a:chOff x="0" y="0"/>
          <a:chExt cx="0" cy="0"/>
        </a:xfrm>
      </p:grpSpPr>
      <p:pic>
        <p:nvPicPr>
          <p:cNvPr id="2506" name="Google Shape;2506;p25"/>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2507" name="Google Shape;2507;p25"/>
          <p:cNvGrpSpPr/>
          <p:nvPr/>
        </p:nvGrpSpPr>
        <p:grpSpPr>
          <a:xfrm>
            <a:off x="-1073450" y="-183448"/>
            <a:ext cx="14163496" cy="8001104"/>
            <a:chOff x="-807085" y="-137586"/>
            <a:chExt cx="10648967" cy="6000828"/>
          </a:xfrm>
        </p:grpSpPr>
        <p:sp>
          <p:nvSpPr>
            <p:cNvPr id="2508" name="Google Shape;2508;p25"/>
            <p:cNvSpPr/>
            <p:nvPr/>
          </p:nvSpPr>
          <p:spPr>
            <a:xfrm rot="-5400000">
              <a:off x="-1357622" y="3567350"/>
              <a:ext cx="2359789" cy="1258717"/>
            </a:xfrm>
            <a:custGeom>
              <a:avLst/>
              <a:gdLst/>
              <a:ahLst/>
              <a:cxnLst/>
              <a:rect l="l" t="t" r="r" b="b"/>
              <a:pathLst>
                <a:path w="34863" h="18596" extrusionOk="0">
                  <a:moveTo>
                    <a:pt x="11161" y="0"/>
                  </a:moveTo>
                  <a:lnTo>
                    <a:pt x="10574" y="35"/>
                  </a:lnTo>
                  <a:lnTo>
                    <a:pt x="10005" y="86"/>
                  </a:lnTo>
                  <a:lnTo>
                    <a:pt x="9453" y="190"/>
                  </a:lnTo>
                  <a:lnTo>
                    <a:pt x="9177" y="259"/>
                  </a:lnTo>
                  <a:lnTo>
                    <a:pt x="8901" y="328"/>
                  </a:lnTo>
                  <a:lnTo>
                    <a:pt x="8366" y="518"/>
                  </a:lnTo>
                  <a:lnTo>
                    <a:pt x="7814" y="725"/>
                  </a:lnTo>
                  <a:lnTo>
                    <a:pt x="7280" y="966"/>
                  </a:lnTo>
                  <a:lnTo>
                    <a:pt x="6745" y="1225"/>
                  </a:lnTo>
                  <a:lnTo>
                    <a:pt x="6210" y="1501"/>
                  </a:lnTo>
                  <a:lnTo>
                    <a:pt x="5693" y="1811"/>
                  </a:lnTo>
                  <a:lnTo>
                    <a:pt x="5175" y="2139"/>
                  </a:lnTo>
                  <a:lnTo>
                    <a:pt x="4675" y="2484"/>
                  </a:lnTo>
                  <a:lnTo>
                    <a:pt x="4175" y="2846"/>
                  </a:lnTo>
                  <a:lnTo>
                    <a:pt x="3709" y="3226"/>
                  </a:lnTo>
                  <a:lnTo>
                    <a:pt x="3226" y="3605"/>
                  </a:lnTo>
                  <a:lnTo>
                    <a:pt x="2778" y="4002"/>
                  </a:lnTo>
                  <a:lnTo>
                    <a:pt x="2329" y="4399"/>
                  </a:lnTo>
                  <a:lnTo>
                    <a:pt x="1915" y="4813"/>
                  </a:lnTo>
                  <a:lnTo>
                    <a:pt x="1501" y="5227"/>
                  </a:lnTo>
                  <a:lnTo>
                    <a:pt x="1104" y="5641"/>
                  </a:lnTo>
                  <a:lnTo>
                    <a:pt x="915" y="5848"/>
                  </a:lnTo>
                  <a:lnTo>
                    <a:pt x="742" y="6072"/>
                  </a:lnTo>
                  <a:lnTo>
                    <a:pt x="570" y="6296"/>
                  </a:lnTo>
                  <a:lnTo>
                    <a:pt x="397" y="6538"/>
                  </a:lnTo>
                  <a:lnTo>
                    <a:pt x="259" y="6779"/>
                  </a:lnTo>
                  <a:lnTo>
                    <a:pt x="156" y="7038"/>
                  </a:lnTo>
                  <a:lnTo>
                    <a:pt x="69" y="7297"/>
                  </a:lnTo>
                  <a:lnTo>
                    <a:pt x="0" y="7573"/>
                  </a:lnTo>
                  <a:lnTo>
                    <a:pt x="0" y="7780"/>
                  </a:lnTo>
                  <a:lnTo>
                    <a:pt x="0" y="8004"/>
                  </a:lnTo>
                  <a:lnTo>
                    <a:pt x="35" y="8211"/>
                  </a:lnTo>
                  <a:lnTo>
                    <a:pt x="87" y="8418"/>
                  </a:lnTo>
                  <a:lnTo>
                    <a:pt x="156" y="8625"/>
                  </a:lnTo>
                  <a:lnTo>
                    <a:pt x="242" y="8815"/>
                  </a:lnTo>
                  <a:lnTo>
                    <a:pt x="345" y="9005"/>
                  </a:lnTo>
                  <a:lnTo>
                    <a:pt x="483" y="9177"/>
                  </a:lnTo>
                  <a:lnTo>
                    <a:pt x="604" y="9367"/>
                  </a:lnTo>
                  <a:lnTo>
                    <a:pt x="759" y="9522"/>
                  </a:lnTo>
                  <a:lnTo>
                    <a:pt x="915" y="9677"/>
                  </a:lnTo>
                  <a:lnTo>
                    <a:pt x="1087" y="9832"/>
                  </a:lnTo>
                  <a:lnTo>
                    <a:pt x="1260" y="9970"/>
                  </a:lnTo>
                  <a:lnTo>
                    <a:pt x="1449" y="10091"/>
                  </a:lnTo>
                  <a:lnTo>
                    <a:pt x="1639" y="10212"/>
                  </a:lnTo>
                  <a:lnTo>
                    <a:pt x="1846" y="10298"/>
                  </a:lnTo>
                  <a:lnTo>
                    <a:pt x="2243" y="10471"/>
                  </a:lnTo>
                  <a:lnTo>
                    <a:pt x="2657" y="10626"/>
                  </a:lnTo>
                  <a:lnTo>
                    <a:pt x="3088" y="10729"/>
                  </a:lnTo>
                  <a:lnTo>
                    <a:pt x="3502" y="10833"/>
                  </a:lnTo>
                  <a:lnTo>
                    <a:pt x="4365" y="11005"/>
                  </a:lnTo>
                  <a:lnTo>
                    <a:pt x="4813" y="11109"/>
                  </a:lnTo>
                  <a:lnTo>
                    <a:pt x="5227" y="11195"/>
                  </a:lnTo>
                  <a:lnTo>
                    <a:pt x="5658" y="11316"/>
                  </a:lnTo>
                  <a:lnTo>
                    <a:pt x="6090" y="11471"/>
                  </a:lnTo>
                  <a:lnTo>
                    <a:pt x="6504" y="11644"/>
                  </a:lnTo>
                  <a:lnTo>
                    <a:pt x="6693" y="11747"/>
                  </a:lnTo>
                  <a:lnTo>
                    <a:pt x="6883" y="11851"/>
                  </a:lnTo>
                  <a:lnTo>
                    <a:pt x="7073" y="11971"/>
                  </a:lnTo>
                  <a:lnTo>
                    <a:pt x="7245" y="12092"/>
                  </a:lnTo>
                  <a:lnTo>
                    <a:pt x="7418" y="12230"/>
                  </a:lnTo>
                  <a:lnTo>
                    <a:pt x="7573" y="12368"/>
                  </a:lnTo>
                  <a:lnTo>
                    <a:pt x="7728" y="12523"/>
                  </a:lnTo>
                  <a:lnTo>
                    <a:pt x="7866" y="12696"/>
                  </a:lnTo>
                  <a:lnTo>
                    <a:pt x="7987" y="12868"/>
                  </a:lnTo>
                  <a:lnTo>
                    <a:pt x="8090" y="13058"/>
                  </a:lnTo>
                  <a:lnTo>
                    <a:pt x="8177" y="13231"/>
                  </a:lnTo>
                  <a:lnTo>
                    <a:pt x="8246" y="13420"/>
                  </a:lnTo>
                  <a:lnTo>
                    <a:pt x="8366" y="13783"/>
                  </a:lnTo>
                  <a:lnTo>
                    <a:pt x="8453" y="14162"/>
                  </a:lnTo>
                  <a:lnTo>
                    <a:pt x="8522" y="14542"/>
                  </a:lnTo>
                  <a:lnTo>
                    <a:pt x="8573" y="14938"/>
                  </a:lnTo>
                  <a:lnTo>
                    <a:pt x="8660" y="15318"/>
                  </a:lnTo>
                  <a:lnTo>
                    <a:pt x="8746" y="15697"/>
                  </a:lnTo>
                  <a:lnTo>
                    <a:pt x="8815" y="15887"/>
                  </a:lnTo>
                  <a:lnTo>
                    <a:pt x="8884" y="16060"/>
                  </a:lnTo>
                  <a:lnTo>
                    <a:pt x="8970" y="16249"/>
                  </a:lnTo>
                  <a:lnTo>
                    <a:pt x="9074" y="16422"/>
                  </a:lnTo>
                  <a:lnTo>
                    <a:pt x="9177" y="16577"/>
                  </a:lnTo>
                  <a:lnTo>
                    <a:pt x="9298" y="16750"/>
                  </a:lnTo>
                  <a:lnTo>
                    <a:pt x="9419" y="16905"/>
                  </a:lnTo>
                  <a:lnTo>
                    <a:pt x="9557" y="17043"/>
                  </a:lnTo>
                  <a:lnTo>
                    <a:pt x="9695" y="17181"/>
                  </a:lnTo>
                  <a:lnTo>
                    <a:pt x="9850" y="17319"/>
                  </a:lnTo>
                  <a:lnTo>
                    <a:pt x="10160" y="17543"/>
                  </a:lnTo>
                  <a:lnTo>
                    <a:pt x="10505" y="17767"/>
                  </a:lnTo>
                  <a:lnTo>
                    <a:pt x="10868" y="17940"/>
                  </a:lnTo>
                  <a:lnTo>
                    <a:pt x="11247" y="18095"/>
                  </a:lnTo>
                  <a:lnTo>
                    <a:pt x="11627" y="18216"/>
                  </a:lnTo>
                  <a:lnTo>
                    <a:pt x="12006" y="18302"/>
                  </a:lnTo>
                  <a:lnTo>
                    <a:pt x="12403" y="18388"/>
                  </a:lnTo>
                  <a:lnTo>
                    <a:pt x="12800" y="18440"/>
                  </a:lnTo>
                  <a:lnTo>
                    <a:pt x="13196" y="18492"/>
                  </a:lnTo>
                  <a:lnTo>
                    <a:pt x="13593" y="18526"/>
                  </a:lnTo>
                  <a:lnTo>
                    <a:pt x="14404" y="18561"/>
                  </a:lnTo>
                  <a:lnTo>
                    <a:pt x="14973" y="18578"/>
                  </a:lnTo>
                  <a:lnTo>
                    <a:pt x="15542" y="18595"/>
                  </a:lnTo>
                  <a:lnTo>
                    <a:pt x="16129" y="18595"/>
                  </a:lnTo>
                  <a:lnTo>
                    <a:pt x="16698" y="18578"/>
                  </a:lnTo>
                  <a:lnTo>
                    <a:pt x="17285" y="18544"/>
                  </a:lnTo>
                  <a:lnTo>
                    <a:pt x="17854" y="18492"/>
                  </a:lnTo>
                  <a:lnTo>
                    <a:pt x="18423" y="18423"/>
                  </a:lnTo>
                  <a:lnTo>
                    <a:pt x="18992" y="18319"/>
                  </a:lnTo>
                  <a:lnTo>
                    <a:pt x="19527" y="18199"/>
                  </a:lnTo>
                  <a:lnTo>
                    <a:pt x="20079" y="18043"/>
                  </a:lnTo>
                  <a:lnTo>
                    <a:pt x="20597" y="17854"/>
                  </a:lnTo>
                  <a:lnTo>
                    <a:pt x="21097" y="17629"/>
                  </a:lnTo>
                  <a:lnTo>
                    <a:pt x="21338" y="17509"/>
                  </a:lnTo>
                  <a:lnTo>
                    <a:pt x="21580" y="17388"/>
                  </a:lnTo>
                  <a:lnTo>
                    <a:pt x="21821" y="17233"/>
                  </a:lnTo>
                  <a:lnTo>
                    <a:pt x="22046" y="17095"/>
                  </a:lnTo>
                  <a:lnTo>
                    <a:pt x="22270" y="16922"/>
                  </a:lnTo>
                  <a:lnTo>
                    <a:pt x="22494" y="16750"/>
                  </a:lnTo>
                  <a:lnTo>
                    <a:pt x="22701" y="16577"/>
                  </a:lnTo>
                  <a:lnTo>
                    <a:pt x="22908" y="16370"/>
                  </a:lnTo>
                  <a:lnTo>
                    <a:pt x="23219" y="16025"/>
                  </a:lnTo>
                  <a:lnTo>
                    <a:pt x="23529" y="15663"/>
                  </a:lnTo>
                  <a:lnTo>
                    <a:pt x="24116" y="14904"/>
                  </a:lnTo>
                  <a:lnTo>
                    <a:pt x="24409" y="14524"/>
                  </a:lnTo>
                  <a:lnTo>
                    <a:pt x="24702" y="14162"/>
                  </a:lnTo>
                  <a:lnTo>
                    <a:pt x="25030" y="13834"/>
                  </a:lnTo>
                  <a:lnTo>
                    <a:pt x="25202" y="13662"/>
                  </a:lnTo>
                  <a:lnTo>
                    <a:pt x="25392" y="13524"/>
                  </a:lnTo>
                  <a:lnTo>
                    <a:pt x="25564" y="13386"/>
                  </a:lnTo>
                  <a:lnTo>
                    <a:pt x="25737" y="13265"/>
                  </a:lnTo>
                  <a:lnTo>
                    <a:pt x="26116" y="13058"/>
                  </a:lnTo>
                  <a:lnTo>
                    <a:pt x="26496" y="12868"/>
                  </a:lnTo>
                  <a:lnTo>
                    <a:pt x="26893" y="12730"/>
                  </a:lnTo>
                  <a:lnTo>
                    <a:pt x="27307" y="12592"/>
                  </a:lnTo>
                  <a:lnTo>
                    <a:pt x="27721" y="12506"/>
                  </a:lnTo>
                  <a:lnTo>
                    <a:pt x="28152" y="12420"/>
                  </a:lnTo>
                  <a:lnTo>
                    <a:pt x="28583" y="12351"/>
                  </a:lnTo>
                  <a:lnTo>
                    <a:pt x="29032" y="12299"/>
                  </a:lnTo>
                  <a:lnTo>
                    <a:pt x="29463" y="12265"/>
                  </a:lnTo>
                  <a:lnTo>
                    <a:pt x="30360" y="12178"/>
                  </a:lnTo>
                  <a:lnTo>
                    <a:pt x="31257" y="12109"/>
                  </a:lnTo>
                  <a:lnTo>
                    <a:pt x="31705" y="12058"/>
                  </a:lnTo>
                  <a:lnTo>
                    <a:pt x="32137" y="11989"/>
                  </a:lnTo>
                  <a:lnTo>
                    <a:pt x="32430" y="11937"/>
                  </a:lnTo>
                  <a:lnTo>
                    <a:pt x="32740" y="11851"/>
                  </a:lnTo>
                  <a:lnTo>
                    <a:pt x="32878" y="11799"/>
                  </a:lnTo>
                  <a:lnTo>
                    <a:pt x="33016" y="11730"/>
                  </a:lnTo>
                  <a:lnTo>
                    <a:pt x="33154" y="11661"/>
                  </a:lnTo>
                  <a:lnTo>
                    <a:pt x="33275" y="11575"/>
                  </a:lnTo>
                  <a:lnTo>
                    <a:pt x="33465" y="11402"/>
                  </a:lnTo>
                  <a:lnTo>
                    <a:pt x="33620" y="11212"/>
                  </a:lnTo>
                  <a:lnTo>
                    <a:pt x="33775" y="11005"/>
                  </a:lnTo>
                  <a:lnTo>
                    <a:pt x="33896" y="10798"/>
                  </a:lnTo>
                  <a:lnTo>
                    <a:pt x="34155" y="10384"/>
                  </a:lnTo>
                  <a:lnTo>
                    <a:pt x="34379" y="9936"/>
                  </a:lnTo>
                  <a:lnTo>
                    <a:pt x="34586" y="9487"/>
                  </a:lnTo>
                  <a:lnTo>
                    <a:pt x="34672" y="9263"/>
                  </a:lnTo>
                  <a:lnTo>
                    <a:pt x="34741" y="9022"/>
                  </a:lnTo>
                  <a:lnTo>
                    <a:pt x="34793" y="8798"/>
                  </a:lnTo>
                  <a:lnTo>
                    <a:pt x="34845" y="8573"/>
                  </a:lnTo>
                  <a:lnTo>
                    <a:pt x="34862" y="8332"/>
                  </a:lnTo>
                  <a:lnTo>
                    <a:pt x="34862" y="8108"/>
                  </a:lnTo>
                  <a:lnTo>
                    <a:pt x="34845" y="7883"/>
                  </a:lnTo>
                  <a:lnTo>
                    <a:pt x="34810" y="7659"/>
                  </a:lnTo>
                  <a:lnTo>
                    <a:pt x="34741" y="7435"/>
                  </a:lnTo>
                  <a:lnTo>
                    <a:pt x="34638" y="7228"/>
                  </a:lnTo>
                  <a:lnTo>
                    <a:pt x="34500" y="6986"/>
                  </a:lnTo>
                  <a:lnTo>
                    <a:pt x="34327" y="6779"/>
                  </a:lnTo>
                  <a:lnTo>
                    <a:pt x="34138" y="6572"/>
                  </a:lnTo>
                  <a:lnTo>
                    <a:pt x="33913" y="6400"/>
                  </a:lnTo>
                  <a:lnTo>
                    <a:pt x="33689" y="6245"/>
                  </a:lnTo>
                  <a:lnTo>
                    <a:pt x="33448" y="6107"/>
                  </a:lnTo>
                  <a:lnTo>
                    <a:pt x="33189" y="5986"/>
                  </a:lnTo>
                  <a:lnTo>
                    <a:pt x="32930" y="5865"/>
                  </a:lnTo>
                  <a:lnTo>
                    <a:pt x="32620" y="5744"/>
                  </a:lnTo>
                  <a:lnTo>
                    <a:pt x="32292" y="5641"/>
                  </a:lnTo>
                  <a:lnTo>
                    <a:pt x="31947" y="5537"/>
                  </a:lnTo>
                  <a:lnTo>
                    <a:pt x="31619" y="5451"/>
                  </a:lnTo>
                  <a:lnTo>
                    <a:pt x="30946" y="5296"/>
                  </a:lnTo>
                  <a:lnTo>
                    <a:pt x="30256" y="5192"/>
                  </a:lnTo>
                  <a:lnTo>
                    <a:pt x="29566" y="5106"/>
                  </a:lnTo>
                  <a:lnTo>
                    <a:pt x="28876" y="5037"/>
                  </a:lnTo>
                  <a:lnTo>
                    <a:pt x="27462" y="4951"/>
                  </a:lnTo>
                  <a:lnTo>
                    <a:pt x="26065" y="4865"/>
                  </a:lnTo>
                  <a:lnTo>
                    <a:pt x="25357" y="4796"/>
                  </a:lnTo>
                  <a:lnTo>
                    <a:pt x="24667" y="4727"/>
                  </a:lnTo>
                  <a:lnTo>
                    <a:pt x="23995" y="4606"/>
                  </a:lnTo>
                  <a:lnTo>
                    <a:pt x="23305" y="4468"/>
                  </a:lnTo>
                  <a:lnTo>
                    <a:pt x="22977" y="4382"/>
                  </a:lnTo>
                  <a:lnTo>
                    <a:pt x="22649" y="4278"/>
                  </a:lnTo>
                  <a:lnTo>
                    <a:pt x="22322" y="4175"/>
                  </a:lnTo>
                  <a:lnTo>
                    <a:pt x="21994" y="4054"/>
                  </a:lnTo>
                  <a:lnTo>
                    <a:pt x="21459" y="3812"/>
                  </a:lnTo>
                  <a:lnTo>
                    <a:pt x="20942" y="3536"/>
                  </a:lnTo>
                  <a:lnTo>
                    <a:pt x="20424" y="3260"/>
                  </a:lnTo>
                  <a:lnTo>
                    <a:pt x="19924" y="2950"/>
                  </a:lnTo>
                  <a:lnTo>
                    <a:pt x="18941" y="2329"/>
                  </a:lnTo>
                  <a:lnTo>
                    <a:pt x="18440" y="2036"/>
                  </a:lnTo>
                  <a:lnTo>
                    <a:pt x="17923" y="1742"/>
                  </a:lnTo>
                  <a:lnTo>
                    <a:pt x="17440" y="1501"/>
                  </a:lnTo>
                  <a:lnTo>
                    <a:pt x="16922" y="1259"/>
                  </a:lnTo>
                  <a:lnTo>
                    <a:pt x="16388" y="1035"/>
                  </a:lnTo>
                  <a:lnTo>
                    <a:pt x="15836" y="828"/>
                  </a:lnTo>
                  <a:lnTo>
                    <a:pt x="15284" y="638"/>
                  </a:lnTo>
                  <a:lnTo>
                    <a:pt x="14697" y="466"/>
                  </a:lnTo>
                  <a:lnTo>
                    <a:pt x="14128" y="328"/>
                  </a:lnTo>
                  <a:lnTo>
                    <a:pt x="13524" y="207"/>
                  </a:lnTo>
                  <a:lnTo>
                    <a:pt x="12938" y="104"/>
                  </a:lnTo>
                  <a:lnTo>
                    <a:pt x="12334" y="35"/>
                  </a:lnTo>
                  <a:lnTo>
                    <a:pt x="11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9" name="Google Shape;2509;p25"/>
            <p:cNvSpPr/>
            <p:nvPr/>
          </p:nvSpPr>
          <p:spPr>
            <a:xfrm rot="-5400000">
              <a:off x="8032628" y="412950"/>
              <a:ext cx="2359789" cy="1258717"/>
            </a:xfrm>
            <a:custGeom>
              <a:avLst/>
              <a:gdLst/>
              <a:ahLst/>
              <a:cxnLst/>
              <a:rect l="l" t="t" r="r" b="b"/>
              <a:pathLst>
                <a:path w="34863" h="18596" extrusionOk="0">
                  <a:moveTo>
                    <a:pt x="11161" y="0"/>
                  </a:moveTo>
                  <a:lnTo>
                    <a:pt x="10574" y="35"/>
                  </a:lnTo>
                  <a:lnTo>
                    <a:pt x="10005" y="86"/>
                  </a:lnTo>
                  <a:lnTo>
                    <a:pt x="9453" y="190"/>
                  </a:lnTo>
                  <a:lnTo>
                    <a:pt x="9177" y="259"/>
                  </a:lnTo>
                  <a:lnTo>
                    <a:pt x="8901" y="328"/>
                  </a:lnTo>
                  <a:lnTo>
                    <a:pt x="8366" y="518"/>
                  </a:lnTo>
                  <a:lnTo>
                    <a:pt x="7814" y="725"/>
                  </a:lnTo>
                  <a:lnTo>
                    <a:pt x="7280" y="966"/>
                  </a:lnTo>
                  <a:lnTo>
                    <a:pt x="6745" y="1225"/>
                  </a:lnTo>
                  <a:lnTo>
                    <a:pt x="6210" y="1501"/>
                  </a:lnTo>
                  <a:lnTo>
                    <a:pt x="5693" y="1811"/>
                  </a:lnTo>
                  <a:lnTo>
                    <a:pt x="5175" y="2139"/>
                  </a:lnTo>
                  <a:lnTo>
                    <a:pt x="4675" y="2484"/>
                  </a:lnTo>
                  <a:lnTo>
                    <a:pt x="4175" y="2846"/>
                  </a:lnTo>
                  <a:lnTo>
                    <a:pt x="3709" y="3226"/>
                  </a:lnTo>
                  <a:lnTo>
                    <a:pt x="3226" y="3605"/>
                  </a:lnTo>
                  <a:lnTo>
                    <a:pt x="2778" y="4002"/>
                  </a:lnTo>
                  <a:lnTo>
                    <a:pt x="2329" y="4399"/>
                  </a:lnTo>
                  <a:lnTo>
                    <a:pt x="1915" y="4813"/>
                  </a:lnTo>
                  <a:lnTo>
                    <a:pt x="1501" y="5227"/>
                  </a:lnTo>
                  <a:lnTo>
                    <a:pt x="1104" y="5641"/>
                  </a:lnTo>
                  <a:lnTo>
                    <a:pt x="915" y="5848"/>
                  </a:lnTo>
                  <a:lnTo>
                    <a:pt x="742" y="6072"/>
                  </a:lnTo>
                  <a:lnTo>
                    <a:pt x="570" y="6296"/>
                  </a:lnTo>
                  <a:lnTo>
                    <a:pt x="397" y="6538"/>
                  </a:lnTo>
                  <a:lnTo>
                    <a:pt x="259" y="6779"/>
                  </a:lnTo>
                  <a:lnTo>
                    <a:pt x="156" y="7038"/>
                  </a:lnTo>
                  <a:lnTo>
                    <a:pt x="69" y="7297"/>
                  </a:lnTo>
                  <a:lnTo>
                    <a:pt x="0" y="7573"/>
                  </a:lnTo>
                  <a:lnTo>
                    <a:pt x="0" y="7780"/>
                  </a:lnTo>
                  <a:lnTo>
                    <a:pt x="0" y="8004"/>
                  </a:lnTo>
                  <a:lnTo>
                    <a:pt x="35" y="8211"/>
                  </a:lnTo>
                  <a:lnTo>
                    <a:pt x="87" y="8418"/>
                  </a:lnTo>
                  <a:lnTo>
                    <a:pt x="156" y="8625"/>
                  </a:lnTo>
                  <a:lnTo>
                    <a:pt x="242" y="8815"/>
                  </a:lnTo>
                  <a:lnTo>
                    <a:pt x="345" y="9005"/>
                  </a:lnTo>
                  <a:lnTo>
                    <a:pt x="483" y="9177"/>
                  </a:lnTo>
                  <a:lnTo>
                    <a:pt x="604" y="9367"/>
                  </a:lnTo>
                  <a:lnTo>
                    <a:pt x="759" y="9522"/>
                  </a:lnTo>
                  <a:lnTo>
                    <a:pt x="915" y="9677"/>
                  </a:lnTo>
                  <a:lnTo>
                    <a:pt x="1087" y="9832"/>
                  </a:lnTo>
                  <a:lnTo>
                    <a:pt x="1260" y="9970"/>
                  </a:lnTo>
                  <a:lnTo>
                    <a:pt x="1449" y="10091"/>
                  </a:lnTo>
                  <a:lnTo>
                    <a:pt x="1639" y="10212"/>
                  </a:lnTo>
                  <a:lnTo>
                    <a:pt x="1846" y="10298"/>
                  </a:lnTo>
                  <a:lnTo>
                    <a:pt x="2243" y="10471"/>
                  </a:lnTo>
                  <a:lnTo>
                    <a:pt x="2657" y="10626"/>
                  </a:lnTo>
                  <a:lnTo>
                    <a:pt x="3088" y="10729"/>
                  </a:lnTo>
                  <a:lnTo>
                    <a:pt x="3502" y="10833"/>
                  </a:lnTo>
                  <a:lnTo>
                    <a:pt x="4365" y="11005"/>
                  </a:lnTo>
                  <a:lnTo>
                    <a:pt x="4813" y="11109"/>
                  </a:lnTo>
                  <a:lnTo>
                    <a:pt x="5227" y="11195"/>
                  </a:lnTo>
                  <a:lnTo>
                    <a:pt x="5658" y="11316"/>
                  </a:lnTo>
                  <a:lnTo>
                    <a:pt x="6090" y="11471"/>
                  </a:lnTo>
                  <a:lnTo>
                    <a:pt x="6504" y="11644"/>
                  </a:lnTo>
                  <a:lnTo>
                    <a:pt x="6693" y="11747"/>
                  </a:lnTo>
                  <a:lnTo>
                    <a:pt x="6883" y="11851"/>
                  </a:lnTo>
                  <a:lnTo>
                    <a:pt x="7073" y="11971"/>
                  </a:lnTo>
                  <a:lnTo>
                    <a:pt x="7245" y="12092"/>
                  </a:lnTo>
                  <a:lnTo>
                    <a:pt x="7418" y="12230"/>
                  </a:lnTo>
                  <a:lnTo>
                    <a:pt x="7573" y="12368"/>
                  </a:lnTo>
                  <a:lnTo>
                    <a:pt x="7728" y="12523"/>
                  </a:lnTo>
                  <a:lnTo>
                    <a:pt x="7866" y="12696"/>
                  </a:lnTo>
                  <a:lnTo>
                    <a:pt x="7987" y="12868"/>
                  </a:lnTo>
                  <a:lnTo>
                    <a:pt x="8090" y="13058"/>
                  </a:lnTo>
                  <a:lnTo>
                    <a:pt x="8177" y="13231"/>
                  </a:lnTo>
                  <a:lnTo>
                    <a:pt x="8246" y="13420"/>
                  </a:lnTo>
                  <a:lnTo>
                    <a:pt x="8366" y="13783"/>
                  </a:lnTo>
                  <a:lnTo>
                    <a:pt x="8453" y="14162"/>
                  </a:lnTo>
                  <a:lnTo>
                    <a:pt x="8522" y="14542"/>
                  </a:lnTo>
                  <a:lnTo>
                    <a:pt x="8573" y="14938"/>
                  </a:lnTo>
                  <a:lnTo>
                    <a:pt x="8660" y="15318"/>
                  </a:lnTo>
                  <a:lnTo>
                    <a:pt x="8746" y="15697"/>
                  </a:lnTo>
                  <a:lnTo>
                    <a:pt x="8815" y="15887"/>
                  </a:lnTo>
                  <a:lnTo>
                    <a:pt x="8884" y="16060"/>
                  </a:lnTo>
                  <a:lnTo>
                    <a:pt x="8970" y="16249"/>
                  </a:lnTo>
                  <a:lnTo>
                    <a:pt x="9074" y="16422"/>
                  </a:lnTo>
                  <a:lnTo>
                    <a:pt x="9177" y="16577"/>
                  </a:lnTo>
                  <a:lnTo>
                    <a:pt x="9298" y="16750"/>
                  </a:lnTo>
                  <a:lnTo>
                    <a:pt x="9419" y="16905"/>
                  </a:lnTo>
                  <a:lnTo>
                    <a:pt x="9557" y="17043"/>
                  </a:lnTo>
                  <a:lnTo>
                    <a:pt x="9695" y="17181"/>
                  </a:lnTo>
                  <a:lnTo>
                    <a:pt x="9850" y="17319"/>
                  </a:lnTo>
                  <a:lnTo>
                    <a:pt x="10160" y="17543"/>
                  </a:lnTo>
                  <a:lnTo>
                    <a:pt x="10505" y="17767"/>
                  </a:lnTo>
                  <a:lnTo>
                    <a:pt x="10868" y="17940"/>
                  </a:lnTo>
                  <a:lnTo>
                    <a:pt x="11247" y="18095"/>
                  </a:lnTo>
                  <a:lnTo>
                    <a:pt x="11627" y="18216"/>
                  </a:lnTo>
                  <a:lnTo>
                    <a:pt x="12006" y="18302"/>
                  </a:lnTo>
                  <a:lnTo>
                    <a:pt x="12403" y="18388"/>
                  </a:lnTo>
                  <a:lnTo>
                    <a:pt x="12800" y="18440"/>
                  </a:lnTo>
                  <a:lnTo>
                    <a:pt x="13196" y="18492"/>
                  </a:lnTo>
                  <a:lnTo>
                    <a:pt x="13593" y="18526"/>
                  </a:lnTo>
                  <a:lnTo>
                    <a:pt x="14404" y="18561"/>
                  </a:lnTo>
                  <a:lnTo>
                    <a:pt x="14973" y="18578"/>
                  </a:lnTo>
                  <a:lnTo>
                    <a:pt x="15542" y="18595"/>
                  </a:lnTo>
                  <a:lnTo>
                    <a:pt x="16129" y="18595"/>
                  </a:lnTo>
                  <a:lnTo>
                    <a:pt x="16698" y="18578"/>
                  </a:lnTo>
                  <a:lnTo>
                    <a:pt x="17285" y="18544"/>
                  </a:lnTo>
                  <a:lnTo>
                    <a:pt x="17854" y="18492"/>
                  </a:lnTo>
                  <a:lnTo>
                    <a:pt x="18423" y="18423"/>
                  </a:lnTo>
                  <a:lnTo>
                    <a:pt x="18992" y="18319"/>
                  </a:lnTo>
                  <a:lnTo>
                    <a:pt x="19527" y="18199"/>
                  </a:lnTo>
                  <a:lnTo>
                    <a:pt x="20079" y="18043"/>
                  </a:lnTo>
                  <a:lnTo>
                    <a:pt x="20597" y="17854"/>
                  </a:lnTo>
                  <a:lnTo>
                    <a:pt x="21097" y="17629"/>
                  </a:lnTo>
                  <a:lnTo>
                    <a:pt x="21338" y="17509"/>
                  </a:lnTo>
                  <a:lnTo>
                    <a:pt x="21580" y="17388"/>
                  </a:lnTo>
                  <a:lnTo>
                    <a:pt x="21821" y="17233"/>
                  </a:lnTo>
                  <a:lnTo>
                    <a:pt x="22046" y="17095"/>
                  </a:lnTo>
                  <a:lnTo>
                    <a:pt x="22270" y="16922"/>
                  </a:lnTo>
                  <a:lnTo>
                    <a:pt x="22494" y="16750"/>
                  </a:lnTo>
                  <a:lnTo>
                    <a:pt x="22701" y="16577"/>
                  </a:lnTo>
                  <a:lnTo>
                    <a:pt x="22908" y="16370"/>
                  </a:lnTo>
                  <a:lnTo>
                    <a:pt x="23219" y="16025"/>
                  </a:lnTo>
                  <a:lnTo>
                    <a:pt x="23529" y="15663"/>
                  </a:lnTo>
                  <a:lnTo>
                    <a:pt x="24116" y="14904"/>
                  </a:lnTo>
                  <a:lnTo>
                    <a:pt x="24409" y="14524"/>
                  </a:lnTo>
                  <a:lnTo>
                    <a:pt x="24702" y="14162"/>
                  </a:lnTo>
                  <a:lnTo>
                    <a:pt x="25030" y="13834"/>
                  </a:lnTo>
                  <a:lnTo>
                    <a:pt x="25202" y="13662"/>
                  </a:lnTo>
                  <a:lnTo>
                    <a:pt x="25392" y="13524"/>
                  </a:lnTo>
                  <a:lnTo>
                    <a:pt x="25564" y="13386"/>
                  </a:lnTo>
                  <a:lnTo>
                    <a:pt x="25737" y="13265"/>
                  </a:lnTo>
                  <a:lnTo>
                    <a:pt x="26116" y="13058"/>
                  </a:lnTo>
                  <a:lnTo>
                    <a:pt x="26496" y="12868"/>
                  </a:lnTo>
                  <a:lnTo>
                    <a:pt x="26893" y="12730"/>
                  </a:lnTo>
                  <a:lnTo>
                    <a:pt x="27307" y="12592"/>
                  </a:lnTo>
                  <a:lnTo>
                    <a:pt x="27721" y="12506"/>
                  </a:lnTo>
                  <a:lnTo>
                    <a:pt x="28152" y="12420"/>
                  </a:lnTo>
                  <a:lnTo>
                    <a:pt x="28583" y="12351"/>
                  </a:lnTo>
                  <a:lnTo>
                    <a:pt x="29032" y="12299"/>
                  </a:lnTo>
                  <a:lnTo>
                    <a:pt x="29463" y="12265"/>
                  </a:lnTo>
                  <a:lnTo>
                    <a:pt x="30360" y="12178"/>
                  </a:lnTo>
                  <a:lnTo>
                    <a:pt x="31257" y="12109"/>
                  </a:lnTo>
                  <a:lnTo>
                    <a:pt x="31705" y="12058"/>
                  </a:lnTo>
                  <a:lnTo>
                    <a:pt x="32137" y="11989"/>
                  </a:lnTo>
                  <a:lnTo>
                    <a:pt x="32430" y="11937"/>
                  </a:lnTo>
                  <a:lnTo>
                    <a:pt x="32740" y="11851"/>
                  </a:lnTo>
                  <a:lnTo>
                    <a:pt x="32878" y="11799"/>
                  </a:lnTo>
                  <a:lnTo>
                    <a:pt x="33016" y="11730"/>
                  </a:lnTo>
                  <a:lnTo>
                    <a:pt x="33154" y="11661"/>
                  </a:lnTo>
                  <a:lnTo>
                    <a:pt x="33275" y="11575"/>
                  </a:lnTo>
                  <a:lnTo>
                    <a:pt x="33465" y="11402"/>
                  </a:lnTo>
                  <a:lnTo>
                    <a:pt x="33620" y="11212"/>
                  </a:lnTo>
                  <a:lnTo>
                    <a:pt x="33775" y="11005"/>
                  </a:lnTo>
                  <a:lnTo>
                    <a:pt x="33896" y="10798"/>
                  </a:lnTo>
                  <a:lnTo>
                    <a:pt x="34155" y="10384"/>
                  </a:lnTo>
                  <a:lnTo>
                    <a:pt x="34379" y="9936"/>
                  </a:lnTo>
                  <a:lnTo>
                    <a:pt x="34586" y="9487"/>
                  </a:lnTo>
                  <a:lnTo>
                    <a:pt x="34672" y="9263"/>
                  </a:lnTo>
                  <a:lnTo>
                    <a:pt x="34741" y="9022"/>
                  </a:lnTo>
                  <a:lnTo>
                    <a:pt x="34793" y="8798"/>
                  </a:lnTo>
                  <a:lnTo>
                    <a:pt x="34845" y="8573"/>
                  </a:lnTo>
                  <a:lnTo>
                    <a:pt x="34862" y="8332"/>
                  </a:lnTo>
                  <a:lnTo>
                    <a:pt x="34862" y="8108"/>
                  </a:lnTo>
                  <a:lnTo>
                    <a:pt x="34845" y="7883"/>
                  </a:lnTo>
                  <a:lnTo>
                    <a:pt x="34810" y="7659"/>
                  </a:lnTo>
                  <a:lnTo>
                    <a:pt x="34741" y="7435"/>
                  </a:lnTo>
                  <a:lnTo>
                    <a:pt x="34638" y="7228"/>
                  </a:lnTo>
                  <a:lnTo>
                    <a:pt x="34500" y="6986"/>
                  </a:lnTo>
                  <a:lnTo>
                    <a:pt x="34327" y="6779"/>
                  </a:lnTo>
                  <a:lnTo>
                    <a:pt x="34138" y="6572"/>
                  </a:lnTo>
                  <a:lnTo>
                    <a:pt x="33913" y="6400"/>
                  </a:lnTo>
                  <a:lnTo>
                    <a:pt x="33689" y="6245"/>
                  </a:lnTo>
                  <a:lnTo>
                    <a:pt x="33448" y="6107"/>
                  </a:lnTo>
                  <a:lnTo>
                    <a:pt x="33189" y="5986"/>
                  </a:lnTo>
                  <a:lnTo>
                    <a:pt x="32930" y="5865"/>
                  </a:lnTo>
                  <a:lnTo>
                    <a:pt x="32620" y="5744"/>
                  </a:lnTo>
                  <a:lnTo>
                    <a:pt x="32292" y="5641"/>
                  </a:lnTo>
                  <a:lnTo>
                    <a:pt x="31947" y="5537"/>
                  </a:lnTo>
                  <a:lnTo>
                    <a:pt x="31619" y="5451"/>
                  </a:lnTo>
                  <a:lnTo>
                    <a:pt x="30946" y="5296"/>
                  </a:lnTo>
                  <a:lnTo>
                    <a:pt x="30256" y="5192"/>
                  </a:lnTo>
                  <a:lnTo>
                    <a:pt x="29566" y="5106"/>
                  </a:lnTo>
                  <a:lnTo>
                    <a:pt x="28876" y="5037"/>
                  </a:lnTo>
                  <a:lnTo>
                    <a:pt x="27462" y="4951"/>
                  </a:lnTo>
                  <a:lnTo>
                    <a:pt x="26065" y="4865"/>
                  </a:lnTo>
                  <a:lnTo>
                    <a:pt x="25357" y="4796"/>
                  </a:lnTo>
                  <a:lnTo>
                    <a:pt x="24667" y="4727"/>
                  </a:lnTo>
                  <a:lnTo>
                    <a:pt x="23995" y="4606"/>
                  </a:lnTo>
                  <a:lnTo>
                    <a:pt x="23305" y="4468"/>
                  </a:lnTo>
                  <a:lnTo>
                    <a:pt x="22977" y="4382"/>
                  </a:lnTo>
                  <a:lnTo>
                    <a:pt x="22649" y="4278"/>
                  </a:lnTo>
                  <a:lnTo>
                    <a:pt x="22322" y="4175"/>
                  </a:lnTo>
                  <a:lnTo>
                    <a:pt x="21994" y="4054"/>
                  </a:lnTo>
                  <a:lnTo>
                    <a:pt x="21459" y="3812"/>
                  </a:lnTo>
                  <a:lnTo>
                    <a:pt x="20942" y="3536"/>
                  </a:lnTo>
                  <a:lnTo>
                    <a:pt x="20424" y="3260"/>
                  </a:lnTo>
                  <a:lnTo>
                    <a:pt x="19924" y="2950"/>
                  </a:lnTo>
                  <a:lnTo>
                    <a:pt x="18941" y="2329"/>
                  </a:lnTo>
                  <a:lnTo>
                    <a:pt x="18440" y="2036"/>
                  </a:lnTo>
                  <a:lnTo>
                    <a:pt x="17923" y="1742"/>
                  </a:lnTo>
                  <a:lnTo>
                    <a:pt x="17440" y="1501"/>
                  </a:lnTo>
                  <a:lnTo>
                    <a:pt x="16922" y="1259"/>
                  </a:lnTo>
                  <a:lnTo>
                    <a:pt x="16388" y="1035"/>
                  </a:lnTo>
                  <a:lnTo>
                    <a:pt x="15836" y="828"/>
                  </a:lnTo>
                  <a:lnTo>
                    <a:pt x="15284" y="638"/>
                  </a:lnTo>
                  <a:lnTo>
                    <a:pt x="14697" y="466"/>
                  </a:lnTo>
                  <a:lnTo>
                    <a:pt x="14128" y="328"/>
                  </a:lnTo>
                  <a:lnTo>
                    <a:pt x="13524" y="207"/>
                  </a:lnTo>
                  <a:lnTo>
                    <a:pt x="12938" y="104"/>
                  </a:lnTo>
                  <a:lnTo>
                    <a:pt x="12334" y="35"/>
                  </a:lnTo>
                  <a:lnTo>
                    <a:pt x="11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0" name="Google Shape;2510;p25"/>
            <p:cNvSpPr/>
            <p:nvPr/>
          </p:nvSpPr>
          <p:spPr>
            <a:xfrm>
              <a:off x="818720" y="4818092"/>
              <a:ext cx="7205600" cy="1045150"/>
            </a:xfrm>
            <a:custGeom>
              <a:avLst/>
              <a:gdLst/>
              <a:ahLst/>
              <a:cxnLst/>
              <a:rect l="l" t="t" r="r" b="b"/>
              <a:pathLst>
                <a:path w="288224" h="41806" extrusionOk="0">
                  <a:moveTo>
                    <a:pt x="153" y="19175"/>
                  </a:moveTo>
                  <a:cubicBezTo>
                    <a:pt x="-1072" y="13549"/>
                    <a:pt x="16306" y="3857"/>
                    <a:pt x="35913" y="1462"/>
                  </a:cubicBezTo>
                  <a:cubicBezTo>
                    <a:pt x="55520" y="-933"/>
                    <a:pt x="88050" y="5027"/>
                    <a:pt x="117795" y="4804"/>
                  </a:cubicBezTo>
                  <a:cubicBezTo>
                    <a:pt x="147540" y="4581"/>
                    <a:pt x="188091" y="-376"/>
                    <a:pt x="214382" y="125"/>
                  </a:cubicBezTo>
                  <a:cubicBezTo>
                    <a:pt x="240673" y="626"/>
                    <a:pt x="264569" y="1184"/>
                    <a:pt x="275542" y="7812"/>
                  </a:cubicBezTo>
                  <a:cubicBezTo>
                    <a:pt x="286515" y="14441"/>
                    <a:pt x="295149" y="34939"/>
                    <a:pt x="280221" y="39896"/>
                  </a:cubicBezTo>
                  <a:cubicBezTo>
                    <a:pt x="265293" y="44853"/>
                    <a:pt x="225467" y="38336"/>
                    <a:pt x="185974" y="37556"/>
                  </a:cubicBezTo>
                  <a:cubicBezTo>
                    <a:pt x="146482" y="36776"/>
                    <a:pt x="74236" y="38281"/>
                    <a:pt x="43266" y="35217"/>
                  </a:cubicBezTo>
                  <a:cubicBezTo>
                    <a:pt x="12296" y="32154"/>
                    <a:pt x="1379" y="24801"/>
                    <a:pt x="153" y="19175"/>
                  </a:cubicBezTo>
                  <a:close/>
                </a:path>
              </a:pathLst>
            </a:custGeom>
            <a:solidFill>
              <a:schemeClr val="lt2"/>
            </a:solidFill>
            <a:ln>
              <a:noFill/>
            </a:ln>
          </p:spPr>
        </p:sp>
      </p:grpSp>
      <p:sp>
        <p:nvSpPr>
          <p:cNvPr id="2511" name="Google Shape;2511;p25"/>
          <p:cNvSpPr txBox="1">
            <a:spLocks noGrp="1"/>
          </p:cNvSpPr>
          <p:nvPr>
            <p:ph type="title"/>
          </p:nvPr>
        </p:nvSpPr>
        <p:spPr>
          <a:xfrm>
            <a:off x="3137936" y="2069688"/>
            <a:ext cx="2631075" cy="48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512" name="Google Shape;2512;p25"/>
          <p:cNvSpPr txBox="1">
            <a:spLocks noGrp="1"/>
          </p:cNvSpPr>
          <p:nvPr>
            <p:ph type="subTitle" idx="1"/>
          </p:nvPr>
        </p:nvSpPr>
        <p:spPr>
          <a:xfrm>
            <a:off x="3137936" y="2351581"/>
            <a:ext cx="2631075" cy="7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3" name="Google Shape;2513;p25"/>
          <p:cNvSpPr txBox="1">
            <a:spLocks noGrp="1"/>
          </p:cNvSpPr>
          <p:nvPr>
            <p:ph type="title" idx="2"/>
          </p:nvPr>
        </p:nvSpPr>
        <p:spPr>
          <a:xfrm>
            <a:off x="7592756" y="2069688"/>
            <a:ext cx="2631075" cy="48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514" name="Google Shape;2514;p25"/>
          <p:cNvSpPr txBox="1">
            <a:spLocks noGrp="1"/>
          </p:cNvSpPr>
          <p:nvPr>
            <p:ph type="subTitle" idx="3"/>
          </p:nvPr>
        </p:nvSpPr>
        <p:spPr>
          <a:xfrm>
            <a:off x="7592756" y="2351581"/>
            <a:ext cx="2631075" cy="7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5" name="Google Shape;2515;p25"/>
          <p:cNvSpPr txBox="1">
            <a:spLocks noGrp="1"/>
          </p:cNvSpPr>
          <p:nvPr>
            <p:ph type="title" idx="4"/>
          </p:nvPr>
        </p:nvSpPr>
        <p:spPr>
          <a:xfrm>
            <a:off x="3137936" y="4103341"/>
            <a:ext cx="2627085" cy="48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516" name="Google Shape;2516;p25"/>
          <p:cNvSpPr txBox="1">
            <a:spLocks noGrp="1"/>
          </p:cNvSpPr>
          <p:nvPr>
            <p:ph type="subTitle" idx="5"/>
          </p:nvPr>
        </p:nvSpPr>
        <p:spPr>
          <a:xfrm>
            <a:off x="3137936" y="4385233"/>
            <a:ext cx="2631075" cy="7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7" name="Google Shape;2517;p25"/>
          <p:cNvSpPr txBox="1">
            <a:spLocks noGrp="1"/>
          </p:cNvSpPr>
          <p:nvPr>
            <p:ph type="title" idx="6"/>
          </p:nvPr>
        </p:nvSpPr>
        <p:spPr>
          <a:xfrm>
            <a:off x="7592756" y="4103341"/>
            <a:ext cx="2631075" cy="48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518" name="Google Shape;2518;p25"/>
          <p:cNvSpPr txBox="1">
            <a:spLocks noGrp="1"/>
          </p:cNvSpPr>
          <p:nvPr>
            <p:ph type="subTitle" idx="7"/>
          </p:nvPr>
        </p:nvSpPr>
        <p:spPr>
          <a:xfrm>
            <a:off x="7592756" y="4385233"/>
            <a:ext cx="2631075" cy="7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9" name="Google Shape;2519;p25"/>
          <p:cNvSpPr txBox="1">
            <a:spLocks noGrp="1"/>
          </p:cNvSpPr>
          <p:nvPr>
            <p:ph type="title" idx="8"/>
          </p:nvPr>
        </p:nvSpPr>
        <p:spPr>
          <a:xfrm>
            <a:off x="957625" y="487680"/>
            <a:ext cx="10246588" cy="731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520" name="Google Shape;2520;p25"/>
          <p:cNvGrpSpPr/>
          <p:nvPr/>
        </p:nvGrpSpPr>
        <p:grpSpPr>
          <a:xfrm>
            <a:off x="11449591" y="4455227"/>
            <a:ext cx="1179188" cy="2402784"/>
            <a:chOff x="-1427650" y="1758800"/>
            <a:chExt cx="1320500" cy="2684075"/>
          </a:xfrm>
        </p:grpSpPr>
        <p:sp>
          <p:nvSpPr>
            <p:cNvPr id="2521" name="Google Shape;2521;p25"/>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2" name="Google Shape;2522;p25"/>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3" name="Google Shape;2523;p25"/>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4" name="Google Shape;2524;p25"/>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5" name="Google Shape;2525;p25"/>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6" name="Google Shape;2526;p25"/>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7" name="Google Shape;2527;p25"/>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8" name="Google Shape;2528;p25"/>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9" name="Google Shape;2529;p25"/>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0" name="Google Shape;2530;p25"/>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1" name="Google Shape;2531;p25"/>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2" name="Google Shape;2532;p25"/>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3" name="Google Shape;2533;p25"/>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4" name="Google Shape;2534;p25"/>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5" name="Google Shape;2535;p25"/>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6" name="Google Shape;2536;p25"/>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7" name="Google Shape;2537;p25"/>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8" name="Google Shape;2538;p25"/>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9" name="Google Shape;2539;p25"/>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0" name="Google Shape;2540;p25"/>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1" name="Google Shape;2541;p25"/>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542" name="Google Shape;2542;p25"/>
          <p:cNvGrpSpPr/>
          <p:nvPr/>
        </p:nvGrpSpPr>
        <p:grpSpPr>
          <a:xfrm flipH="1">
            <a:off x="11241596" y="-13"/>
            <a:ext cx="802234" cy="2174704"/>
            <a:chOff x="-2113056" y="-307825"/>
            <a:chExt cx="1538301" cy="4159725"/>
          </a:xfrm>
        </p:grpSpPr>
        <p:sp>
          <p:nvSpPr>
            <p:cNvPr id="2543" name="Google Shape;2543;p25"/>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4" name="Google Shape;2544;p25"/>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5" name="Google Shape;2545;p25"/>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6" name="Google Shape;2546;p25"/>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7" name="Google Shape;2547;p25"/>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8" name="Google Shape;2548;p25"/>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9" name="Google Shape;2549;p25"/>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0" name="Google Shape;2550;p25"/>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1" name="Google Shape;2551;p25"/>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2" name="Google Shape;2552;p25"/>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3" name="Google Shape;2553;p25"/>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4" name="Google Shape;2554;p25"/>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5" name="Google Shape;2555;p25"/>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6" name="Google Shape;2556;p25"/>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7" name="Google Shape;2557;p25"/>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8" name="Google Shape;2558;p25"/>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9" name="Google Shape;2559;p25"/>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0" name="Google Shape;2560;p25"/>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1" name="Google Shape;2561;p25"/>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2" name="Google Shape;2562;p25"/>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3" name="Google Shape;2563;p25"/>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4" name="Google Shape;2564;p25"/>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5" name="Google Shape;2565;p25"/>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6" name="Google Shape;2566;p25"/>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7" name="Google Shape;2567;p25"/>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8" name="Google Shape;2568;p25"/>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9" name="Google Shape;2569;p25"/>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0" name="Google Shape;2570;p25"/>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1" name="Google Shape;2571;p25"/>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2" name="Google Shape;2572;p25"/>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3" name="Google Shape;2573;p25"/>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4" name="Google Shape;2574;p25"/>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5" name="Google Shape;2575;p25"/>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6" name="Google Shape;2576;p25"/>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7" name="Google Shape;2577;p25"/>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8" name="Google Shape;2578;p25"/>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9" name="Google Shape;2579;p25"/>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0" name="Google Shape;2580;p25"/>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1" name="Google Shape;2581;p25"/>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2" name="Google Shape;2582;p25"/>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583" name="Google Shape;2583;p25"/>
          <p:cNvGrpSpPr/>
          <p:nvPr/>
        </p:nvGrpSpPr>
        <p:grpSpPr>
          <a:xfrm rot="10800000" flipH="1">
            <a:off x="-710962" y="-200969"/>
            <a:ext cx="1531885" cy="1989441"/>
            <a:chOff x="-2266175" y="1520200"/>
            <a:chExt cx="1832851" cy="2374413"/>
          </a:xfrm>
        </p:grpSpPr>
        <p:sp>
          <p:nvSpPr>
            <p:cNvPr id="2584" name="Google Shape;2584;p25"/>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5" name="Google Shape;2585;p25"/>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6" name="Google Shape;2586;p25"/>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7" name="Google Shape;2587;p25"/>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8" name="Google Shape;2588;p25"/>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9" name="Google Shape;2589;p25"/>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0" name="Google Shape;2590;p25"/>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1" name="Google Shape;2591;p25"/>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2" name="Google Shape;2592;p25"/>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3" name="Google Shape;2593;p25"/>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4" name="Google Shape;2594;p25"/>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5" name="Google Shape;2595;p25"/>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6" name="Google Shape;2596;p25"/>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7" name="Google Shape;2597;p25"/>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8" name="Google Shape;2598;p25"/>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9" name="Google Shape;2599;p25"/>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0" name="Google Shape;2600;p25"/>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1" name="Google Shape;2601;p25"/>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2" name="Google Shape;2602;p25"/>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3" name="Google Shape;2603;p25"/>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4" name="Google Shape;2604;p25"/>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5" name="Google Shape;2605;p25"/>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6" name="Google Shape;2606;p25"/>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7" name="Google Shape;2607;p25"/>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6545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329"/>
        <p:cNvGrpSpPr/>
        <p:nvPr/>
      </p:nvGrpSpPr>
      <p:grpSpPr>
        <a:xfrm>
          <a:off x="0" y="0"/>
          <a:ext cx="0" cy="0"/>
          <a:chOff x="0" y="0"/>
          <a:chExt cx="0" cy="0"/>
        </a:xfrm>
      </p:grpSpPr>
      <p:pic>
        <p:nvPicPr>
          <p:cNvPr id="330" name="Google Shape;330;p5"/>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336" name="Google Shape;336;p5"/>
          <p:cNvGrpSpPr/>
          <p:nvPr/>
        </p:nvGrpSpPr>
        <p:grpSpPr>
          <a:xfrm>
            <a:off x="-688929" y="1677086"/>
            <a:ext cx="8474912" cy="6819033"/>
            <a:chOff x="-517978" y="1181614"/>
            <a:chExt cx="6371948" cy="5114275"/>
          </a:xfrm>
        </p:grpSpPr>
        <p:sp>
          <p:nvSpPr>
            <p:cNvPr id="337" name="Google Shape;337;p5"/>
            <p:cNvSpPr/>
            <p:nvPr/>
          </p:nvSpPr>
          <p:spPr>
            <a:xfrm rot="-1756203">
              <a:off x="-280726" y="1370856"/>
              <a:ext cx="1102738" cy="1258463"/>
            </a:xfrm>
            <a:custGeom>
              <a:avLst/>
              <a:gdLst/>
              <a:ahLst/>
              <a:cxnLst/>
              <a:rect l="l" t="t" r="r" b="b"/>
              <a:pathLst>
                <a:path w="12456" h="14215" extrusionOk="0">
                  <a:moveTo>
                    <a:pt x="8677" y="1"/>
                  </a:moveTo>
                  <a:lnTo>
                    <a:pt x="8539" y="18"/>
                  </a:lnTo>
                  <a:lnTo>
                    <a:pt x="8419" y="52"/>
                  </a:lnTo>
                  <a:lnTo>
                    <a:pt x="7987" y="242"/>
                  </a:lnTo>
                  <a:lnTo>
                    <a:pt x="7556" y="449"/>
                  </a:lnTo>
                  <a:lnTo>
                    <a:pt x="7142" y="708"/>
                  </a:lnTo>
                  <a:lnTo>
                    <a:pt x="6745" y="967"/>
                  </a:lnTo>
                  <a:lnTo>
                    <a:pt x="6366" y="1243"/>
                  </a:lnTo>
                  <a:lnTo>
                    <a:pt x="5969" y="1536"/>
                  </a:lnTo>
                  <a:lnTo>
                    <a:pt x="5228" y="2140"/>
                  </a:lnTo>
                  <a:lnTo>
                    <a:pt x="3779" y="3261"/>
                  </a:lnTo>
                  <a:lnTo>
                    <a:pt x="2330" y="4365"/>
                  </a:lnTo>
                  <a:lnTo>
                    <a:pt x="1847" y="4727"/>
                  </a:lnTo>
                  <a:lnTo>
                    <a:pt x="1381" y="5089"/>
                  </a:lnTo>
                  <a:lnTo>
                    <a:pt x="1157" y="5279"/>
                  </a:lnTo>
                  <a:lnTo>
                    <a:pt x="932" y="5486"/>
                  </a:lnTo>
                  <a:lnTo>
                    <a:pt x="725" y="5693"/>
                  </a:lnTo>
                  <a:lnTo>
                    <a:pt x="518" y="5917"/>
                  </a:lnTo>
                  <a:lnTo>
                    <a:pt x="363" y="6124"/>
                  </a:lnTo>
                  <a:lnTo>
                    <a:pt x="242" y="6348"/>
                  </a:lnTo>
                  <a:lnTo>
                    <a:pt x="139" y="6573"/>
                  </a:lnTo>
                  <a:lnTo>
                    <a:pt x="70" y="6814"/>
                  </a:lnTo>
                  <a:lnTo>
                    <a:pt x="35" y="7056"/>
                  </a:lnTo>
                  <a:lnTo>
                    <a:pt x="1" y="7297"/>
                  </a:lnTo>
                  <a:lnTo>
                    <a:pt x="1" y="7556"/>
                  </a:lnTo>
                  <a:lnTo>
                    <a:pt x="1" y="7815"/>
                  </a:lnTo>
                  <a:lnTo>
                    <a:pt x="70" y="9436"/>
                  </a:lnTo>
                  <a:lnTo>
                    <a:pt x="122" y="10247"/>
                  </a:lnTo>
                  <a:lnTo>
                    <a:pt x="156" y="10644"/>
                  </a:lnTo>
                  <a:lnTo>
                    <a:pt x="208" y="11040"/>
                  </a:lnTo>
                  <a:lnTo>
                    <a:pt x="277" y="11506"/>
                  </a:lnTo>
                  <a:lnTo>
                    <a:pt x="380" y="11972"/>
                  </a:lnTo>
                  <a:lnTo>
                    <a:pt x="501" y="12420"/>
                  </a:lnTo>
                  <a:lnTo>
                    <a:pt x="656" y="12869"/>
                  </a:lnTo>
                  <a:lnTo>
                    <a:pt x="760" y="13110"/>
                  </a:lnTo>
                  <a:lnTo>
                    <a:pt x="863" y="13352"/>
                  </a:lnTo>
                  <a:lnTo>
                    <a:pt x="1001" y="13593"/>
                  </a:lnTo>
                  <a:lnTo>
                    <a:pt x="1157" y="13800"/>
                  </a:lnTo>
                  <a:lnTo>
                    <a:pt x="1260" y="13921"/>
                  </a:lnTo>
                  <a:lnTo>
                    <a:pt x="1415" y="14059"/>
                  </a:lnTo>
                  <a:lnTo>
                    <a:pt x="1502" y="14128"/>
                  </a:lnTo>
                  <a:lnTo>
                    <a:pt x="1588" y="14180"/>
                  </a:lnTo>
                  <a:lnTo>
                    <a:pt x="1657" y="14197"/>
                  </a:lnTo>
                  <a:lnTo>
                    <a:pt x="1743" y="14214"/>
                  </a:lnTo>
                  <a:lnTo>
                    <a:pt x="1778" y="14197"/>
                  </a:lnTo>
                  <a:lnTo>
                    <a:pt x="1812" y="14163"/>
                  </a:lnTo>
                  <a:lnTo>
                    <a:pt x="1829" y="14111"/>
                  </a:lnTo>
                  <a:lnTo>
                    <a:pt x="1847" y="13956"/>
                  </a:lnTo>
                  <a:lnTo>
                    <a:pt x="1847" y="13766"/>
                  </a:lnTo>
                  <a:lnTo>
                    <a:pt x="1812" y="13542"/>
                  </a:lnTo>
                  <a:lnTo>
                    <a:pt x="1743" y="13128"/>
                  </a:lnTo>
                  <a:lnTo>
                    <a:pt x="1691" y="12834"/>
                  </a:lnTo>
                  <a:lnTo>
                    <a:pt x="1622" y="11196"/>
                  </a:lnTo>
                  <a:lnTo>
                    <a:pt x="1622" y="11006"/>
                  </a:lnTo>
                  <a:lnTo>
                    <a:pt x="1640" y="10799"/>
                  </a:lnTo>
                  <a:lnTo>
                    <a:pt x="1657" y="10713"/>
                  </a:lnTo>
                  <a:lnTo>
                    <a:pt x="1691" y="10626"/>
                  </a:lnTo>
                  <a:lnTo>
                    <a:pt x="1743" y="10540"/>
                  </a:lnTo>
                  <a:lnTo>
                    <a:pt x="1795" y="10471"/>
                  </a:lnTo>
                  <a:lnTo>
                    <a:pt x="1864" y="10419"/>
                  </a:lnTo>
                  <a:lnTo>
                    <a:pt x="1916" y="10385"/>
                  </a:lnTo>
                  <a:lnTo>
                    <a:pt x="1985" y="10350"/>
                  </a:lnTo>
                  <a:lnTo>
                    <a:pt x="2054" y="10333"/>
                  </a:lnTo>
                  <a:lnTo>
                    <a:pt x="2209" y="10333"/>
                  </a:lnTo>
                  <a:lnTo>
                    <a:pt x="2364" y="10350"/>
                  </a:lnTo>
                  <a:lnTo>
                    <a:pt x="2502" y="10402"/>
                  </a:lnTo>
                  <a:lnTo>
                    <a:pt x="2657" y="10488"/>
                  </a:lnTo>
                  <a:lnTo>
                    <a:pt x="2795" y="10575"/>
                  </a:lnTo>
                  <a:lnTo>
                    <a:pt x="2933" y="10661"/>
                  </a:lnTo>
                  <a:lnTo>
                    <a:pt x="3175" y="10868"/>
                  </a:lnTo>
                  <a:lnTo>
                    <a:pt x="3416" y="11092"/>
                  </a:lnTo>
                  <a:lnTo>
                    <a:pt x="3882" y="11558"/>
                  </a:lnTo>
                  <a:lnTo>
                    <a:pt x="4365" y="12024"/>
                  </a:lnTo>
                  <a:lnTo>
                    <a:pt x="4848" y="12489"/>
                  </a:lnTo>
                  <a:lnTo>
                    <a:pt x="5107" y="12696"/>
                  </a:lnTo>
                  <a:lnTo>
                    <a:pt x="5366" y="12903"/>
                  </a:lnTo>
                  <a:lnTo>
                    <a:pt x="5624" y="13093"/>
                  </a:lnTo>
                  <a:lnTo>
                    <a:pt x="5918" y="13266"/>
                  </a:lnTo>
                  <a:lnTo>
                    <a:pt x="6194" y="13404"/>
                  </a:lnTo>
                  <a:lnTo>
                    <a:pt x="6504" y="13524"/>
                  </a:lnTo>
                  <a:lnTo>
                    <a:pt x="6814" y="13611"/>
                  </a:lnTo>
                  <a:lnTo>
                    <a:pt x="7159" y="13680"/>
                  </a:lnTo>
                  <a:lnTo>
                    <a:pt x="7315" y="13680"/>
                  </a:lnTo>
                  <a:lnTo>
                    <a:pt x="7384" y="13662"/>
                  </a:lnTo>
                  <a:lnTo>
                    <a:pt x="7435" y="13645"/>
                  </a:lnTo>
                  <a:lnTo>
                    <a:pt x="7470" y="13611"/>
                  </a:lnTo>
                  <a:lnTo>
                    <a:pt x="7504" y="13576"/>
                  </a:lnTo>
                  <a:lnTo>
                    <a:pt x="7539" y="13542"/>
                  </a:lnTo>
                  <a:lnTo>
                    <a:pt x="7556" y="13490"/>
                  </a:lnTo>
                  <a:lnTo>
                    <a:pt x="7556" y="13369"/>
                  </a:lnTo>
                  <a:lnTo>
                    <a:pt x="7539" y="13248"/>
                  </a:lnTo>
                  <a:lnTo>
                    <a:pt x="7504" y="13093"/>
                  </a:lnTo>
                  <a:lnTo>
                    <a:pt x="7435" y="12938"/>
                  </a:lnTo>
                  <a:lnTo>
                    <a:pt x="7280" y="12627"/>
                  </a:lnTo>
                  <a:lnTo>
                    <a:pt x="7090" y="12317"/>
                  </a:lnTo>
                  <a:lnTo>
                    <a:pt x="6918" y="12075"/>
                  </a:lnTo>
                  <a:lnTo>
                    <a:pt x="6797" y="11920"/>
                  </a:lnTo>
                  <a:lnTo>
                    <a:pt x="6608" y="11713"/>
                  </a:lnTo>
                  <a:lnTo>
                    <a:pt x="6418" y="11523"/>
                  </a:lnTo>
                  <a:lnTo>
                    <a:pt x="6021" y="11161"/>
                  </a:lnTo>
                  <a:lnTo>
                    <a:pt x="5607" y="10782"/>
                  </a:lnTo>
                  <a:lnTo>
                    <a:pt x="5210" y="10402"/>
                  </a:lnTo>
                  <a:lnTo>
                    <a:pt x="5141" y="10316"/>
                  </a:lnTo>
                  <a:lnTo>
                    <a:pt x="5055" y="10212"/>
                  </a:lnTo>
                  <a:lnTo>
                    <a:pt x="5003" y="10109"/>
                  </a:lnTo>
                  <a:lnTo>
                    <a:pt x="4952" y="9988"/>
                  </a:lnTo>
                  <a:lnTo>
                    <a:pt x="4900" y="9885"/>
                  </a:lnTo>
                  <a:lnTo>
                    <a:pt x="4865" y="9764"/>
                  </a:lnTo>
                  <a:lnTo>
                    <a:pt x="4848" y="9660"/>
                  </a:lnTo>
                  <a:lnTo>
                    <a:pt x="4848" y="9540"/>
                  </a:lnTo>
                  <a:lnTo>
                    <a:pt x="4865" y="9453"/>
                  </a:lnTo>
                  <a:lnTo>
                    <a:pt x="4900" y="9350"/>
                  </a:lnTo>
                  <a:lnTo>
                    <a:pt x="4952" y="9281"/>
                  </a:lnTo>
                  <a:lnTo>
                    <a:pt x="5021" y="9212"/>
                  </a:lnTo>
                  <a:lnTo>
                    <a:pt x="5107" y="9160"/>
                  </a:lnTo>
                  <a:lnTo>
                    <a:pt x="5228" y="9126"/>
                  </a:lnTo>
                  <a:lnTo>
                    <a:pt x="5366" y="9108"/>
                  </a:lnTo>
                  <a:lnTo>
                    <a:pt x="5538" y="9126"/>
                  </a:lnTo>
                  <a:lnTo>
                    <a:pt x="5745" y="9160"/>
                  </a:lnTo>
                  <a:lnTo>
                    <a:pt x="5969" y="9212"/>
                  </a:lnTo>
                  <a:lnTo>
                    <a:pt x="6176" y="9264"/>
                  </a:lnTo>
                  <a:lnTo>
                    <a:pt x="6383" y="9333"/>
                  </a:lnTo>
                  <a:lnTo>
                    <a:pt x="6814" y="9522"/>
                  </a:lnTo>
                  <a:lnTo>
                    <a:pt x="7228" y="9729"/>
                  </a:lnTo>
                  <a:lnTo>
                    <a:pt x="7625" y="9954"/>
                  </a:lnTo>
                  <a:lnTo>
                    <a:pt x="8039" y="10178"/>
                  </a:lnTo>
                  <a:lnTo>
                    <a:pt x="8798" y="10626"/>
                  </a:lnTo>
                  <a:lnTo>
                    <a:pt x="9212" y="10851"/>
                  </a:lnTo>
                  <a:lnTo>
                    <a:pt x="9643" y="11075"/>
                  </a:lnTo>
                  <a:lnTo>
                    <a:pt x="10092" y="11265"/>
                  </a:lnTo>
                  <a:lnTo>
                    <a:pt x="10540" y="11437"/>
                  </a:lnTo>
                  <a:lnTo>
                    <a:pt x="10954" y="11592"/>
                  </a:lnTo>
                  <a:lnTo>
                    <a:pt x="11196" y="11679"/>
                  </a:lnTo>
                  <a:lnTo>
                    <a:pt x="11455" y="11748"/>
                  </a:lnTo>
                  <a:lnTo>
                    <a:pt x="11713" y="11799"/>
                  </a:lnTo>
                  <a:lnTo>
                    <a:pt x="11834" y="11817"/>
                  </a:lnTo>
                  <a:lnTo>
                    <a:pt x="11955" y="11817"/>
                  </a:lnTo>
                  <a:lnTo>
                    <a:pt x="12058" y="11799"/>
                  </a:lnTo>
                  <a:lnTo>
                    <a:pt x="12162" y="11782"/>
                  </a:lnTo>
                  <a:lnTo>
                    <a:pt x="12265" y="11730"/>
                  </a:lnTo>
                  <a:lnTo>
                    <a:pt x="12352" y="11679"/>
                  </a:lnTo>
                  <a:lnTo>
                    <a:pt x="12403" y="11610"/>
                  </a:lnTo>
                  <a:lnTo>
                    <a:pt x="12438" y="11541"/>
                  </a:lnTo>
                  <a:lnTo>
                    <a:pt x="12455" y="11454"/>
                  </a:lnTo>
                  <a:lnTo>
                    <a:pt x="12455" y="11385"/>
                  </a:lnTo>
                  <a:lnTo>
                    <a:pt x="12421" y="11299"/>
                  </a:lnTo>
                  <a:lnTo>
                    <a:pt x="12386" y="11213"/>
                  </a:lnTo>
                  <a:lnTo>
                    <a:pt x="12265" y="11058"/>
                  </a:lnTo>
                  <a:lnTo>
                    <a:pt x="12127" y="10885"/>
                  </a:lnTo>
                  <a:lnTo>
                    <a:pt x="11972" y="10747"/>
                  </a:lnTo>
                  <a:lnTo>
                    <a:pt x="11731" y="10523"/>
                  </a:lnTo>
                  <a:lnTo>
                    <a:pt x="11437" y="10230"/>
                  </a:lnTo>
                  <a:lnTo>
                    <a:pt x="11127" y="9954"/>
                  </a:lnTo>
                  <a:lnTo>
                    <a:pt x="10799" y="9678"/>
                  </a:lnTo>
                  <a:lnTo>
                    <a:pt x="10471" y="9436"/>
                  </a:lnTo>
                  <a:lnTo>
                    <a:pt x="7573" y="7228"/>
                  </a:lnTo>
                  <a:lnTo>
                    <a:pt x="7453" y="7142"/>
                  </a:lnTo>
                  <a:lnTo>
                    <a:pt x="7349" y="7038"/>
                  </a:lnTo>
                  <a:lnTo>
                    <a:pt x="7246" y="6918"/>
                  </a:lnTo>
                  <a:lnTo>
                    <a:pt x="7159" y="6797"/>
                  </a:lnTo>
                  <a:lnTo>
                    <a:pt x="7108" y="6676"/>
                  </a:lnTo>
                  <a:lnTo>
                    <a:pt x="7090" y="6555"/>
                  </a:lnTo>
                  <a:lnTo>
                    <a:pt x="7090" y="6486"/>
                  </a:lnTo>
                  <a:lnTo>
                    <a:pt x="7108" y="6417"/>
                  </a:lnTo>
                  <a:lnTo>
                    <a:pt x="7125" y="6331"/>
                  </a:lnTo>
                  <a:lnTo>
                    <a:pt x="7159" y="6262"/>
                  </a:lnTo>
                  <a:lnTo>
                    <a:pt x="7280" y="6124"/>
                  </a:lnTo>
                  <a:lnTo>
                    <a:pt x="7401" y="6003"/>
                  </a:lnTo>
                  <a:lnTo>
                    <a:pt x="7539" y="5883"/>
                  </a:lnTo>
                  <a:lnTo>
                    <a:pt x="7694" y="5796"/>
                  </a:lnTo>
                  <a:lnTo>
                    <a:pt x="7867" y="5710"/>
                  </a:lnTo>
                  <a:lnTo>
                    <a:pt x="8039" y="5641"/>
                  </a:lnTo>
                  <a:lnTo>
                    <a:pt x="8212" y="5589"/>
                  </a:lnTo>
                  <a:lnTo>
                    <a:pt x="8367" y="5555"/>
                  </a:lnTo>
                  <a:lnTo>
                    <a:pt x="8591" y="5520"/>
                  </a:lnTo>
                  <a:lnTo>
                    <a:pt x="8798" y="5486"/>
                  </a:lnTo>
                  <a:lnTo>
                    <a:pt x="9229" y="5469"/>
                  </a:lnTo>
                  <a:lnTo>
                    <a:pt x="9661" y="5434"/>
                  </a:lnTo>
                  <a:lnTo>
                    <a:pt x="10092" y="5382"/>
                  </a:lnTo>
                  <a:lnTo>
                    <a:pt x="10385" y="5331"/>
                  </a:lnTo>
                  <a:lnTo>
                    <a:pt x="10661" y="5262"/>
                  </a:lnTo>
                  <a:lnTo>
                    <a:pt x="10937" y="5158"/>
                  </a:lnTo>
                  <a:lnTo>
                    <a:pt x="11213" y="5037"/>
                  </a:lnTo>
                  <a:lnTo>
                    <a:pt x="11472" y="4899"/>
                  </a:lnTo>
                  <a:lnTo>
                    <a:pt x="11713" y="4744"/>
                  </a:lnTo>
                  <a:lnTo>
                    <a:pt x="11955" y="4572"/>
                  </a:lnTo>
                  <a:lnTo>
                    <a:pt x="12179" y="4365"/>
                  </a:lnTo>
                  <a:lnTo>
                    <a:pt x="12265" y="4279"/>
                  </a:lnTo>
                  <a:lnTo>
                    <a:pt x="12334" y="4175"/>
                  </a:lnTo>
                  <a:lnTo>
                    <a:pt x="12386" y="4072"/>
                  </a:lnTo>
                  <a:lnTo>
                    <a:pt x="12403" y="4020"/>
                  </a:lnTo>
                  <a:lnTo>
                    <a:pt x="12403" y="3951"/>
                  </a:lnTo>
                  <a:lnTo>
                    <a:pt x="12386" y="3882"/>
                  </a:lnTo>
                  <a:lnTo>
                    <a:pt x="12352" y="3830"/>
                  </a:lnTo>
                  <a:lnTo>
                    <a:pt x="12317" y="3778"/>
                  </a:lnTo>
                  <a:lnTo>
                    <a:pt x="12265" y="3727"/>
                  </a:lnTo>
                  <a:lnTo>
                    <a:pt x="12145" y="3658"/>
                  </a:lnTo>
                  <a:lnTo>
                    <a:pt x="12024" y="3589"/>
                  </a:lnTo>
                  <a:lnTo>
                    <a:pt x="11869" y="3554"/>
                  </a:lnTo>
                  <a:lnTo>
                    <a:pt x="11731" y="3520"/>
                  </a:lnTo>
                  <a:lnTo>
                    <a:pt x="11455" y="3485"/>
                  </a:lnTo>
                  <a:lnTo>
                    <a:pt x="11161" y="3502"/>
                  </a:lnTo>
                  <a:lnTo>
                    <a:pt x="10868" y="3520"/>
                  </a:lnTo>
                  <a:lnTo>
                    <a:pt x="10592" y="3571"/>
                  </a:lnTo>
                  <a:lnTo>
                    <a:pt x="10299" y="3640"/>
                  </a:lnTo>
                  <a:lnTo>
                    <a:pt x="9747" y="3778"/>
                  </a:lnTo>
                  <a:lnTo>
                    <a:pt x="9091" y="3916"/>
                  </a:lnTo>
                  <a:lnTo>
                    <a:pt x="8436" y="4054"/>
                  </a:lnTo>
                  <a:lnTo>
                    <a:pt x="7763" y="4175"/>
                  </a:lnTo>
                  <a:lnTo>
                    <a:pt x="7435" y="4210"/>
                  </a:lnTo>
                  <a:lnTo>
                    <a:pt x="7090" y="4244"/>
                  </a:lnTo>
                  <a:lnTo>
                    <a:pt x="6987" y="4261"/>
                  </a:lnTo>
                  <a:lnTo>
                    <a:pt x="6866" y="4244"/>
                  </a:lnTo>
                  <a:lnTo>
                    <a:pt x="6763" y="4227"/>
                  </a:lnTo>
                  <a:lnTo>
                    <a:pt x="6659" y="4192"/>
                  </a:lnTo>
                  <a:lnTo>
                    <a:pt x="6590" y="4158"/>
                  </a:lnTo>
                  <a:lnTo>
                    <a:pt x="6539" y="4106"/>
                  </a:lnTo>
                  <a:lnTo>
                    <a:pt x="6487" y="4037"/>
                  </a:lnTo>
                  <a:lnTo>
                    <a:pt x="6452" y="3985"/>
                  </a:lnTo>
                  <a:lnTo>
                    <a:pt x="6435" y="3865"/>
                  </a:lnTo>
                  <a:lnTo>
                    <a:pt x="6435" y="3744"/>
                  </a:lnTo>
                  <a:lnTo>
                    <a:pt x="6470" y="3640"/>
                  </a:lnTo>
                  <a:lnTo>
                    <a:pt x="6539" y="3537"/>
                  </a:lnTo>
                  <a:lnTo>
                    <a:pt x="6677" y="3330"/>
                  </a:lnTo>
                  <a:lnTo>
                    <a:pt x="6866" y="3140"/>
                  </a:lnTo>
                  <a:lnTo>
                    <a:pt x="7056" y="2950"/>
                  </a:lnTo>
                  <a:lnTo>
                    <a:pt x="7263" y="2761"/>
                  </a:lnTo>
                  <a:lnTo>
                    <a:pt x="7677" y="2416"/>
                  </a:lnTo>
                  <a:lnTo>
                    <a:pt x="8056" y="2071"/>
                  </a:lnTo>
                  <a:lnTo>
                    <a:pt x="8246" y="1898"/>
                  </a:lnTo>
                  <a:lnTo>
                    <a:pt x="8419" y="1708"/>
                  </a:lnTo>
                  <a:lnTo>
                    <a:pt x="8591" y="1519"/>
                  </a:lnTo>
                  <a:lnTo>
                    <a:pt x="8729" y="1294"/>
                  </a:lnTo>
                  <a:lnTo>
                    <a:pt x="8850" y="1087"/>
                  </a:lnTo>
                  <a:lnTo>
                    <a:pt x="8902" y="967"/>
                  </a:lnTo>
                  <a:lnTo>
                    <a:pt x="8936" y="846"/>
                  </a:lnTo>
                  <a:lnTo>
                    <a:pt x="8971" y="725"/>
                  </a:lnTo>
                  <a:lnTo>
                    <a:pt x="8988" y="604"/>
                  </a:lnTo>
                  <a:lnTo>
                    <a:pt x="8988" y="466"/>
                  </a:lnTo>
                  <a:lnTo>
                    <a:pt x="8971" y="346"/>
                  </a:lnTo>
                  <a:lnTo>
                    <a:pt x="8953" y="225"/>
                  </a:lnTo>
                  <a:lnTo>
                    <a:pt x="8919" y="173"/>
                  </a:lnTo>
                  <a:lnTo>
                    <a:pt x="8902" y="121"/>
                  </a:lnTo>
                  <a:lnTo>
                    <a:pt x="8850" y="70"/>
                  </a:lnTo>
                  <a:lnTo>
                    <a:pt x="8798" y="35"/>
                  </a:lnTo>
                  <a:lnTo>
                    <a:pt x="8729" y="18"/>
                  </a:lnTo>
                  <a:lnTo>
                    <a:pt x="8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 name="Google Shape;338;p5"/>
            <p:cNvSpPr/>
            <p:nvPr/>
          </p:nvSpPr>
          <p:spPr>
            <a:xfrm>
              <a:off x="3047888" y="4731300"/>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9" name="Google Shape;339;p5"/>
          <p:cNvGrpSpPr/>
          <p:nvPr/>
        </p:nvGrpSpPr>
        <p:grpSpPr>
          <a:xfrm>
            <a:off x="-433254" y="4455227"/>
            <a:ext cx="13062033" cy="2504784"/>
            <a:chOff x="-325747" y="3341420"/>
            <a:chExt cx="9820821" cy="1878588"/>
          </a:xfrm>
        </p:grpSpPr>
        <p:grpSp>
          <p:nvGrpSpPr>
            <p:cNvPr id="340" name="Google Shape;340;p5"/>
            <p:cNvGrpSpPr/>
            <p:nvPr/>
          </p:nvGrpSpPr>
          <p:grpSpPr>
            <a:xfrm flipH="1">
              <a:off x="-325747" y="3417920"/>
              <a:ext cx="886584" cy="1802088"/>
              <a:chOff x="-1427650" y="1758800"/>
              <a:chExt cx="1320500" cy="2684075"/>
            </a:xfrm>
          </p:grpSpPr>
          <p:sp>
            <p:nvSpPr>
              <p:cNvPr id="341" name="Google Shape;341;p5"/>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 name="Google Shape;342;p5"/>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3" name="Google Shape;343;p5"/>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4" name="Google Shape;344;p5"/>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5" name="Google Shape;345;p5"/>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6" name="Google Shape;346;p5"/>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5"/>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5"/>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9" name="Google Shape;349;p5"/>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0" name="Google Shape;350;p5"/>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1" name="Google Shape;351;p5"/>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 name="Google Shape;352;p5"/>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 name="Google Shape;353;p5"/>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5"/>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5"/>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5"/>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5"/>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5"/>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5"/>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5"/>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5"/>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2" name="Google Shape;362;p5"/>
            <p:cNvGrpSpPr/>
            <p:nvPr/>
          </p:nvGrpSpPr>
          <p:grpSpPr>
            <a:xfrm>
              <a:off x="8608490" y="3341420"/>
              <a:ext cx="886584" cy="1802088"/>
              <a:chOff x="-1427650" y="1758800"/>
              <a:chExt cx="1320500" cy="2684075"/>
            </a:xfrm>
          </p:grpSpPr>
          <p:sp>
            <p:nvSpPr>
              <p:cNvPr id="363" name="Google Shape;363;p5"/>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5"/>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5"/>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5"/>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5"/>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5"/>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5"/>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5"/>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5"/>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5"/>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5"/>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5"/>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5"/>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5"/>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5"/>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5"/>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5"/>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5"/>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5"/>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 name="Google Shape;382;p5"/>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 name="Google Shape;383;p5"/>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84" name="Google Shape;384;p5"/>
          <p:cNvGrpSpPr/>
          <p:nvPr/>
        </p:nvGrpSpPr>
        <p:grpSpPr>
          <a:xfrm rot="10800000" flipH="1">
            <a:off x="-710962" y="-200969"/>
            <a:ext cx="1531885" cy="1989441"/>
            <a:chOff x="-2266175" y="1520200"/>
            <a:chExt cx="1832851" cy="2374413"/>
          </a:xfrm>
        </p:grpSpPr>
        <p:sp>
          <p:nvSpPr>
            <p:cNvPr id="385" name="Google Shape;385;p5"/>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 name="Google Shape;386;p5"/>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 name="Google Shape;387;p5"/>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 name="Google Shape;388;p5"/>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 name="Google Shape;389;p5"/>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5"/>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5"/>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5"/>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5"/>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5"/>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 name="Google Shape;395;p5"/>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5"/>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 name="Google Shape;397;p5"/>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 name="Google Shape;398;p5"/>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 name="Google Shape;399;p5"/>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 name="Google Shape;400;p5"/>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 name="Google Shape;401;p5"/>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 name="Google Shape;402;p5"/>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 name="Google Shape;403;p5"/>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 name="Google Shape;404;p5"/>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 name="Google Shape;405;p5"/>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 name="Google Shape;406;p5"/>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5"/>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5"/>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9" name="Google Shape;409;p5"/>
          <p:cNvGrpSpPr/>
          <p:nvPr/>
        </p:nvGrpSpPr>
        <p:grpSpPr>
          <a:xfrm rot="-5400000">
            <a:off x="10929355" y="560796"/>
            <a:ext cx="2224463" cy="1614169"/>
            <a:chOff x="2960175" y="-1778635"/>
            <a:chExt cx="1681293" cy="1222923"/>
          </a:xfrm>
        </p:grpSpPr>
        <p:sp>
          <p:nvSpPr>
            <p:cNvPr id="410" name="Google Shape;410;p5"/>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11" name="Google Shape;411;p5"/>
            <p:cNvGrpSpPr/>
            <p:nvPr/>
          </p:nvGrpSpPr>
          <p:grpSpPr>
            <a:xfrm>
              <a:off x="2994275" y="-1449035"/>
              <a:ext cx="206904" cy="209154"/>
              <a:chOff x="2762400" y="-1633185"/>
              <a:chExt cx="206904" cy="209154"/>
            </a:xfrm>
          </p:grpSpPr>
          <p:sp>
            <p:nvSpPr>
              <p:cNvPr id="412" name="Google Shape;412;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 name="Google Shape;414;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 name="Google Shape;415;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 name="Google Shape;416;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5"/>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5"/>
            <p:cNvGrpSpPr/>
            <p:nvPr/>
          </p:nvGrpSpPr>
          <p:grpSpPr>
            <a:xfrm>
              <a:off x="2960175" y="-1778635"/>
              <a:ext cx="206904" cy="209154"/>
              <a:chOff x="2762400" y="-1633185"/>
              <a:chExt cx="206904" cy="209154"/>
            </a:xfrm>
          </p:grpSpPr>
          <p:sp>
            <p:nvSpPr>
              <p:cNvPr id="424" name="Google Shape;424;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 name="Google Shape;429;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 name="Google Shape;430;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 name="Google Shape;431;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5"/>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 name="Google Shape;434;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5" name="Google Shape;435;p5"/>
            <p:cNvGrpSpPr/>
            <p:nvPr/>
          </p:nvGrpSpPr>
          <p:grpSpPr>
            <a:xfrm>
              <a:off x="3257975" y="-1578610"/>
              <a:ext cx="206904" cy="209154"/>
              <a:chOff x="2762400" y="-1633185"/>
              <a:chExt cx="206904" cy="209154"/>
            </a:xfrm>
          </p:grpSpPr>
          <p:sp>
            <p:nvSpPr>
              <p:cNvPr id="436" name="Google Shape;436;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 name="Google Shape;437;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 name="Google Shape;438;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 name="Google Shape;442;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 name="Google Shape;444;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 name="Google Shape;445;p5"/>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47" name="Google Shape;447;p5"/>
            <p:cNvGrpSpPr/>
            <p:nvPr/>
          </p:nvGrpSpPr>
          <p:grpSpPr>
            <a:xfrm>
              <a:off x="3605775" y="-1449035"/>
              <a:ext cx="206904" cy="209154"/>
              <a:chOff x="2762400" y="-1633185"/>
              <a:chExt cx="206904" cy="209154"/>
            </a:xfrm>
          </p:grpSpPr>
          <p:sp>
            <p:nvSpPr>
              <p:cNvPr id="448" name="Google Shape;448;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0" name="Google Shape;450;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1" name="Google Shape;451;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2" name="Google Shape;452;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3" name="Google Shape;453;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4" name="Google Shape;454;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5" name="Google Shape;455;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6" name="Google Shape;456;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5"/>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8" name="Google Shape;458;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59" name="Google Shape;459;p5"/>
            <p:cNvGrpSpPr/>
            <p:nvPr/>
          </p:nvGrpSpPr>
          <p:grpSpPr>
            <a:xfrm>
              <a:off x="3337550" y="-1355810"/>
              <a:ext cx="206904" cy="209154"/>
              <a:chOff x="2762400" y="-1633185"/>
              <a:chExt cx="206904" cy="209154"/>
            </a:xfrm>
          </p:grpSpPr>
          <p:sp>
            <p:nvSpPr>
              <p:cNvPr id="460" name="Google Shape;460;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1" name="Google Shape;461;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2" name="Google Shape;462;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3" name="Google Shape;463;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7" name="Google Shape;467;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8" name="Google Shape;468;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9" name="Google Shape;469;p5"/>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0" name="Google Shape;470;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71" name="Google Shape;471;p5"/>
            <p:cNvGrpSpPr/>
            <p:nvPr/>
          </p:nvGrpSpPr>
          <p:grpSpPr>
            <a:xfrm>
              <a:off x="3944500" y="-1328535"/>
              <a:ext cx="206904" cy="209154"/>
              <a:chOff x="2762400" y="-1633185"/>
              <a:chExt cx="206904" cy="209154"/>
            </a:xfrm>
          </p:grpSpPr>
          <p:sp>
            <p:nvSpPr>
              <p:cNvPr id="472" name="Google Shape;472;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3" name="Google Shape;473;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4" name="Google Shape;474;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5" name="Google Shape;475;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6" name="Google Shape;476;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8" name="Google Shape;478;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9" name="Google Shape;479;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0" name="Google Shape;480;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5"/>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3" name="Google Shape;483;p5"/>
            <p:cNvGrpSpPr/>
            <p:nvPr/>
          </p:nvGrpSpPr>
          <p:grpSpPr>
            <a:xfrm>
              <a:off x="4253675" y="-1128485"/>
              <a:ext cx="206904" cy="209154"/>
              <a:chOff x="2762400" y="-1633185"/>
              <a:chExt cx="206904" cy="209154"/>
            </a:xfrm>
          </p:grpSpPr>
          <p:sp>
            <p:nvSpPr>
              <p:cNvPr id="484" name="Google Shape;484;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6" name="Google Shape;486;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7" name="Google Shape;487;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1" name="Google Shape;491;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2" name="Google Shape;492;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3" name="Google Shape;493;p5"/>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4" name="Google Shape;494;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95" name="Google Shape;495;p5"/>
            <p:cNvGrpSpPr/>
            <p:nvPr/>
          </p:nvGrpSpPr>
          <p:grpSpPr>
            <a:xfrm>
              <a:off x="4424175" y="-905710"/>
              <a:ext cx="206904" cy="209154"/>
              <a:chOff x="2762400" y="-1633185"/>
              <a:chExt cx="206904" cy="209154"/>
            </a:xfrm>
          </p:grpSpPr>
          <p:sp>
            <p:nvSpPr>
              <p:cNvPr id="496" name="Google Shape;496;p5"/>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7" name="Google Shape;497;p5"/>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8" name="Google Shape;498;p5"/>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5"/>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0" name="Google Shape;500;p5"/>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1" name="Google Shape;501;p5"/>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2" name="Google Shape;502;p5"/>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3" name="Google Shape;503;p5"/>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5"/>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5"/>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5"/>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74195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2608"/>
        <p:cNvGrpSpPr/>
        <p:nvPr/>
      </p:nvGrpSpPr>
      <p:grpSpPr>
        <a:xfrm>
          <a:off x="0" y="0"/>
          <a:ext cx="0" cy="0"/>
          <a:chOff x="0" y="0"/>
          <a:chExt cx="0" cy="0"/>
        </a:xfrm>
      </p:grpSpPr>
      <p:pic>
        <p:nvPicPr>
          <p:cNvPr id="2609" name="Google Shape;2609;p26"/>
          <p:cNvPicPr preferRelativeResize="0"/>
          <p:nvPr/>
        </p:nvPicPr>
        <p:blipFill>
          <a:blip r:embed="rId2">
            <a:alphaModFix/>
          </a:blip>
          <a:stretch>
            <a:fillRect/>
          </a:stretch>
        </p:blipFill>
        <p:spPr>
          <a:xfrm>
            <a:off x="-5" y="0"/>
            <a:ext cx="12161838" cy="6857968"/>
          </a:xfrm>
          <a:prstGeom prst="rect">
            <a:avLst/>
          </a:prstGeom>
          <a:noFill/>
          <a:ln>
            <a:noFill/>
          </a:ln>
        </p:spPr>
      </p:pic>
      <p:sp>
        <p:nvSpPr>
          <p:cNvPr id="2610" name="Google Shape;2610;p26"/>
          <p:cNvSpPr txBox="1">
            <a:spLocks noGrp="1"/>
          </p:cNvSpPr>
          <p:nvPr>
            <p:ph type="title"/>
          </p:nvPr>
        </p:nvSpPr>
        <p:spPr>
          <a:xfrm>
            <a:off x="2920643" y="2617592"/>
            <a:ext cx="279826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611" name="Google Shape;2611;p26"/>
          <p:cNvSpPr txBox="1">
            <a:spLocks noGrp="1"/>
          </p:cNvSpPr>
          <p:nvPr>
            <p:ph type="subTitle" idx="1"/>
          </p:nvPr>
        </p:nvSpPr>
        <p:spPr>
          <a:xfrm>
            <a:off x="2920643" y="2924269"/>
            <a:ext cx="279826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2" name="Google Shape;2612;p26"/>
          <p:cNvSpPr txBox="1">
            <a:spLocks noGrp="1"/>
          </p:cNvSpPr>
          <p:nvPr>
            <p:ph type="title" idx="2"/>
          </p:nvPr>
        </p:nvSpPr>
        <p:spPr>
          <a:xfrm>
            <a:off x="6442935" y="2617592"/>
            <a:ext cx="279826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613" name="Google Shape;2613;p26"/>
          <p:cNvSpPr txBox="1">
            <a:spLocks noGrp="1"/>
          </p:cNvSpPr>
          <p:nvPr>
            <p:ph type="subTitle" idx="3"/>
          </p:nvPr>
        </p:nvSpPr>
        <p:spPr>
          <a:xfrm>
            <a:off x="6442935" y="2924269"/>
            <a:ext cx="279826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4" name="Google Shape;2614;p26"/>
          <p:cNvSpPr txBox="1">
            <a:spLocks noGrp="1"/>
          </p:cNvSpPr>
          <p:nvPr>
            <p:ph type="title" idx="4"/>
          </p:nvPr>
        </p:nvSpPr>
        <p:spPr>
          <a:xfrm>
            <a:off x="1162305" y="5017995"/>
            <a:ext cx="279427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615" name="Google Shape;2615;p26"/>
          <p:cNvSpPr txBox="1">
            <a:spLocks noGrp="1"/>
          </p:cNvSpPr>
          <p:nvPr>
            <p:ph type="subTitle" idx="5"/>
          </p:nvPr>
        </p:nvSpPr>
        <p:spPr>
          <a:xfrm>
            <a:off x="1160310" y="5324673"/>
            <a:ext cx="279826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6" name="Google Shape;2616;p26"/>
          <p:cNvSpPr txBox="1">
            <a:spLocks noGrp="1"/>
          </p:cNvSpPr>
          <p:nvPr>
            <p:ph type="title" idx="6"/>
          </p:nvPr>
        </p:nvSpPr>
        <p:spPr>
          <a:xfrm>
            <a:off x="4681789" y="5017995"/>
            <a:ext cx="279826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617" name="Google Shape;2617;p26"/>
          <p:cNvSpPr txBox="1">
            <a:spLocks noGrp="1"/>
          </p:cNvSpPr>
          <p:nvPr>
            <p:ph type="subTitle" idx="7"/>
          </p:nvPr>
        </p:nvSpPr>
        <p:spPr>
          <a:xfrm>
            <a:off x="4681789" y="5324673"/>
            <a:ext cx="279826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8" name="Google Shape;2618;p26"/>
          <p:cNvSpPr txBox="1">
            <a:spLocks noGrp="1"/>
          </p:cNvSpPr>
          <p:nvPr>
            <p:ph type="title" idx="8"/>
          </p:nvPr>
        </p:nvSpPr>
        <p:spPr>
          <a:xfrm>
            <a:off x="957625" y="487680"/>
            <a:ext cx="10246588" cy="731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619" name="Google Shape;2619;p26"/>
          <p:cNvSpPr txBox="1">
            <a:spLocks noGrp="1"/>
          </p:cNvSpPr>
          <p:nvPr>
            <p:ph type="title" idx="9"/>
          </p:nvPr>
        </p:nvSpPr>
        <p:spPr>
          <a:xfrm>
            <a:off x="8203268" y="5017995"/>
            <a:ext cx="279826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660" b="1">
                <a:solidFill>
                  <a:schemeClr val="lt1"/>
                </a:solidFill>
              </a:defRPr>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2620" name="Google Shape;2620;p26"/>
          <p:cNvSpPr txBox="1">
            <a:spLocks noGrp="1"/>
          </p:cNvSpPr>
          <p:nvPr>
            <p:ph type="subTitle" idx="13"/>
          </p:nvPr>
        </p:nvSpPr>
        <p:spPr>
          <a:xfrm>
            <a:off x="8203268" y="5324673"/>
            <a:ext cx="279826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21" name="Google Shape;2621;p26"/>
          <p:cNvGrpSpPr/>
          <p:nvPr/>
        </p:nvGrpSpPr>
        <p:grpSpPr>
          <a:xfrm>
            <a:off x="-800618" y="-817161"/>
            <a:ext cx="14144191" cy="8324409"/>
            <a:chOff x="-601953" y="-612871"/>
            <a:chExt cx="10634452" cy="6243307"/>
          </a:xfrm>
        </p:grpSpPr>
        <p:sp>
          <p:nvSpPr>
            <p:cNvPr id="2622" name="Google Shape;2622;p26"/>
            <p:cNvSpPr/>
            <p:nvPr/>
          </p:nvSpPr>
          <p:spPr>
            <a:xfrm rot="5400000">
              <a:off x="7847163" y="7875"/>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3" name="Google Shape;2623;p26"/>
            <p:cNvSpPr/>
            <p:nvPr/>
          </p:nvSpPr>
          <p:spPr>
            <a:xfrm rot="-1756203">
              <a:off x="-364701" y="4182731"/>
              <a:ext cx="1102738" cy="1258463"/>
            </a:xfrm>
            <a:custGeom>
              <a:avLst/>
              <a:gdLst/>
              <a:ahLst/>
              <a:cxnLst/>
              <a:rect l="l" t="t" r="r" b="b"/>
              <a:pathLst>
                <a:path w="12456" h="14215" extrusionOk="0">
                  <a:moveTo>
                    <a:pt x="8677" y="1"/>
                  </a:moveTo>
                  <a:lnTo>
                    <a:pt x="8539" y="18"/>
                  </a:lnTo>
                  <a:lnTo>
                    <a:pt x="8419" y="52"/>
                  </a:lnTo>
                  <a:lnTo>
                    <a:pt x="7987" y="242"/>
                  </a:lnTo>
                  <a:lnTo>
                    <a:pt x="7556" y="449"/>
                  </a:lnTo>
                  <a:lnTo>
                    <a:pt x="7142" y="708"/>
                  </a:lnTo>
                  <a:lnTo>
                    <a:pt x="6745" y="967"/>
                  </a:lnTo>
                  <a:lnTo>
                    <a:pt x="6366" y="1243"/>
                  </a:lnTo>
                  <a:lnTo>
                    <a:pt x="5969" y="1536"/>
                  </a:lnTo>
                  <a:lnTo>
                    <a:pt x="5228" y="2140"/>
                  </a:lnTo>
                  <a:lnTo>
                    <a:pt x="3779" y="3261"/>
                  </a:lnTo>
                  <a:lnTo>
                    <a:pt x="2330" y="4365"/>
                  </a:lnTo>
                  <a:lnTo>
                    <a:pt x="1847" y="4727"/>
                  </a:lnTo>
                  <a:lnTo>
                    <a:pt x="1381" y="5089"/>
                  </a:lnTo>
                  <a:lnTo>
                    <a:pt x="1157" y="5279"/>
                  </a:lnTo>
                  <a:lnTo>
                    <a:pt x="932" y="5486"/>
                  </a:lnTo>
                  <a:lnTo>
                    <a:pt x="725" y="5693"/>
                  </a:lnTo>
                  <a:lnTo>
                    <a:pt x="518" y="5917"/>
                  </a:lnTo>
                  <a:lnTo>
                    <a:pt x="363" y="6124"/>
                  </a:lnTo>
                  <a:lnTo>
                    <a:pt x="242" y="6348"/>
                  </a:lnTo>
                  <a:lnTo>
                    <a:pt x="139" y="6573"/>
                  </a:lnTo>
                  <a:lnTo>
                    <a:pt x="70" y="6814"/>
                  </a:lnTo>
                  <a:lnTo>
                    <a:pt x="35" y="7056"/>
                  </a:lnTo>
                  <a:lnTo>
                    <a:pt x="1" y="7297"/>
                  </a:lnTo>
                  <a:lnTo>
                    <a:pt x="1" y="7556"/>
                  </a:lnTo>
                  <a:lnTo>
                    <a:pt x="1" y="7815"/>
                  </a:lnTo>
                  <a:lnTo>
                    <a:pt x="70" y="9436"/>
                  </a:lnTo>
                  <a:lnTo>
                    <a:pt x="122" y="10247"/>
                  </a:lnTo>
                  <a:lnTo>
                    <a:pt x="156" y="10644"/>
                  </a:lnTo>
                  <a:lnTo>
                    <a:pt x="208" y="11040"/>
                  </a:lnTo>
                  <a:lnTo>
                    <a:pt x="277" y="11506"/>
                  </a:lnTo>
                  <a:lnTo>
                    <a:pt x="380" y="11972"/>
                  </a:lnTo>
                  <a:lnTo>
                    <a:pt x="501" y="12420"/>
                  </a:lnTo>
                  <a:lnTo>
                    <a:pt x="656" y="12869"/>
                  </a:lnTo>
                  <a:lnTo>
                    <a:pt x="760" y="13110"/>
                  </a:lnTo>
                  <a:lnTo>
                    <a:pt x="863" y="13352"/>
                  </a:lnTo>
                  <a:lnTo>
                    <a:pt x="1001" y="13593"/>
                  </a:lnTo>
                  <a:lnTo>
                    <a:pt x="1157" y="13800"/>
                  </a:lnTo>
                  <a:lnTo>
                    <a:pt x="1260" y="13921"/>
                  </a:lnTo>
                  <a:lnTo>
                    <a:pt x="1415" y="14059"/>
                  </a:lnTo>
                  <a:lnTo>
                    <a:pt x="1502" y="14128"/>
                  </a:lnTo>
                  <a:lnTo>
                    <a:pt x="1588" y="14180"/>
                  </a:lnTo>
                  <a:lnTo>
                    <a:pt x="1657" y="14197"/>
                  </a:lnTo>
                  <a:lnTo>
                    <a:pt x="1743" y="14214"/>
                  </a:lnTo>
                  <a:lnTo>
                    <a:pt x="1778" y="14197"/>
                  </a:lnTo>
                  <a:lnTo>
                    <a:pt x="1812" y="14163"/>
                  </a:lnTo>
                  <a:lnTo>
                    <a:pt x="1829" y="14111"/>
                  </a:lnTo>
                  <a:lnTo>
                    <a:pt x="1847" y="13956"/>
                  </a:lnTo>
                  <a:lnTo>
                    <a:pt x="1847" y="13766"/>
                  </a:lnTo>
                  <a:lnTo>
                    <a:pt x="1812" y="13542"/>
                  </a:lnTo>
                  <a:lnTo>
                    <a:pt x="1743" y="13128"/>
                  </a:lnTo>
                  <a:lnTo>
                    <a:pt x="1691" y="12834"/>
                  </a:lnTo>
                  <a:lnTo>
                    <a:pt x="1622" y="11196"/>
                  </a:lnTo>
                  <a:lnTo>
                    <a:pt x="1622" y="11006"/>
                  </a:lnTo>
                  <a:lnTo>
                    <a:pt x="1640" y="10799"/>
                  </a:lnTo>
                  <a:lnTo>
                    <a:pt x="1657" y="10713"/>
                  </a:lnTo>
                  <a:lnTo>
                    <a:pt x="1691" y="10626"/>
                  </a:lnTo>
                  <a:lnTo>
                    <a:pt x="1743" y="10540"/>
                  </a:lnTo>
                  <a:lnTo>
                    <a:pt x="1795" y="10471"/>
                  </a:lnTo>
                  <a:lnTo>
                    <a:pt x="1864" y="10419"/>
                  </a:lnTo>
                  <a:lnTo>
                    <a:pt x="1916" y="10385"/>
                  </a:lnTo>
                  <a:lnTo>
                    <a:pt x="1985" y="10350"/>
                  </a:lnTo>
                  <a:lnTo>
                    <a:pt x="2054" y="10333"/>
                  </a:lnTo>
                  <a:lnTo>
                    <a:pt x="2209" y="10333"/>
                  </a:lnTo>
                  <a:lnTo>
                    <a:pt x="2364" y="10350"/>
                  </a:lnTo>
                  <a:lnTo>
                    <a:pt x="2502" y="10402"/>
                  </a:lnTo>
                  <a:lnTo>
                    <a:pt x="2657" y="10488"/>
                  </a:lnTo>
                  <a:lnTo>
                    <a:pt x="2795" y="10575"/>
                  </a:lnTo>
                  <a:lnTo>
                    <a:pt x="2933" y="10661"/>
                  </a:lnTo>
                  <a:lnTo>
                    <a:pt x="3175" y="10868"/>
                  </a:lnTo>
                  <a:lnTo>
                    <a:pt x="3416" y="11092"/>
                  </a:lnTo>
                  <a:lnTo>
                    <a:pt x="3882" y="11558"/>
                  </a:lnTo>
                  <a:lnTo>
                    <a:pt x="4365" y="12024"/>
                  </a:lnTo>
                  <a:lnTo>
                    <a:pt x="4848" y="12489"/>
                  </a:lnTo>
                  <a:lnTo>
                    <a:pt x="5107" y="12696"/>
                  </a:lnTo>
                  <a:lnTo>
                    <a:pt x="5366" y="12903"/>
                  </a:lnTo>
                  <a:lnTo>
                    <a:pt x="5624" y="13093"/>
                  </a:lnTo>
                  <a:lnTo>
                    <a:pt x="5918" y="13266"/>
                  </a:lnTo>
                  <a:lnTo>
                    <a:pt x="6194" y="13404"/>
                  </a:lnTo>
                  <a:lnTo>
                    <a:pt x="6504" y="13524"/>
                  </a:lnTo>
                  <a:lnTo>
                    <a:pt x="6814" y="13611"/>
                  </a:lnTo>
                  <a:lnTo>
                    <a:pt x="7159" y="13680"/>
                  </a:lnTo>
                  <a:lnTo>
                    <a:pt x="7315" y="13680"/>
                  </a:lnTo>
                  <a:lnTo>
                    <a:pt x="7384" y="13662"/>
                  </a:lnTo>
                  <a:lnTo>
                    <a:pt x="7435" y="13645"/>
                  </a:lnTo>
                  <a:lnTo>
                    <a:pt x="7470" y="13611"/>
                  </a:lnTo>
                  <a:lnTo>
                    <a:pt x="7504" y="13576"/>
                  </a:lnTo>
                  <a:lnTo>
                    <a:pt x="7539" y="13542"/>
                  </a:lnTo>
                  <a:lnTo>
                    <a:pt x="7556" y="13490"/>
                  </a:lnTo>
                  <a:lnTo>
                    <a:pt x="7556" y="13369"/>
                  </a:lnTo>
                  <a:lnTo>
                    <a:pt x="7539" y="13248"/>
                  </a:lnTo>
                  <a:lnTo>
                    <a:pt x="7504" y="13093"/>
                  </a:lnTo>
                  <a:lnTo>
                    <a:pt x="7435" y="12938"/>
                  </a:lnTo>
                  <a:lnTo>
                    <a:pt x="7280" y="12627"/>
                  </a:lnTo>
                  <a:lnTo>
                    <a:pt x="7090" y="12317"/>
                  </a:lnTo>
                  <a:lnTo>
                    <a:pt x="6918" y="12075"/>
                  </a:lnTo>
                  <a:lnTo>
                    <a:pt x="6797" y="11920"/>
                  </a:lnTo>
                  <a:lnTo>
                    <a:pt x="6608" y="11713"/>
                  </a:lnTo>
                  <a:lnTo>
                    <a:pt x="6418" y="11523"/>
                  </a:lnTo>
                  <a:lnTo>
                    <a:pt x="6021" y="11161"/>
                  </a:lnTo>
                  <a:lnTo>
                    <a:pt x="5607" y="10782"/>
                  </a:lnTo>
                  <a:lnTo>
                    <a:pt x="5210" y="10402"/>
                  </a:lnTo>
                  <a:lnTo>
                    <a:pt x="5141" y="10316"/>
                  </a:lnTo>
                  <a:lnTo>
                    <a:pt x="5055" y="10212"/>
                  </a:lnTo>
                  <a:lnTo>
                    <a:pt x="5003" y="10109"/>
                  </a:lnTo>
                  <a:lnTo>
                    <a:pt x="4952" y="9988"/>
                  </a:lnTo>
                  <a:lnTo>
                    <a:pt x="4900" y="9885"/>
                  </a:lnTo>
                  <a:lnTo>
                    <a:pt x="4865" y="9764"/>
                  </a:lnTo>
                  <a:lnTo>
                    <a:pt x="4848" y="9660"/>
                  </a:lnTo>
                  <a:lnTo>
                    <a:pt x="4848" y="9540"/>
                  </a:lnTo>
                  <a:lnTo>
                    <a:pt x="4865" y="9453"/>
                  </a:lnTo>
                  <a:lnTo>
                    <a:pt x="4900" y="9350"/>
                  </a:lnTo>
                  <a:lnTo>
                    <a:pt x="4952" y="9281"/>
                  </a:lnTo>
                  <a:lnTo>
                    <a:pt x="5021" y="9212"/>
                  </a:lnTo>
                  <a:lnTo>
                    <a:pt x="5107" y="9160"/>
                  </a:lnTo>
                  <a:lnTo>
                    <a:pt x="5228" y="9126"/>
                  </a:lnTo>
                  <a:lnTo>
                    <a:pt x="5366" y="9108"/>
                  </a:lnTo>
                  <a:lnTo>
                    <a:pt x="5538" y="9126"/>
                  </a:lnTo>
                  <a:lnTo>
                    <a:pt x="5745" y="9160"/>
                  </a:lnTo>
                  <a:lnTo>
                    <a:pt x="5969" y="9212"/>
                  </a:lnTo>
                  <a:lnTo>
                    <a:pt x="6176" y="9264"/>
                  </a:lnTo>
                  <a:lnTo>
                    <a:pt x="6383" y="9333"/>
                  </a:lnTo>
                  <a:lnTo>
                    <a:pt x="6814" y="9522"/>
                  </a:lnTo>
                  <a:lnTo>
                    <a:pt x="7228" y="9729"/>
                  </a:lnTo>
                  <a:lnTo>
                    <a:pt x="7625" y="9954"/>
                  </a:lnTo>
                  <a:lnTo>
                    <a:pt x="8039" y="10178"/>
                  </a:lnTo>
                  <a:lnTo>
                    <a:pt x="8798" y="10626"/>
                  </a:lnTo>
                  <a:lnTo>
                    <a:pt x="9212" y="10851"/>
                  </a:lnTo>
                  <a:lnTo>
                    <a:pt x="9643" y="11075"/>
                  </a:lnTo>
                  <a:lnTo>
                    <a:pt x="10092" y="11265"/>
                  </a:lnTo>
                  <a:lnTo>
                    <a:pt x="10540" y="11437"/>
                  </a:lnTo>
                  <a:lnTo>
                    <a:pt x="10954" y="11592"/>
                  </a:lnTo>
                  <a:lnTo>
                    <a:pt x="11196" y="11679"/>
                  </a:lnTo>
                  <a:lnTo>
                    <a:pt x="11455" y="11748"/>
                  </a:lnTo>
                  <a:lnTo>
                    <a:pt x="11713" y="11799"/>
                  </a:lnTo>
                  <a:lnTo>
                    <a:pt x="11834" y="11817"/>
                  </a:lnTo>
                  <a:lnTo>
                    <a:pt x="11955" y="11817"/>
                  </a:lnTo>
                  <a:lnTo>
                    <a:pt x="12058" y="11799"/>
                  </a:lnTo>
                  <a:lnTo>
                    <a:pt x="12162" y="11782"/>
                  </a:lnTo>
                  <a:lnTo>
                    <a:pt x="12265" y="11730"/>
                  </a:lnTo>
                  <a:lnTo>
                    <a:pt x="12352" y="11679"/>
                  </a:lnTo>
                  <a:lnTo>
                    <a:pt x="12403" y="11610"/>
                  </a:lnTo>
                  <a:lnTo>
                    <a:pt x="12438" y="11541"/>
                  </a:lnTo>
                  <a:lnTo>
                    <a:pt x="12455" y="11454"/>
                  </a:lnTo>
                  <a:lnTo>
                    <a:pt x="12455" y="11385"/>
                  </a:lnTo>
                  <a:lnTo>
                    <a:pt x="12421" y="11299"/>
                  </a:lnTo>
                  <a:lnTo>
                    <a:pt x="12386" y="11213"/>
                  </a:lnTo>
                  <a:lnTo>
                    <a:pt x="12265" y="11058"/>
                  </a:lnTo>
                  <a:lnTo>
                    <a:pt x="12127" y="10885"/>
                  </a:lnTo>
                  <a:lnTo>
                    <a:pt x="11972" y="10747"/>
                  </a:lnTo>
                  <a:lnTo>
                    <a:pt x="11731" y="10523"/>
                  </a:lnTo>
                  <a:lnTo>
                    <a:pt x="11437" y="10230"/>
                  </a:lnTo>
                  <a:lnTo>
                    <a:pt x="11127" y="9954"/>
                  </a:lnTo>
                  <a:lnTo>
                    <a:pt x="10799" y="9678"/>
                  </a:lnTo>
                  <a:lnTo>
                    <a:pt x="10471" y="9436"/>
                  </a:lnTo>
                  <a:lnTo>
                    <a:pt x="7573" y="7228"/>
                  </a:lnTo>
                  <a:lnTo>
                    <a:pt x="7453" y="7142"/>
                  </a:lnTo>
                  <a:lnTo>
                    <a:pt x="7349" y="7038"/>
                  </a:lnTo>
                  <a:lnTo>
                    <a:pt x="7246" y="6918"/>
                  </a:lnTo>
                  <a:lnTo>
                    <a:pt x="7159" y="6797"/>
                  </a:lnTo>
                  <a:lnTo>
                    <a:pt x="7108" y="6676"/>
                  </a:lnTo>
                  <a:lnTo>
                    <a:pt x="7090" y="6555"/>
                  </a:lnTo>
                  <a:lnTo>
                    <a:pt x="7090" y="6486"/>
                  </a:lnTo>
                  <a:lnTo>
                    <a:pt x="7108" y="6417"/>
                  </a:lnTo>
                  <a:lnTo>
                    <a:pt x="7125" y="6331"/>
                  </a:lnTo>
                  <a:lnTo>
                    <a:pt x="7159" y="6262"/>
                  </a:lnTo>
                  <a:lnTo>
                    <a:pt x="7280" y="6124"/>
                  </a:lnTo>
                  <a:lnTo>
                    <a:pt x="7401" y="6003"/>
                  </a:lnTo>
                  <a:lnTo>
                    <a:pt x="7539" y="5883"/>
                  </a:lnTo>
                  <a:lnTo>
                    <a:pt x="7694" y="5796"/>
                  </a:lnTo>
                  <a:lnTo>
                    <a:pt x="7867" y="5710"/>
                  </a:lnTo>
                  <a:lnTo>
                    <a:pt x="8039" y="5641"/>
                  </a:lnTo>
                  <a:lnTo>
                    <a:pt x="8212" y="5589"/>
                  </a:lnTo>
                  <a:lnTo>
                    <a:pt x="8367" y="5555"/>
                  </a:lnTo>
                  <a:lnTo>
                    <a:pt x="8591" y="5520"/>
                  </a:lnTo>
                  <a:lnTo>
                    <a:pt x="8798" y="5486"/>
                  </a:lnTo>
                  <a:lnTo>
                    <a:pt x="9229" y="5469"/>
                  </a:lnTo>
                  <a:lnTo>
                    <a:pt x="9661" y="5434"/>
                  </a:lnTo>
                  <a:lnTo>
                    <a:pt x="10092" y="5382"/>
                  </a:lnTo>
                  <a:lnTo>
                    <a:pt x="10385" y="5331"/>
                  </a:lnTo>
                  <a:lnTo>
                    <a:pt x="10661" y="5262"/>
                  </a:lnTo>
                  <a:lnTo>
                    <a:pt x="10937" y="5158"/>
                  </a:lnTo>
                  <a:lnTo>
                    <a:pt x="11213" y="5037"/>
                  </a:lnTo>
                  <a:lnTo>
                    <a:pt x="11472" y="4899"/>
                  </a:lnTo>
                  <a:lnTo>
                    <a:pt x="11713" y="4744"/>
                  </a:lnTo>
                  <a:lnTo>
                    <a:pt x="11955" y="4572"/>
                  </a:lnTo>
                  <a:lnTo>
                    <a:pt x="12179" y="4365"/>
                  </a:lnTo>
                  <a:lnTo>
                    <a:pt x="12265" y="4279"/>
                  </a:lnTo>
                  <a:lnTo>
                    <a:pt x="12334" y="4175"/>
                  </a:lnTo>
                  <a:lnTo>
                    <a:pt x="12386" y="4072"/>
                  </a:lnTo>
                  <a:lnTo>
                    <a:pt x="12403" y="4020"/>
                  </a:lnTo>
                  <a:lnTo>
                    <a:pt x="12403" y="3951"/>
                  </a:lnTo>
                  <a:lnTo>
                    <a:pt x="12386" y="3882"/>
                  </a:lnTo>
                  <a:lnTo>
                    <a:pt x="12352" y="3830"/>
                  </a:lnTo>
                  <a:lnTo>
                    <a:pt x="12317" y="3778"/>
                  </a:lnTo>
                  <a:lnTo>
                    <a:pt x="12265" y="3727"/>
                  </a:lnTo>
                  <a:lnTo>
                    <a:pt x="12145" y="3658"/>
                  </a:lnTo>
                  <a:lnTo>
                    <a:pt x="12024" y="3589"/>
                  </a:lnTo>
                  <a:lnTo>
                    <a:pt x="11869" y="3554"/>
                  </a:lnTo>
                  <a:lnTo>
                    <a:pt x="11731" y="3520"/>
                  </a:lnTo>
                  <a:lnTo>
                    <a:pt x="11455" y="3485"/>
                  </a:lnTo>
                  <a:lnTo>
                    <a:pt x="11161" y="3502"/>
                  </a:lnTo>
                  <a:lnTo>
                    <a:pt x="10868" y="3520"/>
                  </a:lnTo>
                  <a:lnTo>
                    <a:pt x="10592" y="3571"/>
                  </a:lnTo>
                  <a:lnTo>
                    <a:pt x="10299" y="3640"/>
                  </a:lnTo>
                  <a:lnTo>
                    <a:pt x="9747" y="3778"/>
                  </a:lnTo>
                  <a:lnTo>
                    <a:pt x="9091" y="3916"/>
                  </a:lnTo>
                  <a:lnTo>
                    <a:pt x="8436" y="4054"/>
                  </a:lnTo>
                  <a:lnTo>
                    <a:pt x="7763" y="4175"/>
                  </a:lnTo>
                  <a:lnTo>
                    <a:pt x="7435" y="4210"/>
                  </a:lnTo>
                  <a:lnTo>
                    <a:pt x="7090" y="4244"/>
                  </a:lnTo>
                  <a:lnTo>
                    <a:pt x="6987" y="4261"/>
                  </a:lnTo>
                  <a:lnTo>
                    <a:pt x="6866" y="4244"/>
                  </a:lnTo>
                  <a:lnTo>
                    <a:pt x="6763" y="4227"/>
                  </a:lnTo>
                  <a:lnTo>
                    <a:pt x="6659" y="4192"/>
                  </a:lnTo>
                  <a:lnTo>
                    <a:pt x="6590" y="4158"/>
                  </a:lnTo>
                  <a:lnTo>
                    <a:pt x="6539" y="4106"/>
                  </a:lnTo>
                  <a:lnTo>
                    <a:pt x="6487" y="4037"/>
                  </a:lnTo>
                  <a:lnTo>
                    <a:pt x="6452" y="3985"/>
                  </a:lnTo>
                  <a:lnTo>
                    <a:pt x="6435" y="3865"/>
                  </a:lnTo>
                  <a:lnTo>
                    <a:pt x="6435" y="3744"/>
                  </a:lnTo>
                  <a:lnTo>
                    <a:pt x="6470" y="3640"/>
                  </a:lnTo>
                  <a:lnTo>
                    <a:pt x="6539" y="3537"/>
                  </a:lnTo>
                  <a:lnTo>
                    <a:pt x="6677" y="3330"/>
                  </a:lnTo>
                  <a:lnTo>
                    <a:pt x="6866" y="3140"/>
                  </a:lnTo>
                  <a:lnTo>
                    <a:pt x="7056" y="2950"/>
                  </a:lnTo>
                  <a:lnTo>
                    <a:pt x="7263" y="2761"/>
                  </a:lnTo>
                  <a:lnTo>
                    <a:pt x="7677" y="2416"/>
                  </a:lnTo>
                  <a:lnTo>
                    <a:pt x="8056" y="2071"/>
                  </a:lnTo>
                  <a:lnTo>
                    <a:pt x="8246" y="1898"/>
                  </a:lnTo>
                  <a:lnTo>
                    <a:pt x="8419" y="1708"/>
                  </a:lnTo>
                  <a:lnTo>
                    <a:pt x="8591" y="1519"/>
                  </a:lnTo>
                  <a:lnTo>
                    <a:pt x="8729" y="1294"/>
                  </a:lnTo>
                  <a:lnTo>
                    <a:pt x="8850" y="1087"/>
                  </a:lnTo>
                  <a:lnTo>
                    <a:pt x="8902" y="967"/>
                  </a:lnTo>
                  <a:lnTo>
                    <a:pt x="8936" y="846"/>
                  </a:lnTo>
                  <a:lnTo>
                    <a:pt x="8971" y="725"/>
                  </a:lnTo>
                  <a:lnTo>
                    <a:pt x="8988" y="604"/>
                  </a:lnTo>
                  <a:lnTo>
                    <a:pt x="8988" y="466"/>
                  </a:lnTo>
                  <a:lnTo>
                    <a:pt x="8971" y="346"/>
                  </a:lnTo>
                  <a:lnTo>
                    <a:pt x="8953" y="225"/>
                  </a:lnTo>
                  <a:lnTo>
                    <a:pt x="8919" y="173"/>
                  </a:lnTo>
                  <a:lnTo>
                    <a:pt x="8902" y="121"/>
                  </a:lnTo>
                  <a:lnTo>
                    <a:pt x="8850" y="70"/>
                  </a:lnTo>
                  <a:lnTo>
                    <a:pt x="8798" y="35"/>
                  </a:lnTo>
                  <a:lnTo>
                    <a:pt x="8729" y="18"/>
                  </a:lnTo>
                  <a:lnTo>
                    <a:pt x="8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24" name="Google Shape;2624;p26"/>
          <p:cNvGrpSpPr/>
          <p:nvPr/>
        </p:nvGrpSpPr>
        <p:grpSpPr>
          <a:xfrm>
            <a:off x="2950" y="-13"/>
            <a:ext cx="802234" cy="2174704"/>
            <a:chOff x="-2113056" y="-307825"/>
            <a:chExt cx="1538301" cy="4159725"/>
          </a:xfrm>
        </p:grpSpPr>
        <p:sp>
          <p:nvSpPr>
            <p:cNvPr id="2625" name="Google Shape;2625;p26"/>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6" name="Google Shape;2626;p26"/>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7" name="Google Shape;2627;p26"/>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8" name="Google Shape;2628;p26"/>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9" name="Google Shape;2629;p26"/>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0" name="Google Shape;2630;p26"/>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1" name="Google Shape;2631;p26"/>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2" name="Google Shape;2632;p26"/>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3" name="Google Shape;2633;p26"/>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4" name="Google Shape;2634;p26"/>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5" name="Google Shape;2635;p26"/>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6" name="Google Shape;2636;p26"/>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7" name="Google Shape;2637;p26"/>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8" name="Google Shape;2638;p26"/>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9" name="Google Shape;2639;p26"/>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0" name="Google Shape;2640;p26"/>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1" name="Google Shape;2641;p26"/>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2" name="Google Shape;2642;p26"/>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3" name="Google Shape;2643;p26"/>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4" name="Google Shape;2644;p26"/>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5" name="Google Shape;2645;p26"/>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6" name="Google Shape;2646;p26"/>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7" name="Google Shape;2647;p26"/>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8" name="Google Shape;2648;p26"/>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9" name="Google Shape;2649;p26"/>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0" name="Google Shape;2650;p26"/>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1" name="Google Shape;2651;p26"/>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2" name="Google Shape;2652;p26"/>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3" name="Google Shape;2653;p26"/>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4" name="Google Shape;2654;p26"/>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5" name="Google Shape;2655;p26"/>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6" name="Google Shape;2656;p26"/>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7" name="Google Shape;2657;p26"/>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8" name="Google Shape;2658;p26"/>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9" name="Google Shape;2659;p26"/>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0" name="Google Shape;2660;p26"/>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1" name="Google Shape;2661;p26"/>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2" name="Google Shape;2662;p26"/>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3" name="Google Shape;2663;p26"/>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4" name="Google Shape;2664;p26"/>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65" name="Google Shape;2665;p26"/>
          <p:cNvGrpSpPr/>
          <p:nvPr/>
        </p:nvGrpSpPr>
        <p:grpSpPr>
          <a:xfrm>
            <a:off x="11427366" y="4455227"/>
            <a:ext cx="1179188" cy="2402784"/>
            <a:chOff x="-1427650" y="1758800"/>
            <a:chExt cx="1320500" cy="2684075"/>
          </a:xfrm>
        </p:grpSpPr>
        <p:sp>
          <p:nvSpPr>
            <p:cNvPr id="2666" name="Google Shape;2666;p26"/>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7" name="Google Shape;2667;p26"/>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8" name="Google Shape;2668;p26"/>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9" name="Google Shape;2669;p26"/>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0" name="Google Shape;2670;p26"/>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1" name="Google Shape;2671;p26"/>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2" name="Google Shape;2672;p26"/>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3" name="Google Shape;2673;p26"/>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4" name="Google Shape;2674;p26"/>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5" name="Google Shape;2675;p26"/>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6" name="Google Shape;2676;p26"/>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7" name="Google Shape;2677;p26"/>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8" name="Google Shape;2678;p26"/>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9" name="Google Shape;2679;p26"/>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0" name="Google Shape;2680;p26"/>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1" name="Google Shape;2681;p26"/>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2" name="Google Shape;2682;p26"/>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3" name="Google Shape;2683;p26"/>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4" name="Google Shape;2684;p26"/>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5" name="Google Shape;2685;p26"/>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6" name="Google Shape;2686;p26"/>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87" name="Google Shape;2687;p26"/>
          <p:cNvGrpSpPr/>
          <p:nvPr/>
        </p:nvGrpSpPr>
        <p:grpSpPr>
          <a:xfrm rot="10800000">
            <a:off x="11340916" y="-200969"/>
            <a:ext cx="1531885" cy="1989441"/>
            <a:chOff x="-2266175" y="1520200"/>
            <a:chExt cx="1832851" cy="2374413"/>
          </a:xfrm>
        </p:grpSpPr>
        <p:sp>
          <p:nvSpPr>
            <p:cNvPr id="2688" name="Google Shape;2688;p26"/>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9" name="Google Shape;2689;p26"/>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0" name="Google Shape;2690;p26"/>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1" name="Google Shape;2691;p26"/>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2" name="Google Shape;2692;p26"/>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3" name="Google Shape;2693;p26"/>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4" name="Google Shape;2694;p26"/>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5" name="Google Shape;2695;p26"/>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6" name="Google Shape;2696;p26"/>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7" name="Google Shape;2697;p26"/>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8" name="Google Shape;2698;p26"/>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9" name="Google Shape;2699;p26"/>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0" name="Google Shape;2700;p26"/>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1" name="Google Shape;2701;p26"/>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2" name="Google Shape;2702;p26"/>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3" name="Google Shape;2703;p26"/>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4" name="Google Shape;2704;p26"/>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5" name="Google Shape;2705;p26"/>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6" name="Google Shape;2706;p26"/>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7" name="Google Shape;2707;p26"/>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8" name="Google Shape;2708;p26"/>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9" name="Google Shape;2709;p26"/>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0" name="Google Shape;2710;p26"/>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1" name="Google Shape;2711;p26"/>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239311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712"/>
        <p:cNvGrpSpPr/>
        <p:nvPr/>
      </p:nvGrpSpPr>
      <p:grpSpPr>
        <a:xfrm>
          <a:off x="0" y="0"/>
          <a:ext cx="0" cy="0"/>
          <a:chOff x="0" y="0"/>
          <a:chExt cx="0" cy="0"/>
        </a:xfrm>
      </p:grpSpPr>
      <p:pic>
        <p:nvPicPr>
          <p:cNvPr id="2713" name="Google Shape;2713;p27"/>
          <p:cNvPicPr preferRelativeResize="0"/>
          <p:nvPr/>
        </p:nvPicPr>
        <p:blipFill>
          <a:blip r:embed="rId2">
            <a:alphaModFix/>
          </a:blip>
          <a:stretch>
            <a:fillRect/>
          </a:stretch>
        </p:blipFill>
        <p:spPr>
          <a:xfrm>
            <a:off x="-5" y="0"/>
            <a:ext cx="12161838" cy="6857968"/>
          </a:xfrm>
          <a:prstGeom prst="rect">
            <a:avLst/>
          </a:prstGeom>
          <a:noFill/>
          <a:ln>
            <a:noFill/>
          </a:ln>
        </p:spPr>
      </p:pic>
      <p:sp>
        <p:nvSpPr>
          <p:cNvPr id="2714" name="Google Shape;2714;p27"/>
          <p:cNvSpPr txBox="1">
            <a:spLocks noGrp="1"/>
          </p:cNvSpPr>
          <p:nvPr>
            <p:ph type="title"/>
          </p:nvPr>
        </p:nvSpPr>
        <p:spPr>
          <a:xfrm>
            <a:off x="1361207" y="2678356"/>
            <a:ext cx="2641449" cy="48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660">
                <a:solidFill>
                  <a:schemeClr val="lt1"/>
                </a:solidFill>
              </a:defRPr>
            </a:lvl1pPr>
            <a:lvl2pPr lvl="1"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2pPr>
            <a:lvl3pPr lvl="2"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3pPr>
            <a:lvl4pPr lvl="3"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4pPr>
            <a:lvl5pPr lvl="4"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5pPr>
            <a:lvl6pPr lvl="5"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6pPr>
            <a:lvl7pPr lvl="6"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7pPr>
            <a:lvl8pPr lvl="7"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8pPr>
            <a:lvl9pPr lvl="8"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9pPr>
          </a:lstStyle>
          <a:p>
            <a:endParaRPr/>
          </a:p>
        </p:txBody>
      </p:sp>
      <p:sp>
        <p:nvSpPr>
          <p:cNvPr id="2715" name="Google Shape;2715;p27"/>
          <p:cNvSpPr txBox="1">
            <a:spLocks noGrp="1"/>
          </p:cNvSpPr>
          <p:nvPr>
            <p:ph type="subTitle" idx="1"/>
          </p:nvPr>
        </p:nvSpPr>
        <p:spPr>
          <a:xfrm>
            <a:off x="1361207" y="2984635"/>
            <a:ext cx="2641449"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16" name="Google Shape;2716;p27"/>
          <p:cNvSpPr txBox="1">
            <a:spLocks noGrp="1"/>
          </p:cNvSpPr>
          <p:nvPr>
            <p:ph type="title" idx="2"/>
          </p:nvPr>
        </p:nvSpPr>
        <p:spPr>
          <a:xfrm>
            <a:off x="4760195" y="2678356"/>
            <a:ext cx="2641449" cy="48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660">
                <a:solidFill>
                  <a:schemeClr val="lt1"/>
                </a:solidFill>
              </a:defRPr>
            </a:lvl1pPr>
            <a:lvl2pPr lvl="1"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2pPr>
            <a:lvl3pPr lvl="2"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3pPr>
            <a:lvl4pPr lvl="3"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4pPr>
            <a:lvl5pPr lvl="4"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5pPr>
            <a:lvl6pPr lvl="5"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6pPr>
            <a:lvl7pPr lvl="6"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7pPr>
            <a:lvl8pPr lvl="7"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8pPr>
            <a:lvl9pPr lvl="8"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9pPr>
          </a:lstStyle>
          <a:p>
            <a:endParaRPr/>
          </a:p>
        </p:txBody>
      </p:sp>
      <p:sp>
        <p:nvSpPr>
          <p:cNvPr id="2717" name="Google Shape;2717;p27"/>
          <p:cNvSpPr txBox="1">
            <a:spLocks noGrp="1"/>
          </p:cNvSpPr>
          <p:nvPr>
            <p:ph type="subTitle" idx="3"/>
          </p:nvPr>
        </p:nvSpPr>
        <p:spPr>
          <a:xfrm>
            <a:off x="4760195" y="2984635"/>
            <a:ext cx="2641449"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18" name="Google Shape;2718;p27"/>
          <p:cNvSpPr txBox="1">
            <a:spLocks noGrp="1"/>
          </p:cNvSpPr>
          <p:nvPr>
            <p:ph type="title" idx="4"/>
          </p:nvPr>
        </p:nvSpPr>
        <p:spPr>
          <a:xfrm>
            <a:off x="1361207" y="5151208"/>
            <a:ext cx="2641449" cy="48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660">
                <a:solidFill>
                  <a:schemeClr val="lt1"/>
                </a:solidFill>
              </a:defRPr>
            </a:lvl1pPr>
            <a:lvl2pPr lvl="1"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2pPr>
            <a:lvl3pPr lvl="2"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3pPr>
            <a:lvl4pPr lvl="3"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4pPr>
            <a:lvl5pPr lvl="4"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5pPr>
            <a:lvl6pPr lvl="5"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6pPr>
            <a:lvl7pPr lvl="6"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7pPr>
            <a:lvl8pPr lvl="7"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8pPr>
            <a:lvl9pPr lvl="8"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9pPr>
          </a:lstStyle>
          <a:p>
            <a:endParaRPr/>
          </a:p>
        </p:txBody>
      </p:sp>
      <p:sp>
        <p:nvSpPr>
          <p:cNvPr id="2719" name="Google Shape;2719;p27"/>
          <p:cNvSpPr txBox="1">
            <a:spLocks noGrp="1"/>
          </p:cNvSpPr>
          <p:nvPr>
            <p:ph type="subTitle" idx="5"/>
          </p:nvPr>
        </p:nvSpPr>
        <p:spPr>
          <a:xfrm>
            <a:off x="1361207" y="5458455"/>
            <a:ext cx="2641449"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0" name="Google Shape;2720;p27"/>
          <p:cNvSpPr txBox="1">
            <a:spLocks noGrp="1"/>
          </p:cNvSpPr>
          <p:nvPr>
            <p:ph type="title" idx="6"/>
          </p:nvPr>
        </p:nvSpPr>
        <p:spPr>
          <a:xfrm>
            <a:off x="4760195" y="5151208"/>
            <a:ext cx="2641449" cy="48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660">
                <a:solidFill>
                  <a:schemeClr val="lt1"/>
                </a:solidFill>
              </a:defRPr>
            </a:lvl1pPr>
            <a:lvl2pPr lvl="1"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2pPr>
            <a:lvl3pPr lvl="2"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3pPr>
            <a:lvl4pPr lvl="3"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4pPr>
            <a:lvl5pPr lvl="4"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5pPr>
            <a:lvl6pPr lvl="5"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6pPr>
            <a:lvl7pPr lvl="6"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7pPr>
            <a:lvl8pPr lvl="7"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8pPr>
            <a:lvl9pPr lvl="8"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9pPr>
          </a:lstStyle>
          <a:p>
            <a:endParaRPr/>
          </a:p>
        </p:txBody>
      </p:sp>
      <p:sp>
        <p:nvSpPr>
          <p:cNvPr id="2721" name="Google Shape;2721;p27"/>
          <p:cNvSpPr txBox="1">
            <a:spLocks noGrp="1"/>
          </p:cNvSpPr>
          <p:nvPr>
            <p:ph type="subTitle" idx="7"/>
          </p:nvPr>
        </p:nvSpPr>
        <p:spPr>
          <a:xfrm>
            <a:off x="4760195" y="5458455"/>
            <a:ext cx="2641449"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2" name="Google Shape;2722;p27"/>
          <p:cNvSpPr txBox="1">
            <a:spLocks noGrp="1"/>
          </p:cNvSpPr>
          <p:nvPr>
            <p:ph type="title" idx="8"/>
          </p:nvPr>
        </p:nvSpPr>
        <p:spPr>
          <a:xfrm>
            <a:off x="8159182" y="2678356"/>
            <a:ext cx="2641449" cy="48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660">
                <a:solidFill>
                  <a:schemeClr val="lt1"/>
                </a:solidFill>
              </a:defRPr>
            </a:lvl1pPr>
            <a:lvl2pPr lvl="1"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2pPr>
            <a:lvl3pPr lvl="2"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3pPr>
            <a:lvl4pPr lvl="3"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4pPr>
            <a:lvl5pPr lvl="4"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5pPr>
            <a:lvl6pPr lvl="5"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6pPr>
            <a:lvl7pPr lvl="6"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7pPr>
            <a:lvl8pPr lvl="7"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8pPr>
            <a:lvl9pPr lvl="8"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9pPr>
          </a:lstStyle>
          <a:p>
            <a:endParaRPr/>
          </a:p>
        </p:txBody>
      </p:sp>
      <p:sp>
        <p:nvSpPr>
          <p:cNvPr id="2723" name="Google Shape;2723;p27"/>
          <p:cNvSpPr txBox="1">
            <a:spLocks noGrp="1"/>
          </p:cNvSpPr>
          <p:nvPr>
            <p:ph type="subTitle" idx="9"/>
          </p:nvPr>
        </p:nvSpPr>
        <p:spPr>
          <a:xfrm>
            <a:off x="8159182" y="2984635"/>
            <a:ext cx="2641449"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4" name="Google Shape;2724;p27"/>
          <p:cNvSpPr txBox="1">
            <a:spLocks noGrp="1"/>
          </p:cNvSpPr>
          <p:nvPr>
            <p:ph type="title" idx="13"/>
          </p:nvPr>
        </p:nvSpPr>
        <p:spPr>
          <a:xfrm>
            <a:off x="8159182" y="5151208"/>
            <a:ext cx="2641449" cy="48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660">
                <a:solidFill>
                  <a:schemeClr val="lt1"/>
                </a:solidFill>
              </a:defRPr>
            </a:lvl1pPr>
            <a:lvl2pPr lvl="1"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2pPr>
            <a:lvl3pPr lvl="2"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3pPr>
            <a:lvl4pPr lvl="3"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4pPr>
            <a:lvl5pPr lvl="4"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5pPr>
            <a:lvl6pPr lvl="5"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6pPr>
            <a:lvl7pPr lvl="6"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7pPr>
            <a:lvl8pPr lvl="7"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8pPr>
            <a:lvl9pPr lvl="8" algn="ctr" rtl="0">
              <a:spcBef>
                <a:spcPts val="0"/>
              </a:spcBef>
              <a:spcAft>
                <a:spcPts val="0"/>
              </a:spcAft>
              <a:buClr>
                <a:schemeClr val="lt1"/>
              </a:buClr>
              <a:buSzPts val="2000"/>
              <a:buFont typeface="Amaranth"/>
              <a:buNone/>
              <a:defRPr sz="2660">
                <a:solidFill>
                  <a:schemeClr val="lt1"/>
                </a:solidFill>
                <a:latin typeface="Amaranth"/>
                <a:ea typeface="Amaranth"/>
                <a:cs typeface="Amaranth"/>
                <a:sym typeface="Amaranth"/>
              </a:defRPr>
            </a:lvl9pPr>
          </a:lstStyle>
          <a:p>
            <a:endParaRPr/>
          </a:p>
        </p:txBody>
      </p:sp>
      <p:sp>
        <p:nvSpPr>
          <p:cNvPr id="2725" name="Google Shape;2725;p27"/>
          <p:cNvSpPr txBox="1">
            <a:spLocks noGrp="1"/>
          </p:cNvSpPr>
          <p:nvPr>
            <p:ph type="subTitle" idx="14"/>
          </p:nvPr>
        </p:nvSpPr>
        <p:spPr>
          <a:xfrm>
            <a:off x="8159182" y="5458455"/>
            <a:ext cx="2641449"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6" name="Google Shape;2726;p27"/>
          <p:cNvSpPr txBox="1">
            <a:spLocks noGrp="1"/>
          </p:cNvSpPr>
          <p:nvPr>
            <p:ph type="title" idx="15"/>
          </p:nvPr>
        </p:nvSpPr>
        <p:spPr>
          <a:xfrm>
            <a:off x="957625" y="487680"/>
            <a:ext cx="10246588" cy="731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727" name="Google Shape;2727;p27"/>
          <p:cNvGrpSpPr/>
          <p:nvPr/>
        </p:nvGrpSpPr>
        <p:grpSpPr>
          <a:xfrm>
            <a:off x="-1219796" y="-197643"/>
            <a:ext cx="14762607" cy="8175708"/>
            <a:chOff x="-917116" y="-148233"/>
            <a:chExt cx="11099414" cy="6131781"/>
          </a:xfrm>
        </p:grpSpPr>
        <p:sp>
          <p:nvSpPr>
            <p:cNvPr id="2728" name="Google Shape;2728;p27"/>
            <p:cNvSpPr/>
            <p:nvPr/>
          </p:nvSpPr>
          <p:spPr>
            <a:xfrm rot="-5400000">
              <a:off x="-1537862" y="3798213"/>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9" name="Google Shape;2729;p27"/>
            <p:cNvSpPr/>
            <p:nvPr/>
          </p:nvSpPr>
          <p:spPr>
            <a:xfrm rot="-5400000">
              <a:off x="7996963" y="472513"/>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30" name="Google Shape;2730;p27"/>
          <p:cNvGrpSpPr/>
          <p:nvPr/>
        </p:nvGrpSpPr>
        <p:grpSpPr>
          <a:xfrm>
            <a:off x="-710962" y="-200969"/>
            <a:ext cx="13583762" cy="1989441"/>
            <a:chOff x="-534544" y="-150727"/>
            <a:chExt cx="10213088" cy="1492081"/>
          </a:xfrm>
        </p:grpSpPr>
        <p:grpSp>
          <p:nvGrpSpPr>
            <p:cNvPr id="2731" name="Google Shape;2731;p27"/>
            <p:cNvGrpSpPr/>
            <p:nvPr/>
          </p:nvGrpSpPr>
          <p:grpSpPr>
            <a:xfrm rot="10800000">
              <a:off x="8526781" y="-150727"/>
              <a:ext cx="1151763" cy="1492081"/>
              <a:chOff x="-2266175" y="1520200"/>
              <a:chExt cx="1832851" cy="2374413"/>
            </a:xfrm>
          </p:grpSpPr>
          <p:sp>
            <p:nvSpPr>
              <p:cNvPr id="2732" name="Google Shape;2732;p27"/>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3" name="Google Shape;2733;p27"/>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4" name="Google Shape;2734;p27"/>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5" name="Google Shape;2735;p27"/>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6" name="Google Shape;2736;p27"/>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7" name="Google Shape;2737;p27"/>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8" name="Google Shape;2738;p27"/>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9" name="Google Shape;2739;p27"/>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0" name="Google Shape;2740;p27"/>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1" name="Google Shape;2741;p27"/>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2" name="Google Shape;2742;p27"/>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3" name="Google Shape;2743;p27"/>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4" name="Google Shape;2744;p27"/>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5" name="Google Shape;2745;p27"/>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6" name="Google Shape;2746;p27"/>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7" name="Google Shape;2747;p27"/>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8" name="Google Shape;2748;p27"/>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9" name="Google Shape;2749;p27"/>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0" name="Google Shape;2750;p27"/>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1" name="Google Shape;2751;p27"/>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2" name="Google Shape;2752;p27"/>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3" name="Google Shape;2753;p27"/>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4" name="Google Shape;2754;p27"/>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5" name="Google Shape;2755;p27"/>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56" name="Google Shape;2756;p27"/>
            <p:cNvGrpSpPr/>
            <p:nvPr/>
          </p:nvGrpSpPr>
          <p:grpSpPr>
            <a:xfrm rot="10800000" flipH="1">
              <a:off x="-534544" y="-150727"/>
              <a:ext cx="1151763" cy="1492081"/>
              <a:chOff x="-2266175" y="1520200"/>
              <a:chExt cx="1832851" cy="2374413"/>
            </a:xfrm>
          </p:grpSpPr>
          <p:sp>
            <p:nvSpPr>
              <p:cNvPr id="2757" name="Google Shape;2757;p27"/>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8" name="Google Shape;2758;p27"/>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9" name="Google Shape;2759;p27"/>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0" name="Google Shape;2760;p27"/>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1" name="Google Shape;2761;p27"/>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2" name="Google Shape;2762;p27"/>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3" name="Google Shape;2763;p27"/>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4" name="Google Shape;2764;p27"/>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5" name="Google Shape;2765;p27"/>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6" name="Google Shape;2766;p27"/>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7" name="Google Shape;2767;p27"/>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8" name="Google Shape;2768;p27"/>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9" name="Google Shape;2769;p27"/>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0" name="Google Shape;2770;p27"/>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1" name="Google Shape;2771;p27"/>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2" name="Google Shape;2772;p27"/>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3" name="Google Shape;2773;p27"/>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4" name="Google Shape;2774;p27"/>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5" name="Google Shape;2775;p27"/>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6" name="Google Shape;2776;p27"/>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7" name="Google Shape;2777;p27"/>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8" name="Google Shape;2778;p27"/>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9" name="Google Shape;2779;p27"/>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0" name="Google Shape;2780;p27"/>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149180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781"/>
        <p:cNvGrpSpPr/>
        <p:nvPr/>
      </p:nvGrpSpPr>
      <p:grpSpPr>
        <a:xfrm>
          <a:off x="0" y="0"/>
          <a:ext cx="0" cy="0"/>
          <a:chOff x="0" y="0"/>
          <a:chExt cx="0" cy="0"/>
        </a:xfrm>
      </p:grpSpPr>
      <p:pic>
        <p:nvPicPr>
          <p:cNvPr id="2782" name="Google Shape;2782;p28"/>
          <p:cNvPicPr preferRelativeResize="0"/>
          <p:nvPr/>
        </p:nvPicPr>
        <p:blipFill>
          <a:blip r:embed="rId2">
            <a:alphaModFix/>
          </a:blip>
          <a:stretch>
            <a:fillRect/>
          </a:stretch>
        </p:blipFill>
        <p:spPr>
          <a:xfrm>
            <a:off x="-5" y="0"/>
            <a:ext cx="12161838" cy="6857968"/>
          </a:xfrm>
          <a:prstGeom prst="rect">
            <a:avLst/>
          </a:prstGeom>
          <a:noFill/>
          <a:ln>
            <a:noFill/>
          </a:ln>
        </p:spPr>
      </p:pic>
      <p:sp>
        <p:nvSpPr>
          <p:cNvPr id="2783" name="Google Shape;2783;p28"/>
          <p:cNvSpPr txBox="1">
            <a:spLocks noGrp="1"/>
          </p:cNvSpPr>
          <p:nvPr>
            <p:ph type="title" hasCustomPrompt="1"/>
          </p:nvPr>
        </p:nvSpPr>
        <p:spPr>
          <a:xfrm>
            <a:off x="5890981" y="1134967"/>
            <a:ext cx="5337563"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985"/>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2784" name="Google Shape;2784;p28"/>
          <p:cNvSpPr txBox="1">
            <a:spLocks noGrp="1"/>
          </p:cNvSpPr>
          <p:nvPr>
            <p:ph type="subTitle" idx="1"/>
          </p:nvPr>
        </p:nvSpPr>
        <p:spPr>
          <a:xfrm>
            <a:off x="5890981" y="1991405"/>
            <a:ext cx="5337563" cy="487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sp>
        <p:nvSpPr>
          <p:cNvPr id="2785" name="Google Shape;2785;p28"/>
          <p:cNvSpPr txBox="1">
            <a:spLocks noGrp="1"/>
          </p:cNvSpPr>
          <p:nvPr>
            <p:ph type="title" idx="2" hasCustomPrompt="1"/>
          </p:nvPr>
        </p:nvSpPr>
        <p:spPr>
          <a:xfrm>
            <a:off x="5890981" y="2759531"/>
            <a:ext cx="5337563"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985"/>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2786" name="Google Shape;2786;p28"/>
          <p:cNvSpPr txBox="1">
            <a:spLocks noGrp="1"/>
          </p:cNvSpPr>
          <p:nvPr>
            <p:ph type="subTitle" idx="3"/>
          </p:nvPr>
        </p:nvSpPr>
        <p:spPr>
          <a:xfrm>
            <a:off x="5890981" y="3617233"/>
            <a:ext cx="5337563" cy="487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sp>
        <p:nvSpPr>
          <p:cNvPr id="2787" name="Google Shape;2787;p28"/>
          <p:cNvSpPr txBox="1">
            <a:spLocks noGrp="1"/>
          </p:cNvSpPr>
          <p:nvPr>
            <p:ph type="title" idx="4" hasCustomPrompt="1"/>
          </p:nvPr>
        </p:nvSpPr>
        <p:spPr>
          <a:xfrm>
            <a:off x="5890981" y="4377731"/>
            <a:ext cx="5337563"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985"/>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2788" name="Google Shape;2788;p28"/>
          <p:cNvSpPr txBox="1">
            <a:spLocks noGrp="1"/>
          </p:cNvSpPr>
          <p:nvPr>
            <p:ph type="subTitle" idx="5"/>
          </p:nvPr>
        </p:nvSpPr>
        <p:spPr>
          <a:xfrm>
            <a:off x="5890981" y="5235433"/>
            <a:ext cx="5337563" cy="487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grpSp>
        <p:nvGrpSpPr>
          <p:cNvPr id="2789" name="Google Shape;2789;p28"/>
          <p:cNvGrpSpPr/>
          <p:nvPr/>
        </p:nvGrpSpPr>
        <p:grpSpPr>
          <a:xfrm>
            <a:off x="11021925" y="-13"/>
            <a:ext cx="1002128" cy="2716577"/>
            <a:chOff x="-2113056" y="-307825"/>
            <a:chExt cx="1538301" cy="4159725"/>
          </a:xfrm>
        </p:grpSpPr>
        <p:sp>
          <p:nvSpPr>
            <p:cNvPr id="2790" name="Google Shape;2790;p28"/>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1" name="Google Shape;2791;p28"/>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2" name="Google Shape;2792;p28"/>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3" name="Google Shape;2793;p28"/>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4" name="Google Shape;2794;p28"/>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5" name="Google Shape;2795;p28"/>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6" name="Google Shape;2796;p28"/>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7" name="Google Shape;2797;p28"/>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8" name="Google Shape;2798;p28"/>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9" name="Google Shape;2799;p28"/>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0" name="Google Shape;2800;p28"/>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1" name="Google Shape;2801;p28"/>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2" name="Google Shape;2802;p28"/>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3" name="Google Shape;2803;p28"/>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4" name="Google Shape;2804;p28"/>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5" name="Google Shape;2805;p28"/>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6" name="Google Shape;2806;p28"/>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7" name="Google Shape;2807;p28"/>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8" name="Google Shape;2808;p28"/>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9" name="Google Shape;2809;p28"/>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0" name="Google Shape;2810;p28"/>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1" name="Google Shape;2811;p28"/>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2" name="Google Shape;2812;p28"/>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3" name="Google Shape;2813;p28"/>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4" name="Google Shape;2814;p28"/>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5" name="Google Shape;2815;p28"/>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6" name="Google Shape;2816;p28"/>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7" name="Google Shape;2817;p28"/>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8" name="Google Shape;2818;p28"/>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9" name="Google Shape;2819;p28"/>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0" name="Google Shape;2820;p28"/>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1" name="Google Shape;2821;p28"/>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2" name="Google Shape;2822;p28"/>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3" name="Google Shape;2823;p28"/>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4" name="Google Shape;2824;p28"/>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5" name="Google Shape;2825;p28"/>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6" name="Google Shape;2826;p28"/>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7" name="Google Shape;2827;p28"/>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8" name="Google Shape;2828;p28"/>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9" name="Google Shape;2829;p28"/>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30" name="Google Shape;2830;p28"/>
          <p:cNvGrpSpPr/>
          <p:nvPr/>
        </p:nvGrpSpPr>
        <p:grpSpPr>
          <a:xfrm flipH="1">
            <a:off x="-202412" y="408727"/>
            <a:ext cx="2218960" cy="1618172"/>
            <a:chOff x="2960175" y="-1778635"/>
            <a:chExt cx="1681293" cy="1222923"/>
          </a:xfrm>
        </p:grpSpPr>
        <p:sp>
          <p:nvSpPr>
            <p:cNvPr id="2831" name="Google Shape;2831;p28"/>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832" name="Google Shape;2832;p28"/>
            <p:cNvGrpSpPr/>
            <p:nvPr/>
          </p:nvGrpSpPr>
          <p:grpSpPr>
            <a:xfrm>
              <a:off x="2994275" y="-1449035"/>
              <a:ext cx="206904" cy="209154"/>
              <a:chOff x="2762400" y="-1633185"/>
              <a:chExt cx="206904" cy="209154"/>
            </a:xfrm>
          </p:grpSpPr>
          <p:sp>
            <p:nvSpPr>
              <p:cNvPr id="2833" name="Google Shape;2833;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4" name="Google Shape;2834;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5" name="Google Shape;2835;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6" name="Google Shape;2836;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7" name="Google Shape;2837;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8" name="Google Shape;2838;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9" name="Google Shape;2839;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0" name="Google Shape;2840;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1" name="Google Shape;2841;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2" name="Google Shape;2842;p2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3" name="Google Shape;2843;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44" name="Google Shape;2844;p28"/>
            <p:cNvGrpSpPr/>
            <p:nvPr/>
          </p:nvGrpSpPr>
          <p:grpSpPr>
            <a:xfrm>
              <a:off x="2960175" y="-1778635"/>
              <a:ext cx="206904" cy="209154"/>
              <a:chOff x="2762400" y="-1633185"/>
              <a:chExt cx="206904" cy="209154"/>
            </a:xfrm>
          </p:grpSpPr>
          <p:sp>
            <p:nvSpPr>
              <p:cNvPr id="2845" name="Google Shape;2845;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6" name="Google Shape;2846;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7" name="Google Shape;2847;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8" name="Google Shape;2848;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9" name="Google Shape;2849;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0" name="Google Shape;2850;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1" name="Google Shape;2851;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2" name="Google Shape;2852;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3" name="Google Shape;2853;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4" name="Google Shape;2854;p2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5" name="Google Shape;2855;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56" name="Google Shape;2856;p28"/>
            <p:cNvGrpSpPr/>
            <p:nvPr/>
          </p:nvGrpSpPr>
          <p:grpSpPr>
            <a:xfrm>
              <a:off x="3257975" y="-1578610"/>
              <a:ext cx="206904" cy="209154"/>
              <a:chOff x="2762400" y="-1633185"/>
              <a:chExt cx="206904" cy="209154"/>
            </a:xfrm>
          </p:grpSpPr>
          <p:sp>
            <p:nvSpPr>
              <p:cNvPr id="2857" name="Google Shape;2857;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8" name="Google Shape;2858;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9" name="Google Shape;2859;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0" name="Google Shape;2860;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1" name="Google Shape;2861;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2" name="Google Shape;2862;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3" name="Google Shape;2863;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4" name="Google Shape;2864;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5" name="Google Shape;2865;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6" name="Google Shape;2866;p2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7" name="Google Shape;2867;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68" name="Google Shape;2868;p28"/>
            <p:cNvGrpSpPr/>
            <p:nvPr/>
          </p:nvGrpSpPr>
          <p:grpSpPr>
            <a:xfrm>
              <a:off x="3605775" y="-1449035"/>
              <a:ext cx="206904" cy="209154"/>
              <a:chOff x="2762400" y="-1633185"/>
              <a:chExt cx="206904" cy="209154"/>
            </a:xfrm>
          </p:grpSpPr>
          <p:sp>
            <p:nvSpPr>
              <p:cNvPr id="2869" name="Google Shape;2869;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0" name="Google Shape;2870;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1" name="Google Shape;2871;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2" name="Google Shape;2872;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3" name="Google Shape;2873;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4" name="Google Shape;2874;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5" name="Google Shape;2875;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6" name="Google Shape;2876;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7" name="Google Shape;2877;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8" name="Google Shape;2878;p2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9" name="Google Shape;2879;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80" name="Google Shape;2880;p28"/>
            <p:cNvGrpSpPr/>
            <p:nvPr/>
          </p:nvGrpSpPr>
          <p:grpSpPr>
            <a:xfrm>
              <a:off x="3337550" y="-1355810"/>
              <a:ext cx="206904" cy="209154"/>
              <a:chOff x="2762400" y="-1633185"/>
              <a:chExt cx="206904" cy="209154"/>
            </a:xfrm>
          </p:grpSpPr>
          <p:sp>
            <p:nvSpPr>
              <p:cNvPr id="2881" name="Google Shape;2881;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2" name="Google Shape;2882;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3" name="Google Shape;2883;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4" name="Google Shape;2884;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5" name="Google Shape;2885;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6" name="Google Shape;2886;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7" name="Google Shape;2887;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8" name="Google Shape;2888;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9" name="Google Shape;2889;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0" name="Google Shape;2890;p2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1" name="Google Shape;2891;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92" name="Google Shape;2892;p28"/>
            <p:cNvGrpSpPr/>
            <p:nvPr/>
          </p:nvGrpSpPr>
          <p:grpSpPr>
            <a:xfrm>
              <a:off x="3944500" y="-1328535"/>
              <a:ext cx="206904" cy="209154"/>
              <a:chOff x="2762400" y="-1633185"/>
              <a:chExt cx="206904" cy="209154"/>
            </a:xfrm>
          </p:grpSpPr>
          <p:sp>
            <p:nvSpPr>
              <p:cNvPr id="2893" name="Google Shape;2893;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4" name="Google Shape;2894;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5" name="Google Shape;2895;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6" name="Google Shape;2896;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7" name="Google Shape;2897;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8" name="Google Shape;2898;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9" name="Google Shape;2899;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0" name="Google Shape;2900;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1" name="Google Shape;2901;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2" name="Google Shape;2902;p2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3" name="Google Shape;2903;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04" name="Google Shape;2904;p28"/>
            <p:cNvGrpSpPr/>
            <p:nvPr/>
          </p:nvGrpSpPr>
          <p:grpSpPr>
            <a:xfrm>
              <a:off x="4253675" y="-1128485"/>
              <a:ext cx="206904" cy="209154"/>
              <a:chOff x="2762400" y="-1633185"/>
              <a:chExt cx="206904" cy="209154"/>
            </a:xfrm>
          </p:grpSpPr>
          <p:sp>
            <p:nvSpPr>
              <p:cNvPr id="2905" name="Google Shape;2905;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6" name="Google Shape;2906;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7" name="Google Shape;2907;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8" name="Google Shape;2908;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9" name="Google Shape;2909;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0" name="Google Shape;2910;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1" name="Google Shape;2911;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2" name="Google Shape;2912;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3" name="Google Shape;2913;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4" name="Google Shape;2914;p2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5" name="Google Shape;2915;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16" name="Google Shape;2916;p28"/>
            <p:cNvGrpSpPr/>
            <p:nvPr/>
          </p:nvGrpSpPr>
          <p:grpSpPr>
            <a:xfrm>
              <a:off x="4424175" y="-905710"/>
              <a:ext cx="206904" cy="209154"/>
              <a:chOff x="2762400" y="-1633185"/>
              <a:chExt cx="206904" cy="209154"/>
            </a:xfrm>
          </p:grpSpPr>
          <p:sp>
            <p:nvSpPr>
              <p:cNvPr id="2917" name="Google Shape;2917;p2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8" name="Google Shape;2918;p2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9" name="Google Shape;2919;p2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0" name="Google Shape;2920;p2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1" name="Google Shape;2921;p2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2" name="Google Shape;2922;p2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3" name="Google Shape;2923;p2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4" name="Google Shape;2924;p2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5" name="Google Shape;2925;p2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6" name="Google Shape;2926;p2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7" name="Google Shape;2927;p2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254485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28"/>
        <p:cNvGrpSpPr/>
        <p:nvPr/>
      </p:nvGrpSpPr>
      <p:grpSpPr>
        <a:xfrm>
          <a:off x="0" y="0"/>
          <a:ext cx="0" cy="0"/>
          <a:chOff x="0" y="0"/>
          <a:chExt cx="0" cy="0"/>
        </a:xfrm>
      </p:grpSpPr>
      <p:pic>
        <p:nvPicPr>
          <p:cNvPr id="2929" name="Google Shape;2929;p29"/>
          <p:cNvPicPr preferRelativeResize="0"/>
          <p:nvPr/>
        </p:nvPicPr>
        <p:blipFill>
          <a:blip r:embed="rId2">
            <a:alphaModFix/>
          </a:blip>
          <a:stretch>
            <a:fillRect/>
          </a:stretch>
        </p:blipFill>
        <p:spPr>
          <a:xfrm>
            <a:off x="-5" y="0"/>
            <a:ext cx="12161838" cy="6857968"/>
          </a:xfrm>
          <a:prstGeom prst="rect">
            <a:avLst/>
          </a:prstGeom>
          <a:noFill/>
          <a:ln>
            <a:noFill/>
          </a:ln>
        </p:spPr>
      </p:pic>
      <p:sp>
        <p:nvSpPr>
          <p:cNvPr id="2930" name="Google Shape;2930;p29"/>
          <p:cNvSpPr txBox="1">
            <a:spLocks noGrp="1"/>
          </p:cNvSpPr>
          <p:nvPr>
            <p:ph type="title"/>
          </p:nvPr>
        </p:nvSpPr>
        <p:spPr>
          <a:xfrm>
            <a:off x="2790449" y="463259"/>
            <a:ext cx="6580879" cy="1463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100"/>
              <a:buNone/>
              <a:defRPr sz="9975"/>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31" name="Google Shape;2931;p29"/>
          <p:cNvSpPr txBox="1">
            <a:spLocks noGrp="1"/>
          </p:cNvSpPr>
          <p:nvPr>
            <p:ph type="subTitle" idx="1"/>
          </p:nvPr>
        </p:nvSpPr>
        <p:spPr>
          <a:xfrm>
            <a:off x="2788086" y="1928001"/>
            <a:ext cx="6585667" cy="13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2" name="Google Shape;2932;p29"/>
          <p:cNvSpPr txBox="1"/>
          <p:nvPr/>
        </p:nvSpPr>
        <p:spPr>
          <a:xfrm>
            <a:off x="2791017" y="4864675"/>
            <a:ext cx="6579682" cy="731600"/>
          </a:xfrm>
          <a:prstGeom prst="rect">
            <a:avLst/>
          </a:prstGeom>
          <a:noFill/>
          <a:ln>
            <a:noFill/>
          </a:ln>
        </p:spPr>
        <p:txBody>
          <a:bodyPr spcFirstLastPara="1" wrap="square" lIns="121598" tIns="121598" rIns="121598" bIns="121598" anchor="t" anchorCtr="0">
            <a:noAutofit/>
          </a:bodyPr>
          <a:lstStyle/>
          <a:p>
            <a:pPr marL="0" lvl="0" indent="0" algn="ctr" rtl="0">
              <a:spcBef>
                <a:spcPts val="0"/>
              </a:spcBef>
              <a:spcAft>
                <a:spcPts val="0"/>
              </a:spcAft>
              <a:buNone/>
            </a:pPr>
            <a:r>
              <a:rPr lang="en" sz="1596">
                <a:solidFill>
                  <a:schemeClr val="lt1"/>
                </a:solidFill>
                <a:latin typeface="Figtree"/>
                <a:ea typeface="Figtree"/>
                <a:cs typeface="Figtree"/>
                <a:sym typeface="Figtree"/>
              </a:rPr>
              <a:t>CREDITS: This presentation template was created by </a:t>
            </a:r>
            <a:r>
              <a:rPr lang="en" sz="1596" b="1" u="sng">
                <a:solidFill>
                  <a:schemeClr val="lt1"/>
                </a:solidFill>
                <a:latin typeface="Figtree"/>
                <a:ea typeface="Figtree"/>
                <a:cs typeface="Figtree"/>
                <a:sym typeface="Figtree"/>
                <a:hlinkClick r:id="rId3">
                  <a:extLst>
                    <a:ext uri="{A12FA001-AC4F-418D-AE19-62706E023703}">
                      <ahyp:hlinkClr xmlns:ahyp="http://schemas.microsoft.com/office/drawing/2018/hyperlinkcolor" xmlns="" val="tx"/>
                    </a:ext>
                  </a:extLst>
                </a:hlinkClick>
              </a:rPr>
              <a:t>Slidesgo</a:t>
            </a:r>
            <a:r>
              <a:rPr lang="en" sz="1596">
                <a:solidFill>
                  <a:schemeClr val="lt1"/>
                </a:solidFill>
                <a:latin typeface="Figtree"/>
                <a:ea typeface="Figtree"/>
                <a:cs typeface="Figtree"/>
                <a:sym typeface="Figtree"/>
              </a:rPr>
              <a:t>, including icons by </a:t>
            </a:r>
            <a:r>
              <a:rPr lang="en" sz="1596" b="1" u="sng">
                <a:solidFill>
                  <a:schemeClr val="lt1"/>
                </a:solidFill>
                <a:latin typeface="Figtree"/>
                <a:ea typeface="Figtree"/>
                <a:cs typeface="Figtree"/>
                <a:sym typeface="Figtree"/>
                <a:hlinkClick r:id="rId4">
                  <a:extLst>
                    <a:ext uri="{A12FA001-AC4F-418D-AE19-62706E023703}">
                      <ahyp:hlinkClr xmlns:ahyp="http://schemas.microsoft.com/office/drawing/2018/hyperlinkcolor" xmlns="" val="tx"/>
                    </a:ext>
                  </a:extLst>
                </a:hlinkClick>
              </a:rPr>
              <a:t>Flaticon</a:t>
            </a:r>
            <a:r>
              <a:rPr lang="en" sz="1596">
                <a:solidFill>
                  <a:schemeClr val="lt1"/>
                </a:solidFill>
                <a:latin typeface="Figtree"/>
                <a:ea typeface="Figtree"/>
                <a:cs typeface="Figtree"/>
                <a:sym typeface="Figtree"/>
              </a:rPr>
              <a:t>, infographics &amp; images by </a:t>
            </a:r>
            <a:r>
              <a:rPr lang="en" sz="1596" b="1" u="sng">
                <a:solidFill>
                  <a:schemeClr val="lt1"/>
                </a:solidFill>
                <a:latin typeface="Figtree"/>
                <a:ea typeface="Figtree"/>
                <a:cs typeface="Figtree"/>
                <a:sym typeface="Figtree"/>
                <a:hlinkClick r:id="rId5">
                  <a:extLst>
                    <a:ext uri="{A12FA001-AC4F-418D-AE19-62706E023703}">
                      <ahyp:hlinkClr xmlns:ahyp="http://schemas.microsoft.com/office/drawing/2018/hyperlinkcolor" xmlns="" val="tx"/>
                    </a:ext>
                  </a:extLst>
                </a:hlinkClick>
              </a:rPr>
              <a:t>Freepik</a:t>
            </a:r>
            <a:endParaRPr sz="1596" b="1" u="sng">
              <a:solidFill>
                <a:schemeClr val="lt1"/>
              </a:solidFill>
              <a:latin typeface="Figtree"/>
              <a:ea typeface="Figtree"/>
              <a:cs typeface="Figtree"/>
              <a:sym typeface="Figtree"/>
            </a:endParaRPr>
          </a:p>
        </p:txBody>
      </p:sp>
      <p:grpSp>
        <p:nvGrpSpPr>
          <p:cNvPr id="2933" name="Google Shape;2933;p29"/>
          <p:cNvGrpSpPr/>
          <p:nvPr/>
        </p:nvGrpSpPr>
        <p:grpSpPr>
          <a:xfrm>
            <a:off x="137785" y="-13"/>
            <a:ext cx="11886268" cy="2716577"/>
            <a:chOff x="103595" y="-10"/>
            <a:chExt cx="8936810" cy="2037433"/>
          </a:xfrm>
        </p:grpSpPr>
        <p:grpSp>
          <p:nvGrpSpPr>
            <p:cNvPr id="2934" name="Google Shape;2934;p29"/>
            <p:cNvGrpSpPr/>
            <p:nvPr/>
          </p:nvGrpSpPr>
          <p:grpSpPr>
            <a:xfrm>
              <a:off x="103595" y="-10"/>
              <a:ext cx="753460" cy="2037433"/>
              <a:chOff x="-2113056" y="-307825"/>
              <a:chExt cx="1538301" cy="4159725"/>
            </a:xfrm>
          </p:grpSpPr>
          <p:sp>
            <p:nvSpPr>
              <p:cNvPr id="2935" name="Google Shape;2935;p29"/>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6" name="Google Shape;2936;p29"/>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7" name="Google Shape;2937;p29"/>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8" name="Google Shape;2938;p29"/>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9" name="Google Shape;2939;p29"/>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0" name="Google Shape;2940;p29"/>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1" name="Google Shape;2941;p29"/>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2" name="Google Shape;2942;p29"/>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3" name="Google Shape;2943;p29"/>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4" name="Google Shape;2944;p2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5" name="Google Shape;2945;p2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6" name="Google Shape;2946;p29"/>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7" name="Google Shape;2947;p29"/>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8" name="Google Shape;2948;p29"/>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9" name="Google Shape;2949;p29"/>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0" name="Google Shape;2950;p29"/>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1" name="Google Shape;2951;p29"/>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2" name="Google Shape;2952;p29"/>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3" name="Google Shape;2953;p29"/>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4" name="Google Shape;2954;p29"/>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5" name="Google Shape;2955;p29"/>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6" name="Google Shape;2956;p29"/>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7" name="Google Shape;2957;p29"/>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8" name="Google Shape;2958;p29"/>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9" name="Google Shape;2959;p29"/>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0" name="Google Shape;2960;p29"/>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1" name="Google Shape;2961;p29"/>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2" name="Google Shape;2962;p29"/>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3" name="Google Shape;2963;p29"/>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4" name="Google Shape;2964;p29"/>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5" name="Google Shape;2965;p29"/>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6" name="Google Shape;2966;p29"/>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7" name="Google Shape;2967;p29"/>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8" name="Google Shape;2968;p29"/>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9" name="Google Shape;2969;p29"/>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0" name="Google Shape;2970;p29"/>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1" name="Google Shape;2971;p29"/>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2" name="Google Shape;2972;p29"/>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3" name="Google Shape;2973;p29"/>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4" name="Google Shape;2974;p29"/>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75" name="Google Shape;2975;p29"/>
            <p:cNvGrpSpPr/>
            <p:nvPr/>
          </p:nvGrpSpPr>
          <p:grpSpPr>
            <a:xfrm>
              <a:off x="8286945" y="-10"/>
              <a:ext cx="753460" cy="2037433"/>
              <a:chOff x="-2113056" y="-307825"/>
              <a:chExt cx="1538301" cy="4159725"/>
            </a:xfrm>
          </p:grpSpPr>
          <p:sp>
            <p:nvSpPr>
              <p:cNvPr id="2976" name="Google Shape;2976;p29"/>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7" name="Google Shape;2977;p29"/>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8" name="Google Shape;2978;p29"/>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9" name="Google Shape;2979;p29"/>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0" name="Google Shape;2980;p29"/>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1" name="Google Shape;2981;p29"/>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2" name="Google Shape;2982;p29"/>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3" name="Google Shape;2983;p29"/>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4" name="Google Shape;2984;p29"/>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5" name="Google Shape;2985;p2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6" name="Google Shape;2986;p2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7" name="Google Shape;2987;p29"/>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8" name="Google Shape;2988;p29"/>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9" name="Google Shape;2989;p29"/>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0" name="Google Shape;2990;p29"/>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1" name="Google Shape;2991;p29"/>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2" name="Google Shape;2992;p29"/>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3" name="Google Shape;2993;p29"/>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4" name="Google Shape;2994;p29"/>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5" name="Google Shape;2995;p29"/>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6" name="Google Shape;2996;p29"/>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7" name="Google Shape;2997;p29"/>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8" name="Google Shape;2998;p29"/>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9" name="Google Shape;2999;p29"/>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0" name="Google Shape;3000;p29"/>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1" name="Google Shape;3001;p29"/>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2" name="Google Shape;3002;p29"/>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3" name="Google Shape;3003;p29"/>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4" name="Google Shape;3004;p29"/>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5" name="Google Shape;3005;p29"/>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6" name="Google Shape;3006;p29"/>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7" name="Google Shape;3007;p29"/>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8" name="Google Shape;3008;p29"/>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9" name="Google Shape;3009;p29"/>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0" name="Google Shape;3010;p29"/>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1" name="Google Shape;3011;p29"/>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2" name="Google Shape;3012;p29"/>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3" name="Google Shape;3013;p29"/>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4" name="Google Shape;3014;p29"/>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5" name="Google Shape;3015;p29"/>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016" name="Google Shape;3016;p29"/>
          <p:cNvGrpSpPr/>
          <p:nvPr/>
        </p:nvGrpSpPr>
        <p:grpSpPr>
          <a:xfrm>
            <a:off x="-1052804" y="2896697"/>
            <a:ext cx="15030142" cy="5432355"/>
            <a:chOff x="-791562" y="2172523"/>
            <a:chExt cx="11300563" cy="4074266"/>
          </a:xfrm>
        </p:grpSpPr>
        <p:sp>
          <p:nvSpPr>
            <p:cNvPr id="3017" name="Google Shape;3017;p29"/>
            <p:cNvSpPr/>
            <p:nvPr/>
          </p:nvSpPr>
          <p:spPr>
            <a:xfrm rot="6300024">
              <a:off x="7987148" y="2947947"/>
              <a:ext cx="2806117" cy="156460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8" name="Google Shape;3018;p29"/>
            <p:cNvSpPr/>
            <p:nvPr/>
          </p:nvSpPr>
          <p:spPr>
            <a:xfrm>
              <a:off x="-791562" y="4682200"/>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19" name="Google Shape;3019;p29"/>
          <p:cNvGrpSpPr/>
          <p:nvPr/>
        </p:nvGrpSpPr>
        <p:grpSpPr>
          <a:xfrm>
            <a:off x="-247401" y="4455227"/>
            <a:ext cx="12656639" cy="2402784"/>
            <a:chOff x="-186011" y="3341420"/>
            <a:chExt cx="9516021" cy="1802088"/>
          </a:xfrm>
        </p:grpSpPr>
        <p:grpSp>
          <p:nvGrpSpPr>
            <p:cNvPr id="3020" name="Google Shape;3020;p29"/>
            <p:cNvGrpSpPr/>
            <p:nvPr/>
          </p:nvGrpSpPr>
          <p:grpSpPr>
            <a:xfrm flipH="1">
              <a:off x="-186011" y="3341420"/>
              <a:ext cx="886584" cy="1802088"/>
              <a:chOff x="-1427650" y="1758800"/>
              <a:chExt cx="1320500" cy="2684075"/>
            </a:xfrm>
          </p:grpSpPr>
          <p:sp>
            <p:nvSpPr>
              <p:cNvPr id="3021" name="Google Shape;3021;p29"/>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2" name="Google Shape;3022;p29"/>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3" name="Google Shape;3023;p29"/>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4" name="Google Shape;3024;p29"/>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5" name="Google Shape;3025;p29"/>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6" name="Google Shape;3026;p29"/>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7" name="Google Shape;3027;p29"/>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8" name="Google Shape;3028;p29"/>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9" name="Google Shape;3029;p29"/>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0" name="Google Shape;3030;p29"/>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1" name="Google Shape;3031;p29"/>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2" name="Google Shape;3032;p29"/>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3" name="Google Shape;3033;p29"/>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4" name="Google Shape;3034;p29"/>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5" name="Google Shape;3035;p29"/>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6" name="Google Shape;3036;p29"/>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7" name="Google Shape;3037;p29"/>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8" name="Google Shape;3038;p29"/>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9" name="Google Shape;3039;p29"/>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0" name="Google Shape;3040;p29"/>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1" name="Google Shape;3041;p29"/>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42" name="Google Shape;3042;p29"/>
            <p:cNvGrpSpPr/>
            <p:nvPr/>
          </p:nvGrpSpPr>
          <p:grpSpPr>
            <a:xfrm>
              <a:off x="8443427" y="3341420"/>
              <a:ext cx="886584" cy="1802088"/>
              <a:chOff x="-1427650" y="1758800"/>
              <a:chExt cx="1320500" cy="2684075"/>
            </a:xfrm>
          </p:grpSpPr>
          <p:sp>
            <p:nvSpPr>
              <p:cNvPr id="3043" name="Google Shape;3043;p29"/>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4" name="Google Shape;3044;p29"/>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5" name="Google Shape;3045;p29"/>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6" name="Google Shape;3046;p29"/>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7" name="Google Shape;3047;p29"/>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8" name="Google Shape;3048;p29"/>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9" name="Google Shape;3049;p29"/>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0" name="Google Shape;3050;p29"/>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1" name="Google Shape;3051;p29"/>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2" name="Google Shape;3052;p29"/>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3" name="Google Shape;3053;p29"/>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4" name="Google Shape;3054;p29"/>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5" name="Google Shape;3055;p29"/>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6" name="Google Shape;3056;p29"/>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7" name="Google Shape;3057;p29"/>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8" name="Google Shape;3058;p29"/>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9" name="Google Shape;3059;p29"/>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0" name="Google Shape;3060;p29"/>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1" name="Google Shape;3061;p29"/>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2" name="Google Shape;3062;p29"/>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3" name="Google Shape;3063;p29"/>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064" name="Google Shape;3064;p29"/>
          <p:cNvGrpSpPr/>
          <p:nvPr/>
        </p:nvGrpSpPr>
        <p:grpSpPr>
          <a:xfrm rot="10800000">
            <a:off x="9472051" y="-762002"/>
            <a:ext cx="1531885" cy="1989441"/>
            <a:chOff x="-2266175" y="1520200"/>
            <a:chExt cx="1832851" cy="2374413"/>
          </a:xfrm>
        </p:grpSpPr>
        <p:sp>
          <p:nvSpPr>
            <p:cNvPr id="3065" name="Google Shape;3065;p29"/>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6" name="Google Shape;3066;p29"/>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7" name="Google Shape;3067;p29"/>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8" name="Google Shape;3068;p29"/>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9" name="Google Shape;3069;p29"/>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0" name="Google Shape;3070;p29"/>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1" name="Google Shape;3071;p29"/>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2" name="Google Shape;3072;p29"/>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3" name="Google Shape;3073;p29"/>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4" name="Google Shape;3074;p29"/>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5" name="Google Shape;3075;p29"/>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6" name="Google Shape;3076;p29"/>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7" name="Google Shape;3077;p29"/>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8" name="Google Shape;3078;p29"/>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9" name="Google Shape;3079;p29"/>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0" name="Google Shape;3080;p29"/>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1" name="Google Shape;3081;p29"/>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2" name="Google Shape;3082;p29"/>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3" name="Google Shape;3083;p29"/>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4" name="Google Shape;3084;p29"/>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5" name="Google Shape;3085;p29"/>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6" name="Google Shape;3086;p29"/>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7" name="Google Shape;3087;p29"/>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8" name="Google Shape;3088;p29"/>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89" name="Google Shape;3089;p29"/>
          <p:cNvGrpSpPr/>
          <p:nvPr/>
        </p:nvGrpSpPr>
        <p:grpSpPr>
          <a:xfrm rot="10800000">
            <a:off x="1320145" y="-711206"/>
            <a:ext cx="2218960" cy="1618172"/>
            <a:chOff x="2960175" y="-1778635"/>
            <a:chExt cx="1681293" cy="1222923"/>
          </a:xfrm>
        </p:grpSpPr>
        <p:sp>
          <p:nvSpPr>
            <p:cNvPr id="3090" name="Google Shape;3090;p29"/>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091" name="Google Shape;3091;p29"/>
            <p:cNvGrpSpPr/>
            <p:nvPr/>
          </p:nvGrpSpPr>
          <p:grpSpPr>
            <a:xfrm>
              <a:off x="2994275" y="-1449035"/>
              <a:ext cx="206904" cy="209154"/>
              <a:chOff x="2762400" y="-1633185"/>
              <a:chExt cx="206904" cy="209154"/>
            </a:xfrm>
          </p:grpSpPr>
          <p:sp>
            <p:nvSpPr>
              <p:cNvPr id="3092" name="Google Shape;3092;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3" name="Google Shape;3093;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4" name="Google Shape;3094;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5" name="Google Shape;3095;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6" name="Google Shape;3096;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7" name="Google Shape;3097;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8" name="Google Shape;3098;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9" name="Google Shape;3099;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0" name="Google Shape;3100;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1" name="Google Shape;3101;p2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2" name="Google Shape;3102;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03" name="Google Shape;3103;p29"/>
            <p:cNvGrpSpPr/>
            <p:nvPr/>
          </p:nvGrpSpPr>
          <p:grpSpPr>
            <a:xfrm>
              <a:off x="2960175" y="-1778635"/>
              <a:ext cx="206904" cy="209154"/>
              <a:chOff x="2762400" y="-1633185"/>
              <a:chExt cx="206904" cy="209154"/>
            </a:xfrm>
          </p:grpSpPr>
          <p:sp>
            <p:nvSpPr>
              <p:cNvPr id="3104" name="Google Shape;3104;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5" name="Google Shape;3105;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6" name="Google Shape;3106;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7" name="Google Shape;3107;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8" name="Google Shape;3108;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9" name="Google Shape;3109;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0" name="Google Shape;3110;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1" name="Google Shape;3111;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2" name="Google Shape;3112;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3" name="Google Shape;3113;p2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4" name="Google Shape;3114;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15" name="Google Shape;3115;p29"/>
            <p:cNvGrpSpPr/>
            <p:nvPr/>
          </p:nvGrpSpPr>
          <p:grpSpPr>
            <a:xfrm>
              <a:off x="3257975" y="-1578610"/>
              <a:ext cx="206904" cy="209154"/>
              <a:chOff x="2762400" y="-1633185"/>
              <a:chExt cx="206904" cy="209154"/>
            </a:xfrm>
          </p:grpSpPr>
          <p:sp>
            <p:nvSpPr>
              <p:cNvPr id="3116" name="Google Shape;3116;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7" name="Google Shape;3117;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8" name="Google Shape;3118;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9" name="Google Shape;3119;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0" name="Google Shape;3120;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1" name="Google Shape;3121;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2" name="Google Shape;3122;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3" name="Google Shape;3123;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4" name="Google Shape;3124;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5" name="Google Shape;3125;p2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6" name="Google Shape;3126;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27" name="Google Shape;3127;p29"/>
            <p:cNvGrpSpPr/>
            <p:nvPr/>
          </p:nvGrpSpPr>
          <p:grpSpPr>
            <a:xfrm>
              <a:off x="3605775" y="-1449035"/>
              <a:ext cx="206904" cy="209154"/>
              <a:chOff x="2762400" y="-1633185"/>
              <a:chExt cx="206904" cy="209154"/>
            </a:xfrm>
          </p:grpSpPr>
          <p:sp>
            <p:nvSpPr>
              <p:cNvPr id="3128" name="Google Shape;3128;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9" name="Google Shape;3129;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0" name="Google Shape;3130;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1" name="Google Shape;3131;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2" name="Google Shape;3132;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3" name="Google Shape;3133;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4" name="Google Shape;3134;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5" name="Google Shape;3135;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6" name="Google Shape;3136;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7" name="Google Shape;3137;p2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8" name="Google Shape;3138;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39" name="Google Shape;3139;p29"/>
            <p:cNvGrpSpPr/>
            <p:nvPr/>
          </p:nvGrpSpPr>
          <p:grpSpPr>
            <a:xfrm>
              <a:off x="3337550" y="-1355810"/>
              <a:ext cx="206904" cy="209154"/>
              <a:chOff x="2762400" y="-1633185"/>
              <a:chExt cx="206904" cy="209154"/>
            </a:xfrm>
          </p:grpSpPr>
          <p:sp>
            <p:nvSpPr>
              <p:cNvPr id="3140" name="Google Shape;3140;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1" name="Google Shape;3141;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2" name="Google Shape;3142;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3" name="Google Shape;3143;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4" name="Google Shape;3144;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5" name="Google Shape;3145;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6" name="Google Shape;3146;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7" name="Google Shape;3147;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8" name="Google Shape;3148;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9" name="Google Shape;3149;p2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0" name="Google Shape;3150;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51" name="Google Shape;3151;p29"/>
            <p:cNvGrpSpPr/>
            <p:nvPr/>
          </p:nvGrpSpPr>
          <p:grpSpPr>
            <a:xfrm>
              <a:off x="3944500" y="-1328535"/>
              <a:ext cx="206904" cy="209154"/>
              <a:chOff x="2762400" y="-1633185"/>
              <a:chExt cx="206904" cy="209154"/>
            </a:xfrm>
          </p:grpSpPr>
          <p:sp>
            <p:nvSpPr>
              <p:cNvPr id="3152" name="Google Shape;3152;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3" name="Google Shape;3153;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4" name="Google Shape;3154;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5" name="Google Shape;3155;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6" name="Google Shape;3156;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7" name="Google Shape;3157;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8" name="Google Shape;3158;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9" name="Google Shape;3159;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0" name="Google Shape;3160;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1" name="Google Shape;3161;p2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2" name="Google Shape;3162;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63" name="Google Shape;3163;p29"/>
            <p:cNvGrpSpPr/>
            <p:nvPr/>
          </p:nvGrpSpPr>
          <p:grpSpPr>
            <a:xfrm>
              <a:off x="4253675" y="-1128485"/>
              <a:ext cx="206904" cy="209154"/>
              <a:chOff x="2762400" y="-1633185"/>
              <a:chExt cx="206904" cy="209154"/>
            </a:xfrm>
          </p:grpSpPr>
          <p:sp>
            <p:nvSpPr>
              <p:cNvPr id="3164" name="Google Shape;3164;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5" name="Google Shape;3165;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6" name="Google Shape;3166;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7" name="Google Shape;3167;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8" name="Google Shape;3168;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9" name="Google Shape;3169;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0" name="Google Shape;3170;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1" name="Google Shape;3171;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2" name="Google Shape;3172;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3" name="Google Shape;3173;p2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4" name="Google Shape;3174;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75" name="Google Shape;3175;p29"/>
            <p:cNvGrpSpPr/>
            <p:nvPr/>
          </p:nvGrpSpPr>
          <p:grpSpPr>
            <a:xfrm>
              <a:off x="4424175" y="-905710"/>
              <a:ext cx="206904" cy="209154"/>
              <a:chOff x="2762400" y="-1633185"/>
              <a:chExt cx="206904" cy="209154"/>
            </a:xfrm>
          </p:grpSpPr>
          <p:sp>
            <p:nvSpPr>
              <p:cNvPr id="3176" name="Google Shape;3176;p2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7" name="Google Shape;3177;p2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8" name="Google Shape;3178;p2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9" name="Google Shape;3179;p2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0" name="Google Shape;3180;p2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1" name="Google Shape;3181;p2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2" name="Google Shape;3182;p2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3" name="Google Shape;3183;p2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4" name="Google Shape;3184;p2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5" name="Google Shape;3185;p2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6" name="Google Shape;3186;p2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80587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187"/>
        <p:cNvGrpSpPr/>
        <p:nvPr/>
      </p:nvGrpSpPr>
      <p:grpSpPr>
        <a:xfrm>
          <a:off x="0" y="0"/>
          <a:ext cx="0" cy="0"/>
          <a:chOff x="0" y="0"/>
          <a:chExt cx="0" cy="0"/>
        </a:xfrm>
      </p:grpSpPr>
      <p:pic>
        <p:nvPicPr>
          <p:cNvPr id="3188" name="Google Shape;3188;p30"/>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3189" name="Google Shape;3189;p30"/>
          <p:cNvGrpSpPr/>
          <p:nvPr/>
        </p:nvGrpSpPr>
        <p:grpSpPr>
          <a:xfrm flipH="1">
            <a:off x="-433255" y="4455627"/>
            <a:ext cx="1179188" cy="2402784"/>
            <a:chOff x="-1427650" y="1758800"/>
            <a:chExt cx="1320500" cy="2684075"/>
          </a:xfrm>
        </p:grpSpPr>
        <p:sp>
          <p:nvSpPr>
            <p:cNvPr id="3190" name="Google Shape;3190;p30"/>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1" name="Google Shape;3191;p30"/>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2" name="Google Shape;3192;p30"/>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3" name="Google Shape;3193;p30"/>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4" name="Google Shape;3194;p30"/>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5" name="Google Shape;3195;p30"/>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6" name="Google Shape;3196;p30"/>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7" name="Google Shape;3197;p30"/>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8" name="Google Shape;3198;p30"/>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9" name="Google Shape;3199;p30"/>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0" name="Google Shape;3200;p30"/>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1" name="Google Shape;3201;p30"/>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2" name="Google Shape;3202;p30"/>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3" name="Google Shape;3203;p30"/>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4" name="Google Shape;3204;p30"/>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5" name="Google Shape;3205;p30"/>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6" name="Google Shape;3206;p30"/>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7" name="Google Shape;3207;p30"/>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8" name="Google Shape;3208;p30"/>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9" name="Google Shape;3209;p30"/>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0" name="Google Shape;3210;p30"/>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11" name="Google Shape;3211;p30"/>
          <p:cNvGrpSpPr/>
          <p:nvPr/>
        </p:nvGrpSpPr>
        <p:grpSpPr>
          <a:xfrm>
            <a:off x="-1270349" y="-492499"/>
            <a:ext cx="14996006" cy="8143231"/>
            <a:chOff x="-955125" y="-369375"/>
            <a:chExt cx="11274898" cy="6107423"/>
          </a:xfrm>
        </p:grpSpPr>
        <p:sp>
          <p:nvSpPr>
            <p:cNvPr id="3212" name="Google Shape;3212;p30"/>
            <p:cNvSpPr/>
            <p:nvPr/>
          </p:nvSpPr>
          <p:spPr>
            <a:xfrm>
              <a:off x="-955125" y="-369375"/>
              <a:ext cx="1668348" cy="1736026"/>
            </a:xfrm>
            <a:custGeom>
              <a:avLst/>
              <a:gdLst/>
              <a:ahLst/>
              <a:cxnLst/>
              <a:rect l="l" t="t" r="r" b="b"/>
              <a:pathLst>
                <a:path w="20855" h="21701" extrusionOk="0">
                  <a:moveTo>
                    <a:pt x="17060" y="1"/>
                  </a:moveTo>
                  <a:lnTo>
                    <a:pt x="16819" y="18"/>
                  </a:lnTo>
                  <a:lnTo>
                    <a:pt x="16577" y="52"/>
                  </a:lnTo>
                  <a:lnTo>
                    <a:pt x="16301" y="139"/>
                  </a:lnTo>
                  <a:lnTo>
                    <a:pt x="16025" y="242"/>
                  </a:lnTo>
                  <a:lnTo>
                    <a:pt x="15784" y="363"/>
                  </a:lnTo>
                  <a:lnTo>
                    <a:pt x="15542" y="501"/>
                  </a:lnTo>
                  <a:lnTo>
                    <a:pt x="15301" y="673"/>
                  </a:lnTo>
                  <a:lnTo>
                    <a:pt x="15094" y="846"/>
                  </a:lnTo>
                  <a:lnTo>
                    <a:pt x="14869" y="1053"/>
                  </a:lnTo>
                  <a:lnTo>
                    <a:pt x="14680" y="1260"/>
                  </a:lnTo>
                  <a:lnTo>
                    <a:pt x="14283" y="1708"/>
                  </a:lnTo>
                  <a:lnTo>
                    <a:pt x="13903" y="2174"/>
                  </a:lnTo>
                  <a:lnTo>
                    <a:pt x="13541" y="2657"/>
                  </a:lnTo>
                  <a:lnTo>
                    <a:pt x="13179" y="3123"/>
                  </a:lnTo>
                  <a:lnTo>
                    <a:pt x="12834" y="3537"/>
                  </a:lnTo>
                  <a:lnTo>
                    <a:pt x="12472" y="3951"/>
                  </a:lnTo>
                  <a:lnTo>
                    <a:pt x="12092" y="4330"/>
                  </a:lnTo>
                  <a:lnTo>
                    <a:pt x="11695" y="4693"/>
                  </a:lnTo>
                  <a:lnTo>
                    <a:pt x="11264" y="5038"/>
                  </a:lnTo>
                  <a:lnTo>
                    <a:pt x="10833" y="5365"/>
                  </a:lnTo>
                  <a:lnTo>
                    <a:pt x="10402" y="5676"/>
                  </a:lnTo>
                  <a:lnTo>
                    <a:pt x="9936" y="5969"/>
                  </a:lnTo>
                  <a:lnTo>
                    <a:pt x="9470" y="6245"/>
                  </a:lnTo>
                  <a:lnTo>
                    <a:pt x="8987" y="6487"/>
                  </a:lnTo>
                  <a:lnTo>
                    <a:pt x="8487" y="6711"/>
                  </a:lnTo>
                  <a:lnTo>
                    <a:pt x="7987" y="6918"/>
                  </a:lnTo>
                  <a:lnTo>
                    <a:pt x="7469" y="7108"/>
                  </a:lnTo>
                  <a:lnTo>
                    <a:pt x="6952" y="7263"/>
                  </a:lnTo>
                  <a:lnTo>
                    <a:pt x="6434" y="7401"/>
                  </a:lnTo>
                  <a:lnTo>
                    <a:pt x="5899" y="7504"/>
                  </a:lnTo>
                  <a:lnTo>
                    <a:pt x="5278" y="7608"/>
                  </a:lnTo>
                  <a:lnTo>
                    <a:pt x="4640" y="7711"/>
                  </a:lnTo>
                  <a:lnTo>
                    <a:pt x="4002" y="7815"/>
                  </a:lnTo>
                  <a:lnTo>
                    <a:pt x="3381" y="7936"/>
                  </a:lnTo>
                  <a:lnTo>
                    <a:pt x="3070" y="8022"/>
                  </a:lnTo>
                  <a:lnTo>
                    <a:pt x="2777" y="8108"/>
                  </a:lnTo>
                  <a:lnTo>
                    <a:pt x="2484" y="8212"/>
                  </a:lnTo>
                  <a:lnTo>
                    <a:pt x="2208" y="8332"/>
                  </a:lnTo>
                  <a:lnTo>
                    <a:pt x="1932" y="8470"/>
                  </a:lnTo>
                  <a:lnTo>
                    <a:pt x="1673" y="8626"/>
                  </a:lnTo>
                  <a:lnTo>
                    <a:pt x="1432" y="8815"/>
                  </a:lnTo>
                  <a:lnTo>
                    <a:pt x="1190" y="9022"/>
                  </a:lnTo>
                  <a:lnTo>
                    <a:pt x="1018" y="9212"/>
                  </a:lnTo>
                  <a:lnTo>
                    <a:pt x="862" y="9419"/>
                  </a:lnTo>
                  <a:lnTo>
                    <a:pt x="707" y="9626"/>
                  </a:lnTo>
                  <a:lnTo>
                    <a:pt x="586" y="9850"/>
                  </a:lnTo>
                  <a:lnTo>
                    <a:pt x="466" y="10092"/>
                  </a:lnTo>
                  <a:lnTo>
                    <a:pt x="362" y="10316"/>
                  </a:lnTo>
                  <a:lnTo>
                    <a:pt x="276" y="10575"/>
                  </a:lnTo>
                  <a:lnTo>
                    <a:pt x="190" y="10816"/>
                  </a:lnTo>
                  <a:lnTo>
                    <a:pt x="104" y="11230"/>
                  </a:lnTo>
                  <a:lnTo>
                    <a:pt x="35" y="11662"/>
                  </a:lnTo>
                  <a:lnTo>
                    <a:pt x="0" y="12093"/>
                  </a:lnTo>
                  <a:lnTo>
                    <a:pt x="0" y="12524"/>
                  </a:lnTo>
                  <a:lnTo>
                    <a:pt x="35" y="12938"/>
                  </a:lnTo>
                  <a:lnTo>
                    <a:pt x="104" y="13369"/>
                  </a:lnTo>
                  <a:lnTo>
                    <a:pt x="207" y="13783"/>
                  </a:lnTo>
                  <a:lnTo>
                    <a:pt x="328" y="14197"/>
                  </a:lnTo>
                  <a:lnTo>
                    <a:pt x="448" y="14473"/>
                  </a:lnTo>
                  <a:lnTo>
                    <a:pt x="604" y="14749"/>
                  </a:lnTo>
                  <a:lnTo>
                    <a:pt x="690" y="14870"/>
                  </a:lnTo>
                  <a:lnTo>
                    <a:pt x="776" y="14991"/>
                  </a:lnTo>
                  <a:lnTo>
                    <a:pt x="880" y="15094"/>
                  </a:lnTo>
                  <a:lnTo>
                    <a:pt x="1000" y="15198"/>
                  </a:lnTo>
                  <a:lnTo>
                    <a:pt x="1173" y="15301"/>
                  </a:lnTo>
                  <a:lnTo>
                    <a:pt x="1345" y="15370"/>
                  </a:lnTo>
                  <a:lnTo>
                    <a:pt x="1535" y="15439"/>
                  </a:lnTo>
                  <a:lnTo>
                    <a:pt x="1725" y="15474"/>
                  </a:lnTo>
                  <a:lnTo>
                    <a:pt x="1915" y="15491"/>
                  </a:lnTo>
                  <a:lnTo>
                    <a:pt x="2122" y="15508"/>
                  </a:lnTo>
                  <a:lnTo>
                    <a:pt x="2518" y="15491"/>
                  </a:lnTo>
                  <a:lnTo>
                    <a:pt x="3208" y="15439"/>
                  </a:lnTo>
                  <a:lnTo>
                    <a:pt x="3898" y="15370"/>
                  </a:lnTo>
                  <a:lnTo>
                    <a:pt x="4243" y="15370"/>
                  </a:lnTo>
                  <a:lnTo>
                    <a:pt x="4588" y="15387"/>
                  </a:lnTo>
                  <a:lnTo>
                    <a:pt x="4933" y="15422"/>
                  </a:lnTo>
                  <a:lnTo>
                    <a:pt x="5278" y="15491"/>
                  </a:lnTo>
                  <a:lnTo>
                    <a:pt x="5503" y="15577"/>
                  </a:lnTo>
                  <a:lnTo>
                    <a:pt x="5710" y="15663"/>
                  </a:lnTo>
                  <a:lnTo>
                    <a:pt x="5917" y="15767"/>
                  </a:lnTo>
                  <a:lnTo>
                    <a:pt x="6124" y="15888"/>
                  </a:lnTo>
                  <a:lnTo>
                    <a:pt x="6313" y="16026"/>
                  </a:lnTo>
                  <a:lnTo>
                    <a:pt x="6503" y="16164"/>
                  </a:lnTo>
                  <a:lnTo>
                    <a:pt x="6676" y="16319"/>
                  </a:lnTo>
                  <a:lnTo>
                    <a:pt x="6848" y="16491"/>
                  </a:lnTo>
                  <a:lnTo>
                    <a:pt x="7021" y="16664"/>
                  </a:lnTo>
                  <a:lnTo>
                    <a:pt x="7176" y="16854"/>
                  </a:lnTo>
                  <a:lnTo>
                    <a:pt x="7469" y="17233"/>
                  </a:lnTo>
                  <a:lnTo>
                    <a:pt x="7728" y="17630"/>
                  </a:lnTo>
                  <a:lnTo>
                    <a:pt x="7987" y="18044"/>
                  </a:lnTo>
                  <a:lnTo>
                    <a:pt x="8452" y="18889"/>
                  </a:lnTo>
                  <a:lnTo>
                    <a:pt x="8694" y="19303"/>
                  </a:lnTo>
                  <a:lnTo>
                    <a:pt x="8935" y="19717"/>
                  </a:lnTo>
                  <a:lnTo>
                    <a:pt x="9194" y="20114"/>
                  </a:lnTo>
                  <a:lnTo>
                    <a:pt x="9487" y="20493"/>
                  </a:lnTo>
                  <a:lnTo>
                    <a:pt x="9625" y="20683"/>
                  </a:lnTo>
                  <a:lnTo>
                    <a:pt x="9798" y="20856"/>
                  </a:lnTo>
                  <a:lnTo>
                    <a:pt x="9953" y="21028"/>
                  </a:lnTo>
                  <a:lnTo>
                    <a:pt x="10126" y="21183"/>
                  </a:lnTo>
                  <a:lnTo>
                    <a:pt x="10367" y="21356"/>
                  </a:lnTo>
                  <a:lnTo>
                    <a:pt x="10609" y="21511"/>
                  </a:lnTo>
                  <a:lnTo>
                    <a:pt x="10729" y="21580"/>
                  </a:lnTo>
                  <a:lnTo>
                    <a:pt x="10867" y="21632"/>
                  </a:lnTo>
                  <a:lnTo>
                    <a:pt x="11005" y="21666"/>
                  </a:lnTo>
                  <a:lnTo>
                    <a:pt x="11143" y="21701"/>
                  </a:lnTo>
                  <a:lnTo>
                    <a:pt x="11299" y="21701"/>
                  </a:lnTo>
                  <a:lnTo>
                    <a:pt x="11454" y="21684"/>
                  </a:lnTo>
                  <a:lnTo>
                    <a:pt x="11609" y="21666"/>
                  </a:lnTo>
                  <a:lnTo>
                    <a:pt x="11764" y="21632"/>
                  </a:lnTo>
                  <a:lnTo>
                    <a:pt x="12058" y="21511"/>
                  </a:lnTo>
                  <a:lnTo>
                    <a:pt x="12351" y="21390"/>
                  </a:lnTo>
                  <a:lnTo>
                    <a:pt x="12782" y="21183"/>
                  </a:lnTo>
                  <a:lnTo>
                    <a:pt x="13196" y="20959"/>
                  </a:lnTo>
                  <a:lnTo>
                    <a:pt x="13610" y="20718"/>
                  </a:lnTo>
                  <a:lnTo>
                    <a:pt x="14007" y="20476"/>
                  </a:lnTo>
                  <a:lnTo>
                    <a:pt x="14404" y="20217"/>
                  </a:lnTo>
                  <a:lnTo>
                    <a:pt x="14783" y="19941"/>
                  </a:lnTo>
                  <a:lnTo>
                    <a:pt x="15163" y="19665"/>
                  </a:lnTo>
                  <a:lnTo>
                    <a:pt x="15542" y="19372"/>
                  </a:lnTo>
                  <a:lnTo>
                    <a:pt x="15904" y="19062"/>
                  </a:lnTo>
                  <a:lnTo>
                    <a:pt x="16249" y="18751"/>
                  </a:lnTo>
                  <a:lnTo>
                    <a:pt x="16594" y="18406"/>
                  </a:lnTo>
                  <a:lnTo>
                    <a:pt x="16922" y="18078"/>
                  </a:lnTo>
                  <a:lnTo>
                    <a:pt x="17233" y="17716"/>
                  </a:lnTo>
                  <a:lnTo>
                    <a:pt x="17543" y="17354"/>
                  </a:lnTo>
                  <a:lnTo>
                    <a:pt x="17836" y="16974"/>
                  </a:lnTo>
                  <a:lnTo>
                    <a:pt x="18112" y="16595"/>
                  </a:lnTo>
                  <a:lnTo>
                    <a:pt x="18388" y="16198"/>
                  </a:lnTo>
                  <a:lnTo>
                    <a:pt x="18647" y="15801"/>
                  </a:lnTo>
                  <a:lnTo>
                    <a:pt x="18888" y="15387"/>
                  </a:lnTo>
                  <a:lnTo>
                    <a:pt x="19113" y="14956"/>
                  </a:lnTo>
                  <a:lnTo>
                    <a:pt x="19320" y="14542"/>
                  </a:lnTo>
                  <a:lnTo>
                    <a:pt x="19509" y="14094"/>
                  </a:lnTo>
                  <a:lnTo>
                    <a:pt x="19682" y="13662"/>
                  </a:lnTo>
                  <a:lnTo>
                    <a:pt x="19837" y="13214"/>
                  </a:lnTo>
                  <a:lnTo>
                    <a:pt x="19975" y="12748"/>
                  </a:lnTo>
                  <a:lnTo>
                    <a:pt x="20096" y="12300"/>
                  </a:lnTo>
                  <a:lnTo>
                    <a:pt x="20182" y="11834"/>
                  </a:lnTo>
                  <a:lnTo>
                    <a:pt x="20268" y="11368"/>
                  </a:lnTo>
                  <a:lnTo>
                    <a:pt x="20320" y="10903"/>
                  </a:lnTo>
                  <a:lnTo>
                    <a:pt x="20372" y="10437"/>
                  </a:lnTo>
                  <a:lnTo>
                    <a:pt x="20389" y="9954"/>
                  </a:lnTo>
                  <a:lnTo>
                    <a:pt x="20389" y="9488"/>
                  </a:lnTo>
                  <a:lnTo>
                    <a:pt x="20406" y="9005"/>
                  </a:lnTo>
                  <a:lnTo>
                    <a:pt x="20458" y="8505"/>
                  </a:lnTo>
                  <a:lnTo>
                    <a:pt x="20527" y="8022"/>
                  </a:lnTo>
                  <a:lnTo>
                    <a:pt x="20596" y="7539"/>
                  </a:lnTo>
                  <a:lnTo>
                    <a:pt x="20751" y="6573"/>
                  </a:lnTo>
                  <a:lnTo>
                    <a:pt x="20820" y="6073"/>
                  </a:lnTo>
                  <a:lnTo>
                    <a:pt x="20838" y="5572"/>
                  </a:lnTo>
                  <a:lnTo>
                    <a:pt x="20855" y="5072"/>
                  </a:lnTo>
                  <a:lnTo>
                    <a:pt x="20838" y="4555"/>
                  </a:lnTo>
                  <a:lnTo>
                    <a:pt x="20786" y="4054"/>
                  </a:lnTo>
                  <a:lnTo>
                    <a:pt x="20717" y="3554"/>
                  </a:lnTo>
                  <a:lnTo>
                    <a:pt x="20596" y="3071"/>
                  </a:lnTo>
                  <a:lnTo>
                    <a:pt x="20527" y="2830"/>
                  </a:lnTo>
                  <a:lnTo>
                    <a:pt x="20441" y="2588"/>
                  </a:lnTo>
                  <a:lnTo>
                    <a:pt x="20355" y="2364"/>
                  </a:lnTo>
                  <a:lnTo>
                    <a:pt x="20234" y="2140"/>
                  </a:lnTo>
                  <a:lnTo>
                    <a:pt x="20130" y="1915"/>
                  </a:lnTo>
                  <a:lnTo>
                    <a:pt x="19992" y="1691"/>
                  </a:lnTo>
                  <a:lnTo>
                    <a:pt x="19854" y="1484"/>
                  </a:lnTo>
                  <a:lnTo>
                    <a:pt x="19699" y="1294"/>
                  </a:lnTo>
                  <a:lnTo>
                    <a:pt x="19527" y="1105"/>
                  </a:lnTo>
                  <a:lnTo>
                    <a:pt x="19337" y="915"/>
                  </a:lnTo>
                  <a:lnTo>
                    <a:pt x="19147" y="760"/>
                  </a:lnTo>
                  <a:lnTo>
                    <a:pt x="18940" y="604"/>
                  </a:lnTo>
                  <a:lnTo>
                    <a:pt x="18733" y="466"/>
                  </a:lnTo>
                  <a:lnTo>
                    <a:pt x="18509" y="346"/>
                  </a:lnTo>
                  <a:lnTo>
                    <a:pt x="18285" y="242"/>
                  </a:lnTo>
                  <a:lnTo>
                    <a:pt x="18043" y="156"/>
                  </a:lnTo>
                  <a:lnTo>
                    <a:pt x="17802" y="87"/>
                  </a:lnTo>
                  <a:lnTo>
                    <a:pt x="17560" y="35"/>
                  </a:lnTo>
                  <a:lnTo>
                    <a:pt x="173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3" name="Google Shape;3213;p30"/>
            <p:cNvSpPr/>
            <p:nvPr/>
          </p:nvSpPr>
          <p:spPr>
            <a:xfrm rot="-5400000">
              <a:off x="8134438" y="3552713"/>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14" name="Google Shape;3214;p30"/>
          <p:cNvGrpSpPr/>
          <p:nvPr/>
        </p:nvGrpSpPr>
        <p:grpSpPr>
          <a:xfrm rot="10800000">
            <a:off x="11340916" y="-200969"/>
            <a:ext cx="1531885" cy="1989441"/>
            <a:chOff x="-2266175" y="1520200"/>
            <a:chExt cx="1832851" cy="2374413"/>
          </a:xfrm>
        </p:grpSpPr>
        <p:sp>
          <p:nvSpPr>
            <p:cNvPr id="3215" name="Google Shape;3215;p30"/>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6" name="Google Shape;3216;p30"/>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7" name="Google Shape;3217;p30"/>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8" name="Google Shape;3218;p30"/>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9" name="Google Shape;3219;p30"/>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0" name="Google Shape;3220;p30"/>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1" name="Google Shape;3221;p30"/>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2" name="Google Shape;3222;p30"/>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3" name="Google Shape;3223;p30"/>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4" name="Google Shape;3224;p30"/>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5" name="Google Shape;3225;p30"/>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6" name="Google Shape;3226;p30"/>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7" name="Google Shape;3227;p30"/>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8" name="Google Shape;3228;p30"/>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9" name="Google Shape;3229;p30"/>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0" name="Google Shape;3230;p30"/>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1" name="Google Shape;3231;p30"/>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2" name="Google Shape;3232;p30"/>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3" name="Google Shape;3233;p30"/>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4" name="Google Shape;3234;p30"/>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5" name="Google Shape;3235;p30"/>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6" name="Google Shape;3236;p30"/>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7" name="Google Shape;3237;p30"/>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8" name="Google Shape;3238;p30"/>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39" name="Google Shape;3239;p30"/>
          <p:cNvGrpSpPr/>
          <p:nvPr/>
        </p:nvGrpSpPr>
        <p:grpSpPr>
          <a:xfrm flipH="1">
            <a:off x="-1169015" y="861327"/>
            <a:ext cx="2218960" cy="1618172"/>
            <a:chOff x="2960175" y="-1778635"/>
            <a:chExt cx="1681293" cy="1222923"/>
          </a:xfrm>
        </p:grpSpPr>
        <p:sp>
          <p:nvSpPr>
            <p:cNvPr id="3240" name="Google Shape;3240;p30"/>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241" name="Google Shape;3241;p30"/>
            <p:cNvGrpSpPr/>
            <p:nvPr/>
          </p:nvGrpSpPr>
          <p:grpSpPr>
            <a:xfrm>
              <a:off x="2994275" y="-1449035"/>
              <a:ext cx="206904" cy="209154"/>
              <a:chOff x="2762400" y="-1633185"/>
              <a:chExt cx="206904" cy="209154"/>
            </a:xfrm>
          </p:grpSpPr>
          <p:sp>
            <p:nvSpPr>
              <p:cNvPr id="3242" name="Google Shape;3242;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3" name="Google Shape;3243;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4" name="Google Shape;3244;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5" name="Google Shape;3245;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6" name="Google Shape;3246;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7" name="Google Shape;3247;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8" name="Google Shape;3248;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9" name="Google Shape;3249;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0" name="Google Shape;3250;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1" name="Google Shape;3251;p3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2" name="Google Shape;3252;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53" name="Google Shape;3253;p30"/>
            <p:cNvGrpSpPr/>
            <p:nvPr/>
          </p:nvGrpSpPr>
          <p:grpSpPr>
            <a:xfrm>
              <a:off x="2960175" y="-1778635"/>
              <a:ext cx="206904" cy="209154"/>
              <a:chOff x="2762400" y="-1633185"/>
              <a:chExt cx="206904" cy="209154"/>
            </a:xfrm>
          </p:grpSpPr>
          <p:sp>
            <p:nvSpPr>
              <p:cNvPr id="3254" name="Google Shape;3254;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5" name="Google Shape;3255;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6" name="Google Shape;3256;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7" name="Google Shape;3257;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8" name="Google Shape;3258;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9" name="Google Shape;3259;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0" name="Google Shape;3260;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1" name="Google Shape;3261;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2" name="Google Shape;3262;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3" name="Google Shape;3263;p3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4" name="Google Shape;3264;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65" name="Google Shape;3265;p30"/>
            <p:cNvGrpSpPr/>
            <p:nvPr/>
          </p:nvGrpSpPr>
          <p:grpSpPr>
            <a:xfrm>
              <a:off x="3257975" y="-1578610"/>
              <a:ext cx="206904" cy="209154"/>
              <a:chOff x="2762400" y="-1633185"/>
              <a:chExt cx="206904" cy="209154"/>
            </a:xfrm>
          </p:grpSpPr>
          <p:sp>
            <p:nvSpPr>
              <p:cNvPr id="3266" name="Google Shape;3266;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7" name="Google Shape;3267;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8" name="Google Shape;3268;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9" name="Google Shape;3269;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0" name="Google Shape;3270;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1" name="Google Shape;3271;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2" name="Google Shape;3272;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3" name="Google Shape;3273;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4" name="Google Shape;3274;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5" name="Google Shape;3275;p3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6" name="Google Shape;3276;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77" name="Google Shape;3277;p30"/>
            <p:cNvGrpSpPr/>
            <p:nvPr/>
          </p:nvGrpSpPr>
          <p:grpSpPr>
            <a:xfrm>
              <a:off x="3605775" y="-1449035"/>
              <a:ext cx="206904" cy="209154"/>
              <a:chOff x="2762400" y="-1633185"/>
              <a:chExt cx="206904" cy="209154"/>
            </a:xfrm>
          </p:grpSpPr>
          <p:sp>
            <p:nvSpPr>
              <p:cNvPr id="3278" name="Google Shape;3278;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9" name="Google Shape;3279;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0" name="Google Shape;3280;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1" name="Google Shape;3281;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2" name="Google Shape;3282;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3" name="Google Shape;3283;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4" name="Google Shape;3284;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5" name="Google Shape;3285;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6" name="Google Shape;3286;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7" name="Google Shape;3287;p3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8" name="Google Shape;3288;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89" name="Google Shape;3289;p30"/>
            <p:cNvGrpSpPr/>
            <p:nvPr/>
          </p:nvGrpSpPr>
          <p:grpSpPr>
            <a:xfrm>
              <a:off x="3337550" y="-1355810"/>
              <a:ext cx="206904" cy="209154"/>
              <a:chOff x="2762400" y="-1633185"/>
              <a:chExt cx="206904" cy="209154"/>
            </a:xfrm>
          </p:grpSpPr>
          <p:sp>
            <p:nvSpPr>
              <p:cNvPr id="3290" name="Google Shape;3290;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1" name="Google Shape;3291;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2" name="Google Shape;3292;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3" name="Google Shape;3293;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4" name="Google Shape;3294;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5" name="Google Shape;3295;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6" name="Google Shape;3296;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7" name="Google Shape;3297;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8" name="Google Shape;3298;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9" name="Google Shape;3299;p3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0" name="Google Shape;3300;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01" name="Google Shape;3301;p30"/>
            <p:cNvGrpSpPr/>
            <p:nvPr/>
          </p:nvGrpSpPr>
          <p:grpSpPr>
            <a:xfrm>
              <a:off x="3944500" y="-1328535"/>
              <a:ext cx="206904" cy="209154"/>
              <a:chOff x="2762400" y="-1633185"/>
              <a:chExt cx="206904" cy="209154"/>
            </a:xfrm>
          </p:grpSpPr>
          <p:sp>
            <p:nvSpPr>
              <p:cNvPr id="3302" name="Google Shape;3302;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3" name="Google Shape;3303;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4" name="Google Shape;3304;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5" name="Google Shape;3305;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6" name="Google Shape;3306;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7" name="Google Shape;3307;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8" name="Google Shape;3308;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9" name="Google Shape;3309;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0" name="Google Shape;3310;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1" name="Google Shape;3311;p30"/>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2" name="Google Shape;3312;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13" name="Google Shape;3313;p30"/>
            <p:cNvGrpSpPr/>
            <p:nvPr/>
          </p:nvGrpSpPr>
          <p:grpSpPr>
            <a:xfrm>
              <a:off x="4253675" y="-1128485"/>
              <a:ext cx="206904" cy="209154"/>
              <a:chOff x="2762400" y="-1633185"/>
              <a:chExt cx="206904" cy="209154"/>
            </a:xfrm>
          </p:grpSpPr>
          <p:sp>
            <p:nvSpPr>
              <p:cNvPr id="3314" name="Google Shape;3314;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5" name="Google Shape;3315;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6" name="Google Shape;3316;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7" name="Google Shape;3317;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8" name="Google Shape;3318;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9" name="Google Shape;3319;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0" name="Google Shape;3320;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1" name="Google Shape;3321;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2" name="Google Shape;3322;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3" name="Google Shape;3323;p3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4" name="Google Shape;3324;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25" name="Google Shape;3325;p30"/>
            <p:cNvGrpSpPr/>
            <p:nvPr/>
          </p:nvGrpSpPr>
          <p:grpSpPr>
            <a:xfrm>
              <a:off x="4424175" y="-905710"/>
              <a:ext cx="206904" cy="209154"/>
              <a:chOff x="2762400" y="-1633185"/>
              <a:chExt cx="206904" cy="209154"/>
            </a:xfrm>
          </p:grpSpPr>
          <p:sp>
            <p:nvSpPr>
              <p:cNvPr id="3326" name="Google Shape;3326;p30"/>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7" name="Google Shape;3327;p30"/>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8" name="Google Shape;3328;p30"/>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9" name="Google Shape;3329;p30"/>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0" name="Google Shape;3330;p30"/>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1" name="Google Shape;3331;p30"/>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2" name="Google Shape;3332;p30"/>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3" name="Google Shape;3333;p30"/>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4" name="Google Shape;3334;p30"/>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5" name="Google Shape;3335;p30"/>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6" name="Google Shape;3336;p30"/>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4210466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37"/>
        <p:cNvGrpSpPr/>
        <p:nvPr/>
      </p:nvGrpSpPr>
      <p:grpSpPr>
        <a:xfrm>
          <a:off x="0" y="0"/>
          <a:ext cx="0" cy="0"/>
          <a:chOff x="0" y="0"/>
          <a:chExt cx="0" cy="0"/>
        </a:xfrm>
      </p:grpSpPr>
      <p:pic>
        <p:nvPicPr>
          <p:cNvPr id="3338" name="Google Shape;3338;p31"/>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3339" name="Google Shape;3339;p31"/>
          <p:cNvGrpSpPr/>
          <p:nvPr/>
        </p:nvGrpSpPr>
        <p:grpSpPr>
          <a:xfrm>
            <a:off x="-1219796" y="-197643"/>
            <a:ext cx="14762607" cy="8175708"/>
            <a:chOff x="-917116" y="-148233"/>
            <a:chExt cx="11099414" cy="6131781"/>
          </a:xfrm>
        </p:grpSpPr>
        <p:sp>
          <p:nvSpPr>
            <p:cNvPr id="3340" name="Google Shape;3340;p31"/>
            <p:cNvSpPr/>
            <p:nvPr/>
          </p:nvSpPr>
          <p:spPr>
            <a:xfrm rot="-5400000">
              <a:off x="-1537862" y="3798213"/>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1" name="Google Shape;3341;p31"/>
            <p:cNvSpPr/>
            <p:nvPr/>
          </p:nvSpPr>
          <p:spPr>
            <a:xfrm rot="-5400000">
              <a:off x="7996963" y="472513"/>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42" name="Google Shape;3342;p31"/>
          <p:cNvGrpSpPr/>
          <p:nvPr/>
        </p:nvGrpSpPr>
        <p:grpSpPr>
          <a:xfrm>
            <a:off x="137785" y="-13"/>
            <a:ext cx="1002128" cy="2716577"/>
            <a:chOff x="-2113056" y="-307825"/>
            <a:chExt cx="1538301" cy="4159725"/>
          </a:xfrm>
        </p:grpSpPr>
        <p:sp>
          <p:nvSpPr>
            <p:cNvPr id="3343" name="Google Shape;3343;p31"/>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4" name="Google Shape;3344;p31"/>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5" name="Google Shape;3345;p31"/>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6" name="Google Shape;3346;p31"/>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7" name="Google Shape;3347;p31"/>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8" name="Google Shape;3348;p31"/>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9" name="Google Shape;3349;p31"/>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0" name="Google Shape;3350;p31"/>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1" name="Google Shape;3351;p31"/>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2" name="Google Shape;3352;p3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3" name="Google Shape;3353;p3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4" name="Google Shape;3354;p31"/>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5" name="Google Shape;3355;p31"/>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6" name="Google Shape;3356;p31"/>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7" name="Google Shape;3357;p31"/>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8" name="Google Shape;3358;p31"/>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9" name="Google Shape;3359;p31"/>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0" name="Google Shape;3360;p31"/>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1" name="Google Shape;3361;p31"/>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2" name="Google Shape;3362;p31"/>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3" name="Google Shape;3363;p31"/>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4" name="Google Shape;3364;p31"/>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5" name="Google Shape;3365;p31"/>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6" name="Google Shape;3366;p31"/>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7" name="Google Shape;3367;p31"/>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8" name="Google Shape;3368;p31"/>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9" name="Google Shape;3369;p31"/>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0" name="Google Shape;3370;p31"/>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1" name="Google Shape;3371;p31"/>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2" name="Google Shape;3372;p31"/>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3" name="Google Shape;3373;p31"/>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4" name="Google Shape;3374;p31"/>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5" name="Google Shape;3375;p31"/>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6" name="Google Shape;3376;p31"/>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7" name="Google Shape;3377;p31"/>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8" name="Google Shape;3378;p31"/>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9" name="Google Shape;3379;p31"/>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0" name="Google Shape;3380;p31"/>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1" name="Google Shape;3381;p31"/>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2" name="Google Shape;3382;p31"/>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83" name="Google Shape;3383;p31"/>
          <p:cNvGrpSpPr/>
          <p:nvPr/>
        </p:nvGrpSpPr>
        <p:grpSpPr>
          <a:xfrm>
            <a:off x="11230051" y="4455227"/>
            <a:ext cx="1179188" cy="2402784"/>
            <a:chOff x="-1427650" y="1758800"/>
            <a:chExt cx="1320500" cy="2684075"/>
          </a:xfrm>
        </p:grpSpPr>
        <p:sp>
          <p:nvSpPr>
            <p:cNvPr id="3384" name="Google Shape;3384;p31"/>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5" name="Google Shape;3385;p31"/>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6" name="Google Shape;3386;p31"/>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7" name="Google Shape;3387;p31"/>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8" name="Google Shape;3388;p31"/>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9" name="Google Shape;3389;p31"/>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0" name="Google Shape;3390;p31"/>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1" name="Google Shape;3391;p31"/>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2" name="Google Shape;3392;p31"/>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3" name="Google Shape;3393;p31"/>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4" name="Google Shape;3394;p31"/>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5" name="Google Shape;3395;p31"/>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6" name="Google Shape;3396;p31"/>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7" name="Google Shape;3397;p31"/>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8" name="Google Shape;3398;p31"/>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9" name="Google Shape;3399;p31"/>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0" name="Google Shape;3400;p31"/>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1" name="Google Shape;3401;p31"/>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2" name="Google Shape;3402;p31"/>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3" name="Google Shape;3403;p31"/>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4" name="Google Shape;3404;p31"/>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05" name="Google Shape;3405;p31"/>
          <p:cNvGrpSpPr/>
          <p:nvPr/>
        </p:nvGrpSpPr>
        <p:grpSpPr>
          <a:xfrm rot="10800000">
            <a:off x="11340916" y="-200969"/>
            <a:ext cx="1531885" cy="1989441"/>
            <a:chOff x="-2266175" y="1520200"/>
            <a:chExt cx="1832851" cy="2374413"/>
          </a:xfrm>
        </p:grpSpPr>
        <p:sp>
          <p:nvSpPr>
            <p:cNvPr id="3406" name="Google Shape;3406;p31"/>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7" name="Google Shape;3407;p31"/>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8" name="Google Shape;3408;p31"/>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9" name="Google Shape;3409;p31"/>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0" name="Google Shape;3410;p31"/>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1" name="Google Shape;3411;p31"/>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2" name="Google Shape;3412;p31"/>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3" name="Google Shape;3413;p31"/>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4" name="Google Shape;3414;p31"/>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5" name="Google Shape;3415;p31"/>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6" name="Google Shape;3416;p31"/>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7" name="Google Shape;3417;p31"/>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8" name="Google Shape;3418;p31"/>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9" name="Google Shape;3419;p31"/>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0" name="Google Shape;3420;p31"/>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1" name="Google Shape;3421;p31"/>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2" name="Google Shape;3422;p31"/>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3" name="Google Shape;3423;p31"/>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4" name="Google Shape;3424;p31"/>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5" name="Google Shape;3425;p31"/>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6" name="Google Shape;3426;p31"/>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7" name="Google Shape;3427;p31"/>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8" name="Google Shape;3428;p31"/>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9" name="Google Shape;3429;p31"/>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58561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2114" rtl="0" eaLnBrk="1" fontAlgn="auto" latinLnBrk="0" hangingPunct="1">
              <a:lnSpc>
                <a:spcPct val="100000"/>
              </a:lnSpc>
              <a:spcBef>
                <a:spcPts val="0"/>
              </a:spcBef>
              <a:spcAft>
                <a:spcPts val="0"/>
              </a:spcAft>
              <a:buClrTx/>
              <a:buSzTx/>
              <a:buFont typeface="Arial"/>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47861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507"/>
        <p:cNvGrpSpPr/>
        <p:nvPr/>
      </p:nvGrpSpPr>
      <p:grpSpPr>
        <a:xfrm>
          <a:off x="0" y="0"/>
          <a:ext cx="0" cy="0"/>
          <a:chOff x="0" y="0"/>
          <a:chExt cx="0" cy="0"/>
        </a:xfrm>
      </p:grpSpPr>
      <p:pic>
        <p:nvPicPr>
          <p:cNvPr id="508" name="Google Shape;508;p6"/>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510" name="Google Shape;510;p6"/>
          <p:cNvGrpSpPr/>
          <p:nvPr/>
        </p:nvGrpSpPr>
        <p:grpSpPr>
          <a:xfrm>
            <a:off x="-64912" y="-13"/>
            <a:ext cx="1002128" cy="2716577"/>
            <a:chOff x="-2113056" y="-307825"/>
            <a:chExt cx="1538301" cy="4159725"/>
          </a:xfrm>
        </p:grpSpPr>
        <p:sp>
          <p:nvSpPr>
            <p:cNvPr id="511" name="Google Shape;511;p6"/>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2" name="Google Shape;512;p6"/>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3" name="Google Shape;513;p6"/>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4" name="Google Shape;514;p6"/>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5" name="Google Shape;515;p6"/>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6"/>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6"/>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6"/>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 name="Google Shape;519;p6"/>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 name="Google Shape;520;p6"/>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 name="Google Shape;521;p6"/>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 name="Google Shape;522;p6"/>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 name="Google Shape;523;p6"/>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 name="Google Shape;524;p6"/>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 name="Google Shape;525;p6"/>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6"/>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 name="Google Shape;527;p6"/>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 name="Google Shape;528;p6"/>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 name="Google Shape;529;p6"/>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 name="Google Shape;530;p6"/>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 name="Google Shape;531;p6"/>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 name="Google Shape;532;p6"/>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 name="Google Shape;533;p6"/>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 name="Google Shape;534;p6"/>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 name="Google Shape;535;p6"/>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 name="Google Shape;536;p6"/>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 name="Google Shape;537;p6"/>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 name="Google Shape;538;p6"/>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 name="Google Shape;539;p6"/>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 name="Google Shape;540;p6"/>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 name="Google Shape;541;p6"/>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 name="Google Shape;542;p6"/>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 name="Google Shape;543;p6"/>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 name="Google Shape;544;p6"/>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6"/>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6"/>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 name="Google Shape;547;p6"/>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 name="Google Shape;548;p6"/>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6"/>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6"/>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1" name="Google Shape;551;p6"/>
          <p:cNvGrpSpPr/>
          <p:nvPr/>
        </p:nvGrpSpPr>
        <p:grpSpPr>
          <a:xfrm>
            <a:off x="-1073450" y="-183447"/>
            <a:ext cx="14163496" cy="7352252"/>
            <a:chOff x="-807085" y="-137586"/>
            <a:chExt cx="10648967" cy="5514189"/>
          </a:xfrm>
        </p:grpSpPr>
        <p:sp>
          <p:nvSpPr>
            <p:cNvPr id="552" name="Google Shape;552;p6"/>
            <p:cNvSpPr/>
            <p:nvPr/>
          </p:nvSpPr>
          <p:spPr>
            <a:xfrm rot="-5400000">
              <a:off x="8032628" y="412950"/>
              <a:ext cx="2359789" cy="1258717"/>
            </a:xfrm>
            <a:custGeom>
              <a:avLst/>
              <a:gdLst/>
              <a:ahLst/>
              <a:cxnLst/>
              <a:rect l="l" t="t" r="r" b="b"/>
              <a:pathLst>
                <a:path w="34863" h="18596" extrusionOk="0">
                  <a:moveTo>
                    <a:pt x="11161" y="0"/>
                  </a:moveTo>
                  <a:lnTo>
                    <a:pt x="10574" y="35"/>
                  </a:lnTo>
                  <a:lnTo>
                    <a:pt x="10005" y="86"/>
                  </a:lnTo>
                  <a:lnTo>
                    <a:pt x="9453" y="190"/>
                  </a:lnTo>
                  <a:lnTo>
                    <a:pt x="9177" y="259"/>
                  </a:lnTo>
                  <a:lnTo>
                    <a:pt x="8901" y="328"/>
                  </a:lnTo>
                  <a:lnTo>
                    <a:pt x="8366" y="518"/>
                  </a:lnTo>
                  <a:lnTo>
                    <a:pt x="7814" y="725"/>
                  </a:lnTo>
                  <a:lnTo>
                    <a:pt x="7280" y="966"/>
                  </a:lnTo>
                  <a:lnTo>
                    <a:pt x="6745" y="1225"/>
                  </a:lnTo>
                  <a:lnTo>
                    <a:pt x="6210" y="1501"/>
                  </a:lnTo>
                  <a:lnTo>
                    <a:pt x="5693" y="1811"/>
                  </a:lnTo>
                  <a:lnTo>
                    <a:pt x="5175" y="2139"/>
                  </a:lnTo>
                  <a:lnTo>
                    <a:pt x="4675" y="2484"/>
                  </a:lnTo>
                  <a:lnTo>
                    <a:pt x="4175" y="2846"/>
                  </a:lnTo>
                  <a:lnTo>
                    <a:pt x="3709" y="3226"/>
                  </a:lnTo>
                  <a:lnTo>
                    <a:pt x="3226" y="3605"/>
                  </a:lnTo>
                  <a:lnTo>
                    <a:pt x="2778" y="4002"/>
                  </a:lnTo>
                  <a:lnTo>
                    <a:pt x="2329" y="4399"/>
                  </a:lnTo>
                  <a:lnTo>
                    <a:pt x="1915" y="4813"/>
                  </a:lnTo>
                  <a:lnTo>
                    <a:pt x="1501" y="5227"/>
                  </a:lnTo>
                  <a:lnTo>
                    <a:pt x="1104" y="5641"/>
                  </a:lnTo>
                  <a:lnTo>
                    <a:pt x="915" y="5848"/>
                  </a:lnTo>
                  <a:lnTo>
                    <a:pt x="742" y="6072"/>
                  </a:lnTo>
                  <a:lnTo>
                    <a:pt x="570" y="6296"/>
                  </a:lnTo>
                  <a:lnTo>
                    <a:pt x="397" y="6538"/>
                  </a:lnTo>
                  <a:lnTo>
                    <a:pt x="259" y="6779"/>
                  </a:lnTo>
                  <a:lnTo>
                    <a:pt x="156" y="7038"/>
                  </a:lnTo>
                  <a:lnTo>
                    <a:pt x="69" y="7297"/>
                  </a:lnTo>
                  <a:lnTo>
                    <a:pt x="0" y="7573"/>
                  </a:lnTo>
                  <a:lnTo>
                    <a:pt x="0" y="7780"/>
                  </a:lnTo>
                  <a:lnTo>
                    <a:pt x="0" y="8004"/>
                  </a:lnTo>
                  <a:lnTo>
                    <a:pt x="35" y="8211"/>
                  </a:lnTo>
                  <a:lnTo>
                    <a:pt x="87" y="8418"/>
                  </a:lnTo>
                  <a:lnTo>
                    <a:pt x="156" y="8625"/>
                  </a:lnTo>
                  <a:lnTo>
                    <a:pt x="242" y="8815"/>
                  </a:lnTo>
                  <a:lnTo>
                    <a:pt x="345" y="9005"/>
                  </a:lnTo>
                  <a:lnTo>
                    <a:pt x="483" y="9177"/>
                  </a:lnTo>
                  <a:lnTo>
                    <a:pt x="604" y="9367"/>
                  </a:lnTo>
                  <a:lnTo>
                    <a:pt x="759" y="9522"/>
                  </a:lnTo>
                  <a:lnTo>
                    <a:pt x="915" y="9677"/>
                  </a:lnTo>
                  <a:lnTo>
                    <a:pt x="1087" y="9832"/>
                  </a:lnTo>
                  <a:lnTo>
                    <a:pt x="1260" y="9970"/>
                  </a:lnTo>
                  <a:lnTo>
                    <a:pt x="1449" y="10091"/>
                  </a:lnTo>
                  <a:lnTo>
                    <a:pt x="1639" y="10212"/>
                  </a:lnTo>
                  <a:lnTo>
                    <a:pt x="1846" y="10298"/>
                  </a:lnTo>
                  <a:lnTo>
                    <a:pt x="2243" y="10471"/>
                  </a:lnTo>
                  <a:lnTo>
                    <a:pt x="2657" y="10626"/>
                  </a:lnTo>
                  <a:lnTo>
                    <a:pt x="3088" y="10729"/>
                  </a:lnTo>
                  <a:lnTo>
                    <a:pt x="3502" y="10833"/>
                  </a:lnTo>
                  <a:lnTo>
                    <a:pt x="4365" y="11005"/>
                  </a:lnTo>
                  <a:lnTo>
                    <a:pt x="4813" y="11109"/>
                  </a:lnTo>
                  <a:lnTo>
                    <a:pt x="5227" y="11195"/>
                  </a:lnTo>
                  <a:lnTo>
                    <a:pt x="5658" y="11316"/>
                  </a:lnTo>
                  <a:lnTo>
                    <a:pt x="6090" y="11471"/>
                  </a:lnTo>
                  <a:lnTo>
                    <a:pt x="6504" y="11644"/>
                  </a:lnTo>
                  <a:lnTo>
                    <a:pt x="6693" y="11747"/>
                  </a:lnTo>
                  <a:lnTo>
                    <a:pt x="6883" y="11851"/>
                  </a:lnTo>
                  <a:lnTo>
                    <a:pt x="7073" y="11971"/>
                  </a:lnTo>
                  <a:lnTo>
                    <a:pt x="7245" y="12092"/>
                  </a:lnTo>
                  <a:lnTo>
                    <a:pt x="7418" y="12230"/>
                  </a:lnTo>
                  <a:lnTo>
                    <a:pt x="7573" y="12368"/>
                  </a:lnTo>
                  <a:lnTo>
                    <a:pt x="7728" y="12523"/>
                  </a:lnTo>
                  <a:lnTo>
                    <a:pt x="7866" y="12696"/>
                  </a:lnTo>
                  <a:lnTo>
                    <a:pt x="7987" y="12868"/>
                  </a:lnTo>
                  <a:lnTo>
                    <a:pt x="8090" y="13058"/>
                  </a:lnTo>
                  <a:lnTo>
                    <a:pt x="8177" y="13231"/>
                  </a:lnTo>
                  <a:lnTo>
                    <a:pt x="8246" y="13420"/>
                  </a:lnTo>
                  <a:lnTo>
                    <a:pt x="8366" y="13783"/>
                  </a:lnTo>
                  <a:lnTo>
                    <a:pt x="8453" y="14162"/>
                  </a:lnTo>
                  <a:lnTo>
                    <a:pt x="8522" y="14542"/>
                  </a:lnTo>
                  <a:lnTo>
                    <a:pt x="8573" y="14938"/>
                  </a:lnTo>
                  <a:lnTo>
                    <a:pt x="8660" y="15318"/>
                  </a:lnTo>
                  <a:lnTo>
                    <a:pt x="8746" y="15697"/>
                  </a:lnTo>
                  <a:lnTo>
                    <a:pt x="8815" y="15887"/>
                  </a:lnTo>
                  <a:lnTo>
                    <a:pt x="8884" y="16060"/>
                  </a:lnTo>
                  <a:lnTo>
                    <a:pt x="8970" y="16249"/>
                  </a:lnTo>
                  <a:lnTo>
                    <a:pt x="9074" y="16422"/>
                  </a:lnTo>
                  <a:lnTo>
                    <a:pt x="9177" y="16577"/>
                  </a:lnTo>
                  <a:lnTo>
                    <a:pt x="9298" y="16750"/>
                  </a:lnTo>
                  <a:lnTo>
                    <a:pt x="9419" y="16905"/>
                  </a:lnTo>
                  <a:lnTo>
                    <a:pt x="9557" y="17043"/>
                  </a:lnTo>
                  <a:lnTo>
                    <a:pt x="9695" y="17181"/>
                  </a:lnTo>
                  <a:lnTo>
                    <a:pt x="9850" y="17319"/>
                  </a:lnTo>
                  <a:lnTo>
                    <a:pt x="10160" y="17543"/>
                  </a:lnTo>
                  <a:lnTo>
                    <a:pt x="10505" y="17767"/>
                  </a:lnTo>
                  <a:lnTo>
                    <a:pt x="10868" y="17940"/>
                  </a:lnTo>
                  <a:lnTo>
                    <a:pt x="11247" y="18095"/>
                  </a:lnTo>
                  <a:lnTo>
                    <a:pt x="11627" y="18216"/>
                  </a:lnTo>
                  <a:lnTo>
                    <a:pt x="12006" y="18302"/>
                  </a:lnTo>
                  <a:lnTo>
                    <a:pt x="12403" y="18388"/>
                  </a:lnTo>
                  <a:lnTo>
                    <a:pt x="12800" y="18440"/>
                  </a:lnTo>
                  <a:lnTo>
                    <a:pt x="13196" y="18492"/>
                  </a:lnTo>
                  <a:lnTo>
                    <a:pt x="13593" y="18526"/>
                  </a:lnTo>
                  <a:lnTo>
                    <a:pt x="14404" y="18561"/>
                  </a:lnTo>
                  <a:lnTo>
                    <a:pt x="14973" y="18578"/>
                  </a:lnTo>
                  <a:lnTo>
                    <a:pt x="15542" y="18595"/>
                  </a:lnTo>
                  <a:lnTo>
                    <a:pt x="16129" y="18595"/>
                  </a:lnTo>
                  <a:lnTo>
                    <a:pt x="16698" y="18578"/>
                  </a:lnTo>
                  <a:lnTo>
                    <a:pt x="17285" y="18544"/>
                  </a:lnTo>
                  <a:lnTo>
                    <a:pt x="17854" y="18492"/>
                  </a:lnTo>
                  <a:lnTo>
                    <a:pt x="18423" y="18423"/>
                  </a:lnTo>
                  <a:lnTo>
                    <a:pt x="18992" y="18319"/>
                  </a:lnTo>
                  <a:lnTo>
                    <a:pt x="19527" y="18199"/>
                  </a:lnTo>
                  <a:lnTo>
                    <a:pt x="20079" y="18043"/>
                  </a:lnTo>
                  <a:lnTo>
                    <a:pt x="20597" y="17854"/>
                  </a:lnTo>
                  <a:lnTo>
                    <a:pt x="21097" y="17629"/>
                  </a:lnTo>
                  <a:lnTo>
                    <a:pt x="21338" y="17509"/>
                  </a:lnTo>
                  <a:lnTo>
                    <a:pt x="21580" y="17388"/>
                  </a:lnTo>
                  <a:lnTo>
                    <a:pt x="21821" y="17233"/>
                  </a:lnTo>
                  <a:lnTo>
                    <a:pt x="22046" y="17095"/>
                  </a:lnTo>
                  <a:lnTo>
                    <a:pt x="22270" y="16922"/>
                  </a:lnTo>
                  <a:lnTo>
                    <a:pt x="22494" y="16750"/>
                  </a:lnTo>
                  <a:lnTo>
                    <a:pt x="22701" y="16577"/>
                  </a:lnTo>
                  <a:lnTo>
                    <a:pt x="22908" y="16370"/>
                  </a:lnTo>
                  <a:lnTo>
                    <a:pt x="23219" y="16025"/>
                  </a:lnTo>
                  <a:lnTo>
                    <a:pt x="23529" y="15663"/>
                  </a:lnTo>
                  <a:lnTo>
                    <a:pt x="24116" y="14904"/>
                  </a:lnTo>
                  <a:lnTo>
                    <a:pt x="24409" y="14524"/>
                  </a:lnTo>
                  <a:lnTo>
                    <a:pt x="24702" y="14162"/>
                  </a:lnTo>
                  <a:lnTo>
                    <a:pt x="25030" y="13834"/>
                  </a:lnTo>
                  <a:lnTo>
                    <a:pt x="25202" y="13662"/>
                  </a:lnTo>
                  <a:lnTo>
                    <a:pt x="25392" y="13524"/>
                  </a:lnTo>
                  <a:lnTo>
                    <a:pt x="25564" y="13386"/>
                  </a:lnTo>
                  <a:lnTo>
                    <a:pt x="25737" y="13265"/>
                  </a:lnTo>
                  <a:lnTo>
                    <a:pt x="26116" y="13058"/>
                  </a:lnTo>
                  <a:lnTo>
                    <a:pt x="26496" y="12868"/>
                  </a:lnTo>
                  <a:lnTo>
                    <a:pt x="26893" y="12730"/>
                  </a:lnTo>
                  <a:lnTo>
                    <a:pt x="27307" y="12592"/>
                  </a:lnTo>
                  <a:lnTo>
                    <a:pt x="27721" y="12506"/>
                  </a:lnTo>
                  <a:lnTo>
                    <a:pt x="28152" y="12420"/>
                  </a:lnTo>
                  <a:lnTo>
                    <a:pt x="28583" y="12351"/>
                  </a:lnTo>
                  <a:lnTo>
                    <a:pt x="29032" y="12299"/>
                  </a:lnTo>
                  <a:lnTo>
                    <a:pt x="29463" y="12265"/>
                  </a:lnTo>
                  <a:lnTo>
                    <a:pt x="30360" y="12178"/>
                  </a:lnTo>
                  <a:lnTo>
                    <a:pt x="31257" y="12109"/>
                  </a:lnTo>
                  <a:lnTo>
                    <a:pt x="31705" y="12058"/>
                  </a:lnTo>
                  <a:lnTo>
                    <a:pt x="32137" y="11989"/>
                  </a:lnTo>
                  <a:lnTo>
                    <a:pt x="32430" y="11937"/>
                  </a:lnTo>
                  <a:lnTo>
                    <a:pt x="32740" y="11851"/>
                  </a:lnTo>
                  <a:lnTo>
                    <a:pt x="32878" y="11799"/>
                  </a:lnTo>
                  <a:lnTo>
                    <a:pt x="33016" y="11730"/>
                  </a:lnTo>
                  <a:lnTo>
                    <a:pt x="33154" y="11661"/>
                  </a:lnTo>
                  <a:lnTo>
                    <a:pt x="33275" y="11575"/>
                  </a:lnTo>
                  <a:lnTo>
                    <a:pt x="33465" y="11402"/>
                  </a:lnTo>
                  <a:lnTo>
                    <a:pt x="33620" y="11212"/>
                  </a:lnTo>
                  <a:lnTo>
                    <a:pt x="33775" y="11005"/>
                  </a:lnTo>
                  <a:lnTo>
                    <a:pt x="33896" y="10798"/>
                  </a:lnTo>
                  <a:lnTo>
                    <a:pt x="34155" y="10384"/>
                  </a:lnTo>
                  <a:lnTo>
                    <a:pt x="34379" y="9936"/>
                  </a:lnTo>
                  <a:lnTo>
                    <a:pt x="34586" y="9487"/>
                  </a:lnTo>
                  <a:lnTo>
                    <a:pt x="34672" y="9263"/>
                  </a:lnTo>
                  <a:lnTo>
                    <a:pt x="34741" y="9022"/>
                  </a:lnTo>
                  <a:lnTo>
                    <a:pt x="34793" y="8798"/>
                  </a:lnTo>
                  <a:lnTo>
                    <a:pt x="34845" y="8573"/>
                  </a:lnTo>
                  <a:lnTo>
                    <a:pt x="34862" y="8332"/>
                  </a:lnTo>
                  <a:lnTo>
                    <a:pt x="34862" y="8108"/>
                  </a:lnTo>
                  <a:lnTo>
                    <a:pt x="34845" y="7883"/>
                  </a:lnTo>
                  <a:lnTo>
                    <a:pt x="34810" y="7659"/>
                  </a:lnTo>
                  <a:lnTo>
                    <a:pt x="34741" y="7435"/>
                  </a:lnTo>
                  <a:lnTo>
                    <a:pt x="34638" y="7228"/>
                  </a:lnTo>
                  <a:lnTo>
                    <a:pt x="34500" y="6986"/>
                  </a:lnTo>
                  <a:lnTo>
                    <a:pt x="34327" y="6779"/>
                  </a:lnTo>
                  <a:lnTo>
                    <a:pt x="34138" y="6572"/>
                  </a:lnTo>
                  <a:lnTo>
                    <a:pt x="33913" y="6400"/>
                  </a:lnTo>
                  <a:lnTo>
                    <a:pt x="33689" y="6245"/>
                  </a:lnTo>
                  <a:lnTo>
                    <a:pt x="33448" y="6107"/>
                  </a:lnTo>
                  <a:lnTo>
                    <a:pt x="33189" y="5986"/>
                  </a:lnTo>
                  <a:lnTo>
                    <a:pt x="32930" y="5865"/>
                  </a:lnTo>
                  <a:lnTo>
                    <a:pt x="32620" y="5744"/>
                  </a:lnTo>
                  <a:lnTo>
                    <a:pt x="32292" y="5641"/>
                  </a:lnTo>
                  <a:lnTo>
                    <a:pt x="31947" y="5537"/>
                  </a:lnTo>
                  <a:lnTo>
                    <a:pt x="31619" y="5451"/>
                  </a:lnTo>
                  <a:lnTo>
                    <a:pt x="30946" y="5296"/>
                  </a:lnTo>
                  <a:lnTo>
                    <a:pt x="30256" y="5192"/>
                  </a:lnTo>
                  <a:lnTo>
                    <a:pt x="29566" y="5106"/>
                  </a:lnTo>
                  <a:lnTo>
                    <a:pt x="28876" y="5037"/>
                  </a:lnTo>
                  <a:lnTo>
                    <a:pt x="27462" y="4951"/>
                  </a:lnTo>
                  <a:lnTo>
                    <a:pt x="26065" y="4865"/>
                  </a:lnTo>
                  <a:lnTo>
                    <a:pt x="25357" y="4796"/>
                  </a:lnTo>
                  <a:lnTo>
                    <a:pt x="24667" y="4727"/>
                  </a:lnTo>
                  <a:lnTo>
                    <a:pt x="23995" y="4606"/>
                  </a:lnTo>
                  <a:lnTo>
                    <a:pt x="23305" y="4468"/>
                  </a:lnTo>
                  <a:lnTo>
                    <a:pt x="22977" y="4382"/>
                  </a:lnTo>
                  <a:lnTo>
                    <a:pt x="22649" y="4278"/>
                  </a:lnTo>
                  <a:lnTo>
                    <a:pt x="22322" y="4175"/>
                  </a:lnTo>
                  <a:lnTo>
                    <a:pt x="21994" y="4054"/>
                  </a:lnTo>
                  <a:lnTo>
                    <a:pt x="21459" y="3812"/>
                  </a:lnTo>
                  <a:lnTo>
                    <a:pt x="20942" y="3536"/>
                  </a:lnTo>
                  <a:lnTo>
                    <a:pt x="20424" y="3260"/>
                  </a:lnTo>
                  <a:lnTo>
                    <a:pt x="19924" y="2950"/>
                  </a:lnTo>
                  <a:lnTo>
                    <a:pt x="18941" y="2329"/>
                  </a:lnTo>
                  <a:lnTo>
                    <a:pt x="18440" y="2036"/>
                  </a:lnTo>
                  <a:lnTo>
                    <a:pt x="17923" y="1742"/>
                  </a:lnTo>
                  <a:lnTo>
                    <a:pt x="17440" y="1501"/>
                  </a:lnTo>
                  <a:lnTo>
                    <a:pt x="16922" y="1259"/>
                  </a:lnTo>
                  <a:lnTo>
                    <a:pt x="16388" y="1035"/>
                  </a:lnTo>
                  <a:lnTo>
                    <a:pt x="15836" y="828"/>
                  </a:lnTo>
                  <a:lnTo>
                    <a:pt x="15284" y="638"/>
                  </a:lnTo>
                  <a:lnTo>
                    <a:pt x="14697" y="466"/>
                  </a:lnTo>
                  <a:lnTo>
                    <a:pt x="14128" y="328"/>
                  </a:lnTo>
                  <a:lnTo>
                    <a:pt x="13524" y="207"/>
                  </a:lnTo>
                  <a:lnTo>
                    <a:pt x="12938" y="104"/>
                  </a:lnTo>
                  <a:lnTo>
                    <a:pt x="12334" y="35"/>
                  </a:lnTo>
                  <a:lnTo>
                    <a:pt x="11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 name="Google Shape;553;p6"/>
            <p:cNvSpPr/>
            <p:nvPr/>
          </p:nvSpPr>
          <p:spPr>
            <a:xfrm rot="-5400000">
              <a:off x="-1357622" y="3567350"/>
              <a:ext cx="2359789" cy="1258717"/>
            </a:xfrm>
            <a:custGeom>
              <a:avLst/>
              <a:gdLst/>
              <a:ahLst/>
              <a:cxnLst/>
              <a:rect l="l" t="t" r="r" b="b"/>
              <a:pathLst>
                <a:path w="34863" h="18596" extrusionOk="0">
                  <a:moveTo>
                    <a:pt x="11161" y="0"/>
                  </a:moveTo>
                  <a:lnTo>
                    <a:pt x="10574" y="35"/>
                  </a:lnTo>
                  <a:lnTo>
                    <a:pt x="10005" y="86"/>
                  </a:lnTo>
                  <a:lnTo>
                    <a:pt x="9453" y="190"/>
                  </a:lnTo>
                  <a:lnTo>
                    <a:pt x="9177" y="259"/>
                  </a:lnTo>
                  <a:lnTo>
                    <a:pt x="8901" y="328"/>
                  </a:lnTo>
                  <a:lnTo>
                    <a:pt x="8366" y="518"/>
                  </a:lnTo>
                  <a:lnTo>
                    <a:pt x="7814" y="725"/>
                  </a:lnTo>
                  <a:lnTo>
                    <a:pt x="7280" y="966"/>
                  </a:lnTo>
                  <a:lnTo>
                    <a:pt x="6745" y="1225"/>
                  </a:lnTo>
                  <a:lnTo>
                    <a:pt x="6210" y="1501"/>
                  </a:lnTo>
                  <a:lnTo>
                    <a:pt x="5693" y="1811"/>
                  </a:lnTo>
                  <a:lnTo>
                    <a:pt x="5175" y="2139"/>
                  </a:lnTo>
                  <a:lnTo>
                    <a:pt x="4675" y="2484"/>
                  </a:lnTo>
                  <a:lnTo>
                    <a:pt x="4175" y="2846"/>
                  </a:lnTo>
                  <a:lnTo>
                    <a:pt x="3709" y="3226"/>
                  </a:lnTo>
                  <a:lnTo>
                    <a:pt x="3226" y="3605"/>
                  </a:lnTo>
                  <a:lnTo>
                    <a:pt x="2778" y="4002"/>
                  </a:lnTo>
                  <a:lnTo>
                    <a:pt x="2329" y="4399"/>
                  </a:lnTo>
                  <a:lnTo>
                    <a:pt x="1915" y="4813"/>
                  </a:lnTo>
                  <a:lnTo>
                    <a:pt x="1501" y="5227"/>
                  </a:lnTo>
                  <a:lnTo>
                    <a:pt x="1104" y="5641"/>
                  </a:lnTo>
                  <a:lnTo>
                    <a:pt x="915" y="5848"/>
                  </a:lnTo>
                  <a:lnTo>
                    <a:pt x="742" y="6072"/>
                  </a:lnTo>
                  <a:lnTo>
                    <a:pt x="570" y="6296"/>
                  </a:lnTo>
                  <a:lnTo>
                    <a:pt x="397" y="6538"/>
                  </a:lnTo>
                  <a:lnTo>
                    <a:pt x="259" y="6779"/>
                  </a:lnTo>
                  <a:lnTo>
                    <a:pt x="156" y="7038"/>
                  </a:lnTo>
                  <a:lnTo>
                    <a:pt x="69" y="7297"/>
                  </a:lnTo>
                  <a:lnTo>
                    <a:pt x="0" y="7573"/>
                  </a:lnTo>
                  <a:lnTo>
                    <a:pt x="0" y="7780"/>
                  </a:lnTo>
                  <a:lnTo>
                    <a:pt x="0" y="8004"/>
                  </a:lnTo>
                  <a:lnTo>
                    <a:pt x="35" y="8211"/>
                  </a:lnTo>
                  <a:lnTo>
                    <a:pt x="87" y="8418"/>
                  </a:lnTo>
                  <a:lnTo>
                    <a:pt x="156" y="8625"/>
                  </a:lnTo>
                  <a:lnTo>
                    <a:pt x="242" y="8815"/>
                  </a:lnTo>
                  <a:lnTo>
                    <a:pt x="345" y="9005"/>
                  </a:lnTo>
                  <a:lnTo>
                    <a:pt x="483" y="9177"/>
                  </a:lnTo>
                  <a:lnTo>
                    <a:pt x="604" y="9367"/>
                  </a:lnTo>
                  <a:lnTo>
                    <a:pt x="759" y="9522"/>
                  </a:lnTo>
                  <a:lnTo>
                    <a:pt x="915" y="9677"/>
                  </a:lnTo>
                  <a:lnTo>
                    <a:pt x="1087" y="9832"/>
                  </a:lnTo>
                  <a:lnTo>
                    <a:pt x="1260" y="9970"/>
                  </a:lnTo>
                  <a:lnTo>
                    <a:pt x="1449" y="10091"/>
                  </a:lnTo>
                  <a:lnTo>
                    <a:pt x="1639" y="10212"/>
                  </a:lnTo>
                  <a:lnTo>
                    <a:pt x="1846" y="10298"/>
                  </a:lnTo>
                  <a:lnTo>
                    <a:pt x="2243" y="10471"/>
                  </a:lnTo>
                  <a:lnTo>
                    <a:pt x="2657" y="10626"/>
                  </a:lnTo>
                  <a:lnTo>
                    <a:pt x="3088" y="10729"/>
                  </a:lnTo>
                  <a:lnTo>
                    <a:pt x="3502" y="10833"/>
                  </a:lnTo>
                  <a:lnTo>
                    <a:pt x="4365" y="11005"/>
                  </a:lnTo>
                  <a:lnTo>
                    <a:pt x="4813" y="11109"/>
                  </a:lnTo>
                  <a:lnTo>
                    <a:pt x="5227" y="11195"/>
                  </a:lnTo>
                  <a:lnTo>
                    <a:pt x="5658" y="11316"/>
                  </a:lnTo>
                  <a:lnTo>
                    <a:pt x="6090" y="11471"/>
                  </a:lnTo>
                  <a:lnTo>
                    <a:pt x="6504" y="11644"/>
                  </a:lnTo>
                  <a:lnTo>
                    <a:pt x="6693" y="11747"/>
                  </a:lnTo>
                  <a:lnTo>
                    <a:pt x="6883" y="11851"/>
                  </a:lnTo>
                  <a:lnTo>
                    <a:pt x="7073" y="11971"/>
                  </a:lnTo>
                  <a:lnTo>
                    <a:pt x="7245" y="12092"/>
                  </a:lnTo>
                  <a:lnTo>
                    <a:pt x="7418" y="12230"/>
                  </a:lnTo>
                  <a:lnTo>
                    <a:pt x="7573" y="12368"/>
                  </a:lnTo>
                  <a:lnTo>
                    <a:pt x="7728" y="12523"/>
                  </a:lnTo>
                  <a:lnTo>
                    <a:pt x="7866" y="12696"/>
                  </a:lnTo>
                  <a:lnTo>
                    <a:pt x="7987" y="12868"/>
                  </a:lnTo>
                  <a:lnTo>
                    <a:pt x="8090" y="13058"/>
                  </a:lnTo>
                  <a:lnTo>
                    <a:pt x="8177" y="13231"/>
                  </a:lnTo>
                  <a:lnTo>
                    <a:pt x="8246" y="13420"/>
                  </a:lnTo>
                  <a:lnTo>
                    <a:pt x="8366" y="13783"/>
                  </a:lnTo>
                  <a:lnTo>
                    <a:pt x="8453" y="14162"/>
                  </a:lnTo>
                  <a:lnTo>
                    <a:pt x="8522" y="14542"/>
                  </a:lnTo>
                  <a:lnTo>
                    <a:pt x="8573" y="14938"/>
                  </a:lnTo>
                  <a:lnTo>
                    <a:pt x="8660" y="15318"/>
                  </a:lnTo>
                  <a:lnTo>
                    <a:pt x="8746" y="15697"/>
                  </a:lnTo>
                  <a:lnTo>
                    <a:pt x="8815" y="15887"/>
                  </a:lnTo>
                  <a:lnTo>
                    <a:pt x="8884" y="16060"/>
                  </a:lnTo>
                  <a:lnTo>
                    <a:pt x="8970" y="16249"/>
                  </a:lnTo>
                  <a:lnTo>
                    <a:pt x="9074" y="16422"/>
                  </a:lnTo>
                  <a:lnTo>
                    <a:pt x="9177" y="16577"/>
                  </a:lnTo>
                  <a:lnTo>
                    <a:pt x="9298" y="16750"/>
                  </a:lnTo>
                  <a:lnTo>
                    <a:pt x="9419" y="16905"/>
                  </a:lnTo>
                  <a:lnTo>
                    <a:pt x="9557" y="17043"/>
                  </a:lnTo>
                  <a:lnTo>
                    <a:pt x="9695" y="17181"/>
                  </a:lnTo>
                  <a:lnTo>
                    <a:pt x="9850" y="17319"/>
                  </a:lnTo>
                  <a:lnTo>
                    <a:pt x="10160" y="17543"/>
                  </a:lnTo>
                  <a:lnTo>
                    <a:pt x="10505" y="17767"/>
                  </a:lnTo>
                  <a:lnTo>
                    <a:pt x="10868" y="17940"/>
                  </a:lnTo>
                  <a:lnTo>
                    <a:pt x="11247" y="18095"/>
                  </a:lnTo>
                  <a:lnTo>
                    <a:pt x="11627" y="18216"/>
                  </a:lnTo>
                  <a:lnTo>
                    <a:pt x="12006" y="18302"/>
                  </a:lnTo>
                  <a:lnTo>
                    <a:pt x="12403" y="18388"/>
                  </a:lnTo>
                  <a:lnTo>
                    <a:pt x="12800" y="18440"/>
                  </a:lnTo>
                  <a:lnTo>
                    <a:pt x="13196" y="18492"/>
                  </a:lnTo>
                  <a:lnTo>
                    <a:pt x="13593" y="18526"/>
                  </a:lnTo>
                  <a:lnTo>
                    <a:pt x="14404" y="18561"/>
                  </a:lnTo>
                  <a:lnTo>
                    <a:pt x="14973" y="18578"/>
                  </a:lnTo>
                  <a:lnTo>
                    <a:pt x="15542" y="18595"/>
                  </a:lnTo>
                  <a:lnTo>
                    <a:pt x="16129" y="18595"/>
                  </a:lnTo>
                  <a:lnTo>
                    <a:pt x="16698" y="18578"/>
                  </a:lnTo>
                  <a:lnTo>
                    <a:pt x="17285" y="18544"/>
                  </a:lnTo>
                  <a:lnTo>
                    <a:pt x="17854" y="18492"/>
                  </a:lnTo>
                  <a:lnTo>
                    <a:pt x="18423" y="18423"/>
                  </a:lnTo>
                  <a:lnTo>
                    <a:pt x="18992" y="18319"/>
                  </a:lnTo>
                  <a:lnTo>
                    <a:pt x="19527" y="18199"/>
                  </a:lnTo>
                  <a:lnTo>
                    <a:pt x="20079" y="18043"/>
                  </a:lnTo>
                  <a:lnTo>
                    <a:pt x="20597" y="17854"/>
                  </a:lnTo>
                  <a:lnTo>
                    <a:pt x="21097" y="17629"/>
                  </a:lnTo>
                  <a:lnTo>
                    <a:pt x="21338" y="17509"/>
                  </a:lnTo>
                  <a:lnTo>
                    <a:pt x="21580" y="17388"/>
                  </a:lnTo>
                  <a:lnTo>
                    <a:pt x="21821" y="17233"/>
                  </a:lnTo>
                  <a:lnTo>
                    <a:pt x="22046" y="17095"/>
                  </a:lnTo>
                  <a:lnTo>
                    <a:pt x="22270" y="16922"/>
                  </a:lnTo>
                  <a:lnTo>
                    <a:pt x="22494" y="16750"/>
                  </a:lnTo>
                  <a:lnTo>
                    <a:pt x="22701" y="16577"/>
                  </a:lnTo>
                  <a:lnTo>
                    <a:pt x="22908" y="16370"/>
                  </a:lnTo>
                  <a:lnTo>
                    <a:pt x="23219" y="16025"/>
                  </a:lnTo>
                  <a:lnTo>
                    <a:pt x="23529" y="15663"/>
                  </a:lnTo>
                  <a:lnTo>
                    <a:pt x="24116" y="14904"/>
                  </a:lnTo>
                  <a:lnTo>
                    <a:pt x="24409" y="14524"/>
                  </a:lnTo>
                  <a:lnTo>
                    <a:pt x="24702" y="14162"/>
                  </a:lnTo>
                  <a:lnTo>
                    <a:pt x="25030" y="13834"/>
                  </a:lnTo>
                  <a:lnTo>
                    <a:pt x="25202" y="13662"/>
                  </a:lnTo>
                  <a:lnTo>
                    <a:pt x="25392" y="13524"/>
                  </a:lnTo>
                  <a:lnTo>
                    <a:pt x="25564" y="13386"/>
                  </a:lnTo>
                  <a:lnTo>
                    <a:pt x="25737" y="13265"/>
                  </a:lnTo>
                  <a:lnTo>
                    <a:pt x="26116" y="13058"/>
                  </a:lnTo>
                  <a:lnTo>
                    <a:pt x="26496" y="12868"/>
                  </a:lnTo>
                  <a:lnTo>
                    <a:pt x="26893" y="12730"/>
                  </a:lnTo>
                  <a:lnTo>
                    <a:pt x="27307" y="12592"/>
                  </a:lnTo>
                  <a:lnTo>
                    <a:pt x="27721" y="12506"/>
                  </a:lnTo>
                  <a:lnTo>
                    <a:pt x="28152" y="12420"/>
                  </a:lnTo>
                  <a:lnTo>
                    <a:pt x="28583" y="12351"/>
                  </a:lnTo>
                  <a:lnTo>
                    <a:pt x="29032" y="12299"/>
                  </a:lnTo>
                  <a:lnTo>
                    <a:pt x="29463" y="12265"/>
                  </a:lnTo>
                  <a:lnTo>
                    <a:pt x="30360" y="12178"/>
                  </a:lnTo>
                  <a:lnTo>
                    <a:pt x="31257" y="12109"/>
                  </a:lnTo>
                  <a:lnTo>
                    <a:pt x="31705" y="12058"/>
                  </a:lnTo>
                  <a:lnTo>
                    <a:pt x="32137" y="11989"/>
                  </a:lnTo>
                  <a:lnTo>
                    <a:pt x="32430" y="11937"/>
                  </a:lnTo>
                  <a:lnTo>
                    <a:pt x="32740" y="11851"/>
                  </a:lnTo>
                  <a:lnTo>
                    <a:pt x="32878" y="11799"/>
                  </a:lnTo>
                  <a:lnTo>
                    <a:pt x="33016" y="11730"/>
                  </a:lnTo>
                  <a:lnTo>
                    <a:pt x="33154" y="11661"/>
                  </a:lnTo>
                  <a:lnTo>
                    <a:pt x="33275" y="11575"/>
                  </a:lnTo>
                  <a:lnTo>
                    <a:pt x="33465" y="11402"/>
                  </a:lnTo>
                  <a:lnTo>
                    <a:pt x="33620" y="11212"/>
                  </a:lnTo>
                  <a:lnTo>
                    <a:pt x="33775" y="11005"/>
                  </a:lnTo>
                  <a:lnTo>
                    <a:pt x="33896" y="10798"/>
                  </a:lnTo>
                  <a:lnTo>
                    <a:pt x="34155" y="10384"/>
                  </a:lnTo>
                  <a:lnTo>
                    <a:pt x="34379" y="9936"/>
                  </a:lnTo>
                  <a:lnTo>
                    <a:pt x="34586" y="9487"/>
                  </a:lnTo>
                  <a:lnTo>
                    <a:pt x="34672" y="9263"/>
                  </a:lnTo>
                  <a:lnTo>
                    <a:pt x="34741" y="9022"/>
                  </a:lnTo>
                  <a:lnTo>
                    <a:pt x="34793" y="8798"/>
                  </a:lnTo>
                  <a:lnTo>
                    <a:pt x="34845" y="8573"/>
                  </a:lnTo>
                  <a:lnTo>
                    <a:pt x="34862" y="8332"/>
                  </a:lnTo>
                  <a:lnTo>
                    <a:pt x="34862" y="8108"/>
                  </a:lnTo>
                  <a:lnTo>
                    <a:pt x="34845" y="7883"/>
                  </a:lnTo>
                  <a:lnTo>
                    <a:pt x="34810" y="7659"/>
                  </a:lnTo>
                  <a:lnTo>
                    <a:pt x="34741" y="7435"/>
                  </a:lnTo>
                  <a:lnTo>
                    <a:pt x="34638" y="7228"/>
                  </a:lnTo>
                  <a:lnTo>
                    <a:pt x="34500" y="6986"/>
                  </a:lnTo>
                  <a:lnTo>
                    <a:pt x="34327" y="6779"/>
                  </a:lnTo>
                  <a:lnTo>
                    <a:pt x="34138" y="6572"/>
                  </a:lnTo>
                  <a:lnTo>
                    <a:pt x="33913" y="6400"/>
                  </a:lnTo>
                  <a:lnTo>
                    <a:pt x="33689" y="6245"/>
                  </a:lnTo>
                  <a:lnTo>
                    <a:pt x="33448" y="6107"/>
                  </a:lnTo>
                  <a:lnTo>
                    <a:pt x="33189" y="5986"/>
                  </a:lnTo>
                  <a:lnTo>
                    <a:pt x="32930" y="5865"/>
                  </a:lnTo>
                  <a:lnTo>
                    <a:pt x="32620" y="5744"/>
                  </a:lnTo>
                  <a:lnTo>
                    <a:pt x="32292" y="5641"/>
                  </a:lnTo>
                  <a:lnTo>
                    <a:pt x="31947" y="5537"/>
                  </a:lnTo>
                  <a:lnTo>
                    <a:pt x="31619" y="5451"/>
                  </a:lnTo>
                  <a:lnTo>
                    <a:pt x="30946" y="5296"/>
                  </a:lnTo>
                  <a:lnTo>
                    <a:pt x="30256" y="5192"/>
                  </a:lnTo>
                  <a:lnTo>
                    <a:pt x="29566" y="5106"/>
                  </a:lnTo>
                  <a:lnTo>
                    <a:pt x="28876" y="5037"/>
                  </a:lnTo>
                  <a:lnTo>
                    <a:pt x="27462" y="4951"/>
                  </a:lnTo>
                  <a:lnTo>
                    <a:pt x="26065" y="4865"/>
                  </a:lnTo>
                  <a:lnTo>
                    <a:pt x="25357" y="4796"/>
                  </a:lnTo>
                  <a:lnTo>
                    <a:pt x="24667" y="4727"/>
                  </a:lnTo>
                  <a:lnTo>
                    <a:pt x="23995" y="4606"/>
                  </a:lnTo>
                  <a:lnTo>
                    <a:pt x="23305" y="4468"/>
                  </a:lnTo>
                  <a:lnTo>
                    <a:pt x="22977" y="4382"/>
                  </a:lnTo>
                  <a:lnTo>
                    <a:pt x="22649" y="4278"/>
                  </a:lnTo>
                  <a:lnTo>
                    <a:pt x="22322" y="4175"/>
                  </a:lnTo>
                  <a:lnTo>
                    <a:pt x="21994" y="4054"/>
                  </a:lnTo>
                  <a:lnTo>
                    <a:pt x="21459" y="3812"/>
                  </a:lnTo>
                  <a:lnTo>
                    <a:pt x="20942" y="3536"/>
                  </a:lnTo>
                  <a:lnTo>
                    <a:pt x="20424" y="3260"/>
                  </a:lnTo>
                  <a:lnTo>
                    <a:pt x="19924" y="2950"/>
                  </a:lnTo>
                  <a:lnTo>
                    <a:pt x="18941" y="2329"/>
                  </a:lnTo>
                  <a:lnTo>
                    <a:pt x="18440" y="2036"/>
                  </a:lnTo>
                  <a:lnTo>
                    <a:pt x="17923" y="1742"/>
                  </a:lnTo>
                  <a:lnTo>
                    <a:pt x="17440" y="1501"/>
                  </a:lnTo>
                  <a:lnTo>
                    <a:pt x="16922" y="1259"/>
                  </a:lnTo>
                  <a:lnTo>
                    <a:pt x="16388" y="1035"/>
                  </a:lnTo>
                  <a:lnTo>
                    <a:pt x="15836" y="828"/>
                  </a:lnTo>
                  <a:lnTo>
                    <a:pt x="15284" y="638"/>
                  </a:lnTo>
                  <a:lnTo>
                    <a:pt x="14697" y="466"/>
                  </a:lnTo>
                  <a:lnTo>
                    <a:pt x="14128" y="328"/>
                  </a:lnTo>
                  <a:lnTo>
                    <a:pt x="13524" y="207"/>
                  </a:lnTo>
                  <a:lnTo>
                    <a:pt x="12938" y="104"/>
                  </a:lnTo>
                  <a:lnTo>
                    <a:pt x="12334" y="35"/>
                  </a:lnTo>
                  <a:lnTo>
                    <a:pt x="11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4" name="Google Shape;554;p6"/>
          <p:cNvGrpSpPr/>
          <p:nvPr/>
        </p:nvGrpSpPr>
        <p:grpSpPr>
          <a:xfrm>
            <a:off x="11449591" y="4455227"/>
            <a:ext cx="1179188" cy="2402784"/>
            <a:chOff x="-1427650" y="1758800"/>
            <a:chExt cx="1320500" cy="2684075"/>
          </a:xfrm>
        </p:grpSpPr>
        <p:sp>
          <p:nvSpPr>
            <p:cNvPr id="555" name="Google Shape;555;p6"/>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6"/>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 name="Google Shape;557;p6"/>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 name="Google Shape;558;p6"/>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 name="Google Shape;559;p6"/>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 name="Google Shape;560;p6"/>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 name="Google Shape;561;p6"/>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 name="Google Shape;562;p6"/>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 name="Google Shape;563;p6"/>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 name="Google Shape;564;p6"/>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 name="Google Shape;565;p6"/>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 name="Google Shape;566;p6"/>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 name="Google Shape;567;p6"/>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 name="Google Shape;568;p6"/>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 name="Google Shape;569;p6"/>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 name="Google Shape;570;p6"/>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 name="Google Shape;571;p6"/>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 name="Google Shape;572;p6"/>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 name="Google Shape;573;p6"/>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 name="Google Shape;574;p6"/>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 name="Google Shape;575;p6"/>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6" name="Google Shape;576;p6"/>
          <p:cNvGrpSpPr/>
          <p:nvPr/>
        </p:nvGrpSpPr>
        <p:grpSpPr>
          <a:xfrm rot="10800000">
            <a:off x="11340916" y="-200969"/>
            <a:ext cx="1531885" cy="1989441"/>
            <a:chOff x="-2266175" y="1520200"/>
            <a:chExt cx="1832851" cy="2374413"/>
          </a:xfrm>
        </p:grpSpPr>
        <p:sp>
          <p:nvSpPr>
            <p:cNvPr id="577" name="Google Shape;577;p6"/>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 name="Google Shape;578;p6"/>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 name="Google Shape;579;p6"/>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 name="Google Shape;580;p6"/>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 name="Google Shape;581;p6"/>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 name="Google Shape;582;p6"/>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 name="Google Shape;583;p6"/>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 name="Google Shape;584;p6"/>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 name="Google Shape;585;p6"/>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 name="Google Shape;586;p6"/>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 name="Google Shape;587;p6"/>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 name="Google Shape;588;p6"/>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 name="Google Shape;589;p6"/>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 name="Google Shape;590;p6"/>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 name="Google Shape;591;p6"/>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 name="Google Shape;592;p6"/>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 name="Google Shape;593;p6"/>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 name="Google Shape;594;p6"/>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 name="Google Shape;595;p6"/>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 name="Google Shape;596;p6"/>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 name="Google Shape;597;p6"/>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 name="Google Shape;598;p6"/>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 name="Google Shape;599;p6"/>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 name="Google Shape;600;p6"/>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34772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601"/>
        <p:cNvGrpSpPr/>
        <p:nvPr/>
      </p:nvGrpSpPr>
      <p:grpSpPr>
        <a:xfrm>
          <a:off x="0" y="0"/>
          <a:ext cx="0" cy="0"/>
          <a:chOff x="0" y="0"/>
          <a:chExt cx="0" cy="0"/>
        </a:xfrm>
      </p:grpSpPr>
      <p:pic>
        <p:nvPicPr>
          <p:cNvPr id="602" name="Google Shape;602;p7"/>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605" name="Google Shape;605;p7"/>
          <p:cNvGrpSpPr/>
          <p:nvPr/>
        </p:nvGrpSpPr>
        <p:grpSpPr>
          <a:xfrm>
            <a:off x="2950" y="-13"/>
            <a:ext cx="802234" cy="2174704"/>
            <a:chOff x="-2113056" y="-307825"/>
            <a:chExt cx="1538301" cy="4159725"/>
          </a:xfrm>
        </p:grpSpPr>
        <p:sp>
          <p:nvSpPr>
            <p:cNvPr id="606" name="Google Shape;606;p7"/>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 name="Google Shape;607;p7"/>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 name="Google Shape;608;p7"/>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 name="Google Shape;609;p7"/>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 name="Google Shape;610;p7"/>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 name="Google Shape;611;p7"/>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 name="Google Shape;612;p7"/>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 name="Google Shape;613;p7"/>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 name="Google Shape;614;p7"/>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 name="Google Shape;615;p7"/>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 name="Google Shape;616;p7"/>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 name="Google Shape;617;p7"/>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 name="Google Shape;618;p7"/>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 name="Google Shape;619;p7"/>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 name="Google Shape;620;p7"/>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 name="Google Shape;621;p7"/>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 name="Google Shape;622;p7"/>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 name="Google Shape;623;p7"/>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 name="Google Shape;624;p7"/>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 name="Google Shape;625;p7"/>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 name="Google Shape;626;p7"/>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 name="Google Shape;627;p7"/>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 name="Google Shape;628;p7"/>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 name="Google Shape;629;p7"/>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 name="Google Shape;630;p7"/>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 name="Google Shape;631;p7"/>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 name="Google Shape;632;p7"/>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 name="Google Shape;633;p7"/>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 name="Google Shape;634;p7"/>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 name="Google Shape;635;p7"/>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 name="Google Shape;636;p7"/>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7"/>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7"/>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7"/>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 name="Google Shape;640;p7"/>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 name="Google Shape;641;p7"/>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7"/>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7"/>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 name="Google Shape;644;p7"/>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 name="Google Shape;645;p7"/>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6" name="Google Shape;646;p7"/>
          <p:cNvGrpSpPr/>
          <p:nvPr/>
        </p:nvGrpSpPr>
        <p:grpSpPr>
          <a:xfrm flipH="1">
            <a:off x="-3125529" y="4448299"/>
            <a:ext cx="12295667" cy="2894824"/>
            <a:chOff x="-71250" y="3040424"/>
            <a:chExt cx="9244621" cy="2171118"/>
          </a:xfrm>
        </p:grpSpPr>
        <p:sp>
          <p:nvSpPr>
            <p:cNvPr id="647" name="Google Shape;647;p7"/>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 name="Google Shape;648;p7"/>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grpSp>
        <p:nvGrpSpPr>
          <p:cNvPr id="649" name="Google Shape;649;p7"/>
          <p:cNvGrpSpPr/>
          <p:nvPr/>
        </p:nvGrpSpPr>
        <p:grpSpPr>
          <a:xfrm rot="10800000">
            <a:off x="11340916" y="-200969"/>
            <a:ext cx="1531885" cy="1989441"/>
            <a:chOff x="-2266175" y="1520200"/>
            <a:chExt cx="1832851" cy="2374413"/>
          </a:xfrm>
        </p:grpSpPr>
        <p:sp>
          <p:nvSpPr>
            <p:cNvPr id="650" name="Google Shape;650;p7"/>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 name="Google Shape;651;p7"/>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 name="Google Shape;652;p7"/>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 name="Google Shape;653;p7"/>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7"/>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 name="Google Shape;655;p7"/>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 name="Google Shape;656;p7"/>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 name="Google Shape;657;p7"/>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 name="Google Shape;658;p7"/>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7"/>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7"/>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7"/>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7"/>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 name="Google Shape;663;p7"/>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 name="Google Shape;664;p7"/>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 name="Google Shape;665;p7"/>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7"/>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 name="Google Shape;667;p7"/>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 name="Google Shape;668;p7"/>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 name="Google Shape;669;p7"/>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 name="Google Shape;670;p7"/>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7"/>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7"/>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7"/>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70259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674"/>
        <p:cNvGrpSpPr/>
        <p:nvPr/>
      </p:nvGrpSpPr>
      <p:grpSpPr>
        <a:xfrm>
          <a:off x="0" y="0"/>
          <a:ext cx="0" cy="0"/>
          <a:chOff x="0" y="0"/>
          <a:chExt cx="0" cy="0"/>
        </a:xfrm>
      </p:grpSpPr>
      <p:pic>
        <p:nvPicPr>
          <p:cNvPr id="675" name="Google Shape;675;p8"/>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677" name="Google Shape;677;p8"/>
          <p:cNvGrpSpPr/>
          <p:nvPr/>
        </p:nvGrpSpPr>
        <p:grpSpPr>
          <a:xfrm>
            <a:off x="11021925" y="-13"/>
            <a:ext cx="1002128" cy="2716577"/>
            <a:chOff x="-2113056" y="-307825"/>
            <a:chExt cx="1538301" cy="4159725"/>
          </a:xfrm>
        </p:grpSpPr>
        <p:sp>
          <p:nvSpPr>
            <p:cNvPr id="678" name="Google Shape;678;p8"/>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8"/>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8"/>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8"/>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8"/>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 name="Google Shape;683;p8"/>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 name="Google Shape;684;p8"/>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 name="Google Shape;685;p8"/>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8"/>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8"/>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8"/>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 name="Google Shape;689;p8"/>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 name="Google Shape;690;p8"/>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 name="Google Shape;691;p8"/>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8"/>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8"/>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8"/>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8"/>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8"/>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8"/>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8" name="Google Shape;698;p8"/>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8"/>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8"/>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8"/>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8"/>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8"/>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8"/>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8"/>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8"/>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8"/>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8"/>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8"/>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8"/>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8"/>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8"/>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8"/>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8"/>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8"/>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8"/>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8"/>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18" name="Google Shape;718;p8"/>
          <p:cNvGrpSpPr/>
          <p:nvPr/>
        </p:nvGrpSpPr>
        <p:grpSpPr>
          <a:xfrm>
            <a:off x="-66915" y="-1442533"/>
            <a:ext cx="12295667" cy="8391256"/>
            <a:chOff x="-50311" y="-1081900"/>
            <a:chExt cx="9244621" cy="6293442"/>
          </a:xfrm>
        </p:grpSpPr>
        <p:sp>
          <p:nvSpPr>
            <p:cNvPr id="719" name="Google Shape;719;p8"/>
            <p:cNvSpPr/>
            <p:nvPr/>
          </p:nvSpPr>
          <p:spPr>
            <a:xfrm>
              <a:off x="3168951" y="-1081900"/>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720" name="Google Shape;720;p8"/>
            <p:cNvGrpSpPr/>
            <p:nvPr/>
          </p:nvGrpSpPr>
          <p:grpSpPr>
            <a:xfrm flipH="1">
              <a:off x="-50311" y="3040424"/>
              <a:ext cx="9244621" cy="2171118"/>
              <a:chOff x="-71250" y="3040424"/>
              <a:chExt cx="9244621" cy="2171118"/>
            </a:xfrm>
          </p:grpSpPr>
          <p:sp>
            <p:nvSpPr>
              <p:cNvPr id="721" name="Google Shape;721;p8"/>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8"/>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grpSp>
      <p:grpSp>
        <p:nvGrpSpPr>
          <p:cNvPr id="723" name="Google Shape;723;p8"/>
          <p:cNvGrpSpPr/>
          <p:nvPr/>
        </p:nvGrpSpPr>
        <p:grpSpPr>
          <a:xfrm>
            <a:off x="-433254" y="4455227"/>
            <a:ext cx="13062033" cy="2403184"/>
            <a:chOff x="-325747" y="3341420"/>
            <a:chExt cx="9820821" cy="1802388"/>
          </a:xfrm>
        </p:grpSpPr>
        <p:grpSp>
          <p:nvGrpSpPr>
            <p:cNvPr id="724" name="Google Shape;724;p8"/>
            <p:cNvGrpSpPr/>
            <p:nvPr/>
          </p:nvGrpSpPr>
          <p:grpSpPr>
            <a:xfrm flipH="1">
              <a:off x="-325747" y="3341720"/>
              <a:ext cx="886584" cy="1802088"/>
              <a:chOff x="-1427650" y="1758800"/>
              <a:chExt cx="1320500" cy="2684075"/>
            </a:xfrm>
          </p:grpSpPr>
          <p:sp>
            <p:nvSpPr>
              <p:cNvPr id="725" name="Google Shape;725;p8"/>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8"/>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8"/>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8"/>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8"/>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8"/>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8"/>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8"/>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8"/>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8"/>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8"/>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8"/>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8"/>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8"/>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8"/>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8"/>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8"/>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8"/>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8"/>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8"/>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5" name="Google Shape;745;p8"/>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46" name="Google Shape;746;p8"/>
            <p:cNvGrpSpPr/>
            <p:nvPr/>
          </p:nvGrpSpPr>
          <p:grpSpPr>
            <a:xfrm>
              <a:off x="8608490" y="3341420"/>
              <a:ext cx="886584" cy="1802088"/>
              <a:chOff x="-1427650" y="1758800"/>
              <a:chExt cx="1320500" cy="2684075"/>
            </a:xfrm>
          </p:grpSpPr>
          <p:sp>
            <p:nvSpPr>
              <p:cNvPr id="747" name="Google Shape;747;p8"/>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8" name="Google Shape;748;p8"/>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9" name="Google Shape;749;p8"/>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0" name="Google Shape;750;p8"/>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1" name="Google Shape;751;p8"/>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2" name="Google Shape;752;p8"/>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3" name="Google Shape;753;p8"/>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4" name="Google Shape;754;p8"/>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5" name="Google Shape;755;p8"/>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6" name="Google Shape;756;p8"/>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7" name="Google Shape;757;p8"/>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8" name="Google Shape;758;p8"/>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9" name="Google Shape;759;p8"/>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0" name="Google Shape;760;p8"/>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1" name="Google Shape;761;p8"/>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2" name="Google Shape;762;p8"/>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3" name="Google Shape;763;p8"/>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4" name="Google Shape;764;p8"/>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5" name="Google Shape;765;p8"/>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8"/>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8"/>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768" name="Google Shape;768;p8"/>
          <p:cNvGrpSpPr/>
          <p:nvPr/>
        </p:nvGrpSpPr>
        <p:grpSpPr>
          <a:xfrm flipH="1">
            <a:off x="-202412" y="408727"/>
            <a:ext cx="2218960" cy="1618172"/>
            <a:chOff x="2960175" y="-1778635"/>
            <a:chExt cx="1681293" cy="1222923"/>
          </a:xfrm>
        </p:grpSpPr>
        <p:sp>
          <p:nvSpPr>
            <p:cNvPr id="769" name="Google Shape;769;p8"/>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770" name="Google Shape;770;p8"/>
            <p:cNvGrpSpPr/>
            <p:nvPr/>
          </p:nvGrpSpPr>
          <p:grpSpPr>
            <a:xfrm>
              <a:off x="2994275" y="-1449035"/>
              <a:ext cx="206904" cy="209154"/>
              <a:chOff x="2762400" y="-1633185"/>
              <a:chExt cx="206904" cy="209154"/>
            </a:xfrm>
          </p:grpSpPr>
          <p:sp>
            <p:nvSpPr>
              <p:cNvPr id="771" name="Google Shape;771;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2" name="Google Shape;782;p8"/>
            <p:cNvGrpSpPr/>
            <p:nvPr/>
          </p:nvGrpSpPr>
          <p:grpSpPr>
            <a:xfrm>
              <a:off x="2960175" y="-1778635"/>
              <a:ext cx="206904" cy="209154"/>
              <a:chOff x="2762400" y="-1633185"/>
              <a:chExt cx="206904" cy="209154"/>
            </a:xfrm>
          </p:grpSpPr>
          <p:sp>
            <p:nvSpPr>
              <p:cNvPr id="783" name="Google Shape;783;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2" name="Google Shape;792;p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3" name="Google Shape;793;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94" name="Google Shape;794;p8"/>
            <p:cNvGrpSpPr/>
            <p:nvPr/>
          </p:nvGrpSpPr>
          <p:grpSpPr>
            <a:xfrm>
              <a:off x="3257975" y="-1578610"/>
              <a:ext cx="206904" cy="209154"/>
              <a:chOff x="2762400" y="-1633185"/>
              <a:chExt cx="206904" cy="209154"/>
            </a:xfrm>
          </p:grpSpPr>
          <p:sp>
            <p:nvSpPr>
              <p:cNvPr id="795" name="Google Shape;795;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8" name="Google Shape;798;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9" name="Google Shape;799;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0" name="Google Shape;800;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1" name="Google Shape;801;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2" name="Google Shape;802;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3" name="Google Shape;803;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4" name="Google Shape;804;p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5" name="Google Shape;805;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06" name="Google Shape;806;p8"/>
            <p:cNvGrpSpPr/>
            <p:nvPr/>
          </p:nvGrpSpPr>
          <p:grpSpPr>
            <a:xfrm>
              <a:off x="3605775" y="-1449035"/>
              <a:ext cx="206904" cy="209154"/>
              <a:chOff x="2762400" y="-1633185"/>
              <a:chExt cx="206904" cy="209154"/>
            </a:xfrm>
          </p:grpSpPr>
          <p:sp>
            <p:nvSpPr>
              <p:cNvPr id="807" name="Google Shape;807;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8" name="Google Shape;808;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9" name="Google Shape;809;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1" name="Google Shape;811;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2" name="Google Shape;812;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3" name="Google Shape;813;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5" name="Google Shape;815;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6" name="Google Shape;816;p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7" name="Google Shape;817;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18" name="Google Shape;818;p8"/>
            <p:cNvGrpSpPr/>
            <p:nvPr/>
          </p:nvGrpSpPr>
          <p:grpSpPr>
            <a:xfrm>
              <a:off x="3337550" y="-1355810"/>
              <a:ext cx="206904" cy="209154"/>
              <a:chOff x="2762400" y="-1633185"/>
              <a:chExt cx="206904" cy="209154"/>
            </a:xfrm>
          </p:grpSpPr>
          <p:sp>
            <p:nvSpPr>
              <p:cNvPr id="819" name="Google Shape;819;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0" name="Google Shape;820;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1" name="Google Shape;821;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2" name="Google Shape;822;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3" name="Google Shape;823;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4" name="Google Shape;824;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5" name="Google Shape;825;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6" name="Google Shape;826;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7" name="Google Shape;827;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8" name="Google Shape;828;p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9" name="Google Shape;829;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30" name="Google Shape;830;p8"/>
            <p:cNvGrpSpPr/>
            <p:nvPr/>
          </p:nvGrpSpPr>
          <p:grpSpPr>
            <a:xfrm>
              <a:off x="3944500" y="-1328535"/>
              <a:ext cx="206904" cy="209154"/>
              <a:chOff x="2762400" y="-1633185"/>
              <a:chExt cx="206904" cy="209154"/>
            </a:xfrm>
          </p:grpSpPr>
          <p:sp>
            <p:nvSpPr>
              <p:cNvPr id="831" name="Google Shape;831;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2" name="Google Shape;832;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3" name="Google Shape;833;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4" name="Google Shape;834;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5" name="Google Shape;835;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8" name="Google Shape;838;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9" name="Google Shape;839;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0" name="Google Shape;840;p8"/>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2" name="Google Shape;842;p8"/>
            <p:cNvGrpSpPr/>
            <p:nvPr/>
          </p:nvGrpSpPr>
          <p:grpSpPr>
            <a:xfrm>
              <a:off x="4253675" y="-1128485"/>
              <a:ext cx="206904" cy="209154"/>
              <a:chOff x="2762400" y="-1633185"/>
              <a:chExt cx="206904" cy="209154"/>
            </a:xfrm>
          </p:grpSpPr>
          <p:sp>
            <p:nvSpPr>
              <p:cNvPr id="843" name="Google Shape;843;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4" name="Google Shape;844;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7" name="Google Shape;847;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8" name="Google Shape;848;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9" name="Google Shape;849;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2" name="Google Shape;852;p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3" name="Google Shape;853;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54" name="Google Shape;854;p8"/>
            <p:cNvGrpSpPr/>
            <p:nvPr/>
          </p:nvGrpSpPr>
          <p:grpSpPr>
            <a:xfrm>
              <a:off x="4424175" y="-905710"/>
              <a:ext cx="206904" cy="209154"/>
              <a:chOff x="2762400" y="-1633185"/>
              <a:chExt cx="206904" cy="209154"/>
            </a:xfrm>
          </p:grpSpPr>
          <p:sp>
            <p:nvSpPr>
              <p:cNvPr id="855" name="Google Shape;855;p8"/>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6" name="Google Shape;856;p8"/>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7" name="Google Shape;857;p8"/>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8" name="Google Shape;858;p8"/>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9" name="Google Shape;859;p8"/>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0" name="Google Shape;860;p8"/>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8"/>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8"/>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3" name="Google Shape;863;p8"/>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4" name="Google Shape;864;p8"/>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5" name="Google Shape;865;p8"/>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49882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866"/>
        <p:cNvGrpSpPr/>
        <p:nvPr/>
      </p:nvGrpSpPr>
      <p:grpSpPr>
        <a:xfrm>
          <a:off x="0" y="0"/>
          <a:ext cx="0" cy="0"/>
          <a:chOff x="0" y="0"/>
          <a:chExt cx="0" cy="0"/>
        </a:xfrm>
      </p:grpSpPr>
      <p:pic>
        <p:nvPicPr>
          <p:cNvPr id="867" name="Google Shape;867;p9"/>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870" name="Google Shape;870;p9"/>
          <p:cNvGrpSpPr/>
          <p:nvPr/>
        </p:nvGrpSpPr>
        <p:grpSpPr>
          <a:xfrm>
            <a:off x="11021925" y="-13"/>
            <a:ext cx="1002128" cy="2716577"/>
            <a:chOff x="-2113056" y="-307825"/>
            <a:chExt cx="1538301" cy="4159725"/>
          </a:xfrm>
        </p:grpSpPr>
        <p:sp>
          <p:nvSpPr>
            <p:cNvPr id="871" name="Google Shape;871;p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9"/>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9"/>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9"/>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9"/>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6" name="Google Shape;876;p9"/>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7" name="Google Shape;877;p9"/>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9"/>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9"/>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0" name="Google Shape;880;p9"/>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1" name="Google Shape;881;p9"/>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2" name="Google Shape;882;p9"/>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3" name="Google Shape;883;p9"/>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9"/>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9"/>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6" name="Google Shape;886;p9"/>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7" name="Google Shape;887;p9"/>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8" name="Google Shape;888;p9"/>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9" name="Google Shape;889;p9"/>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9"/>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9"/>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9"/>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3" name="Google Shape;893;p9"/>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4" name="Google Shape;894;p9"/>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5" name="Google Shape;895;p9"/>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9"/>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9"/>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9"/>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9"/>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9"/>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1" name="Google Shape;901;p9"/>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2" name="Google Shape;902;p9"/>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3" name="Google Shape;903;p9"/>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4" name="Google Shape;904;p9"/>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5" name="Google Shape;905;p9"/>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6" name="Google Shape;906;p9"/>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9"/>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9"/>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9" name="Google Shape;909;p9"/>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0" name="Google Shape;910;p9"/>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11" name="Google Shape;911;p9"/>
          <p:cNvGrpSpPr/>
          <p:nvPr/>
        </p:nvGrpSpPr>
        <p:grpSpPr>
          <a:xfrm flipH="1">
            <a:off x="-66915" y="4053899"/>
            <a:ext cx="12295667" cy="2894824"/>
            <a:chOff x="-71250" y="3040424"/>
            <a:chExt cx="9244621" cy="2171118"/>
          </a:xfrm>
        </p:grpSpPr>
        <p:sp>
          <p:nvSpPr>
            <p:cNvPr id="912" name="Google Shape;912;p9"/>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3" name="Google Shape;913;p9"/>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grpSp>
        <p:nvGrpSpPr>
          <p:cNvPr id="914" name="Google Shape;914;p9"/>
          <p:cNvGrpSpPr/>
          <p:nvPr/>
        </p:nvGrpSpPr>
        <p:grpSpPr>
          <a:xfrm flipH="1">
            <a:off x="-202412" y="408727"/>
            <a:ext cx="2218960" cy="1618172"/>
            <a:chOff x="2960175" y="-1778635"/>
            <a:chExt cx="1681293" cy="1222923"/>
          </a:xfrm>
        </p:grpSpPr>
        <p:sp>
          <p:nvSpPr>
            <p:cNvPr id="915" name="Google Shape;915;p9"/>
            <p:cNvSpPr/>
            <p:nvPr/>
          </p:nvSpPr>
          <p:spPr>
            <a:xfrm>
              <a:off x="3055978" y="-1718783"/>
              <a:ext cx="1585490" cy="1163071"/>
            </a:xfrm>
            <a:custGeom>
              <a:avLst/>
              <a:gdLst/>
              <a:ahLst/>
              <a:cxnLst/>
              <a:rect l="l" t="t" r="r" b="b"/>
              <a:pathLst>
                <a:path w="16207" h="11889" extrusionOk="0">
                  <a:moveTo>
                    <a:pt x="0" y="1"/>
                  </a:moveTo>
                  <a:lnTo>
                    <a:pt x="114" y="273"/>
                  </a:lnTo>
                  <a:lnTo>
                    <a:pt x="250" y="535"/>
                  </a:lnTo>
                  <a:lnTo>
                    <a:pt x="409" y="796"/>
                  </a:lnTo>
                  <a:lnTo>
                    <a:pt x="591" y="1046"/>
                  </a:lnTo>
                  <a:lnTo>
                    <a:pt x="807" y="1296"/>
                  </a:lnTo>
                  <a:lnTo>
                    <a:pt x="1046" y="1546"/>
                  </a:lnTo>
                  <a:lnTo>
                    <a:pt x="1330" y="1796"/>
                  </a:lnTo>
                  <a:lnTo>
                    <a:pt x="1648" y="2046"/>
                  </a:lnTo>
                  <a:lnTo>
                    <a:pt x="2012" y="2296"/>
                  </a:lnTo>
                  <a:lnTo>
                    <a:pt x="2421" y="2546"/>
                  </a:lnTo>
                  <a:lnTo>
                    <a:pt x="2887" y="2808"/>
                  </a:lnTo>
                  <a:lnTo>
                    <a:pt x="3398" y="3069"/>
                  </a:lnTo>
                  <a:lnTo>
                    <a:pt x="3967" y="3353"/>
                  </a:lnTo>
                  <a:lnTo>
                    <a:pt x="4603" y="3626"/>
                  </a:lnTo>
                  <a:lnTo>
                    <a:pt x="5296" y="3922"/>
                  </a:lnTo>
                  <a:lnTo>
                    <a:pt x="6069" y="4228"/>
                  </a:lnTo>
                  <a:lnTo>
                    <a:pt x="5921" y="4274"/>
                  </a:lnTo>
                  <a:lnTo>
                    <a:pt x="5751" y="4319"/>
                  </a:lnTo>
                  <a:lnTo>
                    <a:pt x="5580" y="4353"/>
                  </a:lnTo>
                  <a:lnTo>
                    <a:pt x="5410" y="4376"/>
                  </a:lnTo>
                  <a:lnTo>
                    <a:pt x="5217" y="4399"/>
                  </a:lnTo>
                  <a:lnTo>
                    <a:pt x="5023" y="4422"/>
                  </a:lnTo>
                  <a:lnTo>
                    <a:pt x="4603" y="4422"/>
                  </a:lnTo>
                  <a:lnTo>
                    <a:pt x="4171" y="4410"/>
                  </a:lnTo>
                  <a:lnTo>
                    <a:pt x="3728" y="4388"/>
                  </a:lnTo>
                  <a:lnTo>
                    <a:pt x="3273" y="4342"/>
                  </a:lnTo>
                  <a:lnTo>
                    <a:pt x="2819" y="4274"/>
                  </a:lnTo>
                  <a:lnTo>
                    <a:pt x="2364" y="4206"/>
                  </a:lnTo>
                  <a:lnTo>
                    <a:pt x="1932" y="4126"/>
                  </a:lnTo>
                  <a:lnTo>
                    <a:pt x="1523" y="4047"/>
                  </a:lnTo>
                  <a:lnTo>
                    <a:pt x="1137" y="3956"/>
                  </a:lnTo>
                  <a:lnTo>
                    <a:pt x="784" y="3876"/>
                  </a:lnTo>
                  <a:lnTo>
                    <a:pt x="466" y="3797"/>
                  </a:lnTo>
                  <a:lnTo>
                    <a:pt x="205" y="3717"/>
                  </a:lnTo>
                  <a:lnTo>
                    <a:pt x="0" y="3649"/>
                  </a:lnTo>
                  <a:lnTo>
                    <a:pt x="0" y="3649"/>
                  </a:lnTo>
                  <a:lnTo>
                    <a:pt x="125" y="3751"/>
                  </a:lnTo>
                  <a:lnTo>
                    <a:pt x="296" y="3865"/>
                  </a:lnTo>
                  <a:lnTo>
                    <a:pt x="512" y="3978"/>
                  </a:lnTo>
                  <a:lnTo>
                    <a:pt x="773" y="4092"/>
                  </a:lnTo>
                  <a:lnTo>
                    <a:pt x="1068" y="4206"/>
                  </a:lnTo>
                  <a:lnTo>
                    <a:pt x="1421" y="4319"/>
                  </a:lnTo>
                  <a:lnTo>
                    <a:pt x="1796" y="4422"/>
                  </a:lnTo>
                  <a:lnTo>
                    <a:pt x="2216" y="4513"/>
                  </a:lnTo>
                  <a:lnTo>
                    <a:pt x="2682" y="4604"/>
                  </a:lnTo>
                  <a:lnTo>
                    <a:pt x="3182" y="4660"/>
                  </a:lnTo>
                  <a:lnTo>
                    <a:pt x="3716" y="4717"/>
                  </a:lnTo>
                  <a:lnTo>
                    <a:pt x="4285" y="4740"/>
                  </a:lnTo>
                  <a:lnTo>
                    <a:pt x="4887" y="4751"/>
                  </a:lnTo>
                  <a:lnTo>
                    <a:pt x="5535" y="4729"/>
                  </a:lnTo>
                  <a:lnTo>
                    <a:pt x="5864" y="4706"/>
                  </a:lnTo>
                  <a:lnTo>
                    <a:pt x="6205" y="4672"/>
                  </a:lnTo>
                  <a:lnTo>
                    <a:pt x="6558" y="4638"/>
                  </a:lnTo>
                  <a:lnTo>
                    <a:pt x="6910" y="4592"/>
                  </a:lnTo>
                  <a:lnTo>
                    <a:pt x="7467" y="4774"/>
                  </a:lnTo>
                  <a:lnTo>
                    <a:pt x="7990" y="4944"/>
                  </a:lnTo>
                  <a:lnTo>
                    <a:pt x="9013" y="5263"/>
                  </a:lnTo>
                  <a:lnTo>
                    <a:pt x="9956" y="5570"/>
                  </a:lnTo>
                  <a:lnTo>
                    <a:pt x="10399" y="5729"/>
                  </a:lnTo>
                  <a:lnTo>
                    <a:pt x="10831" y="5888"/>
                  </a:lnTo>
                  <a:lnTo>
                    <a:pt x="11229" y="6058"/>
                  </a:lnTo>
                  <a:lnTo>
                    <a:pt x="11615" y="6240"/>
                  </a:lnTo>
                  <a:lnTo>
                    <a:pt x="11979" y="6433"/>
                  </a:lnTo>
                  <a:lnTo>
                    <a:pt x="12161" y="6536"/>
                  </a:lnTo>
                  <a:lnTo>
                    <a:pt x="12320" y="6649"/>
                  </a:lnTo>
                  <a:lnTo>
                    <a:pt x="12490" y="6763"/>
                  </a:lnTo>
                  <a:lnTo>
                    <a:pt x="12649" y="6877"/>
                  </a:lnTo>
                  <a:lnTo>
                    <a:pt x="12797" y="7002"/>
                  </a:lnTo>
                  <a:lnTo>
                    <a:pt x="12945" y="7127"/>
                  </a:lnTo>
                  <a:lnTo>
                    <a:pt x="13081" y="7263"/>
                  </a:lnTo>
                  <a:lnTo>
                    <a:pt x="13218" y="7411"/>
                  </a:lnTo>
                  <a:lnTo>
                    <a:pt x="13343" y="7558"/>
                  </a:lnTo>
                  <a:lnTo>
                    <a:pt x="13468" y="7718"/>
                  </a:lnTo>
                  <a:lnTo>
                    <a:pt x="13695" y="8047"/>
                  </a:lnTo>
                  <a:lnTo>
                    <a:pt x="13911" y="8388"/>
                  </a:lnTo>
                  <a:lnTo>
                    <a:pt x="14127" y="8740"/>
                  </a:lnTo>
                  <a:lnTo>
                    <a:pt x="14320" y="9093"/>
                  </a:lnTo>
                  <a:lnTo>
                    <a:pt x="14502" y="9445"/>
                  </a:lnTo>
                  <a:lnTo>
                    <a:pt x="14684" y="9797"/>
                  </a:lnTo>
                  <a:lnTo>
                    <a:pt x="14832" y="10127"/>
                  </a:lnTo>
                  <a:lnTo>
                    <a:pt x="14979" y="10457"/>
                  </a:lnTo>
                  <a:lnTo>
                    <a:pt x="15218" y="11025"/>
                  </a:lnTo>
                  <a:lnTo>
                    <a:pt x="15400" y="11479"/>
                  </a:lnTo>
                  <a:lnTo>
                    <a:pt x="15548" y="11889"/>
                  </a:lnTo>
                  <a:lnTo>
                    <a:pt x="16207" y="11082"/>
                  </a:lnTo>
                  <a:lnTo>
                    <a:pt x="16161" y="10900"/>
                  </a:lnTo>
                  <a:lnTo>
                    <a:pt x="16093" y="10684"/>
                  </a:lnTo>
                  <a:lnTo>
                    <a:pt x="15991" y="10400"/>
                  </a:lnTo>
                  <a:lnTo>
                    <a:pt x="15854" y="10070"/>
                  </a:lnTo>
                  <a:lnTo>
                    <a:pt x="15684" y="9684"/>
                  </a:lnTo>
                  <a:lnTo>
                    <a:pt x="15457" y="9252"/>
                  </a:lnTo>
                  <a:lnTo>
                    <a:pt x="15332" y="9025"/>
                  </a:lnTo>
                  <a:lnTo>
                    <a:pt x="15195" y="8797"/>
                  </a:lnTo>
                  <a:lnTo>
                    <a:pt x="15047" y="8559"/>
                  </a:lnTo>
                  <a:lnTo>
                    <a:pt x="14888" y="8320"/>
                  </a:lnTo>
                  <a:lnTo>
                    <a:pt x="14718" y="8081"/>
                  </a:lnTo>
                  <a:lnTo>
                    <a:pt x="14525" y="7843"/>
                  </a:lnTo>
                  <a:lnTo>
                    <a:pt x="14320" y="7604"/>
                  </a:lnTo>
                  <a:lnTo>
                    <a:pt x="14104" y="7354"/>
                  </a:lnTo>
                  <a:lnTo>
                    <a:pt x="13877" y="7127"/>
                  </a:lnTo>
                  <a:lnTo>
                    <a:pt x="13627" y="6888"/>
                  </a:lnTo>
                  <a:lnTo>
                    <a:pt x="13365" y="6661"/>
                  </a:lnTo>
                  <a:lnTo>
                    <a:pt x="13081" y="6433"/>
                  </a:lnTo>
                  <a:lnTo>
                    <a:pt x="12797" y="6217"/>
                  </a:lnTo>
                  <a:lnTo>
                    <a:pt x="12479" y="6013"/>
                  </a:lnTo>
                  <a:lnTo>
                    <a:pt x="12149" y="5820"/>
                  </a:lnTo>
                  <a:lnTo>
                    <a:pt x="11808" y="5638"/>
                  </a:lnTo>
                  <a:lnTo>
                    <a:pt x="11445" y="5467"/>
                  </a:lnTo>
                  <a:lnTo>
                    <a:pt x="11058" y="5308"/>
                  </a:lnTo>
                  <a:lnTo>
                    <a:pt x="10274" y="5013"/>
                  </a:lnTo>
                  <a:lnTo>
                    <a:pt x="9490" y="4740"/>
                  </a:lnTo>
                  <a:lnTo>
                    <a:pt x="8706" y="4490"/>
                  </a:lnTo>
                  <a:lnTo>
                    <a:pt x="7910" y="4240"/>
                  </a:lnTo>
                  <a:lnTo>
                    <a:pt x="7137" y="4001"/>
                  </a:lnTo>
                  <a:lnTo>
                    <a:pt x="6365" y="3751"/>
                  </a:lnTo>
                  <a:lnTo>
                    <a:pt x="5614" y="3501"/>
                  </a:lnTo>
                  <a:lnTo>
                    <a:pt x="4876" y="3228"/>
                  </a:lnTo>
                  <a:lnTo>
                    <a:pt x="4512" y="3092"/>
                  </a:lnTo>
                  <a:lnTo>
                    <a:pt x="4160" y="2944"/>
                  </a:lnTo>
                  <a:lnTo>
                    <a:pt x="3807" y="2796"/>
                  </a:lnTo>
                  <a:lnTo>
                    <a:pt x="3466" y="2637"/>
                  </a:lnTo>
                  <a:lnTo>
                    <a:pt x="3125" y="2478"/>
                  </a:lnTo>
                  <a:lnTo>
                    <a:pt x="2796" y="2308"/>
                  </a:lnTo>
                  <a:lnTo>
                    <a:pt x="2478" y="2126"/>
                  </a:lnTo>
                  <a:lnTo>
                    <a:pt x="2171" y="1933"/>
                  </a:lnTo>
                  <a:lnTo>
                    <a:pt x="1864" y="1740"/>
                  </a:lnTo>
                  <a:lnTo>
                    <a:pt x="1568" y="1524"/>
                  </a:lnTo>
                  <a:lnTo>
                    <a:pt x="1273" y="1308"/>
                  </a:lnTo>
                  <a:lnTo>
                    <a:pt x="1000" y="1069"/>
                  </a:lnTo>
                  <a:lnTo>
                    <a:pt x="739" y="830"/>
                  </a:lnTo>
                  <a:lnTo>
                    <a:pt x="477" y="569"/>
                  </a:lnTo>
                  <a:lnTo>
                    <a:pt x="239" y="29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16" name="Google Shape;916;p9"/>
            <p:cNvGrpSpPr/>
            <p:nvPr/>
          </p:nvGrpSpPr>
          <p:grpSpPr>
            <a:xfrm>
              <a:off x="2994275" y="-1449035"/>
              <a:ext cx="206904" cy="209154"/>
              <a:chOff x="2762400" y="-1633185"/>
              <a:chExt cx="206904" cy="209154"/>
            </a:xfrm>
          </p:grpSpPr>
          <p:sp>
            <p:nvSpPr>
              <p:cNvPr id="917" name="Google Shape;917;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1" name="Google Shape;921;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2" name="Google Shape;922;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5" name="Google Shape;925;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6" name="Google Shape;926;p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7" name="Google Shape;927;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8" name="Google Shape;928;p9"/>
            <p:cNvGrpSpPr/>
            <p:nvPr/>
          </p:nvGrpSpPr>
          <p:grpSpPr>
            <a:xfrm>
              <a:off x="2960175" y="-1778635"/>
              <a:ext cx="206904" cy="209154"/>
              <a:chOff x="2762400" y="-1633185"/>
              <a:chExt cx="206904" cy="209154"/>
            </a:xfrm>
          </p:grpSpPr>
          <p:sp>
            <p:nvSpPr>
              <p:cNvPr id="929" name="Google Shape;929;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0" name="Google Shape;930;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1" name="Google Shape;931;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2" name="Google Shape;932;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3" name="Google Shape;933;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4" name="Google Shape;934;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5" name="Google Shape;935;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40" name="Google Shape;940;p9"/>
            <p:cNvGrpSpPr/>
            <p:nvPr/>
          </p:nvGrpSpPr>
          <p:grpSpPr>
            <a:xfrm>
              <a:off x="3257975" y="-1578610"/>
              <a:ext cx="206904" cy="209154"/>
              <a:chOff x="2762400" y="-1633185"/>
              <a:chExt cx="206904" cy="209154"/>
            </a:xfrm>
          </p:grpSpPr>
          <p:sp>
            <p:nvSpPr>
              <p:cNvPr id="941" name="Google Shape;941;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2" name="Google Shape;942;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3" name="Google Shape;943;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4" name="Google Shape;944;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5" name="Google Shape;945;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6" name="Google Shape;946;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7" name="Google Shape;947;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8" name="Google Shape;948;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9" name="Google Shape;949;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0" name="Google Shape;950;p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1" name="Google Shape;951;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52" name="Google Shape;952;p9"/>
            <p:cNvGrpSpPr/>
            <p:nvPr/>
          </p:nvGrpSpPr>
          <p:grpSpPr>
            <a:xfrm>
              <a:off x="3605775" y="-1449035"/>
              <a:ext cx="206904" cy="209154"/>
              <a:chOff x="2762400" y="-1633185"/>
              <a:chExt cx="206904" cy="209154"/>
            </a:xfrm>
          </p:grpSpPr>
          <p:sp>
            <p:nvSpPr>
              <p:cNvPr id="953" name="Google Shape;953;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4" name="Google Shape;954;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5" name="Google Shape;955;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6" name="Google Shape;956;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7" name="Google Shape;957;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8" name="Google Shape;958;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9" name="Google Shape;959;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0" name="Google Shape;960;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1" name="Google Shape;961;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2" name="Google Shape;962;p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3" name="Google Shape;963;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64" name="Google Shape;964;p9"/>
            <p:cNvGrpSpPr/>
            <p:nvPr/>
          </p:nvGrpSpPr>
          <p:grpSpPr>
            <a:xfrm>
              <a:off x="3337550" y="-1355810"/>
              <a:ext cx="206904" cy="209154"/>
              <a:chOff x="2762400" y="-1633185"/>
              <a:chExt cx="206904" cy="209154"/>
            </a:xfrm>
          </p:grpSpPr>
          <p:sp>
            <p:nvSpPr>
              <p:cNvPr id="965" name="Google Shape;965;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6" name="Google Shape;966;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7" name="Google Shape;967;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8" name="Google Shape;968;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9" name="Google Shape;969;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0" name="Google Shape;970;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1" name="Google Shape;971;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2" name="Google Shape;972;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3" name="Google Shape;973;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4" name="Google Shape;974;p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5" name="Google Shape;975;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76" name="Google Shape;976;p9"/>
            <p:cNvGrpSpPr/>
            <p:nvPr/>
          </p:nvGrpSpPr>
          <p:grpSpPr>
            <a:xfrm>
              <a:off x="3944500" y="-1328535"/>
              <a:ext cx="206904" cy="209154"/>
              <a:chOff x="2762400" y="-1633185"/>
              <a:chExt cx="206904" cy="209154"/>
            </a:xfrm>
          </p:grpSpPr>
          <p:sp>
            <p:nvSpPr>
              <p:cNvPr id="977" name="Google Shape;977;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8" name="Google Shape;978;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9" name="Google Shape;979;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0" name="Google Shape;980;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1" name="Google Shape;981;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2" name="Google Shape;982;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3" name="Google Shape;983;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4" name="Google Shape;984;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5" name="Google Shape;985;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6" name="Google Shape;986;p9"/>
              <p:cNvSpPr/>
              <p:nvPr/>
            </p:nvSpPr>
            <p:spPr>
              <a:xfrm>
                <a:off x="2868035"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7" name="Google Shape;987;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88" name="Google Shape;988;p9"/>
            <p:cNvGrpSpPr/>
            <p:nvPr/>
          </p:nvGrpSpPr>
          <p:grpSpPr>
            <a:xfrm>
              <a:off x="4253675" y="-1128485"/>
              <a:ext cx="206904" cy="209154"/>
              <a:chOff x="2762400" y="-1633185"/>
              <a:chExt cx="206904" cy="209154"/>
            </a:xfrm>
          </p:grpSpPr>
          <p:sp>
            <p:nvSpPr>
              <p:cNvPr id="989" name="Google Shape;989;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0" name="Google Shape;990;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1" name="Google Shape;991;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2" name="Google Shape;992;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3" name="Google Shape;993;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4" name="Google Shape;994;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5" name="Google Shape;995;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6" name="Google Shape;996;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7" name="Google Shape;997;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8" name="Google Shape;998;p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9" name="Google Shape;999;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00" name="Google Shape;1000;p9"/>
            <p:cNvGrpSpPr/>
            <p:nvPr/>
          </p:nvGrpSpPr>
          <p:grpSpPr>
            <a:xfrm>
              <a:off x="4424175" y="-905710"/>
              <a:ext cx="206904" cy="209154"/>
              <a:chOff x="2762400" y="-1633185"/>
              <a:chExt cx="206904" cy="209154"/>
            </a:xfrm>
          </p:grpSpPr>
          <p:sp>
            <p:nvSpPr>
              <p:cNvPr id="1001" name="Google Shape;1001;p9"/>
              <p:cNvSpPr/>
              <p:nvPr/>
            </p:nvSpPr>
            <p:spPr>
              <a:xfrm>
                <a:off x="2769052" y="-1617631"/>
                <a:ext cx="94599" cy="86871"/>
              </a:xfrm>
              <a:custGeom>
                <a:avLst/>
                <a:gdLst/>
                <a:ahLst/>
                <a:cxnLst/>
                <a:rect l="l" t="t" r="r" b="b"/>
                <a:pathLst>
                  <a:path w="967" h="888" extrusionOk="0">
                    <a:moveTo>
                      <a:pt x="558" y="1"/>
                    </a:moveTo>
                    <a:lnTo>
                      <a:pt x="535" y="24"/>
                    </a:lnTo>
                    <a:lnTo>
                      <a:pt x="535" y="58"/>
                    </a:lnTo>
                    <a:lnTo>
                      <a:pt x="524" y="80"/>
                    </a:lnTo>
                    <a:lnTo>
                      <a:pt x="501" y="92"/>
                    </a:lnTo>
                    <a:lnTo>
                      <a:pt x="478" y="92"/>
                    </a:lnTo>
                    <a:lnTo>
                      <a:pt x="456" y="80"/>
                    </a:lnTo>
                    <a:lnTo>
                      <a:pt x="387" y="58"/>
                    </a:lnTo>
                    <a:lnTo>
                      <a:pt x="365" y="46"/>
                    </a:lnTo>
                    <a:lnTo>
                      <a:pt x="330" y="58"/>
                    </a:lnTo>
                    <a:lnTo>
                      <a:pt x="308" y="69"/>
                    </a:lnTo>
                    <a:lnTo>
                      <a:pt x="296" y="80"/>
                    </a:lnTo>
                    <a:lnTo>
                      <a:pt x="296" y="126"/>
                    </a:lnTo>
                    <a:lnTo>
                      <a:pt x="296" y="160"/>
                    </a:lnTo>
                    <a:lnTo>
                      <a:pt x="262" y="160"/>
                    </a:lnTo>
                    <a:lnTo>
                      <a:pt x="194" y="137"/>
                    </a:lnTo>
                    <a:lnTo>
                      <a:pt x="103" y="126"/>
                    </a:lnTo>
                    <a:lnTo>
                      <a:pt x="46" y="126"/>
                    </a:lnTo>
                    <a:lnTo>
                      <a:pt x="35" y="149"/>
                    </a:lnTo>
                    <a:lnTo>
                      <a:pt x="35" y="171"/>
                    </a:lnTo>
                    <a:lnTo>
                      <a:pt x="46" y="217"/>
                    </a:lnTo>
                    <a:lnTo>
                      <a:pt x="58" y="240"/>
                    </a:lnTo>
                    <a:lnTo>
                      <a:pt x="103" y="296"/>
                    </a:lnTo>
                    <a:lnTo>
                      <a:pt x="126" y="342"/>
                    </a:lnTo>
                    <a:lnTo>
                      <a:pt x="126" y="365"/>
                    </a:lnTo>
                    <a:lnTo>
                      <a:pt x="126" y="387"/>
                    </a:lnTo>
                    <a:lnTo>
                      <a:pt x="103" y="399"/>
                    </a:lnTo>
                    <a:lnTo>
                      <a:pt x="80" y="410"/>
                    </a:lnTo>
                    <a:lnTo>
                      <a:pt x="24" y="433"/>
                    </a:lnTo>
                    <a:lnTo>
                      <a:pt x="12" y="433"/>
                    </a:lnTo>
                    <a:lnTo>
                      <a:pt x="1" y="444"/>
                    </a:lnTo>
                    <a:lnTo>
                      <a:pt x="1" y="467"/>
                    </a:lnTo>
                    <a:lnTo>
                      <a:pt x="24" y="501"/>
                    </a:lnTo>
                    <a:lnTo>
                      <a:pt x="69" y="558"/>
                    </a:lnTo>
                    <a:lnTo>
                      <a:pt x="80" y="592"/>
                    </a:lnTo>
                    <a:lnTo>
                      <a:pt x="80" y="626"/>
                    </a:lnTo>
                    <a:lnTo>
                      <a:pt x="80" y="671"/>
                    </a:lnTo>
                    <a:lnTo>
                      <a:pt x="80" y="683"/>
                    </a:lnTo>
                    <a:lnTo>
                      <a:pt x="103" y="706"/>
                    </a:lnTo>
                    <a:lnTo>
                      <a:pt x="171" y="751"/>
                    </a:lnTo>
                    <a:lnTo>
                      <a:pt x="285" y="785"/>
                    </a:lnTo>
                    <a:lnTo>
                      <a:pt x="410" y="831"/>
                    </a:lnTo>
                    <a:lnTo>
                      <a:pt x="558" y="865"/>
                    </a:lnTo>
                    <a:lnTo>
                      <a:pt x="706" y="887"/>
                    </a:lnTo>
                    <a:lnTo>
                      <a:pt x="842" y="876"/>
                    </a:lnTo>
                    <a:lnTo>
                      <a:pt x="910" y="865"/>
                    </a:lnTo>
                    <a:lnTo>
                      <a:pt x="967" y="853"/>
                    </a:lnTo>
                    <a:lnTo>
                      <a:pt x="899" y="592"/>
                    </a:lnTo>
                    <a:lnTo>
                      <a:pt x="831" y="376"/>
                    </a:lnTo>
                    <a:lnTo>
                      <a:pt x="751" y="183"/>
                    </a:lnTo>
                    <a:lnTo>
                      <a:pt x="717" y="115"/>
                    </a:lnTo>
                    <a:lnTo>
                      <a:pt x="683" y="58"/>
                    </a:lnTo>
                    <a:lnTo>
                      <a:pt x="649" y="24"/>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2" name="Google Shape;1002;p9"/>
              <p:cNvSpPr/>
              <p:nvPr/>
            </p:nvSpPr>
            <p:spPr>
              <a:xfrm>
                <a:off x="2762400" y="-1538685"/>
                <a:ext cx="97925" cy="80219"/>
              </a:xfrm>
              <a:custGeom>
                <a:avLst/>
                <a:gdLst/>
                <a:ahLst/>
                <a:cxnLst/>
                <a:rect l="l" t="t" r="r" b="b"/>
                <a:pathLst>
                  <a:path w="1001" h="820" extrusionOk="0">
                    <a:moveTo>
                      <a:pt x="501" y="1"/>
                    </a:moveTo>
                    <a:lnTo>
                      <a:pt x="296" y="12"/>
                    </a:lnTo>
                    <a:lnTo>
                      <a:pt x="217" y="24"/>
                    </a:lnTo>
                    <a:lnTo>
                      <a:pt x="148" y="35"/>
                    </a:lnTo>
                    <a:lnTo>
                      <a:pt x="103" y="58"/>
                    </a:lnTo>
                    <a:lnTo>
                      <a:pt x="80" y="80"/>
                    </a:lnTo>
                    <a:lnTo>
                      <a:pt x="69" y="114"/>
                    </a:lnTo>
                    <a:lnTo>
                      <a:pt x="69" y="137"/>
                    </a:lnTo>
                    <a:lnTo>
                      <a:pt x="80" y="160"/>
                    </a:lnTo>
                    <a:lnTo>
                      <a:pt x="103" y="183"/>
                    </a:lnTo>
                    <a:lnTo>
                      <a:pt x="114" y="194"/>
                    </a:lnTo>
                    <a:lnTo>
                      <a:pt x="126" y="217"/>
                    </a:lnTo>
                    <a:lnTo>
                      <a:pt x="114" y="239"/>
                    </a:lnTo>
                    <a:lnTo>
                      <a:pt x="92" y="262"/>
                    </a:lnTo>
                    <a:lnTo>
                      <a:pt x="58" y="308"/>
                    </a:lnTo>
                    <a:lnTo>
                      <a:pt x="35" y="342"/>
                    </a:lnTo>
                    <a:lnTo>
                      <a:pt x="35" y="364"/>
                    </a:lnTo>
                    <a:lnTo>
                      <a:pt x="35" y="399"/>
                    </a:lnTo>
                    <a:lnTo>
                      <a:pt x="46" y="410"/>
                    </a:lnTo>
                    <a:lnTo>
                      <a:pt x="80" y="421"/>
                    </a:lnTo>
                    <a:lnTo>
                      <a:pt x="114" y="433"/>
                    </a:lnTo>
                    <a:lnTo>
                      <a:pt x="114" y="444"/>
                    </a:lnTo>
                    <a:lnTo>
                      <a:pt x="103" y="467"/>
                    </a:lnTo>
                    <a:lnTo>
                      <a:pt x="58" y="524"/>
                    </a:lnTo>
                    <a:lnTo>
                      <a:pt x="12" y="592"/>
                    </a:lnTo>
                    <a:lnTo>
                      <a:pt x="1" y="626"/>
                    </a:lnTo>
                    <a:lnTo>
                      <a:pt x="1" y="660"/>
                    </a:lnTo>
                    <a:lnTo>
                      <a:pt x="12" y="671"/>
                    </a:lnTo>
                    <a:lnTo>
                      <a:pt x="35" y="683"/>
                    </a:lnTo>
                    <a:lnTo>
                      <a:pt x="114" y="683"/>
                    </a:lnTo>
                    <a:lnTo>
                      <a:pt x="171" y="660"/>
                    </a:lnTo>
                    <a:lnTo>
                      <a:pt x="251" y="660"/>
                    </a:lnTo>
                    <a:lnTo>
                      <a:pt x="262" y="671"/>
                    </a:lnTo>
                    <a:lnTo>
                      <a:pt x="273" y="705"/>
                    </a:lnTo>
                    <a:lnTo>
                      <a:pt x="285" y="728"/>
                    </a:lnTo>
                    <a:lnTo>
                      <a:pt x="273" y="774"/>
                    </a:lnTo>
                    <a:lnTo>
                      <a:pt x="273" y="796"/>
                    </a:lnTo>
                    <a:lnTo>
                      <a:pt x="285" y="808"/>
                    </a:lnTo>
                    <a:lnTo>
                      <a:pt x="308" y="819"/>
                    </a:lnTo>
                    <a:lnTo>
                      <a:pt x="342" y="808"/>
                    </a:lnTo>
                    <a:lnTo>
                      <a:pt x="410" y="785"/>
                    </a:lnTo>
                    <a:lnTo>
                      <a:pt x="455" y="785"/>
                    </a:lnTo>
                    <a:lnTo>
                      <a:pt x="489" y="796"/>
                    </a:lnTo>
                    <a:lnTo>
                      <a:pt x="524" y="819"/>
                    </a:lnTo>
                    <a:lnTo>
                      <a:pt x="535" y="819"/>
                    </a:lnTo>
                    <a:lnTo>
                      <a:pt x="558" y="808"/>
                    </a:lnTo>
                    <a:lnTo>
                      <a:pt x="626" y="751"/>
                    </a:lnTo>
                    <a:lnTo>
                      <a:pt x="705" y="671"/>
                    </a:lnTo>
                    <a:lnTo>
                      <a:pt x="785" y="558"/>
                    </a:lnTo>
                    <a:lnTo>
                      <a:pt x="864" y="433"/>
                    </a:lnTo>
                    <a:lnTo>
                      <a:pt x="933" y="296"/>
                    </a:lnTo>
                    <a:lnTo>
                      <a:pt x="978" y="171"/>
                    </a:lnTo>
                    <a:lnTo>
                      <a:pt x="1001" y="103"/>
                    </a:lnTo>
                    <a:lnTo>
                      <a:pt x="1001" y="46"/>
                    </a:lnTo>
                    <a:lnTo>
                      <a:pt x="739" y="24"/>
                    </a:ln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3" name="Google Shape;1003;p9"/>
              <p:cNvSpPr/>
              <p:nvPr/>
            </p:nvSpPr>
            <p:spPr>
              <a:xfrm>
                <a:off x="2826868" y="-1536435"/>
                <a:ext cx="84621" cy="112404"/>
              </a:xfrm>
              <a:custGeom>
                <a:avLst/>
                <a:gdLst/>
                <a:ahLst/>
                <a:cxnLst/>
                <a:rect l="l" t="t" r="r" b="b"/>
                <a:pathLst>
                  <a:path w="865" h="1149" extrusionOk="0">
                    <a:moveTo>
                      <a:pt x="330" y="1"/>
                    </a:moveTo>
                    <a:lnTo>
                      <a:pt x="205" y="228"/>
                    </a:lnTo>
                    <a:lnTo>
                      <a:pt x="103" y="432"/>
                    </a:lnTo>
                    <a:lnTo>
                      <a:pt x="24" y="626"/>
                    </a:lnTo>
                    <a:lnTo>
                      <a:pt x="1" y="705"/>
                    </a:lnTo>
                    <a:lnTo>
                      <a:pt x="1" y="773"/>
                    </a:lnTo>
                    <a:lnTo>
                      <a:pt x="1" y="819"/>
                    </a:lnTo>
                    <a:lnTo>
                      <a:pt x="12" y="864"/>
                    </a:lnTo>
                    <a:lnTo>
                      <a:pt x="24" y="887"/>
                    </a:lnTo>
                    <a:lnTo>
                      <a:pt x="46" y="898"/>
                    </a:lnTo>
                    <a:lnTo>
                      <a:pt x="80" y="887"/>
                    </a:lnTo>
                    <a:lnTo>
                      <a:pt x="103" y="876"/>
                    </a:lnTo>
                    <a:lnTo>
                      <a:pt x="126" y="864"/>
                    </a:lnTo>
                    <a:lnTo>
                      <a:pt x="149" y="876"/>
                    </a:lnTo>
                    <a:lnTo>
                      <a:pt x="160" y="887"/>
                    </a:lnTo>
                    <a:lnTo>
                      <a:pt x="171" y="910"/>
                    </a:lnTo>
                    <a:lnTo>
                      <a:pt x="205" y="967"/>
                    </a:lnTo>
                    <a:lnTo>
                      <a:pt x="228" y="1001"/>
                    </a:lnTo>
                    <a:lnTo>
                      <a:pt x="251" y="1012"/>
                    </a:lnTo>
                    <a:lnTo>
                      <a:pt x="274" y="1023"/>
                    </a:lnTo>
                    <a:lnTo>
                      <a:pt x="296" y="1012"/>
                    </a:lnTo>
                    <a:lnTo>
                      <a:pt x="319" y="989"/>
                    </a:lnTo>
                    <a:lnTo>
                      <a:pt x="342" y="955"/>
                    </a:lnTo>
                    <a:lnTo>
                      <a:pt x="353" y="967"/>
                    </a:lnTo>
                    <a:lnTo>
                      <a:pt x="365" y="978"/>
                    </a:lnTo>
                    <a:lnTo>
                      <a:pt x="410" y="1046"/>
                    </a:lnTo>
                    <a:lnTo>
                      <a:pt x="455" y="1114"/>
                    </a:lnTo>
                    <a:lnTo>
                      <a:pt x="478" y="1137"/>
                    </a:lnTo>
                    <a:lnTo>
                      <a:pt x="501" y="1148"/>
                    </a:lnTo>
                    <a:lnTo>
                      <a:pt x="524" y="1148"/>
                    </a:lnTo>
                    <a:lnTo>
                      <a:pt x="546" y="1126"/>
                    </a:lnTo>
                    <a:lnTo>
                      <a:pt x="569" y="1092"/>
                    </a:lnTo>
                    <a:lnTo>
                      <a:pt x="569" y="1057"/>
                    </a:lnTo>
                    <a:lnTo>
                      <a:pt x="581" y="1001"/>
                    </a:lnTo>
                    <a:lnTo>
                      <a:pt x="592" y="944"/>
                    </a:lnTo>
                    <a:lnTo>
                      <a:pt x="603" y="932"/>
                    </a:lnTo>
                    <a:lnTo>
                      <a:pt x="626" y="921"/>
                    </a:lnTo>
                    <a:lnTo>
                      <a:pt x="683" y="921"/>
                    </a:lnTo>
                    <a:lnTo>
                      <a:pt x="728" y="955"/>
                    </a:lnTo>
                    <a:lnTo>
                      <a:pt x="762" y="955"/>
                    </a:lnTo>
                    <a:lnTo>
                      <a:pt x="774" y="932"/>
                    </a:lnTo>
                    <a:lnTo>
                      <a:pt x="774" y="898"/>
                    </a:lnTo>
                    <a:lnTo>
                      <a:pt x="785" y="830"/>
                    </a:lnTo>
                    <a:lnTo>
                      <a:pt x="796" y="785"/>
                    </a:lnTo>
                    <a:lnTo>
                      <a:pt x="819" y="762"/>
                    </a:lnTo>
                    <a:lnTo>
                      <a:pt x="853" y="739"/>
                    </a:lnTo>
                    <a:lnTo>
                      <a:pt x="865" y="728"/>
                    </a:lnTo>
                    <a:lnTo>
                      <a:pt x="865" y="694"/>
                    </a:lnTo>
                    <a:lnTo>
                      <a:pt x="842" y="614"/>
                    </a:lnTo>
                    <a:lnTo>
                      <a:pt x="785" y="512"/>
                    </a:lnTo>
                    <a:lnTo>
                      <a:pt x="717" y="387"/>
                    </a:lnTo>
                    <a:lnTo>
                      <a:pt x="637" y="273"/>
                    </a:lnTo>
                    <a:lnTo>
                      <a:pt x="546" y="148"/>
                    </a:lnTo>
                    <a:lnTo>
                      <a:pt x="444" y="57"/>
                    </a:lnTo>
                    <a:lnTo>
                      <a:pt x="387" y="23"/>
                    </a:lnTo>
                    <a:lnTo>
                      <a:pt x="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4" name="Google Shape;1004;p9"/>
              <p:cNvSpPr/>
              <p:nvPr/>
            </p:nvSpPr>
            <p:spPr>
              <a:xfrm>
                <a:off x="2847998" y="-1633185"/>
                <a:ext cx="80219" cy="102425"/>
              </a:xfrm>
              <a:custGeom>
                <a:avLst/>
                <a:gdLst/>
                <a:ahLst/>
                <a:cxnLst/>
                <a:rect l="l" t="t" r="r" b="b"/>
                <a:pathLst>
                  <a:path w="820" h="1047" extrusionOk="0">
                    <a:moveTo>
                      <a:pt x="592" y="1"/>
                    </a:moveTo>
                    <a:lnTo>
                      <a:pt x="558" y="23"/>
                    </a:lnTo>
                    <a:lnTo>
                      <a:pt x="490" y="69"/>
                    </a:lnTo>
                    <a:lnTo>
                      <a:pt x="433" y="126"/>
                    </a:lnTo>
                    <a:lnTo>
                      <a:pt x="410" y="137"/>
                    </a:lnTo>
                    <a:lnTo>
                      <a:pt x="399" y="137"/>
                    </a:lnTo>
                    <a:lnTo>
                      <a:pt x="387" y="103"/>
                    </a:lnTo>
                    <a:lnTo>
                      <a:pt x="376" y="69"/>
                    </a:lnTo>
                    <a:lnTo>
                      <a:pt x="353" y="58"/>
                    </a:lnTo>
                    <a:lnTo>
                      <a:pt x="330" y="46"/>
                    </a:lnTo>
                    <a:lnTo>
                      <a:pt x="296" y="58"/>
                    </a:lnTo>
                    <a:lnTo>
                      <a:pt x="274" y="80"/>
                    </a:lnTo>
                    <a:lnTo>
                      <a:pt x="228" y="126"/>
                    </a:lnTo>
                    <a:lnTo>
                      <a:pt x="205" y="148"/>
                    </a:lnTo>
                    <a:lnTo>
                      <a:pt x="183" y="160"/>
                    </a:lnTo>
                    <a:lnTo>
                      <a:pt x="171" y="160"/>
                    </a:lnTo>
                    <a:lnTo>
                      <a:pt x="149" y="137"/>
                    </a:lnTo>
                    <a:lnTo>
                      <a:pt x="126" y="114"/>
                    </a:lnTo>
                    <a:lnTo>
                      <a:pt x="103" y="103"/>
                    </a:lnTo>
                    <a:lnTo>
                      <a:pt x="80" y="114"/>
                    </a:lnTo>
                    <a:lnTo>
                      <a:pt x="58" y="126"/>
                    </a:lnTo>
                    <a:lnTo>
                      <a:pt x="35" y="160"/>
                    </a:lnTo>
                    <a:lnTo>
                      <a:pt x="12" y="205"/>
                    </a:lnTo>
                    <a:lnTo>
                      <a:pt x="1" y="262"/>
                    </a:lnTo>
                    <a:lnTo>
                      <a:pt x="1" y="353"/>
                    </a:lnTo>
                    <a:lnTo>
                      <a:pt x="12" y="558"/>
                    </a:lnTo>
                    <a:lnTo>
                      <a:pt x="46" y="785"/>
                    </a:lnTo>
                    <a:lnTo>
                      <a:pt x="103" y="1046"/>
                    </a:lnTo>
                    <a:lnTo>
                      <a:pt x="160" y="1035"/>
                    </a:lnTo>
                    <a:lnTo>
                      <a:pt x="217" y="1024"/>
                    </a:lnTo>
                    <a:lnTo>
                      <a:pt x="342" y="967"/>
                    </a:lnTo>
                    <a:lnTo>
                      <a:pt x="467" y="876"/>
                    </a:lnTo>
                    <a:lnTo>
                      <a:pt x="580" y="785"/>
                    </a:lnTo>
                    <a:lnTo>
                      <a:pt x="683" y="694"/>
                    </a:lnTo>
                    <a:lnTo>
                      <a:pt x="762" y="614"/>
                    </a:lnTo>
                    <a:lnTo>
                      <a:pt x="808" y="546"/>
                    </a:lnTo>
                    <a:lnTo>
                      <a:pt x="819" y="512"/>
                    </a:lnTo>
                    <a:lnTo>
                      <a:pt x="819" y="501"/>
                    </a:lnTo>
                    <a:lnTo>
                      <a:pt x="796" y="467"/>
                    </a:lnTo>
                    <a:lnTo>
                      <a:pt x="785" y="433"/>
                    </a:lnTo>
                    <a:lnTo>
                      <a:pt x="774" y="387"/>
                    </a:lnTo>
                    <a:lnTo>
                      <a:pt x="796" y="319"/>
                    </a:lnTo>
                    <a:lnTo>
                      <a:pt x="796" y="285"/>
                    </a:lnTo>
                    <a:lnTo>
                      <a:pt x="796" y="262"/>
                    </a:lnTo>
                    <a:lnTo>
                      <a:pt x="762" y="262"/>
                    </a:lnTo>
                    <a:lnTo>
                      <a:pt x="705" y="274"/>
                    </a:lnTo>
                    <a:lnTo>
                      <a:pt x="683" y="274"/>
                    </a:lnTo>
                    <a:lnTo>
                      <a:pt x="660" y="262"/>
                    </a:lnTo>
                    <a:lnTo>
                      <a:pt x="637" y="239"/>
                    </a:lnTo>
                    <a:lnTo>
                      <a:pt x="637" y="228"/>
                    </a:lnTo>
                    <a:lnTo>
                      <a:pt x="637" y="171"/>
                    </a:lnTo>
                    <a:lnTo>
                      <a:pt x="649" y="103"/>
                    </a:lnTo>
                    <a:lnTo>
                      <a:pt x="649" y="69"/>
                    </a:lnTo>
                    <a:lnTo>
                      <a:pt x="649" y="35"/>
                    </a:lnTo>
                    <a:lnTo>
                      <a:pt x="637" y="12"/>
                    </a:lnTo>
                    <a:lnTo>
                      <a:pt x="6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5" name="Google Shape;1005;p9"/>
              <p:cNvSpPr/>
              <p:nvPr/>
            </p:nvSpPr>
            <p:spPr>
              <a:xfrm>
                <a:off x="2854748" y="-1570870"/>
                <a:ext cx="114556" cy="84523"/>
              </a:xfrm>
              <a:custGeom>
                <a:avLst/>
                <a:gdLst/>
                <a:ahLst/>
                <a:cxnLst/>
                <a:rect l="l" t="t" r="r" b="b"/>
                <a:pathLst>
                  <a:path w="1171" h="864" extrusionOk="0">
                    <a:moveTo>
                      <a:pt x="739" y="0"/>
                    </a:moveTo>
                    <a:lnTo>
                      <a:pt x="682" y="12"/>
                    </a:lnTo>
                    <a:lnTo>
                      <a:pt x="602" y="46"/>
                    </a:lnTo>
                    <a:lnTo>
                      <a:pt x="421" y="137"/>
                    </a:lnTo>
                    <a:lnTo>
                      <a:pt x="216" y="262"/>
                    </a:lnTo>
                    <a:lnTo>
                      <a:pt x="0" y="409"/>
                    </a:lnTo>
                    <a:lnTo>
                      <a:pt x="34" y="455"/>
                    </a:lnTo>
                    <a:lnTo>
                      <a:pt x="68" y="500"/>
                    </a:lnTo>
                    <a:lnTo>
                      <a:pt x="170" y="603"/>
                    </a:lnTo>
                    <a:lnTo>
                      <a:pt x="296" y="682"/>
                    </a:lnTo>
                    <a:lnTo>
                      <a:pt x="432" y="750"/>
                    </a:lnTo>
                    <a:lnTo>
                      <a:pt x="557" y="807"/>
                    </a:lnTo>
                    <a:lnTo>
                      <a:pt x="659" y="853"/>
                    </a:lnTo>
                    <a:lnTo>
                      <a:pt x="750" y="864"/>
                    </a:lnTo>
                    <a:lnTo>
                      <a:pt x="784" y="864"/>
                    </a:lnTo>
                    <a:lnTo>
                      <a:pt x="807" y="818"/>
                    </a:lnTo>
                    <a:lnTo>
                      <a:pt x="830" y="796"/>
                    </a:lnTo>
                    <a:lnTo>
                      <a:pt x="875" y="784"/>
                    </a:lnTo>
                    <a:lnTo>
                      <a:pt x="943" y="762"/>
                    </a:lnTo>
                    <a:lnTo>
                      <a:pt x="977" y="750"/>
                    </a:lnTo>
                    <a:lnTo>
                      <a:pt x="989" y="739"/>
                    </a:lnTo>
                    <a:lnTo>
                      <a:pt x="989" y="728"/>
                    </a:lnTo>
                    <a:lnTo>
                      <a:pt x="989" y="705"/>
                    </a:lnTo>
                    <a:lnTo>
                      <a:pt x="955" y="671"/>
                    </a:lnTo>
                    <a:lnTo>
                      <a:pt x="943" y="637"/>
                    </a:lnTo>
                    <a:lnTo>
                      <a:pt x="943" y="614"/>
                    </a:lnTo>
                    <a:lnTo>
                      <a:pt x="955" y="591"/>
                    </a:lnTo>
                    <a:lnTo>
                      <a:pt x="966" y="580"/>
                    </a:lnTo>
                    <a:lnTo>
                      <a:pt x="1023" y="568"/>
                    </a:lnTo>
                    <a:lnTo>
                      <a:pt x="1080" y="546"/>
                    </a:lnTo>
                    <a:lnTo>
                      <a:pt x="1114" y="534"/>
                    </a:lnTo>
                    <a:lnTo>
                      <a:pt x="1148" y="512"/>
                    </a:lnTo>
                    <a:lnTo>
                      <a:pt x="1171" y="500"/>
                    </a:lnTo>
                    <a:lnTo>
                      <a:pt x="1171" y="478"/>
                    </a:lnTo>
                    <a:lnTo>
                      <a:pt x="1148" y="455"/>
                    </a:lnTo>
                    <a:lnTo>
                      <a:pt x="1125" y="432"/>
                    </a:lnTo>
                    <a:lnTo>
                      <a:pt x="1057" y="387"/>
                    </a:lnTo>
                    <a:lnTo>
                      <a:pt x="989" y="353"/>
                    </a:lnTo>
                    <a:lnTo>
                      <a:pt x="966" y="341"/>
                    </a:lnTo>
                    <a:lnTo>
                      <a:pt x="966" y="330"/>
                    </a:lnTo>
                    <a:lnTo>
                      <a:pt x="989" y="307"/>
                    </a:lnTo>
                    <a:lnTo>
                      <a:pt x="1012" y="273"/>
                    </a:lnTo>
                    <a:lnTo>
                      <a:pt x="1023" y="262"/>
                    </a:lnTo>
                    <a:lnTo>
                      <a:pt x="1012" y="228"/>
                    </a:lnTo>
                    <a:lnTo>
                      <a:pt x="989" y="205"/>
                    </a:lnTo>
                    <a:lnTo>
                      <a:pt x="955" y="193"/>
                    </a:lnTo>
                    <a:lnTo>
                      <a:pt x="898" y="159"/>
                    </a:lnTo>
                    <a:lnTo>
                      <a:pt x="875" y="148"/>
                    </a:lnTo>
                    <a:lnTo>
                      <a:pt x="852" y="137"/>
                    </a:lnTo>
                    <a:lnTo>
                      <a:pt x="852" y="125"/>
                    </a:lnTo>
                    <a:lnTo>
                      <a:pt x="852" y="102"/>
                    </a:lnTo>
                    <a:lnTo>
                      <a:pt x="864" y="68"/>
                    </a:lnTo>
                    <a:lnTo>
                      <a:pt x="864" y="46"/>
                    </a:lnTo>
                    <a:lnTo>
                      <a:pt x="852" y="23"/>
                    </a:lnTo>
                    <a:lnTo>
                      <a:pt x="830" y="12"/>
                    </a:lnTo>
                    <a:lnTo>
                      <a:pt x="7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6" name="Google Shape;1006;p9"/>
              <p:cNvSpPr/>
              <p:nvPr/>
            </p:nvSpPr>
            <p:spPr>
              <a:xfrm>
                <a:off x="2796933" y="-1596500"/>
                <a:ext cx="61240" cy="57914"/>
              </a:xfrm>
              <a:custGeom>
                <a:avLst/>
                <a:gdLst/>
                <a:ahLst/>
                <a:cxnLst/>
                <a:rect l="l" t="t" r="r" b="b"/>
                <a:pathLst>
                  <a:path w="626" h="592" extrusionOk="0">
                    <a:moveTo>
                      <a:pt x="352" y="1"/>
                    </a:moveTo>
                    <a:lnTo>
                      <a:pt x="489" y="330"/>
                    </a:lnTo>
                    <a:lnTo>
                      <a:pt x="557" y="501"/>
                    </a:lnTo>
                    <a:lnTo>
                      <a:pt x="386" y="364"/>
                    </a:lnTo>
                    <a:lnTo>
                      <a:pt x="205" y="228"/>
                    </a:lnTo>
                    <a:lnTo>
                      <a:pt x="0" y="92"/>
                    </a:lnTo>
                    <a:lnTo>
                      <a:pt x="227" y="285"/>
                    </a:lnTo>
                    <a:lnTo>
                      <a:pt x="386" y="421"/>
                    </a:lnTo>
                    <a:lnTo>
                      <a:pt x="523" y="546"/>
                    </a:lnTo>
                    <a:lnTo>
                      <a:pt x="523" y="546"/>
                    </a:lnTo>
                    <a:lnTo>
                      <a:pt x="352" y="490"/>
                    </a:lnTo>
                    <a:lnTo>
                      <a:pt x="182" y="433"/>
                    </a:lnTo>
                    <a:lnTo>
                      <a:pt x="23" y="353"/>
                    </a:lnTo>
                    <a:lnTo>
                      <a:pt x="23" y="353"/>
                    </a:lnTo>
                    <a:lnTo>
                      <a:pt x="182" y="455"/>
                    </a:lnTo>
                    <a:lnTo>
                      <a:pt x="318" y="524"/>
                    </a:lnTo>
                    <a:lnTo>
                      <a:pt x="432" y="580"/>
                    </a:lnTo>
                    <a:lnTo>
                      <a:pt x="477" y="592"/>
                    </a:lnTo>
                    <a:lnTo>
                      <a:pt x="568" y="592"/>
                    </a:lnTo>
                    <a:lnTo>
                      <a:pt x="602" y="580"/>
                    </a:lnTo>
                    <a:lnTo>
                      <a:pt x="625" y="569"/>
                    </a:lnTo>
                    <a:lnTo>
                      <a:pt x="602" y="501"/>
                    </a:lnTo>
                    <a:lnTo>
                      <a:pt x="546" y="353"/>
                    </a:lnTo>
                    <a:lnTo>
                      <a:pt x="466" y="171"/>
                    </a:lnTo>
                    <a:lnTo>
                      <a:pt x="409" y="80"/>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7" name="Google Shape;1007;p9"/>
              <p:cNvSpPr/>
              <p:nvPr/>
            </p:nvSpPr>
            <p:spPr>
              <a:xfrm>
                <a:off x="2786857" y="-1527533"/>
                <a:ext cx="65740" cy="47935"/>
              </a:xfrm>
              <a:custGeom>
                <a:avLst/>
                <a:gdLst/>
                <a:ahLst/>
                <a:cxnLst/>
                <a:rect l="l" t="t" r="r" b="b"/>
                <a:pathLst>
                  <a:path w="672" h="490" extrusionOk="0">
                    <a:moveTo>
                      <a:pt x="433" y="0"/>
                    </a:moveTo>
                    <a:lnTo>
                      <a:pt x="228" y="12"/>
                    </a:lnTo>
                    <a:lnTo>
                      <a:pt x="126" y="23"/>
                    </a:lnTo>
                    <a:lnTo>
                      <a:pt x="35" y="57"/>
                    </a:lnTo>
                    <a:lnTo>
                      <a:pt x="399" y="46"/>
                    </a:lnTo>
                    <a:lnTo>
                      <a:pt x="580" y="35"/>
                    </a:lnTo>
                    <a:lnTo>
                      <a:pt x="580" y="35"/>
                    </a:lnTo>
                    <a:lnTo>
                      <a:pt x="387" y="148"/>
                    </a:lnTo>
                    <a:lnTo>
                      <a:pt x="205" y="273"/>
                    </a:lnTo>
                    <a:lnTo>
                      <a:pt x="1" y="421"/>
                    </a:lnTo>
                    <a:lnTo>
                      <a:pt x="251" y="273"/>
                    </a:lnTo>
                    <a:lnTo>
                      <a:pt x="444" y="171"/>
                    </a:lnTo>
                    <a:lnTo>
                      <a:pt x="603" y="91"/>
                    </a:lnTo>
                    <a:lnTo>
                      <a:pt x="603" y="91"/>
                    </a:lnTo>
                    <a:lnTo>
                      <a:pt x="501" y="239"/>
                    </a:lnTo>
                    <a:lnTo>
                      <a:pt x="387" y="364"/>
                    </a:lnTo>
                    <a:lnTo>
                      <a:pt x="251" y="489"/>
                    </a:lnTo>
                    <a:lnTo>
                      <a:pt x="251" y="489"/>
                    </a:lnTo>
                    <a:lnTo>
                      <a:pt x="399" y="375"/>
                    </a:lnTo>
                    <a:lnTo>
                      <a:pt x="524" y="273"/>
                    </a:lnTo>
                    <a:lnTo>
                      <a:pt x="603" y="182"/>
                    </a:lnTo>
                    <a:lnTo>
                      <a:pt x="626" y="148"/>
                    </a:lnTo>
                    <a:lnTo>
                      <a:pt x="649" y="114"/>
                    </a:lnTo>
                    <a:lnTo>
                      <a:pt x="660" y="57"/>
                    </a:lnTo>
                    <a:lnTo>
                      <a:pt x="671" y="23"/>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8" name="Google Shape;1008;p9"/>
              <p:cNvSpPr/>
              <p:nvPr/>
            </p:nvSpPr>
            <p:spPr>
              <a:xfrm>
                <a:off x="2844672" y="-1524206"/>
                <a:ext cx="47935" cy="73468"/>
              </a:xfrm>
              <a:custGeom>
                <a:avLst/>
                <a:gdLst/>
                <a:ahLst/>
                <a:cxnLst/>
                <a:rect l="l" t="t" r="r" b="b"/>
                <a:pathLst>
                  <a:path w="490" h="751" extrusionOk="0">
                    <a:moveTo>
                      <a:pt x="137" y="1"/>
                    </a:moveTo>
                    <a:lnTo>
                      <a:pt x="114" y="57"/>
                    </a:lnTo>
                    <a:lnTo>
                      <a:pt x="69" y="216"/>
                    </a:lnTo>
                    <a:lnTo>
                      <a:pt x="23" y="410"/>
                    </a:lnTo>
                    <a:lnTo>
                      <a:pt x="12" y="512"/>
                    </a:lnTo>
                    <a:lnTo>
                      <a:pt x="1" y="614"/>
                    </a:lnTo>
                    <a:lnTo>
                      <a:pt x="92" y="262"/>
                    </a:lnTo>
                    <a:lnTo>
                      <a:pt x="148" y="91"/>
                    </a:lnTo>
                    <a:lnTo>
                      <a:pt x="194" y="296"/>
                    </a:lnTo>
                    <a:lnTo>
                      <a:pt x="262" y="512"/>
                    </a:lnTo>
                    <a:lnTo>
                      <a:pt x="342" y="751"/>
                    </a:lnTo>
                    <a:lnTo>
                      <a:pt x="273" y="467"/>
                    </a:lnTo>
                    <a:lnTo>
                      <a:pt x="239" y="251"/>
                    </a:lnTo>
                    <a:lnTo>
                      <a:pt x="205" y="80"/>
                    </a:lnTo>
                    <a:lnTo>
                      <a:pt x="205" y="80"/>
                    </a:lnTo>
                    <a:lnTo>
                      <a:pt x="308" y="216"/>
                    </a:lnTo>
                    <a:lnTo>
                      <a:pt x="399" y="364"/>
                    </a:lnTo>
                    <a:lnTo>
                      <a:pt x="489" y="523"/>
                    </a:lnTo>
                    <a:lnTo>
                      <a:pt x="421" y="353"/>
                    </a:lnTo>
                    <a:lnTo>
                      <a:pt x="353" y="216"/>
                    </a:lnTo>
                    <a:lnTo>
                      <a:pt x="296" y="103"/>
                    </a:lnTo>
                    <a:lnTo>
                      <a:pt x="262" y="69"/>
                    </a:lnTo>
                    <a:lnTo>
                      <a:pt x="228" y="46"/>
                    </a:lnTo>
                    <a:lnTo>
                      <a:pt x="183" y="12"/>
                    </a:lnTo>
                    <a:lnTo>
                      <a:pt x="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9" name="Google Shape;1009;p9"/>
              <p:cNvSpPr/>
              <p:nvPr/>
            </p:nvSpPr>
            <p:spPr>
              <a:xfrm>
                <a:off x="2868053" y="-1606478"/>
                <a:ext cx="49012" cy="63490"/>
              </a:xfrm>
              <a:custGeom>
                <a:avLst/>
                <a:gdLst/>
                <a:ahLst/>
                <a:cxnLst/>
                <a:rect l="l" t="t" r="r" b="b"/>
                <a:pathLst>
                  <a:path w="501" h="649" extrusionOk="0">
                    <a:moveTo>
                      <a:pt x="444" y="1"/>
                    </a:moveTo>
                    <a:lnTo>
                      <a:pt x="285" y="194"/>
                    </a:lnTo>
                    <a:lnTo>
                      <a:pt x="160" y="376"/>
                    </a:lnTo>
                    <a:lnTo>
                      <a:pt x="46" y="557"/>
                    </a:lnTo>
                    <a:lnTo>
                      <a:pt x="46" y="376"/>
                    </a:lnTo>
                    <a:lnTo>
                      <a:pt x="69" y="23"/>
                    </a:lnTo>
                    <a:lnTo>
                      <a:pt x="46" y="114"/>
                    </a:lnTo>
                    <a:lnTo>
                      <a:pt x="23" y="216"/>
                    </a:lnTo>
                    <a:lnTo>
                      <a:pt x="0" y="421"/>
                    </a:lnTo>
                    <a:lnTo>
                      <a:pt x="0" y="580"/>
                    </a:lnTo>
                    <a:lnTo>
                      <a:pt x="0" y="648"/>
                    </a:lnTo>
                    <a:lnTo>
                      <a:pt x="57" y="648"/>
                    </a:lnTo>
                    <a:lnTo>
                      <a:pt x="114" y="637"/>
                    </a:lnTo>
                    <a:lnTo>
                      <a:pt x="148" y="614"/>
                    </a:lnTo>
                    <a:lnTo>
                      <a:pt x="182" y="592"/>
                    </a:lnTo>
                    <a:lnTo>
                      <a:pt x="285" y="512"/>
                    </a:lnTo>
                    <a:lnTo>
                      <a:pt x="387" y="398"/>
                    </a:lnTo>
                    <a:lnTo>
                      <a:pt x="500" y="251"/>
                    </a:lnTo>
                    <a:lnTo>
                      <a:pt x="375" y="376"/>
                    </a:lnTo>
                    <a:lnTo>
                      <a:pt x="239" y="489"/>
                    </a:lnTo>
                    <a:lnTo>
                      <a:pt x="91" y="592"/>
                    </a:lnTo>
                    <a:lnTo>
                      <a:pt x="182" y="432"/>
                    </a:lnTo>
                    <a:lnTo>
                      <a:pt x="285" y="251"/>
                    </a:lnTo>
                    <a:lnTo>
                      <a:pt x="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0" name="Google Shape;1010;p9"/>
              <p:cNvSpPr/>
              <p:nvPr/>
            </p:nvSpPr>
            <p:spPr>
              <a:xfrm>
                <a:off x="2870303" y="-1547587"/>
                <a:ext cx="73468" cy="46859"/>
              </a:xfrm>
              <a:custGeom>
                <a:avLst/>
                <a:gdLst/>
                <a:ahLst/>
                <a:cxnLst/>
                <a:rect l="l" t="t" r="r" b="b"/>
                <a:pathLst>
                  <a:path w="751" h="479" extrusionOk="0">
                    <a:moveTo>
                      <a:pt x="523" y="1"/>
                    </a:moveTo>
                    <a:lnTo>
                      <a:pt x="421" y="12"/>
                    </a:lnTo>
                    <a:lnTo>
                      <a:pt x="227" y="46"/>
                    </a:lnTo>
                    <a:lnTo>
                      <a:pt x="68" y="92"/>
                    </a:lnTo>
                    <a:lnTo>
                      <a:pt x="0" y="103"/>
                    </a:lnTo>
                    <a:lnTo>
                      <a:pt x="0" y="126"/>
                    </a:lnTo>
                    <a:lnTo>
                      <a:pt x="23" y="160"/>
                    </a:lnTo>
                    <a:lnTo>
                      <a:pt x="46" y="205"/>
                    </a:lnTo>
                    <a:lnTo>
                      <a:pt x="68" y="240"/>
                    </a:lnTo>
                    <a:lnTo>
                      <a:pt x="102" y="274"/>
                    </a:lnTo>
                    <a:lnTo>
                      <a:pt x="216" y="342"/>
                    </a:lnTo>
                    <a:lnTo>
                      <a:pt x="352" y="410"/>
                    </a:lnTo>
                    <a:lnTo>
                      <a:pt x="523" y="478"/>
                    </a:lnTo>
                    <a:lnTo>
                      <a:pt x="523" y="478"/>
                    </a:lnTo>
                    <a:lnTo>
                      <a:pt x="364" y="387"/>
                    </a:lnTo>
                    <a:lnTo>
                      <a:pt x="227" y="296"/>
                    </a:lnTo>
                    <a:lnTo>
                      <a:pt x="80" y="183"/>
                    </a:lnTo>
                    <a:lnTo>
                      <a:pt x="80" y="183"/>
                    </a:lnTo>
                    <a:lnTo>
                      <a:pt x="262" y="217"/>
                    </a:lnTo>
                    <a:lnTo>
                      <a:pt x="466" y="262"/>
                    </a:lnTo>
                    <a:lnTo>
                      <a:pt x="750" y="342"/>
                    </a:lnTo>
                    <a:lnTo>
                      <a:pt x="523" y="251"/>
                    </a:lnTo>
                    <a:lnTo>
                      <a:pt x="307" y="183"/>
                    </a:lnTo>
                    <a:lnTo>
                      <a:pt x="102" y="126"/>
                    </a:lnTo>
                    <a:lnTo>
                      <a:pt x="273" y="8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1" name="Google Shape;1011;p9"/>
              <p:cNvSpPr/>
              <p:nvPr/>
            </p:nvSpPr>
            <p:spPr>
              <a:xfrm>
                <a:off x="2838020" y="-1553065"/>
                <a:ext cx="40109" cy="40109"/>
              </a:xfrm>
              <a:custGeom>
                <a:avLst/>
                <a:gdLst/>
                <a:ahLst/>
                <a:cxnLst/>
                <a:rect l="l" t="t" r="r" b="b"/>
                <a:pathLst>
                  <a:path w="410" h="410" extrusionOk="0">
                    <a:moveTo>
                      <a:pt x="160" y="0"/>
                    </a:moveTo>
                    <a:lnTo>
                      <a:pt x="126" y="11"/>
                    </a:lnTo>
                    <a:lnTo>
                      <a:pt x="91" y="34"/>
                    </a:lnTo>
                    <a:lnTo>
                      <a:pt x="57" y="57"/>
                    </a:lnTo>
                    <a:lnTo>
                      <a:pt x="35" y="91"/>
                    </a:lnTo>
                    <a:lnTo>
                      <a:pt x="12" y="125"/>
                    </a:lnTo>
                    <a:lnTo>
                      <a:pt x="1" y="159"/>
                    </a:lnTo>
                    <a:lnTo>
                      <a:pt x="1" y="205"/>
                    </a:lnTo>
                    <a:lnTo>
                      <a:pt x="1" y="239"/>
                    </a:lnTo>
                    <a:lnTo>
                      <a:pt x="12" y="284"/>
                    </a:lnTo>
                    <a:lnTo>
                      <a:pt x="23" y="318"/>
                    </a:lnTo>
                    <a:lnTo>
                      <a:pt x="57" y="352"/>
                    </a:lnTo>
                    <a:lnTo>
                      <a:pt x="80" y="375"/>
                    </a:lnTo>
                    <a:lnTo>
                      <a:pt x="126" y="398"/>
                    </a:lnTo>
                    <a:lnTo>
                      <a:pt x="160" y="409"/>
                    </a:lnTo>
                    <a:lnTo>
                      <a:pt x="239" y="409"/>
                    </a:lnTo>
                    <a:lnTo>
                      <a:pt x="273" y="398"/>
                    </a:lnTo>
                    <a:lnTo>
                      <a:pt x="307" y="375"/>
                    </a:lnTo>
                    <a:lnTo>
                      <a:pt x="341" y="352"/>
                    </a:lnTo>
                    <a:lnTo>
                      <a:pt x="364" y="318"/>
                    </a:lnTo>
                    <a:lnTo>
                      <a:pt x="387" y="284"/>
                    </a:lnTo>
                    <a:lnTo>
                      <a:pt x="398" y="250"/>
                    </a:lnTo>
                    <a:lnTo>
                      <a:pt x="410" y="205"/>
                    </a:lnTo>
                    <a:lnTo>
                      <a:pt x="398" y="171"/>
                    </a:lnTo>
                    <a:lnTo>
                      <a:pt x="387" y="136"/>
                    </a:lnTo>
                    <a:lnTo>
                      <a:pt x="376" y="91"/>
                    </a:lnTo>
                    <a:lnTo>
                      <a:pt x="353" y="68"/>
                    </a:lnTo>
                    <a:lnTo>
                      <a:pt x="319" y="34"/>
                    </a:lnTo>
                    <a:lnTo>
                      <a:pt x="285" y="23"/>
                    </a:lnTo>
                    <a:lnTo>
                      <a:pt x="239" y="11"/>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85392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userDrawn="1">
  <p:cSld name="Caption">
    <p:spTree>
      <p:nvGrpSpPr>
        <p:cNvPr id="1" name="Shape 1012"/>
        <p:cNvGrpSpPr/>
        <p:nvPr/>
      </p:nvGrpSpPr>
      <p:grpSpPr>
        <a:xfrm>
          <a:off x="0" y="0"/>
          <a:ext cx="0" cy="0"/>
          <a:chOff x="0" y="0"/>
          <a:chExt cx="0" cy="0"/>
        </a:xfrm>
      </p:grpSpPr>
      <p:sp>
        <p:nvSpPr>
          <p:cNvPr id="1013" name="Google Shape;1013;p10"/>
          <p:cNvSpPr>
            <a:spLocks noGrp="1"/>
          </p:cNvSpPr>
          <p:nvPr>
            <p:ph type="pic" idx="2"/>
          </p:nvPr>
        </p:nvSpPr>
        <p:spPr>
          <a:xfrm>
            <a:off x="0" y="0"/>
            <a:ext cx="12161838" cy="6858000"/>
          </a:xfrm>
          <a:prstGeom prst="rect">
            <a:avLst/>
          </a:prstGeom>
          <a:noFill/>
          <a:ln>
            <a:noFill/>
          </a:ln>
        </p:spPr>
      </p:sp>
    </p:spTree>
    <p:extLst>
      <p:ext uri="{BB962C8B-B14F-4D97-AF65-F5344CB8AC3E}">
        <p14:creationId xmlns:p14="http://schemas.microsoft.com/office/powerpoint/2010/main" val="317494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015"/>
        <p:cNvGrpSpPr/>
        <p:nvPr/>
      </p:nvGrpSpPr>
      <p:grpSpPr>
        <a:xfrm>
          <a:off x="0" y="0"/>
          <a:ext cx="0" cy="0"/>
          <a:chOff x="0" y="0"/>
          <a:chExt cx="0" cy="0"/>
        </a:xfrm>
      </p:grpSpPr>
      <p:pic>
        <p:nvPicPr>
          <p:cNvPr id="1016" name="Google Shape;1016;p11"/>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1019" name="Google Shape;1019;p11"/>
          <p:cNvGrpSpPr/>
          <p:nvPr/>
        </p:nvGrpSpPr>
        <p:grpSpPr>
          <a:xfrm>
            <a:off x="137785" y="-13"/>
            <a:ext cx="11886268" cy="2716577"/>
            <a:chOff x="103595" y="-10"/>
            <a:chExt cx="8936810" cy="2037433"/>
          </a:xfrm>
        </p:grpSpPr>
        <p:grpSp>
          <p:nvGrpSpPr>
            <p:cNvPr id="1020" name="Google Shape;1020;p11"/>
            <p:cNvGrpSpPr/>
            <p:nvPr/>
          </p:nvGrpSpPr>
          <p:grpSpPr>
            <a:xfrm>
              <a:off x="103595" y="-10"/>
              <a:ext cx="753460" cy="2037433"/>
              <a:chOff x="-2113056" y="-307825"/>
              <a:chExt cx="1538301" cy="4159725"/>
            </a:xfrm>
          </p:grpSpPr>
          <p:sp>
            <p:nvSpPr>
              <p:cNvPr id="1021" name="Google Shape;1021;p11"/>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2" name="Google Shape;1022;p11"/>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3" name="Google Shape;1023;p11"/>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4" name="Google Shape;1024;p11"/>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5" name="Google Shape;1025;p11"/>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6" name="Google Shape;1026;p11"/>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7" name="Google Shape;1027;p11"/>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8" name="Google Shape;1028;p11"/>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9" name="Google Shape;1029;p11"/>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0" name="Google Shape;1030;p1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1" name="Google Shape;1031;p1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2" name="Google Shape;1032;p11"/>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3" name="Google Shape;1033;p11"/>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4" name="Google Shape;1034;p11"/>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5" name="Google Shape;1035;p11"/>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6" name="Google Shape;1036;p11"/>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7" name="Google Shape;1037;p11"/>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8" name="Google Shape;1038;p11"/>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9" name="Google Shape;1039;p11"/>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0" name="Google Shape;1040;p11"/>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1" name="Google Shape;1041;p11"/>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2" name="Google Shape;1042;p11"/>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3" name="Google Shape;1043;p11"/>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4" name="Google Shape;1044;p11"/>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5" name="Google Shape;1045;p11"/>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6" name="Google Shape;1046;p11"/>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7" name="Google Shape;1047;p11"/>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8" name="Google Shape;1048;p11"/>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9" name="Google Shape;1049;p11"/>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0" name="Google Shape;1050;p11"/>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1" name="Google Shape;1051;p11"/>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2" name="Google Shape;1052;p11"/>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3" name="Google Shape;1053;p11"/>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4" name="Google Shape;1054;p11"/>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5" name="Google Shape;1055;p11"/>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6" name="Google Shape;1056;p11"/>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7" name="Google Shape;1057;p11"/>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8" name="Google Shape;1058;p11"/>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9" name="Google Shape;1059;p11"/>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0" name="Google Shape;1060;p11"/>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61" name="Google Shape;1061;p11"/>
            <p:cNvGrpSpPr/>
            <p:nvPr/>
          </p:nvGrpSpPr>
          <p:grpSpPr>
            <a:xfrm>
              <a:off x="8286945" y="-10"/>
              <a:ext cx="753460" cy="2037433"/>
              <a:chOff x="-2113056" y="-307825"/>
              <a:chExt cx="1538301" cy="4159725"/>
            </a:xfrm>
          </p:grpSpPr>
          <p:sp>
            <p:nvSpPr>
              <p:cNvPr id="1062" name="Google Shape;1062;p11"/>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3" name="Google Shape;1063;p11"/>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4" name="Google Shape;1064;p11"/>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5" name="Google Shape;1065;p11"/>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6" name="Google Shape;1066;p11"/>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7" name="Google Shape;1067;p11"/>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8" name="Google Shape;1068;p11"/>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9" name="Google Shape;1069;p11"/>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0" name="Google Shape;1070;p11"/>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1" name="Google Shape;1071;p1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2" name="Google Shape;1072;p11"/>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3" name="Google Shape;1073;p11"/>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4" name="Google Shape;1074;p11"/>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5" name="Google Shape;1075;p11"/>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6" name="Google Shape;1076;p11"/>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7" name="Google Shape;1077;p11"/>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8" name="Google Shape;1078;p11"/>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9" name="Google Shape;1079;p11"/>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0" name="Google Shape;1080;p11"/>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1" name="Google Shape;1081;p11"/>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2" name="Google Shape;1082;p11"/>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3" name="Google Shape;1083;p11"/>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4" name="Google Shape;1084;p11"/>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5" name="Google Shape;1085;p11"/>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6" name="Google Shape;1086;p11"/>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7" name="Google Shape;1087;p11"/>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8" name="Google Shape;1088;p11"/>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9" name="Google Shape;1089;p11"/>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0" name="Google Shape;1090;p11"/>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1" name="Google Shape;1091;p11"/>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2" name="Google Shape;1092;p11"/>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3" name="Google Shape;1093;p11"/>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4" name="Google Shape;1094;p11"/>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5" name="Google Shape;1095;p11"/>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6" name="Google Shape;1096;p11"/>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7" name="Google Shape;1097;p11"/>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8" name="Google Shape;1098;p11"/>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9" name="Google Shape;1099;p11"/>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0" name="Google Shape;1100;p11"/>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1" name="Google Shape;1101;p11"/>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102" name="Google Shape;1102;p11"/>
          <p:cNvGrpSpPr/>
          <p:nvPr/>
        </p:nvGrpSpPr>
        <p:grpSpPr>
          <a:xfrm>
            <a:off x="-66915" y="4053899"/>
            <a:ext cx="12295667" cy="2894824"/>
            <a:chOff x="-71250" y="3040424"/>
            <a:chExt cx="9244621" cy="2171118"/>
          </a:xfrm>
        </p:grpSpPr>
        <p:sp>
          <p:nvSpPr>
            <p:cNvPr id="1103" name="Google Shape;1103;p11"/>
            <p:cNvSpPr/>
            <p:nvPr/>
          </p:nvSpPr>
          <p:spPr>
            <a:xfrm>
              <a:off x="5015825" y="3040424"/>
              <a:ext cx="4157547" cy="2103015"/>
            </a:xfrm>
            <a:custGeom>
              <a:avLst/>
              <a:gdLst/>
              <a:ahLst/>
              <a:cxnLst/>
              <a:rect l="l" t="t" r="r" b="b"/>
              <a:pathLst>
                <a:path w="78977" h="39949" extrusionOk="0">
                  <a:moveTo>
                    <a:pt x="78374" y="1"/>
                  </a:moveTo>
                  <a:lnTo>
                    <a:pt x="78215" y="12"/>
                  </a:lnTo>
                  <a:lnTo>
                    <a:pt x="77738" y="23"/>
                  </a:lnTo>
                  <a:lnTo>
                    <a:pt x="76988" y="80"/>
                  </a:lnTo>
                  <a:lnTo>
                    <a:pt x="76510" y="114"/>
                  </a:lnTo>
                  <a:lnTo>
                    <a:pt x="75987" y="171"/>
                  </a:lnTo>
                  <a:lnTo>
                    <a:pt x="75419" y="239"/>
                  </a:lnTo>
                  <a:lnTo>
                    <a:pt x="74794" y="330"/>
                  </a:lnTo>
                  <a:lnTo>
                    <a:pt x="74124" y="444"/>
                  </a:lnTo>
                  <a:lnTo>
                    <a:pt x="73430" y="569"/>
                  </a:lnTo>
                  <a:lnTo>
                    <a:pt x="72692" y="728"/>
                  </a:lnTo>
                  <a:lnTo>
                    <a:pt x="71919" y="910"/>
                  </a:lnTo>
                  <a:lnTo>
                    <a:pt x="71135" y="1114"/>
                  </a:lnTo>
                  <a:lnTo>
                    <a:pt x="70316" y="1353"/>
                  </a:lnTo>
                  <a:lnTo>
                    <a:pt x="69498" y="1626"/>
                  </a:lnTo>
                  <a:lnTo>
                    <a:pt x="69077" y="1774"/>
                  </a:lnTo>
                  <a:lnTo>
                    <a:pt x="68657" y="1933"/>
                  </a:lnTo>
                  <a:lnTo>
                    <a:pt x="68225" y="2092"/>
                  </a:lnTo>
                  <a:lnTo>
                    <a:pt x="67805" y="2262"/>
                  </a:lnTo>
                  <a:lnTo>
                    <a:pt x="67384" y="2455"/>
                  </a:lnTo>
                  <a:lnTo>
                    <a:pt x="66952" y="2649"/>
                  </a:lnTo>
                  <a:lnTo>
                    <a:pt x="66532" y="2842"/>
                  </a:lnTo>
                  <a:lnTo>
                    <a:pt x="66111" y="3058"/>
                  </a:lnTo>
                  <a:lnTo>
                    <a:pt x="65679" y="3285"/>
                  </a:lnTo>
                  <a:lnTo>
                    <a:pt x="65259" y="3512"/>
                  </a:lnTo>
                  <a:lnTo>
                    <a:pt x="64850" y="3762"/>
                  </a:lnTo>
                  <a:lnTo>
                    <a:pt x="64429" y="4024"/>
                  </a:lnTo>
                  <a:lnTo>
                    <a:pt x="64020" y="4285"/>
                  </a:lnTo>
                  <a:lnTo>
                    <a:pt x="63611" y="4569"/>
                  </a:lnTo>
                  <a:lnTo>
                    <a:pt x="63202" y="4854"/>
                  </a:lnTo>
                  <a:lnTo>
                    <a:pt x="62804" y="5160"/>
                  </a:lnTo>
                  <a:lnTo>
                    <a:pt x="62418" y="5479"/>
                  </a:lnTo>
                  <a:lnTo>
                    <a:pt x="62031" y="5808"/>
                  </a:lnTo>
                  <a:lnTo>
                    <a:pt x="61656" y="6149"/>
                  </a:lnTo>
                  <a:lnTo>
                    <a:pt x="61281" y="6501"/>
                  </a:lnTo>
                  <a:lnTo>
                    <a:pt x="60917" y="6865"/>
                  </a:lnTo>
                  <a:lnTo>
                    <a:pt x="60565" y="7252"/>
                  </a:lnTo>
                  <a:lnTo>
                    <a:pt x="60213" y="7649"/>
                  </a:lnTo>
                  <a:lnTo>
                    <a:pt x="59883" y="8058"/>
                  </a:lnTo>
                  <a:lnTo>
                    <a:pt x="59554" y="8479"/>
                  </a:lnTo>
                  <a:lnTo>
                    <a:pt x="59235" y="8922"/>
                  </a:lnTo>
                  <a:lnTo>
                    <a:pt x="58940" y="9377"/>
                  </a:lnTo>
                  <a:lnTo>
                    <a:pt x="58644" y="9843"/>
                  </a:lnTo>
                  <a:lnTo>
                    <a:pt x="58360" y="10320"/>
                  </a:lnTo>
                  <a:lnTo>
                    <a:pt x="58099" y="10820"/>
                  </a:lnTo>
                  <a:lnTo>
                    <a:pt x="57349" y="12286"/>
                  </a:lnTo>
                  <a:lnTo>
                    <a:pt x="56644" y="13684"/>
                  </a:lnTo>
                  <a:lnTo>
                    <a:pt x="55985" y="15014"/>
                  </a:lnTo>
                  <a:lnTo>
                    <a:pt x="55360" y="16287"/>
                  </a:lnTo>
                  <a:lnTo>
                    <a:pt x="54780" y="17492"/>
                  </a:lnTo>
                  <a:lnTo>
                    <a:pt x="54246" y="18628"/>
                  </a:lnTo>
                  <a:lnTo>
                    <a:pt x="53746" y="19696"/>
                  </a:lnTo>
                  <a:lnTo>
                    <a:pt x="53280" y="20708"/>
                  </a:lnTo>
                  <a:lnTo>
                    <a:pt x="52859" y="21651"/>
                  </a:lnTo>
                  <a:lnTo>
                    <a:pt x="52484" y="22515"/>
                  </a:lnTo>
                  <a:lnTo>
                    <a:pt x="52143" y="23322"/>
                  </a:lnTo>
                  <a:lnTo>
                    <a:pt x="51848" y="24049"/>
                  </a:lnTo>
                  <a:lnTo>
                    <a:pt x="51587" y="24720"/>
                  </a:lnTo>
                  <a:lnTo>
                    <a:pt x="51371" y="25311"/>
                  </a:lnTo>
                  <a:lnTo>
                    <a:pt x="51189" y="25834"/>
                  </a:lnTo>
                  <a:lnTo>
                    <a:pt x="51041" y="26288"/>
                  </a:lnTo>
                  <a:lnTo>
                    <a:pt x="50973" y="26527"/>
                  </a:lnTo>
                  <a:lnTo>
                    <a:pt x="50859" y="26800"/>
                  </a:lnTo>
                  <a:lnTo>
                    <a:pt x="50711" y="27106"/>
                  </a:lnTo>
                  <a:lnTo>
                    <a:pt x="50541" y="27447"/>
                  </a:lnTo>
                  <a:lnTo>
                    <a:pt x="50336" y="27811"/>
                  </a:lnTo>
                  <a:lnTo>
                    <a:pt x="50098" y="28209"/>
                  </a:lnTo>
                  <a:lnTo>
                    <a:pt x="49836" y="28618"/>
                  </a:lnTo>
                  <a:lnTo>
                    <a:pt x="49552" y="29050"/>
                  </a:lnTo>
                  <a:lnTo>
                    <a:pt x="49234" y="29482"/>
                  </a:lnTo>
                  <a:lnTo>
                    <a:pt x="48904" y="29925"/>
                  </a:lnTo>
                  <a:lnTo>
                    <a:pt x="48541" y="30368"/>
                  </a:lnTo>
                  <a:lnTo>
                    <a:pt x="48166" y="30800"/>
                  </a:lnTo>
                  <a:lnTo>
                    <a:pt x="47757" y="31232"/>
                  </a:lnTo>
                  <a:lnTo>
                    <a:pt x="47336" y="31641"/>
                  </a:lnTo>
                  <a:lnTo>
                    <a:pt x="46904" y="32050"/>
                  </a:lnTo>
                  <a:lnTo>
                    <a:pt x="46677" y="32232"/>
                  </a:lnTo>
                  <a:lnTo>
                    <a:pt x="46450" y="32425"/>
                  </a:lnTo>
                  <a:lnTo>
                    <a:pt x="46222" y="32596"/>
                  </a:lnTo>
                  <a:lnTo>
                    <a:pt x="45984" y="32766"/>
                  </a:lnTo>
                  <a:lnTo>
                    <a:pt x="45745" y="32937"/>
                  </a:lnTo>
                  <a:lnTo>
                    <a:pt x="45495" y="33084"/>
                  </a:lnTo>
                  <a:lnTo>
                    <a:pt x="45256" y="33232"/>
                  </a:lnTo>
                  <a:lnTo>
                    <a:pt x="45006" y="33369"/>
                  </a:lnTo>
                  <a:lnTo>
                    <a:pt x="44756" y="33505"/>
                  </a:lnTo>
                  <a:lnTo>
                    <a:pt x="44495" y="33619"/>
                  </a:lnTo>
                  <a:lnTo>
                    <a:pt x="44245" y="33721"/>
                  </a:lnTo>
                  <a:lnTo>
                    <a:pt x="43983" y="33812"/>
                  </a:lnTo>
                  <a:lnTo>
                    <a:pt x="43722" y="33891"/>
                  </a:lnTo>
                  <a:lnTo>
                    <a:pt x="43449" y="33960"/>
                  </a:lnTo>
                  <a:lnTo>
                    <a:pt x="43188" y="34016"/>
                  </a:lnTo>
                  <a:lnTo>
                    <a:pt x="42915" y="34051"/>
                  </a:lnTo>
                  <a:lnTo>
                    <a:pt x="42654" y="34085"/>
                  </a:lnTo>
                  <a:lnTo>
                    <a:pt x="42381" y="34096"/>
                  </a:lnTo>
                  <a:lnTo>
                    <a:pt x="42108" y="34085"/>
                  </a:lnTo>
                  <a:lnTo>
                    <a:pt x="41835" y="34062"/>
                  </a:lnTo>
                  <a:lnTo>
                    <a:pt x="41563" y="34028"/>
                  </a:lnTo>
                  <a:lnTo>
                    <a:pt x="41278" y="33971"/>
                  </a:lnTo>
                  <a:lnTo>
                    <a:pt x="41006" y="33891"/>
                  </a:lnTo>
                  <a:lnTo>
                    <a:pt x="40733" y="33800"/>
                  </a:lnTo>
                  <a:lnTo>
                    <a:pt x="40449" y="33687"/>
                  </a:lnTo>
                  <a:lnTo>
                    <a:pt x="40176" y="33562"/>
                  </a:lnTo>
                  <a:lnTo>
                    <a:pt x="39903" y="33414"/>
                  </a:lnTo>
                  <a:lnTo>
                    <a:pt x="39619" y="33232"/>
                  </a:lnTo>
                  <a:lnTo>
                    <a:pt x="39346" y="33039"/>
                  </a:lnTo>
                  <a:lnTo>
                    <a:pt x="39062" y="32823"/>
                  </a:lnTo>
                  <a:lnTo>
                    <a:pt x="38790" y="32584"/>
                  </a:lnTo>
                  <a:lnTo>
                    <a:pt x="38517" y="32323"/>
                  </a:lnTo>
                  <a:lnTo>
                    <a:pt x="38244" y="32039"/>
                  </a:lnTo>
                  <a:lnTo>
                    <a:pt x="37971" y="31732"/>
                  </a:lnTo>
                  <a:lnTo>
                    <a:pt x="37687" y="31414"/>
                  </a:lnTo>
                  <a:lnTo>
                    <a:pt x="37403" y="31096"/>
                  </a:lnTo>
                  <a:lnTo>
                    <a:pt x="37107" y="30789"/>
                  </a:lnTo>
                  <a:lnTo>
                    <a:pt x="36812" y="30493"/>
                  </a:lnTo>
                  <a:lnTo>
                    <a:pt x="36516" y="30209"/>
                  </a:lnTo>
                  <a:lnTo>
                    <a:pt x="36210" y="29936"/>
                  </a:lnTo>
                  <a:lnTo>
                    <a:pt x="35903" y="29664"/>
                  </a:lnTo>
                  <a:lnTo>
                    <a:pt x="35596" y="29402"/>
                  </a:lnTo>
                  <a:lnTo>
                    <a:pt x="35278" y="29152"/>
                  </a:lnTo>
                  <a:lnTo>
                    <a:pt x="34959" y="28913"/>
                  </a:lnTo>
                  <a:lnTo>
                    <a:pt x="34641" y="28675"/>
                  </a:lnTo>
                  <a:lnTo>
                    <a:pt x="34323" y="28459"/>
                  </a:lnTo>
                  <a:lnTo>
                    <a:pt x="33993" y="28243"/>
                  </a:lnTo>
                  <a:lnTo>
                    <a:pt x="33664" y="28038"/>
                  </a:lnTo>
                  <a:lnTo>
                    <a:pt x="33334" y="27834"/>
                  </a:lnTo>
                  <a:lnTo>
                    <a:pt x="33005" y="27652"/>
                  </a:lnTo>
                  <a:lnTo>
                    <a:pt x="32675" y="27470"/>
                  </a:lnTo>
                  <a:lnTo>
                    <a:pt x="32334" y="27300"/>
                  </a:lnTo>
                  <a:lnTo>
                    <a:pt x="32005" y="27141"/>
                  </a:lnTo>
                  <a:lnTo>
                    <a:pt x="31664" y="26981"/>
                  </a:lnTo>
                  <a:lnTo>
                    <a:pt x="31334" y="26845"/>
                  </a:lnTo>
                  <a:lnTo>
                    <a:pt x="30993" y="26709"/>
                  </a:lnTo>
                  <a:lnTo>
                    <a:pt x="30663" y="26584"/>
                  </a:lnTo>
                  <a:lnTo>
                    <a:pt x="30323" y="26470"/>
                  </a:lnTo>
                  <a:lnTo>
                    <a:pt x="29993" y="26356"/>
                  </a:lnTo>
                  <a:lnTo>
                    <a:pt x="29663" y="26265"/>
                  </a:lnTo>
                  <a:lnTo>
                    <a:pt x="29322" y="26174"/>
                  </a:lnTo>
                  <a:lnTo>
                    <a:pt x="28993" y="26095"/>
                  </a:lnTo>
                  <a:lnTo>
                    <a:pt x="28663" y="26027"/>
                  </a:lnTo>
                  <a:lnTo>
                    <a:pt x="28345" y="25959"/>
                  </a:lnTo>
                  <a:lnTo>
                    <a:pt x="28015" y="25913"/>
                  </a:lnTo>
                  <a:lnTo>
                    <a:pt x="27697" y="25868"/>
                  </a:lnTo>
                  <a:lnTo>
                    <a:pt x="27379" y="25834"/>
                  </a:lnTo>
                  <a:lnTo>
                    <a:pt x="27061" y="25811"/>
                  </a:lnTo>
                  <a:lnTo>
                    <a:pt x="26743" y="25788"/>
                  </a:lnTo>
                  <a:lnTo>
                    <a:pt x="26129" y="25788"/>
                  </a:lnTo>
                  <a:lnTo>
                    <a:pt x="25833" y="25799"/>
                  </a:lnTo>
                  <a:lnTo>
                    <a:pt x="25538" y="25822"/>
                  </a:lnTo>
                  <a:lnTo>
                    <a:pt x="25242" y="25856"/>
                  </a:lnTo>
                  <a:lnTo>
                    <a:pt x="24958" y="25890"/>
                  </a:lnTo>
                  <a:lnTo>
                    <a:pt x="24674" y="25936"/>
                  </a:lnTo>
                  <a:lnTo>
                    <a:pt x="24401" y="26004"/>
                  </a:lnTo>
                  <a:lnTo>
                    <a:pt x="24129" y="26061"/>
                  </a:lnTo>
                  <a:lnTo>
                    <a:pt x="23867" y="26140"/>
                  </a:lnTo>
                  <a:lnTo>
                    <a:pt x="23606" y="26231"/>
                  </a:lnTo>
                  <a:lnTo>
                    <a:pt x="23356" y="26322"/>
                  </a:lnTo>
                  <a:lnTo>
                    <a:pt x="23106" y="26436"/>
                  </a:lnTo>
                  <a:lnTo>
                    <a:pt x="22867" y="26550"/>
                  </a:lnTo>
                  <a:lnTo>
                    <a:pt x="22640" y="26675"/>
                  </a:lnTo>
                  <a:lnTo>
                    <a:pt x="22412" y="26800"/>
                  </a:lnTo>
                  <a:lnTo>
                    <a:pt x="22196" y="26947"/>
                  </a:lnTo>
                  <a:lnTo>
                    <a:pt x="21992" y="27095"/>
                  </a:lnTo>
                  <a:lnTo>
                    <a:pt x="21787" y="27266"/>
                  </a:lnTo>
                  <a:lnTo>
                    <a:pt x="21605" y="27436"/>
                  </a:lnTo>
                  <a:lnTo>
                    <a:pt x="21424" y="27618"/>
                  </a:lnTo>
                  <a:lnTo>
                    <a:pt x="21242" y="27800"/>
                  </a:lnTo>
                  <a:lnTo>
                    <a:pt x="21083" y="28004"/>
                  </a:lnTo>
                  <a:lnTo>
                    <a:pt x="20935" y="28209"/>
                  </a:lnTo>
                  <a:lnTo>
                    <a:pt x="20787" y="28436"/>
                  </a:lnTo>
                  <a:lnTo>
                    <a:pt x="20651" y="28663"/>
                  </a:lnTo>
                  <a:lnTo>
                    <a:pt x="20526" y="28902"/>
                  </a:lnTo>
                  <a:lnTo>
                    <a:pt x="20412" y="29141"/>
                  </a:lnTo>
                  <a:lnTo>
                    <a:pt x="20321" y="29402"/>
                  </a:lnTo>
                  <a:lnTo>
                    <a:pt x="20105" y="29186"/>
                  </a:lnTo>
                  <a:lnTo>
                    <a:pt x="19889" y="28982"/>
                  </a:lnTo>
                  <a:lnTo>
                    <a:pt x="19662" y="28800"/>
                  </a:lnTo>
                  <a:lnTo>
                    <a:pt x="19412" y="28641"/>
                  </a:lnTo>
                  <a:lnTo>
                    <a:pt x="19162" y="28504"/>
                  </a:lnTo>
                  <a:lnTo>
                    <a:pt x="18912" y="28391"/>
                  </a:lnTo>
                  <a:lnTo>
                    <a:pt x="18639" y="28288"/>
                  </a:lnTo>
                  <a:lnTo>
                    <a:pt x="18378" y="28209"/>
                  </a:lnTo>
                  <a:lnTo>
                    <a:pt x="18105" y="28152"/>
                  </a:lnTo>
                  <a:lnTo>
                    <a:pt x="17821" y="28107"/>
                  </a:lnTo>
                  <a:lnTo>
                    <a:pt x="17548" y="28095"/>
                  </a:lnTo>
                  <a:lnTo>
                    <a:pt x="17275" y="28095"/>
                  </a:lnTo>
                  <a:lnTo>
                    <a:pt x="17003" y="28107"/>
                  </a:lnTo>
                  <a:lnTo>
                    <a:pt x="16730" y="28152"/>
                  </a:lnTo>
                  <a:lnTo>
                    <a:pt x="16468" y="28209"/>
                  </a:lnTo>
                  <a:lnTo>
                    <a:pt x="16207" y="28277"/>
                  </a:lnTo>
                  <a:lnTo>
                    <a:pt x="15946" y="28368"/>
                  </a:lnTo>
                  <a:lnTo>
                    <a:pt x="15707" y="28482"/>
                  </a:lnTo>
                  <a:lnTo>
                    <a:pt x="15468" y="28607"/>
                  </a:lnTo>
                  <a:lnTo>
                    <a:pt x="15241" y="28754"/>
                  </a:lnTo>
                  <a:lnTo>
                    <a:pt x="15036" y="28925"/>
                  </a:lnTo>
                  <a:lnTo>
                    <a:pt x="14832" y="29107"/>
                  </a:lnTo>
                  <a:lnTo>
                    <a:pt x="14650" y="29300"/>
                  </a:lnTo>
                  <a:lnTo>
                    <a:pt x="14491" y="29516"/>
                  </a:lnTo>
                  <a:lnTo>
                    <a:pt x="14343" y="29754"/>
                  </a:lnTo>
                  <a:lnTo>
                    <a:pt x="14207" y="30005"/>
                  </a:lnTo>
                  <a:lnTo>
                    <a:pt x="14105" y="30266"/>
                  </a:lnTo>
                  <a:lnTo>
                    <a:pt x="14014" y="30550"/>
                  </a:lnTo>
                  <a:lnTo>
                    <a:pt x="13957" y="30846"/>
                  </a:lnTo>
                  <a:lnTo>
                    <a:pt x="13911" y="31164"/>
                  </a:lnTo>
                  <a:lnTo>
                    <a:pt x="13900" y="31323"/>
                  </a:lnTo>
                  <a:lnTo>
                    <a:pt x="13900" y="31493"/>
                  </a:lnTo>
                  <a:lnTo>
                    <a:pt x="13900" y="31664"/>
                  </a:lnTo>
                  <a:lnTo>
                    <a:pt x="13911" y="31834"/>
                  </a:lnTo>
                  <a:lnTo>
                    <a:pt x="13911" y="31834"/>
                  </a:lnTo>
                  <a:lnTo>
                    <a:pt x="13752" y="31687"/>
                  </a:lnTo>
                  <a:lnTo>
                    <a:pt x="13582" y="31550"/>
                  </a:lnTo>
                  <a:lnTo>
                    <a:pt x="13423" y="31414"/>
                  </a:lnTo>
                  <a:lnTo>
                    <a:pt x="13264" y="31300"/>
                  </a:lnTo>
                  <a:lnTo>
                    <a:pt x="13093" y="31187"/>
                  </a:lnTo>
                  <a:lnTo>
                    <a:pt x="12934" y="31084"/>
                  </a:lnTo>
                  <a:lnTo>
                    <a:pt x="12775" y="30993"/>
                  </a:lnTo>
                  <a:lnTo>
                    <a:pt x="12616" y="30902"/>
                  </a:lnTo>
                  <a:lnTo>
                    <a:pt x="12457" y="30834"/>
                  </a:lnTo>
                  <a:lnTo>
                    <a:pt x="12297" y="30766"/>
                  </a:lnTo>
                  <a:lnTo>
                    <a:pt x="12138" y="30709"/>
                  </a:lnTo>
                  <a:lnTo>
                    <a:pt x="11979" y="30652"/>
                  </a:lnTo>
                  <a:lnTo>
                    <a:pt x="11820" y="30607"/>
                  </a:lnTo>
                  <a:lnTo>
                    <a:pt x="11672" y="30573"/>
                  </a:lnTo>
                  <a:lnTo>
                    <a:pt x="11513" y="30539"/>
                  </a:lnTo>
                  <a:lnTo>
                    <a:pt x="11366" y="30516"/>
                  </a:lnTo>
                  <a:lnTo>
                    <a:pt x="11059" y="30493"/>
                  </a:lnTo>
                  <a:lnTo>
                    <a:pt x="10763" y="30505"/>
                  </a:lnTo>
                  <a:lnTo>
                    <a:pt x="10479" y="30527"/>
                  </a:lnTo>
                  <a:lnTo>
                    <a:pt x="10195" y="30584"/>
                  </a:lnTo>
                  <a:lnTo>
                    <a:pt x="9922" y="30652"/>
                  </a:lnTo>
                  <a:lnTo>
                    <a:pt x="9661" y="30743"/>
                  </a:lnTo>
                  <a:lnTo>
                    <a:pt x="9399" y="30857"/>
                  </a:lnTo>
                  <a:lnTo>
                    <a:pt x="9161" y="30982"/>
                  </a:lnTo>
                  <a:lnTo>
                    <a:pt x="8922" y="31130"/>
                  </a:lnTo>
                  <a:lnTo>
                    <a:pt x="8695" y="31289"/>
                  </a:lnTo>
                  <a:lnTo>
                    <a:pt x="8479" y="31459"/>
                  </a:lnTo>
                  <a:lnTo>
                    <a:pt x="8274" y="31641"/>
                  </a:lnTo>
                  <a:lnTo>
                    <a:pt x="8081" y="31823"/>
                  </a:lnTo>
                  <a:lnTo>
                    <a:pt x="7899" y="32028"/>
                  </a:lnTo>
                  <a:lnTo>
                    <a:pt x="7729" y="32232"/>
                  </a:lnTo>
                  <a:lnTo>
                    <a:pt x="7581" y="32437"/>
                  </a:lnTo>
                  <a:lnTo>
                    <a:pt x="7445" y="32653"/>
                  </a:lnTo>
                  <a:lnTo>
                    <a:pt x="7320" y="32869"/>
                  </a:lnTo>
                  <a:lnTo>
                    <a:pt x="7206" y="33084"/>
                  </a:lnTo>
                  <a:lnTo>
                    <a:pt x="7115" y="33300"/>
                  </a:lnTo>
                  <a:lnTo>
                    <a:pt x="7047" y="33505"/>
                  </a:lnTo>
                  <a:lnTo>
                    <a:pt x="6990" y="33710"/>
                  </a:lnTo>
                  <a:lnTo>
                    <a:pt x="6945" y="33914"/>
                  </a:lnTo>
                  <a:lnTo>
                    <a:pt x="6922" y="34107"/>
                  </a:lnTo>
                  <a:lnTo>
                    <a:pt x="6729" y="33664"/>
                  </a:lnTo>
                  <a:lnTo>
                    <a:pt x="6524" y="33232"/>
                  </a:lnTo>
                  <a:lnTo>
                    <a:pt x="6308" y="32823"/>
                  </a:lnTo>
                  <a:lnTo>
                    <a:pt x="6069" y="32425"/>
                  </a:lnTo>
                  <a:lnTo>
                    <a:pt x="5819" y="32050"/>
                  </a:lnTo>
                  <a:lnTo>
                    <a:pt x="5569" y="31698"/>
                  </a:lnTo>
                  <a:lnTo>
                    <a:pt x="5297" y="31357"/>
                  </a:lnTo>
                  <a:lnTo>
                    <a:pt x="5024" y="31027"/>
                  </a:lnTo>
                  <a:lnTo>
                    <a:pt x="4740" y="30721"/>
                  </a:lnTo>
                  <a:lnTo>
                    <a:pt x="4456" y="30425"/>
                  </a:lnTo>
                  <a:lnTo>
                    <a:pt x="4171" y="30141"/>
                  </a:lnTo>
                  <a:lnTo>
                    <a:pt x="3876" y="29880"/>
                  </a:lnTo>
                  <a:lnTo>
                    <a:pt x="3592" y="29629"/>
                  </a:lnTo>
                  <a:lnTo>
                    <a:pt x="3308" y="29402"/>
                  </a:lnTo>
                  <a:lnTo>
                    <a:pt x="3012" y="29175"/>
                  </a:lnTo>
                  <a:lnTo>
                    <a:pt x="2739" y="28970"/>
                  </a:lnTo>
                  <a:lnTo>
                    <a:pt x="2455" y="28788"/>
                  </a:lnTo>
                  <a:lnTo>
                    <a:pt x="2194" y="28607"/>
                  </a:lnTo>
                  <a:lnTo>
                    <a:pt x="1682" y="28300"/>
                  </a:lnTo>
                  <a:lnTo>
                    <a:pt x="1217" y="28038"/>
                  </a:lnTo>
                  <a:lnTo>
                    <a:pt x="807" y="27834"/>
                  </a:lnTo>
                  <a:lnTo>
                    <a:pt x="478" y="27675"/>
                  </a:lnTo>
                  <a:lnTo>
                    <a:pt x="216" y="27561"/>
                  </a:lnTo>
                  <a:lnTo>
                    <a:pt x="0" y="27481"/>
                  </a:lnTo>
                  <a:lnTo>
                    <a:pt x="0" y="39949"/>
                  </a:lnTo>
                  <a:lnTo>
                    <a:pt x="78976" y="39949"/>
                  </a:lnTo>
                  <a:lnTo>
                    <a:pt x="78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4" name="Google Shape;1104;p11"/>
            <p:cNvSpPr/>
            <p:nvPr/>
          </p:nvSpPr>
          <p:spPr>
            <a:xfrm>
              <a:off x="-71250" y="4447179"/>
              <a:ext cx="5376081" cy="764363"/>
            </a:xfrm>
            <a:custGeom>
              <a:avLst/>
              <a:gdLst/>
              <a:ahLst/>
              <a:cxnLst/>
              <a:rect l="l" t="t" r="r" b="b"/>
              <a:pathLst>
                <a:path w="168807" h="47132" extrusionOk="0">
                  <a:moveTo>
                    <a:pt x="165688" y="23714"/>
                  </a:moveTo>
                  <a:cubicBezTo>
                    <a:pt x="164157" y="18670"/>
                    <a:pt x="164157" y="5475"/>
                    <a:pt x="158933" y="2097"/>
                  </a:cubicBezTo>
                  <a:cubicBezTo>
                    <a:pt x="153709" y="-1281"/>
                    <a:pt x="144701" y="-155"/>
                    <a:pt x="134343" y="3448"/>
                  </a:cubicBezTo>
                  <a:cubicBezTo>
                    <a:pt x="123985" y="7051"/>
                    <a:pt x="112186" y="19075"/>
                    <a:pt x="96784" y="23714"/>
                  </a:cubicBezTo>
                  <a:cubicBezTo>
                    <a:pt x="81382" y="28353"/>
                    <a:pt x="56296" y="29344"/>
                    <a:pt x="41930" y="31280"/>
                  </a:cubicBezTo>
                  <a:cubicBezTo>
                    <a:pt x="27564" y="33217"/>
                    <a:pt x="16666" y="33397"/>
                    <a:pt x="10586" y="35333"/>
                  </a:cubicBezTo>
                  <a:cubicBezTo>
                    <a:pt x="4506" y="37270"/>
                    <a:pt x="-6617" y="41098"/>
                    <a:pt x="5452" y="42899"/>
                  </a:cubicBezTo>
                  <a:cubicBezTo>
                    <a:pt x="17522" y="44701"/>
                    <a:pt x="58279" y="45647"/>
                    <a:pt x="83003" y="46142"/>
                  </a:cubicBezTo>
                  <a:cubicBezTo>
                    <a:pt x="107728" y="46637"/>
                    <a:pt x="139613" y="48168"/>
                    <a:pt x="153799" y="45871"/>
                  </a:cubicBezTo>
                  <a:cubicBezTo>
                    <a:pt x="167985" y="43574"/>
                    <a:pt x="166139" y="36054"/>
                    <a:pt x="168120" y="32361"/>
                  </a:cubicBezTo>
                  <a:cubicBezTo>
                    <a:pt x="170102" y="28668"/>
                    <a:pt x="167219" y="28758"/>
                    <a:pt x="165688" y="23714"/>
                  </a:cubicBezTo>
                  <a:close/>
                </a:path>
              </a:pathLst>
            </a:custGeom>
            <a:solidFill>
              <a:schemeClr val="lt2"/>
            </a:solidFill>
            <a:ln>
              <a:noFill/>
            </a:ln>
          </p:spPr>
        </p:sp>
      </p:grpSp>
      <p:grpSp>
        <p:nvGrpSpPr>
          <p:cNvPr id="1105" name="Google Shape;1105;p11"/>
          <p:cNvGrpSpPr/>
          <p:nvPr/>
        </p:nvGrpSpPr>
        <p:grpSpPr>
          <a:xfrm>
            <a:off x="-433254" y="4455227"/>
            <a:ext cx="12656639" cy="2402784"/>
            <a:chOff x="-325747" y="3341420"/>
            <a:chExt cx="9516021" cy="1802088"/>
          </a:xfrm>
        </p:grpSpPr>
        <p:grpSp>
          <p:nvGrpSpPr>
            <p:cNvPr id="1106" name="Google Shape;1106;p11"/>
            <p:cNvGrpSpPr/>
            <p:nvPr/>
          </p:nvGrpSpPr>
          <p:grpSpPr>
            <a:xfrm flipH="1">
              <a:off x="-325747" y="3341420"/>
              <a:ext cx="886584" cy="1802088"/>
              <a:chOff x="-1427650" y="1758800"/>
              <a:chExt cx="1320500" cy="2684075"/>
            </a:xfrm>
          </p:grpSpPr>
          <p:sp>
            <p:nvSpPr>
              <p:cNvPr id="1107" name="Google Shape;1107;p11"/>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8" name="Google Shape;1108;p11"/>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9" name="Google Shape;1109;p11"/>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0" name="Google Shape;1110;p11"/>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1" name="Google Shape;1111;p11"/>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2" name="Google Shape;1112;p11"/>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3" name="Google Shape;1113;p11"/>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4" name="Google Shape;1114;p11"/>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5" name="Google Shape;1115;p11"/>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6" name="Google Shape;1116;p11"/>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7" name="Google Shape;1117;p11"/>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8" name="Google Shape;1118;p11"/>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9" name="Google Shape;1119;p11"/>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0" name="Google Shape;1120;p11"/>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1" name="Google Shape;1121;p11"/>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2" name="Google Shape;1122;p11"/>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3" name="Google Shape;1123;p11"/>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4" name="Google Shape;1124;p11"/>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5" name="Google Shape;1125;p11"/>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6" name="Google Shape;1126;p11"/>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7" name="Google Shape;1127;p11"/>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28" name="Google Shape;1128;p11"/>
            <p:cNvGrpSpPr/>
            <p:nvPr/>
          </p:nvGrpSpPr>
          <p:grpSpPr>
            <a:xfrm>
              <a:off x="8303690" y="3341420"/>
              <a:ext cx="886584" cy="1802088"/>
              <a:chOff x="-1427650" y="1758800"/>
              <a:chExt cx="1320500" cy="2684075"/>
            </a:xfrm>
          </p:grpSpPr>
          <p:sp>
            <p:nvSpPr>
              <p:cNvPr id="1129" name="Google Shape;1129;p11"/>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0" name="Google Shape;1130;p11"/>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1" name="Google Shape;1131;p11"/>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2" name="Google Shape;1132;p11"/>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3" name="Google Shape;1133;p11"/>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4" name="Google Shape;1134;p11"/>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5" name="Google Shape;1135;p11"/>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6" name="Google Shape;1136;p11"/>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7" name="Google Shape;1137;p11"/>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8" name="Google Shape;1138;p11"/>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9" name="Google Shape;1139;p11"/>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0" name="Google Shape;1140;p11"/>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1" name="Google Shape;1141;p11"/>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2" name="Google Shape;1142;p11"/>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3" name="Google Shape;1143;p11"/>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4" name="Google Shape;1144;p11"/>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5" name="Google Shape;1145;p11"/>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6" name="Google Shape;1146;p11"/>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7" name="Google Shape;1147;p11"/>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8" name="Google Shape;1148;p11"/>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9" name="Google Shape;1149;p11"/>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26255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50"/>
        <p:cNvGrpSpPr/>
        <p:nvPr/>
      </p:nvGrpSpPr>
      <p:grpSpPr>
        <a:xfrm>
          <a:off x="0" y="0"/>
          <a:ext cx="0" cy="0"/>
          <a:chOff x="0" y="0"/>
          <a:chExt cx="0" cy="0"/>
        </a:xfrm>
      </p:grpSpPr>
    </p:spTree>
    <p:extLst>
      <p:ext uri="{BB962C8B-B14F-4D97-AF65-F5344CB8AC3E}">
        <p14:creationId xmlns:p14="http://schemas.microsoft.com/office/powerpoint/2010/main" val="315485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4633" y="487680"/>
            <a:ext cx="10252573" cy="73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100"/>
              <a:buFont typeface="Amaranth"/>
              <a:buNone/>
              <a:defRPr sz="3100" b="1">
                <a:solidFill>
                  <a:schemeClr val="dk1"/>
                </a:solidFill>
                <a:latin typeface="Amaranth"/>
                <a:ea typeface="Amaranth"/>
                <a:cs typeface="Amaranth"/>
                <a:sym typeface="Amaranth"/>
              </a:defRPr>
            </a:lvl1pPr>
            <a:lvl2pPr lvl="1"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2pPr>
            <a:lvl3pPr lvl="2"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3pPr>
            <a:lvl4pPr lvl="3"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4pPr>
            <a:lvl5pPr lvl="4"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5pPr>
            <a:lvl6pPr lvl="5"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6pPr>
            <a:lvl7pPr lvl="6"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7pPr>
            <a:lvl8pPr lvl="7"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8pPr>
            <a:lvl9pPr lvl="8" rtl="0">
              <a:spcBef>
                <a:spcPts val="0"/>
              </a:spcBef>
              <a:spcAft>
                <a:spcPts val="0"/>
              </a:spcAft>
              <a:buClr>
                <a:schemeClr val="dk1"/>
              </a:buClr>
              <a:buSzPts val="3500"/>
              <a:buFont typeface="Albert Sans"/>
              <a:buNone/>
              <a:defRPr sz="3500">
                <a:solidFill>
                  <a:schemeClr val="dk1"/>
                </a:solidFill>
                <a:latin typeface="Albert Sans"/>
                <a:ea typeface="Albert Sans"/>
                <a:cs typeface="Albert Sans"/>
                <a:sym typeface="Albert Sans"/>
              </a:defRPr>
            </a:lvl9pPr>
          </a:lstStyle>
          <a:p>
            <a:endParaRPr/>
          </a:p>
        </p:txBody>
      </p:sp>
      <p:sp>
        <p:nvSpPr>
          <p:cNvPr id="7" name="Google Shape;7;p1"/>
          <p:cNvSpPr txBox="1">
            <a:spLocks noGrp="1"/>
          </p:cNvSpPr>
          <p:nvPr>
            <p:ph type="body" idx="1"/>
          </p:nvPr>
        </p:nvSpPr>
        <p:spPr>
          <a:xfrm>
            <a:off x="921315" y="1802500"/>
            <a:ext cx="10256962"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1pPr>
            <a:lvl2pPr marL="914400" lvl="1"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2pPr>
            <a:lvl3pPr marL="1371600" lvl="2"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3pPr>
            <a:lvl4pPr marL="1828800" lvl="3"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4pPr>
            <a:lvl5pPr marL="2286000" lvl="4"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5pPr>
            <a:lvl6pPr marL="2743200" lvl="5"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6pPr>
            <a:lvl7pPr marL="3200400" lvl="6"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7pPr>
            <a:lvl8pPr marL="3657600" lvl="7"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8pPr>
            <a:lvl9pPr marL="4114800" lvl="8" indent="-317500">
              <a:lnSpc>
                <a:spcPct val="100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9pPr>
          </a:lstStyle>
          <a:p>
            <a:endParaRPr/>
          </a:p>
        </p:txBody>
      </p:sp>
    </p:spTree>
    <p:extLst>
      <p:ext uri="{BB962C8B-B14F-4D97-AF65-F5344CB8AC3E}">
        <p14:creationId xmlns:p14="http://schemas.microsoft.com/office/powerpoint/2010/main" val="1583744562"/>
      </p:ext>
    </p:extLst>
  </p:cSld>
  <p:clrMap bg1="lt1" tx1="dk1" bg2="dk2" tx2="lt2" accent1="accent1" accent2="accent2" accent3="accent3" accent4="accent4" accent5="accent5" accent6="accent6" hlink="hlink" folHlink="folHlink"/>
  <p:sldLayoutIdLst>
    <p:sldLayoutId id="2147483720"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2" r:id="rId10"/>
    <p:sldLayoutId id="2147483733" r:id="rId11"/>
    <p:sldLayoutId id="2147483734" r:id="rId12"/>
    <p:sldLayoutId id="2147483736" r:id="rId13"/>
    <p:sldLayoutId id="2147483737" r:id="rId14"/>
    <p:sldLayoutId id="2147483738" r:id="rId15"/>
    <p:sldLayoutId id="2147483739" r:id="rId16"/>
    <p:sldLayoutId id="2147483740" r:id="rId17"/>
    <p:sldLayoutId id="2147483741"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1.xml"/><Relationship Id="rId5" Type="http://schemas.openxmlformats.org/officeDocument/2006/relationships/image" Target="../media/image3.gi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 y="8483"/>
            <a:ext cx="12161838" cy="6841034"/>
          </a:xfrm>
          <a:prstGeom prst="rect">
            <a:avLst/>
          </a:prstGeom>
        </p:spPr>
      </p:pic>
      <p:sp>
        <p:nvSpPr>
          <p:cNvPr id="7" name="Rectangle 5"/>
          <p:cNvSpPr>
            <a:spLocks noChangeArrowheads="1"/>
          </p:cNvSpPr>
          <p:nvPr/>
        </p:nvSpPr>
        <p:spPr bwMode="auto">
          <a:xfrm>
            <a:off x="3218756" y="3877471"/>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ct val="50000"/>
              </a:spcBef>
              <a:spcAft>
                <a:spcPts val="0"/>
              </a:spcAft>
              <a:buClrTx/>
              <a:buSzTx/>
              <a:buFont typeface="Arial"/>
              <a:buNone/>
              <a:tabLst/>
              <a:defRPr/>
            </a:pPr>
            <a:r>
              <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 </a:t>
            </a:r>
            <a:r>
              <a:rPr lang="en-US" sz="3192" b="1" i="1" kern="1200" dirty="0" err="1" smtClean="0">
                <a:solidFill>
                  <a:srgbClr val="3333CC"/>
                </a:solidFill>
                <a:latin typeface="Times New Roman" pitchFamily="18" charset="0"/>
              </a:rPr>
              <a:t>Lê</a:t>
            </a:r>
            <a:r>
              <a:rPr lang="en-US" sz="3192" b="1" i="1" kern="1200" dirty="0" smtClean="0">
                <a:solidFill>
                  <a:srgbClr val="3333CC"/>
                </a:solidFill>
                <a:latin typeface="Times New Roman" pitchFamily="18" charset="0"/>
              </a:rPr>
              <a:t> </a:t>
            </a:r>
            <a:r>
              <a:rPr lang="en-US" sz="3192" b="1" i="1" kern="1200" dirty="0" err="1" smtClean="0">
                <a:solidFill>
                  <a:srgbClr val="3333CC"/>
                </a:solidFill>
                <a:latin typeface="Times New Roman" pitchFamily="18" charset="0"/>
              </a:rPr>
              <a:t>Thị</a:t>
            </a:r>
            <a:r>
              <a:rPr lang="en-US" sz="3192" b="1" i="1" kern="1200" dirty="0" smtClean="0">
                <a:solidFill>
                  <a:srgbClr val="3333CC"/>
                </a:solidFill>
                <a:latin typeface="Times New Roman" pitchFamily="18" charset="0"/>
              </a:rPr>
              <a:t> </a:t>
            </a:r>
            <a:r>
              <a:rPr lang="en-US" sz="3192" b="1" i="1" kern="1200" dirty="0" err="1" smtClean="0">
                <a:solidFill>
                  <a:srgbClr val="3333CC"/>
                </a:solidFill>
                <a:latin typeface="Times New Roman" pitchFamily="18" charset="0"/>
              </a:rPr>
              <a:t>Hường</a:t>
            </a:r>
            <a:endPar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711185" y="2210440"/>
            <a:ext cx="10688714" cy="10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3591"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Arial"/>
              </a:rPr>
              <a:t>MÔN</a:t>
            </a:r>
            <a:r>
              <a:rPr kumimoji="0" lang="en-US" sz="3591"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rPr>
              <a:t>: </a:t>
            </a:r>
            <a:r>
              <a:rPr kumimoji="0" lang="en-US" sz="3591"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Arial"/>
              </a:rPr>
              <a:t>TIẾNG</a:t>
            </a:r>
            <a:r>
              <a:rPr kumimoji="0" lang="en-US" sz="3591"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rPr>
              <a:t> </a:t>
            </a:r>
            <a:r>
              <a:rPr kumimoji="0" lang="en-US" sz="3591"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Arial"/>
              </a:rPr>
              <a:t>VIỆT</a:t>
            </a:r>
            <a:endParaRPr kumimoji="0" lang="en-US" sz="3591"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lang="en-US" sz="2394" b="1" kern="1200" dirty="0" err="1" smtClean="0">
                <a:solidFill>
                  <a:srgbClr val="7030A0"/>
                </a:solidFill>
                <a:latin typeface="Times New Roman" pitchFamily="18" charset="0"/>
                <a:cs typeface="Times New Roman" pitchFamily="18" charset="0"/>
              </a:rPr>
              <a:t>LUYỆN</a:t>
            </a:r>
            <a:r>
              <a:rPr lang="en-US" sz="2394" b="1" kern="1200" dirty="0" smtClean="0">
                <a:solidFill>
                  <a:srgbClr val="7030A0"/>
                </a:solidFill>
                <a:latin typeface="Times New Roman" pitchFamily="18" charset="0"/>
                <a:cs typeface="Times New Roman" pitchFamily="18" charset="0"/>
              </a:rPr>
              <a:t> </a:t>
            </a:r>
            <a:r>
              <a:rPr lang="en-US" sz="2394" b="1" kern="1200" dirty="0" err="1" smtClean="0">
                <a:solidFill>
                  <a:srgbClr val="7030A0"/>
                </a:solidFill>
                <a:latin typeface="Times New Roman" pitchFamily="18" charset="0"/>
                <a:cs typeface="Times New Roman" pitchFamily="18" charset="0"/>
              </a:rPr>
              <a:t>TỪ</a:t>
            </a:r>
            <a:r>
              <a:rPr lang="en-US" sz="2394" b="1" kern="1200" dirty="0" smtClean="0">
                <a:solidFill>
                  <a:srgbClr val="7030A0"/>
                </a:solidFill>
                <a:latin typeface="Times New Roman" pitchFamily="18" charset="0"/>
                <a:cs typeface="Times New Roman" pitchFamily="18" charset="0"/>
              </a:rPr>
              <a:t> </a:t>
            </a:r>
            <a:r>
              <a:rPr lang="en-US" sz="2394" b="1" kern="1200" dirty="0" err="1" smtClean="0">
                <a:solidFill>
                  <a:srgbClr val="7030A0"/>
                </a:solidFill>
                <a:latin typeface="Times New Roman" pitchFamily="18" charset="0"/>
                <a:cs typeface="Times New Roman" pitchFamily="18" charset="0"/>
              </a:rPr>
              <a:t>VÀ</a:t>
            </a:r>
            <a:r>
              <a:rPr lang="en-US" sz="2394" b="1" kern="1200" dirty="0" smtClean="0">
                <a:solidFill>
                  <a:srgbClr val="7030A0"/>
                </a:solidFill>
                <a:latin typeface="Times New Roman" pitchFamily="18" charset="0"/>
                <a:cs typeface="Times New Roman" pitchFamily="18" charset="0"/>
              </a:rPr>
              <a:t> </a:t>
            </a:r>
            <a:r>
              <a:rPr lang="en-US" sz="2394" b="1" kern="1200" dirty="0" err="1" smtClean="0">
                <a:solidFill>
                  <a:srgbClr val="7030A0"/>
                </a:solidFill>
                <a:latin typeface="Times New Roman" pitchFamily="18" charset="0"/>
                <a:cs typeface="Times New Roman" pitchFamily="18" charset="0"/>
              </a:rPr>
              <a:t>CÂU</a:t>
            </a:r>
            <a:r>
              <a:rPr lang="en-US" sz="2394" b="1" kern="1200" dirty="0" smtClean="0">
                <a:solidFill>
                  <a:srgbClr val="7030A0"/>
                </a:solidFill>
                <a:latin typeface="Times New Roman" pitchFamily="18" charset="0"/>
                <a:cs typeface="Times New Roman" pitchFamily="18" charset="0"/>
              </a:rPr>
              <a:t>: </a:t>
            </a:r>
            <a:r>
              <a:rPr lang="en-US" sz="2394" b="1" kern="1200" dirty="0" err="1" smtClean="0">
                <a:solidFill>
                  <a:srgbClr val="7030A0"/>
                </a:solidFill>
                <a:latin typeface="Times New Roman" pitchFamily="18" charset="0"/>
                <a:cs typeface="Times New Roman" pitchFamily="18" charset="0"/>
              </a:rPr>
              <a:t>LUYỆN</a:t>
            </a:r>
            <a:r>
              <a:rPr lang="en-US" sz="2394" b="1" kern="1200" dirty="0" smtClean="0">
                <a:solidFill>
                  <a:srgbClr val="7030A0"/>
                </a:solidFill>
                <a:latin typeface="Times New Roman" pitchFamily="18" charset="0"/>
                <a:cs typeface="Times New Roman" pitchFamily="18" charset="0"/>
              </a:rPr>
              <a:t> </a:t>
            </a:r>
            <a:r>
              <a:rPr lang="en-US" sz="2394" b="1" kern="1200" dirty="0" err="1" smtClean="0">
                <a:solidFill>
                  <a:srgbClr val="7030A0"/>
                </a:solidFill>
                <a:latin typeface="Times New Roman" pitchFamily="18" charset="0"/>
                <a:cs typeface="Times New Roman" pitchFamily="18" charset="0"/>
              </a:rPr>
              <a:t>TẬP</a:t>
            </a:r>
            <a:r>
              <a:rPr lang="en-US" sz="2394" b="1" kern="1200" dirty="0" smtClean="0">
                <a:solidFill>
                  <a:srgbClr val="7030A0"/>
                </a:solidFill>
                <a:latin typeface="Times New Roman" pitchFamily="18" charset="0"/>
                <a:cs typeface="Times New Roman" pitchFamily="18" charset="0"/>
              </a:rPr>
              <a:t> </a:t>
            </a:r>
            <a:r>
              <a:rPr lang="en-US" sz="2394" b="1" kern="1200" dirty="0" err="1" smtClean="0">
                <a:solidFill>
                  <a:srgbClr val="7030A0"/>
                </a:solidFill>
                <a:latin typeface="Times New Roman" pitchFamily="18" charset="0"/>
                <a:cs typeface="Times New Roman" pitchFamily="18" charset="0"/>
              </a:rPr>
              <a:t>VỀ</a:t>
            </a:r>
            <a:r>
              <a:rPr lang="en-US" sz="2394" b="1" kern="1200" dirty="0">
                <a:solidFill>
                  <a:srgbClr val="7030A0"/>
                </a:solidFill>
                <a:latin typeface="Times New Roman" pitchFamily="18" charset="0"/>
                <a:cs typeface="Times New Roman" pitchFamily="18" charset="0"/>
              </a:rPr>
              <a:t> </a:t>
            </a:r>
            <a:r>
              <a:rPr lang="en-US" sz="2394" b="1" kern="1200" dirty="0" err="1" smtClean="0">
                <a:solidFill>
                  <a:srgbClr val="7030A0"/>
                </a:solidFill>
                <a:latin typeface="Times New Roman" pitchFamily="18" charset="0"/>
                <a:cs typeface="Times New Roman" pitchFamily="18" charset="0"/>
              </a:rPr>
              <a:t>VỊ</a:t>
            </a:r>
            <a:r>
              <a:rPr lang="en-US" sz="2394" b="1" kern="1200" dirty="0" smtClean="0">
                <a:solidFill>
                  <a:srgbClr val="7030A0"/>
                </a:solidFill>
                <a:latin typeface="Times New Roman" pitchFamily="18" charset="0"/>
                <a:cs typeface="Times New Roman" pitchFamily="18" charset="0"/>
              </a:rPr>
              <a:t> </a:t>
            </a:r>
            <a:r>
              <a:rPr lang="en-US" sz="2394" b="1" kern="1200" dirty="0" err="1" smtClean="0">
                <a:solidFill>
                  <a:srgbClr val="7030A0"/>
                </a:solidFill>
                <a:latin typeface="Times New Roman" pitchFamily="18" charset="0"/>
                <a:cs typeface="Times New Roman" pitchFamily="18" charset="0"/>
              </a:rPr>
              <a:t>NGỮ</a:t>
            </a:r>
            <a:r>
              <a:rPr kumimoji="0" lang="en-US" sz="2394" b="1"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sym typeface="Arial"/>
              </a:rPr>
              <a:t>. </a:t>
            </a:r>
            <a:endParaRPr kumimoji="0" lang="en-US" sz="2394" b="0" i="0" u="none" strike="noStrike" kern="1200" cap="none" spc="0" normalizeH="0" baseline="0" noProof="0" dirty="0">
              <a:ln>
                <a:noFill/>
              </a:ln>
              <a:solidFill>
                <a:srgbClr val="7030A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194767" y="48335"/>
            <a:ext cx="9802268" cy="16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793"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94"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0066" y="3232237"/>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33575" y="3309320"/>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00855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1256130" y="284369"/>
            <a:ext cx="10905708" cy="1200329"/>
          </a:xfrm>
          <a:prstGeom prst="rect">
            <a:avLst/>
          </a:prstGeom>
          <a:noFill/>
        </p:spPr>
        <p:txBody>
          <a:bodyPr wrap="square">
            <a:spAutoFit/>
          </a:bodyPr>
          <a:lstStyle/>
          <a:p>
            <a:pPr algn="just"/>
            <a:r>
              <a:rPr lang="en-US" sz="3600" b="1"/>
              <a:t>4. Viết 2 – 3 câu về nội dung tranh. </a:t>
            </a:r>
          </a:p>
          <a:p>
            <a:pPr algn="just"/>
            <a:r>
              <a:rPr lang="en-US" sz="3600" b="1"/>
              <a:t>Xác định vị ngữ của mỗi câu.</a:t>
            </a:r>
          </a:p>
        </p:txBody>
      </p:sp>
      <p:sp>
        <p:nvSpPr>
          <p:cNvPr id="3" name="TextBox 2">
            <a:extLst>
              <a:ext uri="{FF2B5EF4-FFF2-40B4-BE49-F238E27FC236}">
                <a16:creationId xmlns:a16="http://schemas.microsoft.com/office/drawing/2014/main" id="{DB8CA449-07BB-AEED-B344-63B42ACB7ECC}"/>
              </a:ext>
            </a:extLst>
          </p:cNvPr>
          <p:cNvSpPr txBox="1"/>
          <p:nvPr/>
        </p:nvSpPr>
        <p:spPr>
          <a:xfrm>
            <a:off x="628066" y="2140406"/>
            <a:ext cx="10905708" cy="3862596"/>
          </a:xfrm>
          <a:prstGeom prst="rect">
            <a:avLst/>
          </a:prstGeom>
          <a:noFill/>
        </p:spPr>
        <p:txBody>
          <a:bodyPr wrap="square">
            <a:spAutoFit/>
          </a:bodyPr>
          <a:lstStyle/>
          <a:p>
            <a:pPr marL="571500" indent="-571500" algn="just">
              <a:spcBef>
                <a:spcPts val="1200"/>
              </a:spcBef>
              <a:spcAft>
                <a:spcPts val="600"/>
              </a:spcAft>
              <a:buFont typeface="Arial" panose="020B0604020202020204" pitchFamily="34" charset="0"/>
              <a:buChar char="•"/>
            </a:pPr>
            <a:r>
              <a:rPr lang="en-US" sz="4000"/>
              <a:t>Mặt trời đứng bóng dần. </a:t>
            </a:r>
          </a:p>
          <a:p>
            <a:pPr marL="571500" indent="-571500" algn="just">
              <a:spcBef>
                <a:spcPts val="1200"/>
              </a:spcBef>
              <a:spcAft>
                <a:spcPts val="600"/>
              </a:spcAft>
              <a:buFont typeface="Arial" panose="020B0604020202020204" pitchFamily="34" charset="0"/>
              <a:buChar char="•"/>
            </a:pPr>
            <a:r>
              <a:rPr lang="en-US" sz="4000"/>
              <a:t>Mọi người vẫn hăng say làm việc. </a:t>
            </a:r>
          </a:p>
          <a:p>
            <a:pPr marL="571500" indent="-571500" algn="just">
              <a:spcBef>
                <a:spcPts val="1200"/>
              </a:spcBef>
              <a:spcAft>
                <a:spcPts val="600"/>
              </a:spcAft>
              <a:buFont typeface="Arial" panose="020B0604020202020204" pitchFamily="34" charset="0"/>
              <a:buChar char="•"/>
            </a:pPr>
            <a:r>
              <a:rPr lang="en-US" sz="4000"/>
              <a:t>Họ đang sửa sang lại con đường làng. </a:t>
            </a:r>
          </a:p>
          <a:p>
            <a:pPr marL="571500" indent="-571500" algn="just">
              <a:spcBef>
                <a:spcPts val="1200"/>
              </a:spcBef>
              <a:spcAft>
                <a:spcPts val="600"/>
              </a:spcAft>
              <a:buFont typeface="Arial" panose="020B0604020202020204" pitchFamily="34" charset="0"/>
              <a:buChar char="•"/>
            </a:pPr>
            <a:r>
              <a:rPr lang="en-US" sz="4000"/>
              <a:t>Ai ai cũng mong chờ con đường hoàn thành để đón Tết được khang trang hơn.</a:t>
            </a:r>
          </a:p>
        </p:txBody>
      </p:sp>
      <p:sp>
        <p:nvSpPr>
          <p:cNvPr id="4" name="TextBox 3">
            <a:extLst>
              <a:ext uri="{FF2B5EF4-FFF2-40B4-BE49-F238E27FC236}">
                <a16:creationId xmlns:a16="http://schemas.microsoft.com/office/drawing/2014/main" id="{08133621-F2AF-0BD8-01A6-16D3AEAA5156}"/>
              </a:ext>
            </a:extLst>
          </p:cNvPr>
          <p:cNvSpPr txBox="1"/>
          <p:nvPr/>
        </p:nvSpPr>
        <p:spPr>
          <a:xfrm>
            <a:off x="628065" y="2140406"/>
            <a:ext cx="10905708" cy="707886"/>
          </a:xfrm>
          <a:prstGeom prst="rect">
            <a:avLst/>
          </a:prstGeom>
          <a:noFill/>
        </p:spPr>
        <p:txBody>
          <a:bodyPr wrap="square">
            <a:spAutoFit/>
          </a:bodyPr>
          <a:lstStyle/>
          <a:p>
            <a:pPr marL="571500" indent="-571500" algn="just">
              <a:spcBef>
                <a:spcPts val="1200"/>
              </a:spcBef>
              <a:spcAft>
                <a:spcPts val="600"/>
              </a:spcAft>
              <a:buFont typeface="Arial" panose="020B0604020202020204" pitchFamily="34" charset="0"/>
              <a:buChar char="•"/>
            </a:pPr>
            <a:r>
              <a:rPr lang="en-US" sz="4000"/>
              <a:t>Mặt trời </a:t>
            </a:r>
            <a:r>
              <a:rPr lang="en-US" sz="4000">
                <a:solidFill>
                  <a:srgbClr val="FF0000"/>
                </a:solidFill>
              </a:rPr>
              <a:t>đứng bóng dần</a:t>
            </a:r>
            <a:r>
              <a:rPr lang="en-US" sz="4000"/>
              <a:t>. </a:t>
            </a:r>
          </a:p>
        </p:txBody>
      </p:sp>
      <p:sp>
        <p:nvSpPr>
          <p:cNvPr id="6" name="TextBox 5">
            <a:extLst>
              <a:ext uri="{FF2B5EF4-FFF2-40B4-BE49-F238E27FC236}">
                <a16:creationId xmlns:a16="http://schemas.microsoft.com/office/drawing/2014/main" id="{63EE3902-F255-3068-96CF-A5C613BC2C9D}"/>
              </a:ext>
            </a:extLst>
          </p:cNvPr>
          <p:cNvSpPr txBox="1"/>
          <p:nvPr/>
        </p:nvSpPr>
        <p:spPr>
          <a:xfrm>
            <a:off x="628065" y="2981752"/>
            <a:ext cx="10905708" cy="707886"/>
          </a:xfrm>
          <a:prstGeom prst="rect">
            <a:avLst/>
          </a:prstGeom>
          <a:noFill/>
        </p:spPr>
        <p:txBody>
          <a:bodyPr wrap="square">
            <a:spAutoFit/>
          </a:bodyPr>
          <a:lstStyle/>
          <a:p>
            <a:pPr marL="571500" indent="-571500" algn="just">
              <a:spcBef>
                <a:spcPts val="1200"/>
              </a:spcBef>
              <a:spcAft>
                <a:spcPts val="600"/>
              </a:spcAft>
              <a:buFont typeface="Arial" panose="020B0604020202020204" pitchFamily="34" charset="0"/>
              <a:buChar char="•"/>
            </a:pPr>
            <a:r>
              <a:rPr lang="en-US" sz="4000"/>
              <a:t>Mọi người </a:t>
            </a:r>
            <a:r>
              <a:rPr lang="en-US" sz="4000">
                <a:solidFill>
                  <a:srgbClr val="FF0000"/>
                </a:solidFill>
              </a:rPr>
              <a:t>vẫn hăng say làm việc</a:t>
            </a:r>
            <a:r>
              <a:rPr lang="en-US" sz="4000"/>
              <a:t>. </a:t>
            </a:r>
          </a:p>
        </p:txBody>
      </p:sp>
      <p:sp>
        <p:nvSpPr>
          <p:cNvPr id="7" name="TextBox 6">
            <a:extLst>
              <a:ext uri="{FF2B5EF4-FFF2-40B4-BE49-F238E27FC236}">
                <a16:creationId xmlns:a16="http://schemas.microsoft.com/office/drawing/2014/main" id="{715573DB-7F79-2247-4B47-600CA64212AC}"/>
              </a:ext>
            </a:extLst>
          </p:cNvPr>
          <p:cNvSpPr txBox="1"/>
          <p:nvPr/>
        </p:nvSpPr>
        <p:spPr>
          <a:xfrm>
            <a:off x="628064" y="3823831"/>
            <a:ext cx="10905708" cy="707886"/>
          </a:xfrm>
          <a:prstGeom prst="rect">
            <a:avLst/>
          </a:prstGeom>
          <a:noFill/>
        </p:spPr>
        <p:txBody>
          <a:bodyPr wrap="square">
            <a:spAutoFit/>
          </a:bodyPr>
          <a:lstStyle/>
          <a:p>
            <a:pPr marL="571500" indent="-571500" algn="just">
              <a:spcBef>
                <a:spcPts val="1200"/>
              </a:spcBef>
              <a:spcAft>
                <a:spcPts val="600"/>
              </a:spcAft>
              <a:buFont typeface="Arial" panose="020B0604020202020204" pitchFamily="34" charset="0"/>
              <a:buChar char="•"/>
            </a:pPr>
            <a:r>
              <a:rPr lang="en-US" sz="4000"/>
              <a:t>Họ </a:t>
            </a:r>
            <a:r>
              <a:rPr lang="en-US" sz="4000">
                <a:solidFill>
                  <a:srgbClr val="FF0000"/>
                </a:solidFill>
              </a:rPr>
              <a:t>đang sửa sang lại con đường làng</a:t>
            </a:r>
            <a:r>
              <a:rPr lang="en-US" sz="4000"/>
              <a:t>. </a:t>
            </a:r>
          </a:p>
        </p:txBody>
      </p:sp>
      <p:sp>
        <p:nvSpPr>
          <p:cNvPr id="8" name="TextBox 7">
            <a:extLst>
              <a:ext uri="{FF2B5EF4-FFF2-40B4-BE49-F238E27FC236}">
                <a16:creationId xmlns:a16="http://schemas.microsoft.com/office/drawing/2014/main" id="{58B6CBD2-B255-E043-AF47-7EB392BE0C5B}"/>
              </a:ext>
            </a:extLst>
          </p:cNvPr>
          <p:cNvSpPr txBox="1"/>
          <p:nvPr/>
        </p:nvSpPr>
        <p:spPr>
          <a:xfrm>
            <a:off x="628064" y="4665177"/>
            <a:ext cx="10905708" cy="1323439"/>
          </a:xfrm>
          <a:prstGeom prst="rect">
            <a:avLst/>
          </a:prstGeom>
          <a:noFill/>
        </p:spPr>
        <p:txBody>
          <a:bodyPr wrap="square">
            <a:spAutoFit/>
          </a:bodyPr>
          <a:lstStyle/>
          <a:p>
            <a:pPr marL="571500" indent="-571500" algn="just">
              <a:spcBef>
                <a:spcPts val="1200"/>
              </a:spcBef>
              <a:spcAft>
                <a:spcPts val="600"/>
              </a:spcAft>
              <a:buFont typeface="Arial" panose="020B0604020202020204" pitchFamily="34" charset="0"/>
              <a:buChar char="•"/>
            </a:pPr>
            <a:r>
              <a:rPr lang="en-US" sz="4000"/>
              <a:t>Ai ai </a:t>
            </a:r>
            <a:r>
              <a:rPr lang="en-US" sz="4000">
                <a:solidFill>
                  <a:srgbClr val="FF0000"/>
                </a:solidFill>
              </a:rPr>
              <a:t>cũng mong chờ con đường hoàn thành để đón Tết được khang trang hơn</a:t>
            </a:r>
            <a:r>
              <a:rPr lang="en-US" sz="4000"/>
              <a:t>.</a:t>
            </a:r>
          </a:p>
        </p:txBody>
      </p:sp>
    </p:spTree>
    <p:extLst>
      <p:ext uri="{BB962C8B-B14F-4D97-AF65-F5344CB8AC3E}">
        <p14:creationId xmlns:p14="http://schemas.microsoft.com/office/powerpoint/2010/main" val="329920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ẩm nang cho mentee - Vietnam Alumni Mentoring">
            <a:extLst>
              <a:ext uri="{FF2B5EF4-FFF2-40B4-BE49-F238E27FC236}">
                <a16:creationId xmlns:a16="http://schemas.microsoft.com/office/drawing/2014/main" id="{903461B4-AE7E-FADC-FF2B-E8FFDFA71D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9" r="32391" b="16311"/>
          <a:stretch/>
        </p:blipFill>
        <p:spPr bwMode="auto">
          <a:xfrm>
            <a:off x="278147" y="3017632"/>
            <a:ext cx="3550904" cy="384036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179A0BB-009B-3263-8574-69D2F4E06F52}"/>
              </a:ext>
            </a:extLst>
          </p:cNvPr>
          <p:cNvGrpSpPr/>
          <p:nvPr/>
        </p:nvGrpSpPr>
        <p:grpSpPr>
          <a:xfrm>
            <a:off x="4826447" y="685800"/>
            <a:ext cx="5841553" cy="2743200"/>
            <a:chOff x="6426647" y="1074601"/>
            <a:chExt cx="5163541" cy="2493662"/>
          </a:xfrm>
        </p:grpSpPr>
        <p:sp>
          <p:nvSpPr>
            <p:cNvPr id="3" name="Thought Bubble: Cloud 2">
              <a:extLst>
                <a:ext uri="{FF2B5EF4-FFF2-40B4-BE49-F238E27FC236}">
                  <a16:creationId xmlns:a16="http://schemas.microsoft.com/office/drawing/2014/main" id="{37E1FCCB-C964-8B61-DA11-FA1148149333}"/>
                </a:ext>
              </a:extLst>
            </p:cNvPr>
            <p:cNvSpPr/>
            <p:nvPr/>
          </p:nvSpPr>
          <p:spPr>
            <a:xfrm>
              <a:off x="6426647" y="1074601"/>
              <a:ext cx="5163541" cy="2493662"/>
            </a:xfrm>
            <a:prstGeom prst="cloudCallout">
              <a:avLst>
                <a:gd name="adj1" fmla="val -68651"/>
                <a:gd name="adj2" fmla="val 36279"/>
              </a:avLst>
            </a:prstGeom>
            <a:solidFill>
              <a:srgbClr val="FDF8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0000"/>
                </a:solidFill>
                <a:latin typeface="+mj-lt"/>
                <a:ea typeface="AvantGarde" panose="00000400000000000000" pitchFamily="2" charset="0"/>
                <a:cs typeface="AvantGarde" panose="00000400000000000000" pitchFamily="2" charset="0"/>
              </a:endParaRPr>
            </a:p>
          </p:txBody>
        </p:sp>
        <p:sp>
          <p:nvSpPr>
            <p:cNvPr id="7" name="TextBox 6">
              <a:extLst>
                <a:ext uri="{FF2B5EF4-FFF2-40B4-BE49-F238E27FC236}">
                  <a16:creationId xmlns:a16="http://schemas.microsoft.com/office/drawing/2014/main" id="{C76C822D-5BF6-6B99-7E01-5F7F065F9CDD}"/>
                </a:ext>
              </a:extLst>
            </p:cNvPr>
            <p:cNvSpPr txBox="1"/>
            <p:nvPr/>
          </p:nvSpPr>
          <p:spPr>
            <a:xfrm>
              <a:off x="7055307" y="1599574"/>
              <a:ext cx="3529027" cy="1594742"/>
            </a:xfrm>
            <a:prstGeom prst="rect">
              <a:avLst/>
            </a:prstGeom>
            <a:noFill/>
          </p:spPr>
          <p:txBody>
            <a:bodyPr wrap="square">
              <a:spAutoFit/>
            </a:bodyPr>
            <a:lstStyle/>
            <a:p>
              <a:pPr algn="ctr"/>
              <a:r>
                <a:rPr lang="en-US" sz="3600">
                  <a:solidFill>
                    <a:srgbClr val="000000"/>
                  </a:solidFill>
                  <a:latin typeface="+mj-lt"/>
                  <a:ea typeface="AvantGarde" panose="00000400000000000000" pitchFamily="2" charset="0"/>
                  <a:cs typeface="AvantGarde" panose="00000400000000000000" pitchFamily="2" charset="0"/>
                </a:rPr>
                <a:t>N</a:t>
              </a:r>
              <a:r>
                <a:rPr lang="en-US" sz="3600">
                  <a:latin typeface="+mj-lt"/>
                  <a:ea typeface="AvantGarde" panose="00000400000000000000" pitchFamily="2" charset="0"/>
                  <a:cs typeface="AvantGarde" panose="00000400000000000000" pitchFamily="2" charset="0"/>
                </a:rPr>
                <a:t>êu những hiểu biết của em về vị ngữ?</a:t>
              </a:r>
              <a:endParaRPr lang="en-US" sz="3600">
                <a:solidFill>
                  <a:srgbClr val="000000"/>
                </a:solidFill>
                <a:latin typeface="+mj-lt"/>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124614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B6B61FF-A473-5FEF-1BA3-2C7DC4AAF74F}"/>
              </a:ext>
            </a:extLst>
          </p:cNvPr>
          <p:cNvSpPr/>
          <p:nvPr/>
        </p:nvSpPr>
        <p:spPr>
          <a:xfrm>
            <a:off x="947110" y="873526"/>
            <a:ext cx="10267617" cy="5059725"/>
          </a:xfrm>
          <a:custGeom>
            <a:avLst/>
            <a:gdLst>
              <a:gd name="connsiteX0" fmla="*/ 0 w 10267617"/>
              <a:gd name="connsiteY0" fmla="*/ 843304 h 5059725"/>
              <a:gd name="connsiteX1" fmla="*/ 843304 w 10267617"/>
              <a:gd name="connsiteY1" fmla="*/ 0 h 5059725"/>
              <a:gd name="connsiteX2" fmla="*/ 1589192 w 10267617"/>
              <a:gd name="connsiteY2" fmla="*/ 0 h 5059725"/>
              <a:gd name="connsiteX3" fmla="*/ 2420890 w 10267617"/>
              <a:gd name="connsiteY3" fmla="*/ 0 h 5059725"/>
              <a:gd name="connsiteX4" fmla="*/ 3080967 w 10267617"/>
              <a:gd name="connsiteY4" fmla="*/ 0 h 5059725"/>
              <a:gd name="connsiteX5" fmla="*/ 3483614 w 10267617"/>
              <a:gd name="connsiteY5" fmla="*/ 0 h 5059725"/>
              <a:gd name="connsiteX6" fmla="*/ 3972072 w 10267617"/>
              <a:gd name="connsiteY6" fmla="*/ 0 h 5059725"/>
              <a:gd name="connsiteX7" fmla="*/ 4803770 w 10267617"/>
              <a:gd name="connsiteY7" fmla="*/ 0 h 5059725"/>
              <a:gd name="connsiteX8" fmla="*/ 5635467 w 10267617"/>
              <a:gd name="connsiteY8" fmla="*/ 0 h 5059725"/>
              <a:gd name="connsiteX9" fmla="*/ 6381355 w 10267617"/>
              <a:gd name="connsiteY9" fmla="*/ 0 h 5059725"/>
              <a:gd name="connsiteX10" fmla="*/ 6784003 w 10267617"/>
              <a:gd name="connsiteY10" fmla="*/ 0 h 5059725"/>
              <a:gd name="connsiteX11" fmla="*/ 7272460 w 10267617"/>
              <a:gd name="connsiteY11" fmla="*/ 0 h 5059725"/>
              <a:gd name="connsiteX12" fmla="*/ 7932538 w 10267617"/>
              <a:gd name="connsiteY12" fmla="*/ 0 h 5059725"/>
              <a:gd name="connsiteX13" fmla="*/ 8420995 w 10267617"/>
              <a:gd name="connsiteY13" fmla="*/ 0 h 5059725"/>
              <a:gd name="connsiteX14" fmla="*/ 9424313 w 10267617"/>
              <a:gd name="connsiteY14" fmla="*/ 0 h 5059725"/>
              <a:gd name="connsiteX15" fmla="*/ 10267617 w 10267617"/>
              <a:gd name="connsiteY15" fmla="*/ 843304 h 5059725"/>
              <a:gd name="connsiteX16" fmla="*/ 10267617 w 10267617"/>
              <a:gd name="connsiteY16" fmla="*/ 1484196 h 5059725"/>
              <a:gd name="connsiteX17" fmla="*/ 10267617 w 10267617"/>
              <a:gd name="connsiteY17" fmla="*/ 2226282 h 5059725"/>
              <a:gd name="connsiteX18" fmla="*/ 10267617 w 10267617"/>
              <a:gd name="connsiteY18" fmla="*/ 2867174 h 5059725"/>
              <a:gd name="connsiteX19" fmla="*/ 10267617 w 10267617"/>
              <a:gd name="connsiteY19" fmla="*/ 3609260 h 5059725"/>
              <a:gd name="connsiteX20" fmla="*/ 10267617 w 10267617"/>
              <a:gd name="connsiteY20" fmla="*/ 4216421 h 5059725"/>
              <a:gd name="connsiteX21" fmla="*/ 9424313 w 10267617"/>
              <a:gd name="connsiteY21" fmla="*/ 5059725 h 5059725"/>
              <a:gd name="connsiteX22" fmla="*/ 8678425 w 10267617"/>
              <a:gd name="connsiteY22" fmla="*/ 5059725 h 5059725"/>
              <a:gd name="connsiteX23" fmla="*/ 7846727 w 10267617"/>
              <a:gd name="connsiteY23" fmla="*/ 5059725 h 5059725"/>
              <a:gd name="connsiteX24" fmla="*/ 7015030 w 10267617"/>
              <a:gd name="connsiteY24" fmla="*/ 5059725 h 5059725"/>
              <a:gd name="connsiteX25" fmla="*/ 6612382 w 10267617"/>
              <a:gd name="connsiteY25" fmla="*/ 5059725 h 5059725"/>
              <a:gd name="connsiteX26" fmla="*/ 6038115 w 10267617"/>
              <a:gd name="connsiteY26" fmla="*/ 5059725 h 5059725"/>
              <a:gd name="connsiteX27" fmla="*/ 5635467 w 10267617"/>
              <a:gd name="connsiteY27" fmla="*/ 5059725 h 5059725"/>
              <a:gd name="connsiteX28" fmla="*/ 4889580 w 10267617"/>
              <a:gd name="connsiteY28" fmla="*/ 5059725 h 5059725"/>
              <a:gd name="connsiteX29" fmla="*/ 4486932 w 10267617"/>
              <a:gd name="connsiteY29" fmla="*/ 5059725 h 5059725"/>
              <a:gd name="connsiteX30" fmla="*/ 3826855 w 10267617"/>
              <a:gd name="connsiteY30" fmla="*/ 5059725 h 5059725"/>
              <a:gd name="connsiteX31" fmla="*/ 2995157 w 10267617"/>
              <a:gd name="connsiteY31" fmla="*/ 5059725 h 5059725"/>
              <a:gd name="connsiteX32" fmla="*/ 2506700 w 10267617"/>
              <a:gd name="connsiteY32" fmla="*/ 5059725 h 5059725"/>
              <a:gd name="connsiteX33" fmla="*/ 2104052 w 10267617"/>
              <a:gd name="connsiteY33" fmla="*/ 5059725 h 5059725"/>
              <a:gd name="connsiteX34" fmla="*/ 1529785 w 10267617"/>
              <a:gd name="connsiteY34" fmla="*/ 5059725 h 5059725"/>
              <a:gd name="connsiteX35" fmla="*/ 843304 w 10267617"/>
              <a:gd name="connsiteY35" fmla="*/ 5059725 h 5059725"/>
              <a:gd name="connsiteX36" fmla="*/ 0 w 10267617"/>
              <a:gd name="connsiteY36" fmla="*/ 4216421 h 5059725"/>
              <a:gd name="connsiteX37" fmla="*/ 0 w 10267617"/>
              <a:gd name="connsiteY37" fmla="*/ 3609260 h 5059725"/>
              <a:gd name="connsiteX38" fmla="*/ 0 w 10267617"/>
              <a:gd name="connsiteY38" fmla="*/ 2968368 h 5059725"/>
              <a:gd name="connsiteX39" fmla="*/ 0 w 10267617"/>
              <a:gd name="connsiteY39" fmla="*/ 2361207 h 5059725"/>
              <a:gd name="connsiteX40" fmla="*/ 0 w 10267617"/>
              <a:gd name="connsiteY40" fmla="*/ 1754046 h 5059725"/>
              <a:gd name="connsiteX41" fmla="*/ 0 w 10267617"/>
              <a:gd name="connsiteY41" fmla="*/ 843304 h 50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67617" h="5059725" fill="none" extrusionOk="0">
                <a:moveTo>
                  <a:pt x="0" y="843304"/>
                </a:moveTo>
                <a:cubicBezTo>
                  <a:pt x="36059" y="359169"/>
                  <a:pt x="338611" y="-34974"/>
                  <a:pt x="843304" y="0"/>
                </a:cubicBezTo>
                <a:cubicBezTo>
                  <a:pt x="995519" y="4299"/>
                  <a:pt x="1422230" y="-23304"/>
                  <a:pt x="1589192" y="0"/>
                </a:cubicBezTo>
                <a:cubicBezTo>
                  <a:pt x="1756154" y="23304"/>
                  <a:pt x="2184535" y="19448"/>
                  <a:pt x="2420890" y="0"/>
                </a:cubicBezTo>
                <a:cubicBezTo>
                  <a:pt x="2657245" y="-19448"/>
                  <a:pt x="2869699" y="22387"/>
                  <a:pt x="3080967" y="0"/>
                </a:cubicBezTo>
                <a:cubicBezTo>
                  <a:pt x="3292235" y="-22387"/>
                  <a:pt x="3303699" y="-4525"/>
                  <a:pt x="3483614" y="0"/>
                </a:cubicBezTo>
                <a:cubicBezTo>
                  <a:pt x="3663529" y="4525"/>
                  <a:pt x="3776373" y="-24179"/>
                  <a:pt x="3972072" y="0"/>
                </a:cubicBezTo>
                <a:cubicBezTo>
                  <a:pt x="4167771" y="24179"/>
                  <a:pt x="4610255" y="4489"/>
                  <a:pt x="4803770" y="0"/>
                </a:cubicBezTo>
                <a:cubicBezTo>
                  <a:pt x="4997285" y="-4489"/>
                  <a:pt x="5242686" y="27610"/>
                  <a:pt x="5635467" y="0"/>
                </a:cubicBezTo>
                <a:cubicBezTo>
                  <a:pt x="6028248" y="-27610"/>
                  <a:pt x="6036541" y="-37049"/>
                  <a:pt x="6381355" y="0"/>
                </a:cubicBezTo>
                <a:cubicBezTo>
                  <a:pt x="6726169" y="37049"/>
                  <a:pt x="6690427" y="12811"/>
                  <a:pt x="6784003" y="0"/>
                </a:cubicBezTo>
                <a:cubicBezTo>
                  <a:pt x="6877579" y="-12811"/>
                  <a:pt x="7081043" y="2043"/>
                  <a:pt x="7272460" y="0"/>
                </a:cubicBezTo>
                <a:cubicBezTo>
                  <a:pt x="7463877" y="-2043"/>
                  <a:pt x="7682351" y="20756"/>
                  <a:pt x="7932538" y="0"/>
                </a:cubicBezTo>
                <a:cubicBezTo>
                  <a:pt x="8182725" y="-20756"/>
                  <a:pt x="8272174" y="-23072"/>
                  <a:pt x="8420995" y="0"/>
                </a:cubicBezTo>
                <a:cubicBezTo>
                  <a:pt x="8569816" y="23072"/>
                  <a:pt x="9097146" y="5601"/>
                  <a:pt x="9424313" y="0"/>
                </a:cubicBezTo>
                <a:cubicBezTo>
                  <a:pt x="9835752" y="50879"/>
                  <a:pt x="10315633" y="469809"/>
                  <a:pt x="10267617" y="843304"/>
                </a:cubicBezTo>
                <a:cubicBezTo>
                  <a:pt x="10242756" y="1028912"/>
                  <a:pt x="10271691" y="1262277"/>
                  <a:pt x="10267617" y="1484196"/>
                </a:cubicBezTo>
                <a:cubicBezTo>
                  <a:pt x="10263543" y="1706115"/>
                  <a:pt x="10276867" y="1963418"/>
                  <a:pt x="10267617" y="2226282"/>
                </a:cubicBezTo>
                <a:cubicBezTo>
                  <a:pt x="10258367" y="2489146"/>
                  <a:pt x="10251507" y="2589965"/>
                  <a:pt x="10267617" y="2867174"/>
                </a:cubicBezTo>
                <a:cubicBezTo>
                  <a:pt x="10283727" y="3144383"/>
                  <a:pt x="10270634" y="3243103"/>
                  <a:pt x="10267617" y="3609260"/>
                </a:cubicBezTo>
                <a:cubicBezTo>
                  <a:pt x="10264600" y="3975417"/>
                  <a:pt x="10278166" y="3978707"/>
                  <a:pt x="10267617" y="4216421"/>
                </a:cubicBezTo>
                <a:cubicBezTo>
                  <a:pt x="10254300" y="4642915"/>
                  <a:pt x="9795875" y="5030531"/>
                  <a:pt x="9424313" y="5059725"/>
                </a:cubicBezTo>
                <a:cubicBezTo>
                  <a:pt x="9190826" y="5079668"/>
                  <a:pt x="9002668" y="5061599"/>
                  <a:pt x="8678425" y="5059725"/>
                </a:cubicBezTo>
                <a:cubicBezTo>
                  <a:pt x="8354182" y="5057851"/>
                  <a:pt x="8024548" y="5044267"/>
                  <a:pt x="7846727" y="5059725"/>
                </a:cubicBezTo>
                <a:cubicBezTo>
                  <a:pt x="7668906" y="5075183"/>
                  <a:pt x="7376212" y="5054186"/>
                  <a:pt x="7015030" y="5059725"/>
                </a:cubicBezTo>
                <a:cubicBezTo>
                  <a:pt x="6653848" y="5065264"/>
                  <a:pt x="6753414" y="5063391"/>
                  <a:pt x="6612382" y="5059725"/>
                </a:cubicBezTo>
                <a:cubicBezTo>
                  <a:pt x="6471350" y="5056059"/>
                  <a:pt x="6183822" y="5050985"/>
                  <a:pt x="6038115" y="5059725"/>
                </a:cubicBezTo>
                <a:cubicBezTo>
                  <a:pt x="5892408" y="5068465"/>
                  <a:pt x="5741811" y="5066478"/>
                  <a:pt x="5635467" y="5059725"/>
                </a:cubicBezTo>
                <a:cubicBezTo>
                  <a:pt x="5529123" y="5052972"/>
                  <a:pt x="5089174" y="5042497"/>
                  <a:pt x="4889580" y="5059725"/>
                </a:cubicBezTo>
                <a:cubicBezTo>
                  <a:pt x="4689986" y="5076953"/>
                  <a:pt x="4600045" y="5078229"/>
                  <a:pt x="4486932" y="5059725"/>
                </a:cubicBezTo>
                <a:cubicBezTo>
                  <a:pt x="4373819" y="5041221"/>
                  <a:pt x="4021312" y="5087083"/>
                  <a:pt x="3826855" y="5059725"/>
                </a:cubicBezTo>
                <a:cubicBezTo>
                  <a:pt x="3632398" y="5032367"/>
                  <a:pt x="3256249" y="5024432"/>
                  <a:pt x="2995157" y="5059725"/>
                </a:cubicBezTo>
                <a:cubicBezTo>
                  <a:pt x="2734065" y="5095018"/>
                  <a:pt x="2668288" y="5061166"/>
                  <a:pt x="2506700" y="5059725"/>
                </a:cubicBezTo>
                <a:cubicBezTo>
                  <a:pt x="2345112" y="5058284"/>
                  <a:pt x="2235451" y="5066440"/>
                  <a:pt x="2104052" y="5059725"/>
                </a:cubicBezTo>
                <a:cubicBezTo>
                  <a:pt x="1972653" y="5053010"/>
                  <a:pt x="1788044" y="5059483"/>
                  <a:pt x="1529785" y="5059725"/>
                </a:cubicBezTo>
                <a:cubicBezTo>
                  <a:pt x="1271526" y="5059967"/>
                  <a:pt x="1153169" y="5083584"/>
                  <a:pt x="843304" y="5059725"/>
                </a:cubicBezTo>
                <a:cubicBezTo>
                  <a:pt x="329996" y="5049170"/>
                  <a:pt x="-45781" y="4697875"/>
                  <a:pt x="0" y="4216421"/>
                </a:cubicBezTo>
                <a:cubicBezTo>
                  <a:pt x="-24696" y="4024548"/>
                  <a:pt x="1383" y="3844864"/>
                  <a:pt x="0" y="3609260"/>
                </a:cubicBezTo>
                <a:cubicBezTo>
                  <a:pt x="-1383" y="3373656"/>
                  <a:pt x="14414" y="3192693"/>
                  <a:pt x="0" y="2968368"/>
                </a:cubicBezTo>
                <a:cubicBezTo>
                  <a:pt x="-14414" y="2744043"/>
                  <a:pt x="-614" y="2493565"/>
                  <a:pt x="0" y="2361207"/>
                </a:cubicBezTo>
                <a:cubicBezTo>
                  <a:pt x="614" y="2228849"/>
                  <a:pt x="14335" y="2030750"/>
                  <a:pt x="0" y="1754046"/>
                </a:cubicBezTo>
                <a:cubicBezTo>
                  <a:pt x="-14335" y="1477342"/>
                  <a:pt x="-28276" y="1142132"/>
                  <a:pt x="0" y="843304"/>
                </a:cubicBezTo>
                <a:close/>
              </a:path>
              <a:path w="10267617" h="5059725" stroke="0" extrusionOk="0">
                <a:moveTo>
                  <a:pt x="0" y="843304"/>
                </a:moveTo>
                <a:cubicBezTo>
                  <a:pt x="-58010" y="405463"/>
                  <a:pt x="384534" y="41988"/>
                  <a:pt x="843304" y="0"/>
                </a:cubicBezTo>
                <a:cubicBezTo>
                  <a:pt x="1082203" y="-29285"/>
                  <a:pt x="1204965" y="-24859"/>
                  <a:pt x="1503382" y="0"/>
                </a:cubicBezTo>
                <a:cubicBezTo>
                  <a:pt x="1801799" y="24859"/>
                  <a:pt x="2164282" y="36069"/>
                  <a:pt x="2335079" y="0"/>
                </a:cubicBezTo>
                <a:cubicBezTo>
                  <a:pt x="2505876" y="-36069"/>
                  <a:pt x="2886506" y="24849"/>
                  <a:pt x="3166777" y="0"/>
                </a:cubicBezTo>
                <a:cubicBezTo>
                  <a:pt x="3447048" y="-24849"/>
                  <a:pt x="3555584" y="15603"/>
                  <a:pt x="3741045" y="0"/>
                </a:cubicBezTo>
                <a:cubicBezTo>
                  <a:pt x="3926506" y="-15603"/>
                  <a:pt x="4271784" y="-24943"/>
                  <a:pt x="4486932" y="0"/>
                </a:cubicBezTo>
                <a:cubicBezTo>
                  <a:pt x="4702080" y="24943"/>
                  <a:pt x="5104175" y="-13844"/>
                  <a:pt x="5318630" y="0"/>
                </a:cubicBezTo>
                <a:cubicBezTo>
                  <a:pt x="5533085" y="13844"/>
                  <a:pt x="5755347" y="363"/>
                  <a:pt x="5978708" y="0"/>
                </a:cubicBezTo>
                <a:cubicBezTo>
                  <a:pt x="6202069" y="-363"/>
                  <a:pt x="6403655" y="-26300"/>
                  <a:pt x="6638785" y="0"/>
                </a:cubicBezTo>
                <a:cubicBezTo>
                  <a:pt x="6873915" y="26300"/>
                  <a:pt x="7121425" y="12535"/>
                  <a:pt x="7384673" y="0"/>
                </a:cubicBezTo>
                <a:cubicBezTo>
                  <a:pt x="7647921" y="-12535"/>
                  <a:pt x="7907927" y="29796"/>
                  <a:pt x="8130561" y="0"/>
                </a:cubicBezTo>
                <a:cubicBezTo>
                  <a:pt x="8353195" y="-29796"/>
                  <a:pt x="8531219" y="9445"/>
                  <a:pt x="8704828" y="0"/>
                </a:cubicBezTo>
                <a:cubicBezTo>
                  <a:pt x="8878437" y="-9445"/>
                  <a:pt x="9084116" y="26765"/>
                  <a:pt x="9424313" y="0"/>
                </a:cubicBezTo>
                <a:cubicBezTo>
                  <a:pt x="9843649" y="-39408"/>
                  <a:pt x="10256350" y="332861"/>
                  <a:pt x="10267617" y="843304"/>
                </a:cubicBezTo>
                <a:cubicBezTo>
                  <a:pt x="10244667" y="1057064"/>
                  <a:pt x="10243538" y="1228473"/>
                  <a:pt x="10267617" y="1450465"/>
                </a:cubicBezTo>
                <a:cubicBezTo>
                  <a:pt x="10291696" y="1672457"/>
                  <a:pt x="10276686" y="1966958"/>
                  <a:pt x="10267617" y="2192551"/>
                </a:cubicBezTo>
                <a:cubicBezTo>
                  <a:pt x="10258548" y="2418144"/>
                  <a:pt x="10244146" y="2708210"/>
                  <a:pt x="10267617" y="2900905"/>
                </a:cubicBezTo>
                <a:cubicBezTo>
                  <a:pt x="10291088" y="3093600"/>
                  <a:pt x="10270188" y="3258667"/>
                  <a:pt x="10267617" y="3474335"/>
                </a:cubicBezTo>
                <a:cubicBezTo>
                  <a:pt x="10265047" y="3690003"/>
                  <a:pt x="10292192" y="4036669"/>
                  <a:pt x="10267617" y="4216421"/>
                </a:cubicBezTo>
                <a:cubicBezTo>
                  <a:pt x="10312508" y="4694833"/>
                  <a:pt x="9889755" y="5027109"/>
                  <a:pt x="9424313" y="5059725"/>
                </a:cubicBezTo>
                <a:cubicBezTo>
                  <a:pt x="9305899" y="5065666"/>
                  <a:pt x="9137480" y="5048802"/>
                  <a:pt x="8935856" y="5059725"/>
                </a:cubicBezTo>
                <a:cubicBezTo>
                  <a:pt x="8734232" y="5070648"/>
                  <a:pt x="8302160" y="5060350"/>
                  <a:pt x="8104158" y="5059725"/>
                </a:cubicBezTo>
                <a:cubicBezTo>
                  <a:pt x="7906156" y="5059100"/>
                  <a:pt x="7661205" y="5059072"/>
                  <a:pt x="7444080" y="5059725"/>
                </a:cubicBezTo>
                <a:cubicBezTo>
                  <a:pt x="7226955" y="5060378"/>
                  <a:pt x="6788409" y="5071257"/>
                  <a:pt x="6612382" y="5059725"/>
                </a:cubicBezTo>
                <a:cubicBezTo>
                  <a:pt x="6436355" y="5048193"/>
                  <a:pt x="6088503" y="5087405"/>
                  <a:pt x="5866495" y="5059725"/>
                </a:cubicBezTo>
                <a:cubicBezTo>
                  <a:pt x="5644487" y="5032045"/>
                  <a:pt x="5588886" y="5079614"/>
                  <a:pt x="5463847" y="5059725"/>
                </a:cubicBezTo>
                <a:cubicBezTo>
                  <a:pt x="5338808" y="5039836"/>
                  <a:pt x="5120545" y="5053098"/>
                  <a:pt x="4975390" y="5059725"/>
                </a:cubicBezTo>
                <a:cubicBezTo>
                  <a:pt x="4830235" y="5066352"/>
                  <a:pt x="4542852" y="5038010"/>
                  <a:pt x="4229502" y="5059725"/>
                </a:cubicBezTo>
                <a:cubicBezTo>
                  <a:pt x="3916152" y="5081440"/>
                  <a:pt x="3893038" y="5063293"/>
                  <a:pt x="3655235" y="5059725"/>
                </a:cubicBezTo>
                <a:cubicBezTo>
                  <a:pt x="3417432" y="5056157"/>
                  <a:pt x="3085256" y="5046341"/>
                  <a:pt x="2823537" y="5059725"/>
                </a:cubicBezTo>
                <a:cubicBezTo>
                  <a:pt x="2561818" y="5073109"/>
                  <a:pt x="2301522" y="5023712"/>
                  <a:pt x="1991839" y="5059725"/>
                </a:cubicBezTo>
                <a:cubicBezTo>
                  <a:pt x="1682156" y="5095738"/>
                  <a:pt x="1537391" y="5037438"/>
                  <a:pt x="1417572" y="5059725"/>
                </a:cubicBezTo>
                <a:cubicBezTo>
                  <a:pt x="1297753" y="5082012"/>
                  <a:pt x="999318" y="5040474"/>
                  <a:pt x="843304" y="5059725"/>
                </a:cubicBezTo>
                <a:cubicBezTo>
                  <a:pt x="378507" y="5029772"/>
                  <a:pt x="-13960" y="4659663"/>
                  <a:pt x="0" y="4216421"/>
                </a:cubicBezTo>
                <a:cubicBezTo>
                  <a:pt x="-12734" y="3889126"/>
                  <a:pt x="2621" y="3813175"/>
                  <a:pt x="0" y="3508066"/>
                </a:cubicBezTo>
                <a:cubicBezTo>
                  <a:pt x="-2621" y="3202957"/>
                  <a:pt x="-19182" y="3033382"/>
                  <a:pt x="0" y="2867174"/>
                </a:cubicBezTo>
                <a:cubicBezTo>
                  <a:pt x="19182" y="2700966"/>
                  <a:pt x="27390" y="2470496"/>
                  <a:pt x="0" y="2293744"/>
                </a:cubicBezTo>
                <a:cubicBezTo>
                  <a:pt x="-27390" y="2116992"/>
                  <a:pt x="30292" y="1850980"/>
                  <a:pt x="0" y="1652852"/>
                </a:cubicBezTo>
                <a:cubicBezTo>
                  <a:pt x="-30292" y="1454724"/>
                  <a:pt x="16023" y="1122287"/>
                  <a:pt x="0" y="843304"/>
                </a:cubicBezTo>
                <a:close/>
              </a:path>
            </a:pathLst>
          </a:custGeom>
          <a:solidFill>
            <a:srgbClr val="FFFFFF"/>
          </a:solidFill>
          <a:ln>
            <a:solidFill>
              <a:srgbClr val="C00000"/>
            </a:solidFill>
            <a:prstDash val="solid"/>
            <a:extLst>
              <a:ext uri="{C807C97D-BFC1-408E-A445-0C87EB9F89A2}">
                <ask:lineSketchStyleProps xmlns:ask="http://schemas.microsoft.com/office/drawing/2018/sketchyshapes" xmlns="" sd="2553678120">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C00000"/>
                </a:solidFill>
              </a:rPr>
              <a:t>Vị ngữ trong câu:</a:t>
            </a:r>
          </a:p>
          <a:p>
            <a:pPr marL="685800" indent="-685800" algn="just">
              <a:buFont typeface="Arial" panose="020B0604020202020204" pitchFamily="34" charset="0"/>
              <a:buChar char="•"/>
            </a:pPr>
            <a:r>
              <a:rPr lang="en-US" sz="4400">
                <a:solidFill>
                  <a:srgbClr val="C00000"/>
                </a:solidFill>
              </a:rPr>
              <a:t>Cho biết </a:t>
            </a:r>
            <a:r>
              <a:rPr lang="en-US" sz="4400" b="1">
                <a:solidFill>
                  <a:srgbClr val="C00000"/>
                </a:solidFill>
              </a:rPr>
              <a:t>đặc điểm </a:t>
            </a:r>
            <a:r>
              <a:rPr lang="en-US" sz="4400">
                <a:solidFill>
                  <a:srgbClr val="C00000"/>
                </a:solidFill>
              </a:rPr>
              <a:t>của đối tượng được nói ở chủ ngữ. </a:t>
            </a:r>
          </a:p>
          <a:p>
            <a:pPr marL="685800" indent="-685800" algn="just">
              <a:buFont typeface="Arial" panose="020B0604020202020204" pitchFamily="34" charset="0"/>
              <a:buChar char="•"/>
            </a:pPr>
            <a:r>
              <a:rPr lang="en-US" sz="4400">
                <a:solidFill>
                  <a:srgbClr val="C00000"/>
                </a:solidFill>
              </a:rPr>
              <a:t>Nêu </a:t>
            </a:r>
            <a:r>
              <a:rPr lang="en-US" sz="4400" b="1">
                <a:solidFill>
                  <a:srgbClr val="C00000"/>
                </a:solidFill>
              </a:rPr>
              <a:t>hoạt động, trạng thái</a:t>
            </a:r>
            <a:r>
              <a:rPr lang="en-US" sz="4400">
                <a:solidFill>
                  <a:srgbClr val="C00000"/>
                </a:solidFill>
              </a:rPr>
              <a:t> của đối tượng được nói ở chủ ngữ.</a:t>
            </a:r>
          </a:p>
          <a:p>
            <a:pPr marL="685800" indent="-685800" algn="just">
              <a:buFont typeface="Arial" panose="020B0604020202020204" pitchFamily="34" charset="0"/>
              <a:buChar char="•"/>
            </a:pPr>
            <a:r>
              <a:rPr lang="en-US" sz="4400" b="1">
                <a:solidFill>
                  <a:srgbClr val="C00000"/>
                </a:solidFill>
              </a:rPr>
              <a:t>Giới thiệu</a:t>
            </a:r>
            <a:r>
              <a:rPr lang="en-US" sz="4400">
                <a:solidFill>
                  <a:srgbClr val="C00000"/>
                </a:solidFill>
              </a:rPr>
              <a:t> về đối tượng được nói ở chủ ngữ.</a:t>
            </a:r>
            <a:endParaRPr lang="en-US" sz="4400">
              <a:solidFill>
                <a:srgbClr val="000000"/>
              </a:solidFill>
            </a:endParaRPr>
          </a:p>
        </p:txBody>
      </p:sp>
    </p:spTree>
    <p:extLst>
      <p:ext uri="{BB962C8B-B14F-4D97-AF65-F5344CB8AC3E}">
        <p14:creationId xmlns:p14="http://schemas.microsoft.com/office/powerpoint/2010/main" val="291085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82"/>
        <p:cNvGrpSpPr/>
        <p:nvPr/>
      </p:nvGrpSpPr>
      <p:grpSpPr>
        <a:xfrm>
          <a:off x="0" y="0"/>
          <a:ext cx="0" cy="0"/>
          <a:chOff x="0" y="0"/>
          <a:chExt cx="0" cy="0"/>
        </a:xfrm>
      </p:grpSpPr>
      <p:sp>
        <p:nvSpPr>
          <p:cNvPr id="4383" name="Google Shape;4383;p45"/>
          <p:cNvSpPr/>
          <p:nvPr/>
        </p:nvSpPr>
        <p:spPr>
          <a:xfrm>
            <a:off x="2131345" y="928030"/>
            <a:ext cx="7899148" cy="3751762"/>
          </a:xfrm>
          <a:prstGeom prst="roundRect">
            <a:avLst>
              <a:gd name="adj" fmla="val 20578"/>
            </a:avLst>
          </a:prstGeom>
          <a:solidFill>
            <a:schemeClr val="bg2">
              <a:lumMod val="20000"/>
              <a:lumOff val="80000"/>
            </a:schemeClr>
          </a:solidFill>
          <a:ln w="76200" cap="flat" cmpd="sng">
            <a:solidFill>
              <a:schemeClr val="dk1"/>
            </a:solidFill>
            <a:prstDash val="solid"/>
            <a:round/>
            <a:headEnd type="none" w="sm" len="sm"/>
            <a:tailEnd type="none" w="sm" len="sm"/>
          </a:ln>
          <a:effectLst>
            <a:outerShdw blurRad="128588" dist="9525" algn="bl" rotWithShape="0">
              <a:srgbClr val="522566">
                <a:alpha val="50000"/>
              </a:srgbClr>
            </a:outerShdw>
          </a:effectLst>
        </p:spPr>
        <p:txBody>
          <a:bodyPr spcFirstLastPara="1" wrap="square" lIns="104026" tIns="104026" rIns="104026" bIns="104026" anchor="ctr" anchorCtr="0">
            <a:noAutofit/>
          </a:bodyPr>
          <a:lstStyle/>
          <a:p>
            <a:pPr algn="ctr"/>
            <a:r>
              <a:rPr lang="en-US" sz="11500"/>
              <a:t>DẶN DÒ</a:t>
            </a:r>
            <a:endParaRPr sz="11500"/>
          </a:p>
        </p:txBody>
      </p:sp>
      <p:grpSp>
        <p:nvGrpSpPr>
          <p:cNvPr id="4554" name="Google Shape;4554;p45"/>
          <p:cNvGrpSpPr/>
          <p:nvPr/>
        </p:nvGrpSpPr>
        <p:grpSpPr>
          <a:xfrm>
            <a:off x="1252828" y="276209"/>
            <a:ext cx="9873963" cy="5956701"/>
            <a:chOff x="1101069" y="1010541"/>
            <a:chExt cx="8677900" cy="5235148"/>
          </a:xfrm>
        </p:grpSpPr>
        <p:sp>
          <p:nvSpPr>
            <p:cNvPr id="4555" name="Google Shape;4555;p45"/>
            <p:cNvSpPr/>
            <p:nvPr/>
          </p:nvSpPr>
          <p:spPr>
            <a:xfrm rot="696579">
              <a:off x="1128175" y="3075237"/>
              <a:ext cx="318366" cy="301755"/>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C942">
                <a:alpha val="41590"/>
              </a:srgbClr>
            </a:solidFill>
            <a:ln>
              <a:noFill/>
            </a:ln>
          </p:spPr>
          <p:txBody>
            <a:bodyPr spcFirstLastPara="1" wrap="square" lIns="104026" tIns="104026" rIns="104026" bIns="104026" anchor="ctr" anchorCtr="0">
              <a:noAutofit/>
            </a:bodyPr>
            <a:lstStyle/>
            <a:p>
              <a:endParaRPr sz="1593"/>
            </a:p>
          </p:txBody>
        </p:sp>
        <p:sp>
          <p:nvSpPr>
            <p:cNvPr id="4556" name="Google Shape;4556;p45"/>
            <p:cNvSpPr/>
            <p:nvPr/>
          </p:nvSpPr>
          <p:spPr>
            <a:xfrm>
              <a:off x="6913376" y="1010541"/>
              <a:ext cx="314213" cy="29033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endParaRPr sz="1593"/>
            </a:p>
          </p:txBody>
        </p:sp>
        <p:sp>
          <p:nvSpPr>
            <p:cNvPr id="4557" name="Google Shape;4557;p45"/>
            <p:cNvSpPr/>
            <p:nvPr/>
          </p:nvSpPr>
          <p:spPr>
            <a:xfrm rot="-2546038">
              <a:off x="9407963" y="4877729"/>
              <a:ext cx="314208" cy="29033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endParaRPr sz="1593"/>
            </a:p>
          </p:txBody>
        </p:sp>
        <p:sp>
          <p:nvSpPr>
            <p:cNvPr id="4558" name="Google Shape;4558;p45"/>
            <p:cNvSpPr/>
            <p:nvPr/>
          </p:nvSpPr>
          <p:spPr>
            <a:xfrm rot="-2546038">
              <a:off x="4550213" y="5887379"/>
              <a:ext cx="314208" cy="29033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endParaRPr sz="1593"/>
            </a:p>
          </p:txBody>
        </p:sp>
      </p:grpSp>
      <p:pic>
        <p:nvPicPr>
          <p:cNvPr id="3" name="Picture 2">
            <a:extLst>
              <a:ext uri="{FF2B5EF4-FFF2-40B4-BE49-F238E27FC236}">
                <a16:creationId xmlns:a16="http://schemas.microsoft.com/office/drawing/2014/main" id="{679ABE2D-035D-63A8-3E35-4BA39A61000E}"/>
              </a:ext>
            </a:extLst>
          </p:cNvPr>
          <p:cNvPicPr>
            <a:picLocks noChangeAspect="1"/>
          </p:cNvPicPr>
          <p:nvPr/>
        </p:nvPicPr>
        <p:blipFill>
          <a:blip r:embed="rId3"/>
          <a:stretch>
            <a:fillRect/>
          </a:stretch>
        </p:blipFill>
        <p:spPr>
          <a:xfrm>
            <a:off x="4408606" y="4345910"/>
            <a:ext cx="3344626" cy="28039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401192"/>
            <a:ext cx="10905708" cy="646331"/>
          </a:xfrm>
          <a:prstGeom prst="rect">
            <a:avLst/>
          </a:prstGeom>
          <a:noFill/>
        </p:spPr>
        <p:txBody>
          <a:bodyPr wrap="square">
            <a:spAutoFit/>
          </a:bodyPr>
          <a:lstStyle/>
          <a:p>
            <a:pPr marL="514350" indent="-514350" algn="just">
              <a:buAutoNum type="arabicPeriod"/>
            </a:pPr>
            <a:r>
              <a:rPr lang="en-US" sz="3600" b="1"/>
              <a:t>Xác định vị ngữ của mỗi câu dưới đây:</a:t>
            </a:r>
          </a:p>
        </p:txBody>
      </p:sp>
      <p:sp>
        <p:nvSpPr>
          <p:cNvPr id="4" name="TextBox 3">
            <a:extLst>
              <a:ext uri="{FF2B5EF4-FFF2-40B4-BE49-F238E27FC236}">
                <a16:creationId xmlns:a16="http://schemas.microsoft.com/office/drawing/2014/main" id="{10A0E5B0-ADF4-0136-A6D7-DBE2686C1042}"/>
              </a:ext>
            </a:extLst>
          </p:cNvPr>
          <p:cNvSpPr txBox="1"/>
          <p:nvPr/>
        </p:nvSpPr>
        <p:spPr>
          <a:xfrm>
            <a:off x="982629" y="1124662"/>
            <a:ext cx="10905708" cy="3313664"/>
          </a:xfrm>
          <a:prstGeom prst="rect">
            <a:avLst/>
          </a:prstGeom>
          <a:noFill/>
        </p:spPr>
        <p:txBody>
          <a:bodyPr wrap="square">
            <a:spAutoFit/>
          </a:bodyPr>
          <a:lstStyle/>
          <a:p>
            <a:pPr algn="just">
              <a:lnSpc>
                <a:spcPct val="150000"/>
              </a:lnSpc>
            </a:pPr>
            <a:r>
              <a:rPr lang="vi-VN" sz="3600"/>
              <a:t>a. Cầu Thê Húc đỏ thắm dưới ánh bình minh.</a:t>
            </a:r>
          </a:p>
          <a:p>
            <a:pPr algn="just">
              <a:lnSpc>
                <a:spcPct val="150000"/>
              </a:lnSpc>
            </a:pPr>
            <a:r>
              <a:rPr lang="vi-VN" sz="3600"/>
              <a:t>b. Cà Mau là một tỉnh ở cực Nam của Tổ quốc.</a:t>
            </a:r>
          </a:p>
          <a:p>
            <a:pPr algn="just">
              <a:lnSpc>
                <a:spcPct val="150000"/>
              </a:lnSpc>
            </a:pPr>
            <a:r>
              <a:rPr lang="vi-VN" sz="3600"/>
              <a:t>c. Chú bộ đội biên phòng đi tuần tra biên giới.</a:t>
            </a:r>
          </a:p>
          <a:p>
            <a:pPr algn="just">
              <a:lnSpc>
                <a:spcPct val="150000"/>
              </a:lnSpc>
            </a:pPr>
            <a:r>
              <a:rPr lang="vi-VN" sz="3600"/>
              <a:t>d. Tôi yêu đội tuyển bóng đá quốc gia Việt Nam.</a:t>
            </a:r>
          </a:p>
        </p:txBody>
      </p:sp>
    </p:spTree>
    <p:extLst>
      <p:ext uri="{BB962C8B-B14F-4D97-AF65-F5344CB8AC3E}">
        <p14:creationId xmlns:p14="http://schemas.microsoft.com/office/powerpoint/2010/main" val="111895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401192"/>
            <a:ext cx="10905708" cy="646331"/>
          </a:xfrm>
          <a:prstGeom prst="rect">
            <a:avLst/>
          </a:prstGeom>
          <a:noFill/>
        </p:spPr>
        <p:txBody>
          <a:bodyPr wrap="square">
            <a:spAutoFit/>
          </a:bodyPr>
          <a:lstStyle/>
          <a:p>
            <a:pPr marL="514350" indent="-514350" algn="just">
              <a:buAutoNum type="arabicPeriod"/>
            </a:pPr>
            <a:r>
              <a:rPr lang="en-US" sz="3600" b="1"/>
              <a:t>Xác định vị ngữ của mỗi câu dưới đây:</a:t>
            </a:r>
          </a:p>
        </p:txBody>
      </p:sp>
      <p:sp>
        <p:nvSpPr>
          <p:cNvPr id="3" name="TextBox 2">
            <a:extLst>
              <a:ext uri="{FF2B5EF4-FFF2-40B4-BE49-F238E27FC236}">
                <a16:creationId xmlns:a16="http://schemas.microsoft.com/office/drawing/2014/main" id="{B9B3B94C-E325-96C0-B2C9-8D76287B86C8}"/>
              </a:ext>
            </a:extLst>
          </p:cNvPr>
          <p:cNvSpPr txBox="1"/>
          <p:nvPr/>
        </p:nvSpPr>
        <p:spPr>
          <a:xfrm>
            <a:off x="1002426" y="1059446"/>
            <a:ext cx="10905708" cy="820674"/>
          </a:xfrm>
          <a:prstGeom prst="rect">
            <a:avLst/>
          </a:prstGeom>
          <a:noFill/>
        </p:spPr>
        <p:txBody>
          <a:bodyPr wrap="square">
            <a:spAutoFit/>
          </a:bodyPr>
          <a:lstStyle/>
          <a:p>
            <a:pPr algn="just">
              <a:lnSpc>
                <a:spcPct val="150000"/>
              </a:lnSpc>
            </a:pPr>
            <a:r>
              <a:rPr lang="vi-VN" sz="3600"/>
              <a:t>a. Cầu Thê Húc đỏ thắm dưới ánh bình minh.</a:t>
            </a:r>
          </a:p>
        </p:txBody>
      </p:sp>
      <p:sp>
        <p:nvSpPr>
          <p:cNvPr id="5" name="TextBox 4">
            <a:extLst>
              <a:ext uri="{FF2B5EF4-FFF2-40B4-BE49-F238E27FC236}">
                <a16:creationId xmlns:a16="http://schemas.microsoft.com/office/drawing/2014/main" id="{DA63058E-1E5B-5B75-1F43-CEB58AB83031}"/>
              </a:ext>
            </a:extLst>
          </p:cNvPr>
          <p:cNvSpPr txBox="1"/>
          <p:nvPr/>
        </p:nvSpPr>
        <p:spPr>
          <a:xfrm>
            <a:off x="1507416" y="1868197"/>
            <a:ext cx="9651996" cy="820674"/>
          </a:xfrm>
          <a:prstGeom prst="rect">
            <a:avLst/>
          </a:prstGeom>
          <a:noFill/>
        </p:spPr>
        <p:txBody>
          <a:bodyPr wrap="square">
            <a:spAutoFit/>
          </a:bodyPr>
          <a:lstStyle/>
          <a:p>
            <a:pPr algn="just">
              <a:lnSpc>
                <a:spcPct val="150000"/>
              </a:lnSpc>
            </a:pPr>
            <a:r>
              <a:rPr lang="en-US" sz="3600" i="1">
                <a:solidFill>
                  <a:srgbClr val="0070C0"/>
                </a:solidFill>
              </a:rPr>
              <a:t>Cầu Thê Húc như thế nào?</a:t>
            </a:r>
            <a:endParaRPr lang="vi-VN" sz="3600" i="1">
              <a:solidFill>
                <a:srgbClr val="0070C0"/>
              </a:solidFill>
            </a:endParaRPr>
          </a:p>
        </p:txBody>
      </p:sp>
      <p:sp>
        <p:nvSpPr>
          <p:cNvPr id="6" name="TextBox 5">
            <a:extLst>
              <a:ext uri="{FF2B5EF4-FFF2-40B4-BE49-F238E27FC236}">
                <a16:creationId xmlns:a16="http://schemas.microsoft.com/office/drawing/2014/main" id="{92DD70E4-0514-8ABC-1776-48469E97A943}"/>
              </a:ext>
            </a:extLst>
          </p:cNvPr>
          <p:cNvSpPr txBox="1"/>
          <p:nvPr/>
        </p:nvSpPr>
        <p:spPr>
          <a:xfrm>
            <a:off x="1002426" y="1059446"/>
            <a:ext cx="10905708" cy="820674"/>
          </a:xfrm>
          <a:prstGeom prst="rect">
            <a:avLst/>
          </a:prstGeom>
          <a:noFill/>
        </p:spPr>
        <p:txBody>
          <a:bodyPr wrap="square">
            <a:spAutoFit/>
          </a:bodyPr>
          <a:lstStyle/>
          <a:p>
            <a:pPr algn="just">
              <a:lnSpc>
                <a:spcPct val="150000"/>
              </a:lnSpc>
            </a:pPr>
            <a:r>
              <a:rPr lang="vi-VN" sz="3600"/>
              <a:t>a. Cầu Thê Húc </a:t>
            </a:r>
            <a:r>
              <a:rPr lang="vi-VN" sz="3600">
                <a:solidFill>
                  <a:srgbClr val="C00000"/>
                </a:solidFill>
              </a:rPr>
              <a:t>đỏ thắm dưới ánh bình minh</a:t>
            </a:r>
            <a:r>
              <a:rPr lang="vi-VN" sz="3600"/>
              <a:t>.</a:t>
            </a:r>
          </a:p>
        </p:txBody>
      </p:sp>
      <p:cxnSp>
        <p:nvCxnSpPr>
          <p:cNvPr id="8" name="Straight Connector 7">
            <a:extLst>
              <a:ext uri="{FF2B5EF4-FFF2-40B4-BE49-F238E27FC236}">
                <a16:creationId xmlns:a16="http://schemas.microsoft.com/office/drawing/2014/main" id="{C1FF5574-89B1-99BA-BF90-2F93373F5675}"/>
              </a:ext>
            </a:extLst>
          </p:cNvPr>
          <p:cNvCxnSpPr/>
          <p:nvPr/>
        </p:nvCxnSpPr>
        <p:spPr>
          <a:xfrm flipH="1">
            <a:off x="4254759" y="1059446"/>
            <a:ext cx="223935" cy="8206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7492C6-394C-C185-C86E-6B9DB1E411C5}"/>
              </a:ext>
            </a:extLst>
          </p:cNvPr>
          <p:cNvCxnSpPr>
            <a:cxnSpLocks/>
          </p:cNvCxnSpPr>
          <p:nvPr/>
        </p:nvCxnSpPr>
        <p:spPr>
          <a:xfrm flipH="1">
            <a:off x="4395301" y="1829321"/>
            <a:ext cx="58250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2F6FE38-7BE9-22BA-2884-447092FA106A}"/>
              </a:ext>
            </a:extLst>
          </p:cNvPr>
          <p:cNvSpPr txBox="1"/>
          <p:nvPr/>
        </p:nvSpPr>
        <p:spPr>
          <a:xfrm>
            <a:off x="1002426" y="3087285"/>
            <a:ext cx="10905708" cy="820674"/>
          </a:xfrm>
          <a:prstGeom prst="rect">
            <a:avLst/>
          </a:prstGeom>
          <a:noFill/>
        </p:spPr>
        <p:txBody>
          <a:bodyPr wrap="square">
            <a:spAutoFit/>
          </a:bodyPr>
          <a:lstStyle/>
          <a:p>
            <a:pPr algn="just">
              <a:lnSpc>
                <a:spcPct val="150000"/>
              </a:lnSpc>
            </a:pPr>
            <a:r>
              <a:rPr lang="vi-VN" sz="3600"/>
              <a:t>b. Cà Mau là một tỉnh ở cực Nam của Tổ quốc.</a:t>
            </a:r>
          </a:p>
        </p:txBody>
      </p:sp>
      <p:sp>
        <p:nvSpPr>
          <p:cNvPr id="19" name="TextBox 18">
            <a:extLst>
              <a:ext uri="{FF2B5EF4-FFF2-40B4-BE49-F238E27FC236}">
                <a16:creationId xmlns:a16="http://schemas.microsoft.com/office/drawing/2014/main" id="{888DB325-24B1-7700-E412-5A113DD9B9F8}"/>
              </a:ext>
            </a:extLst>
          </p:cNvPr>
          <p:cNvSpPr txBox="1"/>
          <p:nvPr/>
        </p:nvSpPr>
        <p:spPr>
          <a:xfrm>
            <a:off x="1507416" y="3896036"/>
            <a:ext cx="9651996" cy="820674"/>
          </a:xfrm>
          <a:prstGeom prst="rect">
            <a:avLst/>
          </a:prstGeom>
          <a:noFill/>
        </p:spPr>
        <p:txBody>
          <a:bodyPr wrap="square">
            <a:spAutoFit/>
          </a:bodyPr>
          <a:lstStyle/>
          <a:p>
            <a:pPr algn="just">
              <a:lnSpc>
                <a:spcPct val="150000"/>
              </a:lnSpc>
            </a:pPr>
            <a:r>
              <a:rPr lang="en-US" sz="3600" i="1">
                <a:solidFill>
                  <a:srgbClr val="0070C0"/>
                </a:solidFill>
              </a:rPr>
              <a:t>Cà Mau là gì?</a:t>
            </a:r>
            <a:endParaRPr lang="vi-VN" sz="3600" i="1">
              <a:solidFill>
                <a:srgbClr val="0070C0"/>
              </a:solidFill>
            </a:endParaRPr>
          </a:p>
        </p:txBody>
      </p:sp>
      <p:sp>
        <p:nvSpPr>
          <p:cNvPr id="20" name="TextBox 19">
            <a:extLst>
              <a:ext uri="{FF2B5EF4-FFF2-40B4-BE49-F238E27FC236}">
                <a16:creationId xmlns:a16="http://schemas.microsoft.com/office/drawing/2014/main" id="{26D44063-9714-28F1-56D8-99DF91FF2342}"/>
              </a:ext>
            </a:extLst>
          </p:cNvPr>
          <p:cNvSpPr txBox="1"/>
          <p:nvPr/>
        </p:nvSpPr>
        <p:spPr>
          <a:xfrm>
            <a:off x="1002426" y="3081324"/>
            <a:ext cx="10905708" cy="820674"/>
          </a:xfrm>
          <a:prstGeom prst="rect">
            <a:avLst/>
          </a:prstGeom>
          <a:noFill/>
        </p:spPr>
        <p:txBody>
          <a:bodyPr wrap="square">
            <a:spAutoFit/>
          </a:bodyPr>
          <a:lstStyle/>
          <a:p>
            <a:pPr algn="just">
              <a:lnSpc>
                <a:spcPct val="150000"/>
              </a:lnSpc>
            </a:pPr>
            <a:r>
              <a:rPr lang="vi-VN" sz="3600"/>
              <a:t>b. Cà Mau </a:t>
            </a:r>
            <a:r>
              <a:rPr lang="vi-VN" sz="3600">
                <a:solidFill>
                  <a:srgbClr val="C00000"/>
                </a:solidFill>
              </a:rPr>
              <a:t>là một tỉnh ở cực Nam của Tổ quốc</a:t>
            </a:r>
            <a:r>
              <a:rPr lang="vi-VN" sz="3600"/>
              <a:t>.</a:t>
            </a:r>
          </a:p>
        </p:txBody>
      </p:sp>
      <p:cxnSp>
        <p:nvCxnSpPr>
          <p:cNvPr id="21" name="Straight Connector 20">
            <a:extLst>
              <a:ext uri="{FF2B5EF4-FFF2-40B4-BE49-F238E27FC236}">
                <a16:creationId xmlns:a16="http://schemas.microsoft.com/office/drawing/2014/main" id="{ECC2FFB4-1BA5-8D73-52F5-64CECF6D7CB0}"/>
              </a:ext>
            </a:extLst>
          </p:cNvPr>
          <p:cNvCxnSpPr/>
          <p:nvPr/>
        </p:nvCxnSpPr>
        <p:spPr>
          <a:xfrm flipH="1">
            <a:off x="3168909" y="3069401"/>
            <a:ext cx="223935" cy="8206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C891BE4-A238-8031-08D2-439DF6AAF6A8}"/>
              </a:ext>
            </a:extLst>
          </p:cNvPr>
          <p:cNvCxnSpPr>
            <a:cxnSpLocks/>
          </p:cNvCxnSpPr>
          <p:nvPr/>
        </p:nvCxnSpPr>
        <p:spPr>
          <a:xfrm flipH="1">
            <a:off x="3392844" y="3861035"/>
            <a:ext cx="70846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95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9"/>
                                        </p:tgtEl>
                                        <p:attrNameLst>
                                          <p:attrName>ppt_x</p:attrName>
                                        </p:attrNameLst>
                                      </p:cBhvr>
                                      <p:tavLst>
                                        <p:tav tm="0">
                                          <p:val>
                                            <p:strVal val="ppt_x"/>
                                          </p:val>
                                        </p:tav>
                                        <p:tav tm="100000">
                                          <p:val>
                                            <p:strVal val="ppt_x"/>
                                          </p:val>
                                        </p:tav>
                                      </p:tavLst>
                                    </p:anim>
                                    <p:anim calcmode="lin" valueType="num">
                                      <p:cBhvr additive="base">
                                        <p:cTn id="43" dur="500"/>
                                        <p:tgtEl>
                                          <p:spTgt spid="19"/>
                                        </p:tgtEl>
                                        <p:attrNameLst>
                                          <p:attrName>ppt_y</p:attrName>
                                        </p:attrNameLst>
                                      </p:cBhvr>
                                      <p:tavLst>
                                        <p:tav tm="0">
                                          <p:val>
                                            <p:strVal val="ppt_y"/>
                                          </p:val>
                                        </p:tav>
                                        <p:tav tm="100000">
                                          <p:val>
                                            <p:strVal val="1+ppt_h/2"/>
                                          </p:val>
                                        </p:tav>
                                      </p:tavLst>
                                    </p:anim>
                                    <p:set>
                                      <p:cBhvr>
                                        <p:cTn id="44" dur="1" fill="hold">
                                          <p:stCondLst>
                                            <p:cond delay="4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9" grpId="0"/>
      <p:bldP spid="19" grpId="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401192"/>
            <a:ext cx="10905708" cy="646331"/>
          </a:xfrm>
          <a:prstGeom prst="rect">
            <a:avLst/>
          </a:prstGeom>
          <a:noFill/>
        </p:spPr>
        <p:txBody>
          <a:bodyPr wrap="square">
            <a:spAutoFit/>
          </a:bodyPr>
          <a:lstStyle/>
          <a:p>
            <a:pPr marL="514350" indent="-514350" algn="just">
              <a:buAutoNum type="arabicPeriod"/>
            </a:pPr>
            <a:r>
              <a:rPr lang="en-US" sz="3600" b="1"/>
              <a:t>Xác định vị ngữ của mỗi câu dưới đây:</a:t>
            </a:r>
          </a:p>
        </p:txBody>
      </p:sp>
      <p:sp>
        <p:nvSpPr>
          <p:cNvPr id="3" name="TextBox 2">
            <a:extLst>
              <a:ext uri="{FF2B5EF4-FFF2-40B4-BE49-F238E27FC236}">
                <a16:creationId xmlns:a16="http://schemas.microsoft.com/office/drawing/2014/main" id="{B9B3B94C-E325-96C0-B2C9-8D76287B86C8}"/>
              </a:ext>
            </a:extLst>
          </p:cNvPr>
          <p:cNvSpPr txBox="1"/>
          <p:nvPr/>
        </p:nvSpPr>
        <p:spPr>
          <a:xfrm>
            <a:off x="1002426" y="1059446"/>
            <a:ext cx="10905708" cy="820674"/>
          </a:xfrm>
          <a:prstGeom prst="rect">
            <a:avLst/>
          </a:prstGeom>
          <a:noFill/>
        </p:spPr>
        <p:txBody>
          <a:bodyPr wrap="square">
            <a:spAutoFit/>
          </a:bodyPr>
          <a:lstStyle/>
          <a:p>
            <a:pPr algn="just">
              <a:lnSpc>
                <a:spcPct val="150000"/>
              </a:lnSpc>
            </a:pPr>
            <a:r>
              <a:rPr lang="vi-VN" sz="3600"/>
              <a:t>c. Chú bộ đội biên phòng đi tuần tra biên giới.</a:t>
            </a:r>
          </a:p>
        </p:txBody>
      </p:sp>
      <p:sp>
        <p:nvSpPr>
          <p:cNvPr id="5" name="TextBox 4">
            <a:extLst>
              <a:ext uri="{FF2B5EF4-FFF2-40B4-BE49-F238E27FC236}">
                <a16:creationId xmlns:a16="http://schemas.microsoft.com/office/drawing/2014/main" id="{DA63058E-1E5B-5B75-1F43-CEB58AB83031}"/>
              </a:ext>
            </a:extLst>
          </p:cNvPr>
          <p:cNvSpPr txBox="1"/>
          <p:nvPr/>
        </p:nvSpPr>
        <p:spPr>
          <a:xfrm>
            <a:off x="1507416" y="1868197"/>
            <a:ext cx="9651996" cy="820674"/>
          </a:xfrm>
          <a:prstGeom prst="rect">
            <a:avLst/>
          </a:prstGeom>
          <a:noFill/>
        </p:spPr>
        <p:txBody>
          <a:bodyPr wrap="square">
            <a:spAutoFit/>
          </a:bodyPr>
          <a:lstStyle/>
          <a:p>
            <a:pPr algn="just">
              <a:lnSpc>
                <a:spcPct val="150000"/>
              </a:lnSpc>
            </a:pPr>
            <a:r>
              <a:rPr lang="en-US" sz="3600" i="1">
                <a:solidFill>
                  <a:srgbClr val="0070C0"/>
                </a:solidFill>
              </a:rPr>
              <a:t>Chú bộ đội biên phòng làm gì?</a:t>
            </a:r>
            <a:endParaRPr lang="vi-VN" sz="3600" i="1">
              <a:solidFill>
                <a:srgbClr val="0070C0"/>
              </a:solidFill>
            </a:endParaRPr>
          </a:p>
        </p:txBody>
      </p:sp>
      <p:sp>
        <p:nvSpPr>
          <p:cNvPr id="6" name="TextBox 5">
            <a:extLst>
              <a:ext uri="{FF2B5EF4-FFF2-40B4-BE49-F238E27FC236}">
                <a16:creationId xmlns:a16="http://schemas.microsoft.com/office/drawing/2014/main" id="{92DD70E4-0514-8ABC-1776-48469E97A943}"/>
              </a:ext>
            </a:extLst>
          </p:cNvPr>
          <p:cNvSpPr txBox="1"/>
          <p:nvPr/>
        </p:nvSpPr>
        <p:spPr>
          <a:xfrm>
            <a:off x="1002426" y="1059446"/>
            <a:ext cx="10905708" cy="820674"/>
          </a:xfrm>
          <a:prstGeom prst="rect">
            <a:avLst/>
          </a:prstGeom>
          <a:noFill/>
        </p:spPr>
        <p:txBody>
          <a:bodyPr wrap="square">
            <a:spAutoFit/>
          </a:bodyPr>
          <a:lstStyle/>
          <a:p>
            <a:pPr algn="just">
              <a:lnSpc>
                <a:spcPct val="150000"/>
              </a:lnSpc>
            </a:pPr>
            <a:r>
              <a:rPr lang="vi-VN" sz="3600"/>
              <a:t>c. Chú bộ đội biên phòng </a:t>
            </a:r>
            <a:r>
              <a:rPr lang="vi-VN" sz="3600">
                <a:solidFill>
                  <a:srgbClr val="C00000"/>
                </a:solidFill>
              </a:rPr>
              <a:t>đi tuần tra biên giới</a:t>
            </a:r>
            <a:r>
              <a:rPr lang="vi-VN" sz="3600"/>
              <a:t>.</a:t>
            </a:r>
          </a:p>
        </p:txBody>
      </p:sp>
      <p:cxnSp>
        <p:nvCxnSpPr>
          <p:cNvPr id="8" name="Straight Connector 7">
            <a:extLst>
              <a:ext uri="{FF2B5EF4-FFF2-40B4-BE49-F238E27FC236}">
                <a16:creationId xmlns:a16="http://schemas.microsoft.com/office/drawing/2014/main" id="{C1FF5574-89B1-99BA-BF90-2F93373F5675}"/>
              </a:ext>
            </a:extLst>
          </p:cNvPr>
          <p:cNvCxnSpPr/>
          <p:nvPr/>
        </p:nvCxnSpPr>
        <p:spPr>
          <a:xfrm flipH="1">
            <a:off x="6123654" y="1094446"/>
            <a:ext cx="223935" cy="8206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7492C6-394C-C185-C86E-6B9DB1E411C5}"/>
              </a:ext>
            </a:extLst>
          </p:cNvPr>
          <p:cNvCxnSpPr>
            <a:cxnSpLocks/>
          </p:cNvCxnSpPr>
          <p:nvPr/>
        </p:nvCxnSpPr>
        <p:spPr>
          <a:xfrm flipH="1">
            <a:off x="6235621" y="1829321"/>
            <a:ext cx="39847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2F6FE38-7BE9-22BA-2884-447092FA106A}"/>
              </a:ext>
            </a:extLst>
          </p:cNvPr>
          <p:cNvSpPr txBox="1"/>
          <p:nvPr/>
        </p:nvSpPr>
        <p:spPr>
          <a:xfrm>
            <a:off x="1002426" y="3087285"/>
            <a:ext cx="10905708" cy="820674"/>
          </a:xfrm>
          <a:prstGeom prst="rect">
            <a:avLst/>
          </a:prstGeom>
          <a:noFill/>
        </p:spPr>
        <p:txBody>
          <a:bodyPr wrap="square">
            <a:spAutoFit/>
          </a:bodyPr>
          <a:lstStyle/>
          <a:p>
            <a:pPr algn="just">
              <a:lnSpc>
                <a:spcPct val="150000"/>
              </a:lnSpc>
            </a:pPr>
            <a:r>
              <a:rPr lang="vi-VN" sz="3600"/>
              <a:t>d. Tôi yêu đội tuyển bóng đá quốc gia Việt Nam.</a:t>
            </a:r>
          </a:p>
        </p:txBody>
      </p:sp>
      <p:sp>
        <p:nvSpPr>
          <p:cNvPr id="19" name="TextBox 18">
            <a:extLst>
              <a:ext uri="{FF2B5EF4-FFF2-40B4-BE49-F238E27FC236}">
                <a16:creationId xmlns:a16="http://schemas.microsoft.com/office/drawing/2014/main" id="{888DB325-24B1-7700-E412-5A113DD9B9F8}"/>
              </a:ext>
            </a:extLst>
          </p:cNvPr>
          <p:cNvSpPr txBox="1"/>
          <p:nvPr/>
        </p:nvSpPr>
        <p:spPr>
          <a:xfrm>
            <a:off x="1507416" y="3896036"/>
            <a:ext cx="9651996" cy="820674"/>
          </a:xfrm>
          <a:prstGeom prst="rect">
            <a:avLst/>
          </a:prstGeom>
          <a:noFill/>
        </p:spPr>
        <p:txBody>
          <a:bodyPr wrap="square">
            <a:spAutoFit/>
          </a:bodyPr>
          <a:lstStyle/>
          <a:p>
            <a:pPr algn="just">
              <a:lnSpc>
                <a:spcPct val="150000"/>
              </a:lnSpc>
            </a:pPr>
            <a:r>
              <a:rPr lang="en-US" sz="3600" i="1">
                <a:solidFill>
                  <a:srgbClr val="0070C0"/>
                </a:solidFill>
              </a:rPr>
              <a:t>Tôi như thế nào?</a:t>
            </a:r>
            <a:endParaRPr lang="vi-VN" sz="3600" i="1">
              <a:solidFill>
                <a:srgbClr val="0070C0"/>
              </a:solidFill>
            </a:endParaRPr>
          </a:p>
        </p:txBody>
      </p:sp>
      <p:sp>
        <p:nvSpPr>
          <p:cNvPr id="20" name="TextBox 19">
            <a:extLst>
              <a:ext uri="{FF2B5EF4-FFF2-40B4-BE49-F238E27FC236}">
                <a16:creationId xmlns:a16="http://schemas.microsoft.com/office/drawing/2014/main" id="{26D44063-9714-28F1-56D8-99DF91FF2342}"/>
              </a:ext>
            </a:extLst>
          </p:cNvPr>
          <p:cNvSpPr txBox="1"/>
          <p:nvPr/>
        </p:nvSpPr>
        <p:spPr>
          <a:xfrm>
            <a:off x="1002426" y="3081324"/>
            <a:ext cx="10905708" cy="820674"/>
          </a:xfrm>
          <a:prstGeom prst="rect">
            <a:avLst/>
          </a:prstGeom>
          <a:noFill/>
        </p:spPr>
        <p:txBody>
          <a:bodyPr wrap="square">
            <a:spAutoFit/>
          </a:bodyPr>
          <a:lstStyle/>
          <a:p>
            <a:pPr algn="just">
              <a:lnSpc>
                <a:spcPct val="150000"/>
              </a:lnSpc>
            </a:pPr>
            <a:r>
              <a:rPr lang="vi-VN" sz="3600"/>
              <a:t>d. Tôi </a:t>
            </a:r>
            <a:r>
              <a:rPr lang="vi-VN" sz="3600">
                <a:solidFill>
                  <a:srgbClr val="C00000"/>
                </a:solidFill>
              </a:rPr>
              <a:t>yêu đội tuyển bóng đá quốc gia Việt Nam</a:t>
            </a:r>
            <a:r>
              <a:rPr lang="vi-VN" sz="3600"/>
              <a:t>.</a:t>
            </a:r>
          </a:p>
        </p:txBody>
      </p:sp>
      <p:cxnSp>
        <p:nvCxnSpPr>
          <p:cNvPr id="21" name="Straight Connector 20">
            <a:extLst>
              <a:ext uri="{FF2B5EF4-FFF2-40B4-BE49-F238E27FC236}">
                <a16:creationId xmlns:a16="http://schemas.microsoft.com/office/drawing/2014/main" id="{ECC2FFB4-1BA5-8D73-52F5-64CECF6D7CB0}"/>
              </a:ext>
            </a:extLst>
          </p:cNvPr>
          <p:cNvCxnSpPr/>
          <p:nvPr/>
        </p:nvCxnSpPr>
        <p:spPr>
          <a:xfrm flipH="1">
            <a:off x="2204907" y="3116324"/>
            <a:ext cx="223935" cy="8206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C891BE4-A238-8031-08D2-439DF6AAF6A8}"/>
              </a:ext>
            </a:extLst>
          </p:cNvPr>
          <p:cNvCxnSpPr>
            <a:cxnSpLocks/>
          </p:cNvCxnSpPr>
          <p:nvPr/>
        </p:nvCxnSpPr>
        <p:spPr>
          <a:xfrm flipH="1">
            <a:off x="2390079" y="3861035"/>
            <a:ext cx="82969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67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9"/>
                                        </p:tgtEl>
                                        <p:attrNameLst>
                                          <p:attrName>ppt_x</p:attrName>
                                        </p:attrNameLst>
                                      </p:cBhvr>
                                      <p:tavLst>
                                        <p:tav tm="0">
                                          <p:val>
                                            <p:strVal val="ppt_x"/>
                                          </p:val>
                                        </p:tav>
                                        <p:tav tm="100000">
                                          <p:val>
                                            <p:strVal val="ppt_x"/>
                                          </p:val>
                                        </p:tav>
                                      </p:tavLst>
                                    </p:anim>
                                    <p:anim calcmode="lin" valueType="num">
                                      <p:cBhvr additive="base">
                                        <p:cTn id="43" dur="500"/>
                                        <p:tgtEl>
                                          <p:spTgt spid="19"/>
                                        </p:tgtEl>
                                        <p:attrNameLst>
                                          <p:attrName>ppt_y</p:attrName>
                                        </p:attrNameLst>
                                      </p:cBhvr>
                                      <p:tavLst>
                                        <p:tav tm="0">
                                          <p:val>
                                            <p:strVal val="ppt_y"/>
                                          </p:val>
                                        </p:tav>
                                        <p:tav tm="100000">
                                          <p:val>
                                            <p:strVal val="1+ppt_h/2"/>
                                          </p:val>
                                        </p:tav>
                                      </p:tavLst>
                                    </p:anim>
                                    <p:set>
                                      <p:cBhvr>
                                        <p:cTn id="44" dur="1" fill="hold">
                                          <p:stCondLst>
                                            <p:cond delay="4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9" grpId="0"/>
      <p:bldP spid="19" grpId="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628064" y="449510"/>
            <a:ext cx="10102140" cy="954107"/>
          </a:xfrm>
          <a:prstGeom prst="rect">
            <a:avLst/>
          </a:prstGeom>
          <a:noFill/>
        </p:spPr>
        <p:txBody>
          <a:bodyPr wrap="square">
            <a:spAutoFit/>
          </a:bodyPr>
          <a:lstStyle/>
          <a:p>
            <a:pPr algn="just"/>
            <a:r>
              <a:rPr lang="en-US" sz="2800" b="1"/>
              <a:t>2. </a:t>
            </a:r>
            <a:r>
              <a:rPr lang="vi-VN" sz="2800" b="1"/>
              <a:t>Vị ngữ của mỗi câu tìm được ở bài tập 1 cho biết điều gì về đối tượng nêu ở chủ ngữ?</a:t>
            </a:r>
            <a:endParaRPr lang="en-US" sz="2800" b="1"/>
          </a:p>
        </p:txBody>
      </p:sp>
      <p:sp>
        <p:nvSpPr>
          <p:cNvPr id="3" name="Rectangle 2">
            <a:extLst>
              <a:ext uri="{FF2B5EF4-FFF2-40B4-BE49-F238E27FC236}">
                <a16:creationId xmlns:a16="http://schemas.microsoft.com/office/drawing/2014/main" id="{35D78D12-A556-EF66-4407-905E781BD47F}"/>
              </a:ext>
            </a:extLst>
          </p:cNvPr>
          <p:cNvSpPr/>
          <p:nvPr/>
        </p:nvSpPr>
        <p:spPr>
          <a:xfrm>
            <a:off x="783771" y="2164701"/>
            <a:ext cx="2929812" cy="2855167"/>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Nếu đặc điểm của đối tượng được nói đến ở chủ ngữ.</a:t>
            </a:r>
          </a:p>
        </p:txBody>
      </p:sp>
      <p:sp>
        <p:nvSpPr>
          <p:cNvPr id="5" name="Rectangle 4">
            <a:extLst>
              <a:ext uri="{FF2B5EF4-FFF2-40B4-BE49-F238E27FC236}">
                <a16:creationId xmlns:a16="http://schemas.microsoft.com/office/drawing/2014/main" id="{5A0D0AB3-8775-F5C9-577A-14394DE01B17}"/>
              </a:ext>
            </a:extLst>
          </p:cNvPr>
          <p:cNvSpPr/>
          <p:nvPr/>
        </p:nvSpPr>
        <p:spPr>
          <a:xfrm>
            <a:off x="4616013" y="2164701"/>
            <a:ext cx="2929812" cy="2855167"/>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Nêu hoạt động trạng thái của đối tượng được nói ở chủ ngữ.</a:t>
            </a:r>
          </a:p>
        </p:txBody>
      </p:sp>
      <p:sp>
        <p:nvSpPr>
          <p:cNvPr id="6" name="Rectangle 5">
            <a:extLst>
              <a:ext uri="{FF2B5EF4-FFF2-40B4-BE49-F238E27FC236}">
                <a16:creationId xmlns:a16="http://schemas.microsoft.com/office/drawing/2014/main" id="{08D6E7F2-2474-2A9D-C1EB-24F2C1CBA643}"/>
              </a:ext>
            </a:extLst>
          </p:cNvPr>
          <p:cNvSpPr/>
          <p:nvPr/>
        </p:nvSpPr>
        <p:spPr>
          <a:xfrm>
            <a:off x="8448255" y="2164701"/>
            <a:ext cx="2929812" cy="2855167"/>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Giới thiệu về đối tượng được nói ở chủ ngữ.</a:t>
            </a:r>
          </a:p>
        </p:txBody>
      </p:sp>
    </p:spTree>
    <p:extLst>
      <p:ext uri="{BB962C8B-B14F-4D97-AF65-F5344CB8AC3E}">
        <p14:creationId xmlns:p14="http://schemas.microsoft.com/office/powerpoint/2010/main" val="1335633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628064" y="449510"/>
            <a:ext cx="10102140" cy="954107"/>
          </a:xfrm>
          <a:prstGeom prst="rect">
            <a:avLst/>
          </a:prstGeom>
          <a:noFill/>
        </p:spPr>
        <p:txBody>
          <a:bodyPr wrap="square">
            <a:spAutoFit/>
          </a:bodyPr>
          <a:lstStyle/>
          <a:p>
            <a:pPr algn="just"/>
            <a:r>
              <a:rPr lang="en-US" sz="2800" b="1"/>
              <a:t>2. </a:t>
            </a:r>
            <a:r>
              <a:rPr lang="vi-VN" sz="2800" b="1"/>
              <a:t>Vị ngữ của mỗi câu tìm được ở bài tập 1 cho biết điều gì về đối tượng nêu ở chủ ngữ?</a:t>
            </a:r>
            <a:endParaRPr lang="en-US" sz="2800" b="1"/>
          </a:p>
        </p:txBody>
      </p:sp>
      <p:sp>
        <p:nvSpPr>
          <p:cNvPr id="3" name="Rectangle 2">
            <a:extLst>
              <a:ext uri="{FF2B5EF4-FFF2-40B4-BE49-F238E27FC236}">
                <a16:creationId xmlns:a16="http://schemas.microsoft.com/office/drawing/2014/main" id="{35D78D12-A556-EF66-4407-905E781BD47F}"/>
              </a:ext>
            </a:extLst>
          </p:cNvPr>
          <p:cNvSpPr/>
          <p:nvPr/>
        </p:nvSpPr>
        <p:spPr>
          <a:xfrm>
            <a:off x="8907768" y="1694476"/>
            <a:ext cx="2421332" cy="1556269"/>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Nếu đặc điểm của đối tượng được nói đến ở chủ ngữ.</a:t>
            </a:r>
          </a:p>
        </p:txBody>
      </p:sp>
      <p:sp>
        <p:nvSpPr>
          <p:cNvPr id="5" name="Rectangle 4">
            <a:extLst>
              <a:ext uri="{FF2B5EF4-FFF2-40B4-BE49-F238E27FC236}">
                <a16:creationId xmlns:a16="http://schemas.microsoft.com/office/drawing/2014/main" id="{5A0D0AB3-8775-F5C9-577A-14394DE01B17}"/>
              </a:ext>
            </a:extLst>
          </p:cNvPr>
          <p:cNvSpPr/>
          <p:nvPr/>
        </p:nvSpPr>
        <p:spPr>
          <a:xfrm>
            <a:off x="8907768" y="3383317"/>
            <a:ext cx="2421332" cy="1556269"/>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Nêu hoạt động, trạng thái của đối tượng được nói ở chủ ngữ.</a:t>
            </a:r>
          </a:p>
        </p:txBody>
      </p:sp>
      <p:sp>
        <p:nvSpPr>
          <p:cNvPr id="6" name="Rectangle 5">
            <a:extLst>
              <a:ext uri="{FF2B5EF4-FFF2-40B4-BE49-F238E27FC236}">
                <a16:creationId xmlns:a16="http://schemas.microsoft.com/office/drawing/2014/main" id="{08D6E7F2-2474-2A9D-C1EB-24F2C1CBA643}"/>
              </a:ext>
            </a:extLst>
          </p:cNvPr>
          <p:cNvSpPr/>
          <p:nvPr/>
        </p:nvSpPr>
        <p:spPr>
          <a:xfrm>
            <a:off x="8907768" y="5072158"/>
            <a:ext cx="2421332" cy="1556269"/>
          </a:xfrm>
          <a:prstGeom prst="rect">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Giới thiệu về đối tượng được nói ở chủ ngữ.</a:t>
            </a:r>
          </a:p>
        </p:txBody>
      </p:sp>
      <p:sp>
        <p:nvSpPr>
          <p:cNvPr id="4" name="TextBox 3">
            <a:extLst>
              <a:ext uri="{FF2B5EF4-FFF2-40B4-BE49-F238E27FC236}">
                <a16:creationId xmlns:a16="http://schemas.microsoft.com/office/drawing/2014/main" id="{9AE9F46B-033A-8EB0-4789-FC242D0184AE}"/>
              </a:ext>
            </a:extLst>
          </p:cNvPr>
          <p:cNvSpPr txBox="1"/>
          <p:nvPr/>
        </p:nvSpPr>
        <p:spPr>
          <a:xfrm>
            <a:off x="832738" y="3043373"/>
            <a:ext cx="5380850" cy="1055608"/>
          </a:xfrm>
          <a:prstGeom prst="roundRect">
            <a:avLst/>
          </a:prstGeom>
          <a:noFill/>
          <a:ln>
            <a:solidFill>
              <a:srgbClr val="00B0F0"/>
            </a:solidFill>
          </a:ln>
        </p:spPr>
        <p:txBody>
          <a:bodyPr wrap="square">
            <a:spAutoFit/>
          </a:bodyPr>
          <a:lstStyle/>
          <a:p>
            <a:pPr algn="just"/>
            <a:r>
              <a:rPr lang="vi-VN" sz="2800"/>
              <a:t>b. Cà Mau là một tỉnh ở cực Nam của Tổ quốc.</a:t>
            </a:r>
          </a:p>
        </p:txBody>
      </p:sp>
      <p:sp>
        <p:nvSpPr>
          <p:cNvPr id="8" name="TextBox 7">
            <a:extLst>
              <a:ext uri="{FF2B5EF4-FFF2-40B4-BE49-F238E27FC236}">
                <a16:creationId xmlns:a16="http://schemas.microsoft.com/office/drawing/2014/main" id="{AB02E2D7-A3DB-5DF5-6C08-EBFED52207ED}"/>
              </a:ext>
            </a:extLst>
          </p:cNvPr>
          <p:cNvSpPr txBox="1"/>
          <p:nvPr/>
        </p:nvSpPr>
        <p:spPr>
          <a:xfrm>
            <a:off x="832738" y="1802748"/>
            <a:ext cx="5380850" cy="1055608"/>
          </a:xfrm>
          <a:prstGeom prst="roundRect">
            <a:avLst/>
          </a:prstGeom>
          <a:noFill/>
          <a:ln>
            <a:solidFill>
              <a:srgbClr val="00B0F0"/>
            </a:solidFill>
          </a:ln>
        </p:spPr>
        <p:txBody>
          <a:bodyPr wrap="square">
            <a:spAutoFit/>
          </a:bodyPr>
          <a:lstStyle/>
          <a:p>
            <a:pPr algn="just"/>
            <a:r>
              <a:rPr lang="vi-VN" sz="2800"/>
              <a:t>a. Cầu Thê Húc đỏ thắm dưới ánh bình minh.</a:t>
            </a:r>
          </a:p>
        </p:txBody>
      </p:sp>
      <p:sp>
        <p:nvSpPr>
          <p:cNvPr id="9" name="TextBox 8">
            <a:extLst>
              <a:ext uri="{FF2B5EF4-FFF2-40B4-BE49-F238E27FC236}">
                <a16:creationId xmlns:a16="http://schemas.microsoft.com/office/drawing/2014/main" id="{4AC176D7-21A2-3595-B4BB-7E7503F63544}"/>
              </a:ext>
            </a:extLst>
          </p:cNvPr>
          <p:cNvSpPr txBox="1"/>
          <p:nvPr/>
        </p:nvSpPr>
        <p:spPr>
          <a:xfrm>
            <a:off x="832738" y="5524623"/>
            <a:ext cx="5380850" cy="1055608"/>
          </a:xfrm>
          <a:prstGeom prst="roundRect">
            <a:avLst/>
          </a:prstGeom>
          <a:noFill/>
          <a:ln>
            <a:solidFill>
              <a:srgbClr val="00B0F0"/>
            </a:solidFill>
          </a:ln>
        </p:spPr>
        <p:txBody>
          <a:bodyPr wrap="square">
            <a:spAutoFit/>
          </a:bodyPr>
          <a:lstStyle/>
          <a:p>
            <a:pPr algn="just"/>
            <a:r>
              <a:rPr lang="vi-VN" sz="2800"/>
              <a:t>d. Tôi yêu đội tuyển bóng đá quốc gia Việt Nam.</a:t>
            </a:r>
          </a:p>
        </p:txBody>
      </p:sp>
      <p:sp>
        <p:nvSpPr>
          <p:cNvPr id="10" name="TextBox 9">
            <a:extLst>
              <a:ext uri="{FF2B5EF4-FFF2-40B4-BE49-F238E27FC236}">
                <a16:creationId xmlns:a16="http://schemas.microsoft.com/office/drawing/2014/main" id="{218E4744-CCD7-ECBB-1BA1-05C52F4931EA}"/>
              </a:ext>
            </a:extLst>
          </p:cNvPr>
          <p:cNvSpPr txBox="1"/>
          <p:nvPr/>
        </p:nvSpPr>
        <p:spPr>
          <a:xfrm>
            <a:off x="832738" y="4283998"/>
            <a:ext cx="5380850" cy="1055608"/>
          </a:xfrm>
          <a:prstGeom prst="roundRect">
            <a:avLst/>
          </a:prstGeom>
          <a:noFill/>
          <a:ln>
            <a:solidFill>
              <a:srgbClr val="00B0F0"/>
            </a:solidFill>
          </a:ln>
        </p:spPr>
        <p:txBody>
          <a:bodyPr wrap="square">
            <a:spAutoFit/>
          </a:bodyPr>
          <a:lstStyle/>
          <a:p>
            <a:pPr algn="just"/>
            <a:r>
              <a:rPr lang="vi-VN" sz="2800"/>
              <a:t>c. Chú bộ đội biên phòng đi tuần tra biên giới.</a:t>
            </a:r>
          </a:p>
        </p:txBody>
      </p:sp>
      <p:cxnSp>
        <p:nvCxnSpPr>
          <p:cNvPr id="12" name="Straight Connector 11">
            <a:extLst>
              <a:ext uri="{FF2B5EF4-FFF2-40B4-BE49-F238E27FC236}">
                <a16:creationId xmlns:a16="http://schemas.microsoft.com/office/drawing/2014/main" id="{C869EB08-C18E-B444-AAB6-DB012D98C6A2}"/>
              </a:ext>
            </a:extLst>
          </p:cNvPr>
          <p:cNvCxnSpPr>
            <a:stCxn id="8" idx="3"/>
            <a:endCxn id="3" idx="1"/>
          </p:cNvCxnSpPr>
          <p:nvPr/>
        </p:nvCxnSpPr>
        <p:spPr>
          <a:xfrm>
            <a:off x="6213588" y="2330552"/>
            <a:ext cx="2694180" cy="142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92C3D5-7685-CB37-A626-8399F5CD0355}"/>
              </a:ext>
            </a:extLst>
          </p:cNvPr>
          <p:cNvCxnSpPr>
            <a:cxnSpLocks/>
            <a:endCxn id="6" idx="1"/>
          </p:cNvCxnSpPr>
          <p:nvPr/>
        </p:nvCxnSpPr>
        <p:spPr>
          <a:xfrm>
            <a:off x="6213588" y="3649958"/>
            <a:ext cx="2694180" cy="2200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452539-4089-3D2D-C92A-F8EEF6AB2E7A}"/>
              </a:ext>
            </a:extLst>
          </p:cNvPr>
          <p:cNvCxnSpPr>
            <a:cxnSpLocks/>
            <a:endCxn id="5" idx="1"/>
          </p:cNvCxnSpPr>
          <p:nvPr/>
        </p:nvCxnSpPr>
        <p:spPr>
          <a:xfrm flipV="1">
            <a:off x="6213588" y="4161452"/>
            <a:ext cx="2694180" cy="7285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3E76C9F-01F9-60B5-9794-98BE95B36CDF}"/>
              </a:ext>
            </a:extLst>
          </p:cNvPr>
          <p:cNvCxnSpPr>
            <a:cxnSpLocks/>
          </p:cNvCxnSpPr>
          <p:nvPr/>
        </p:nvCxnSpPr>
        <p:spPr>
          <a:xfrm flipV="1">
            <a:off x="6213588" y="4283998"/>
            <a:ext cx="2694180" cy="18584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9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628064" y="171450"/>
            <a:ext cx="10916236" cy="2062103"/>
          </a:xfrm>
          <a:prstGeom prst="rect">
            <a:avLst/>
          </a:prstGeom>
          <a:noFill/>
        </p:spPr>
        <p:txBody>
          <a:bodyPr wrap="square">
            <a:spAutoFit/>
          </a:bodyPr>
          <a:lstStyle/>
          <a:p>
            <a:pPr algn="just"/>
            <a:r>
              <a:rPr lang="en-US" sz="3200" b="1"/>
              <a:t>3. Tìm vị ngữ thích hợp thay cho bông hoa trong đoạn văn dưới đây: </a:t>
            </a:r>
          </a:p>
          <a:p>
            <a:pPr algn="just"/>
            <a:r>
              <a:rPr lang="en-US" sz="3200" b="1"/>
              <a:t>(</a:t>
            </a:r>
            <a:r>
              <a:rPr lang="en-US" sz="3200" b="1" i="1"/>
              <a:t>đỏ ngầu phù sa, ì oạp đêm ngày, là món quà sông trao cho đồng ruộng, chồm lên vỗ bờ, chảy lững lờ</a:t>
            </a:r>
            <a:r>
              <a:rPr lang="en-US" sz="3200" b="1"/>
              <a:t>)</a:t>
            </a:r>
          </a:p>
        </p:txBody>
      </p:sp>
      <p:sp>
        <p:nvSpPr>
          <p:cNvPr id="7" name="TextBox 6">
            <a:extLst>
              <a:ext uri="{FF2B5EF4-FFF2-40B4-BE49-F238E27FC236}">
                <a16:creationId xmlns:a16="http://schemas.microsoft.com/office/drawing/2014/main" id="{852DBF40-6565-1E2F-266C-97190798DBF0}"/>
              </a:ext>
            </a:extLst>
          </p:cNvPr>
          <p:cNvSpPr txBox="1"/>
          <p:nvPr/>
        </p:nvSpPr>
        <p:spPr>
          <a:xfrm>
            <a:off x="622801" y="2443946"/>
            <a:ext cx="10916236" cy="4031873"/>
          </a:xfrm>
          <a:prstGeom prst="rect">
            <a:avLst/>
          </a:prstGeom>
          <a:noFill/>
        </p:spPr>
        <p:txBody>
          <a:bodyPr wrap="square">
            <a:spAutoFit/>
          </a:bodyPr>
          <a:lstStyle/>
          <a:p>
            <a:pPr algn="just"/>
            <a:r>
              <a:rPr lang="en-US" sz="3200"/>
              <a:t>     </a:t>
            </a:r>
            <a:r>
              <a:rPr lang="vi-VN" sz="3200"/>
              <a:t>Khi mùa lũ về, dòng sông chảy xiết. Nước sông</a:t>
            </a:r>
            <a:r>
              <a:rPr lang="en-US" sz="3200"/>
              <a:t>           </a:t>
            </a:r>
            <a:r>
              <a:rPr lang="en-US" sz="3200" b="1">
                <a:solidFill>
                  <a:srgbClr val="FF0000"/>
                </a:solidFill>
              </a:rPr>
              <a:t>đỏ ngầu phù sa</a:t>
            </a:r>
            <a:r>
              <a:rPr lang="en-US" sz="3200"/>
              <a:t>. </a:t>
            </a:r>
            <a:r>
              <a:rPr lang="vi-VN" sz="3200"/>
              <a:t>Mặt sông như được trải rộng thêm. Tiếng sóng </a:t>
            </a:r>
            <a:r>
              <a:rPr lang="en-US" sz="3200" b="1">
                <a:solidFill>
                  <a:srgbClr val="FF0000"/>
                </a:solidFill>
              </a:rPr>
              <a:t>ì oạp ngày đêm</a:t>
            </a:r>
            <a:r>
              <a:rPr lang="en-US" sz="3200"/>
              <a:t>. </a:t>
            </a:r>
            <a:r>
              <a:rPr lang="vi-VN" sz="3200"/>
              <a:t>Chỗ khúc quanh của dòng chảy, những con s</a:t>
            </a:r>
            <a:r>
              <a:rPr lang="en-US" sz="3200"/>
              <a:t>ó</a:t>
            </a:r>
            <a:r>
              <a:rPr lang="vi-VN" sz="3200"/>
              <a:t>ng</a:t>
            </a:r>
            <a:r>
              <a:rPr lang="en-US" sz="3200"/>
              <a:t> </a:t>
            </a:r>
            <a:r>
              <a:rPr lang="en-US" sz="3200" b="1">
                <a:solidFill>
                  <a:srgbClr val="FF0000"/>
                </a:solidFill>
              </a:rPr>
              <a:t>chồm lên bờ vỗ</a:t>
            </a:r>
            <a:r>
              <a:rPr lang="en-US" sz="3200"/>
              <a:t>.</a:t>
            </a:r>
            <a:r>
              <a:rPr lang="vi-VN" sz="3200"/>
              <a:t> Hết mùa lũ, sông</a:t>
            </a:r>
            <a:r>
              <a:rPr lang="en-US" sz="3200"/>
              <a:t>     </a:t>
            </a:r>
            <a:r>
              <a:rPr lang="en-US" sz="3200" b="1">
                <a:solidFill>
                  <a:srgbClr val="FF0000"/>
                </a:solidFill>
              </a:rPr>
              <a:t>chảy lững lờ</a:t>
            </a:r>
            <a:r>
              <a:rPr lang="vi-VN" sz="3200"/>
              <a:t>.</a:t>
            </a:r>
            <a:r>
              <a:rPr lang="en-US" sz="3200"/>
              <a:t> </a:t>
            </a:r>
            <a:r>
              <a:rPr lang="vi-VN" sz="3200"/>
              <a:t>Có lẽ sông lưu luyến với bờ bãi, xóm làng, những nơi nó đi qua. Lớp phù sa</a:t>
            </a:r>
            <a:r>
              <a:rPr lang="en-US" sz="3200"/>
              <a:t> </a:t>
            </a:r>
            <a:r>
              <a:rPr lang="en-US" sz="3200" b="1">
                <a:solidFill>
                  <a:srgbClr val="FF0000"/>
                </a:solidFill>
              </a:rPr>
              <a:t>là món quà sông trao cho đồng ruộng</a:t>
            </a:r>
            <a:r>
              <a:rPr lang="en-US" sz="3200"/>
              <a:t>.</a:t>
            </a:r>
            <a:endParaRPr lang="vi-VN" sz="3200"/>
          </a:p>
          <a:p>
            <a:pPr algn="r"/>
            <a:r>
              <a:rPr lang="vi-VN" sz="3200"/>
              <a:t>(</a:t>
            </a:r>
            <a:r>
              <a:rPr lang="vi-VN" sz="3200" i="1"/>
              <a:t>Theo</a:t>
            </a:r>
            <a:r>
              <a:rPr lang="vi-VN" sz="3200"/>
              <a:t> Phan Đức Lộc)</a:t>
            </a:r>
          </a:p>
        </p:txBody>
      </p:sp>
      <p:sp>
        <p:nvSpPr>
          <p:cNvPr id="8" name="Rectangle: Rounded Corners 7">
            <a:extLst>
              <a:ext uri="{FF2B5EF4-FFF2-40B4-BE49-F238E27FC236}">
                <a16:creationId xmlns:a16="http://schemas.microsoft.com/office/drawing/2014/main" id="{7E45D353-1D07-618D-92DF-FE434D0F3333}"/>
              </a:ext>
            </a:extLst>
          </p:cNvPr>
          <p:cNvSpPr/>
          <p:nvPr/>
        </p:nvSpPr>
        <p:spPr>
          <a:xfrm>
            <a:off x="622800" y="2976381"/>
            <a:ext cx="3130049" cy="47980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9" name="Rectangle: Rounded Corners 8">
            <a:extLst>
              <a:ext uri="{FF2B5EF4-FFF2-40B4-BE49-F238E27FC236}">
                <a16:creationId xmlns:a16="http://schemas.microsoft.com/office/drawing/2014/main" id="{5626550B-B4B8-2A6A-0146-B3721A59C0A4}"/>
              </a:ext>
            </a:extLst>
          </p:cNvPr>
          <p:cNvSpPr/>
          <p:nvPr/>
        </p:nvSpPr>
        <p:spPr>
          <a:xfrm>
            <a:off x="1670550" y="3495626"/>
            <a:ext cx="3282450" cy="47980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10" name="Rectangle: Rounded Corners 9">
            <a:extLst>
              <a:ext uri="{FF2B5EF4-FFF2-40B4-BE49-F238E27FC236}">
                <a16:creationId xmlns:a16="http://schemas.microsoft.com/office/drawing/2014/main" id="{24FF7F8B-CAC9-5122-D28B-A2C3AE6C71A0}"/>
              </a:ext>
            </a:extLst>
          </p:cNvPr>
          <p:cNvSpPr/>
          <p:nvPr/>
        </p:nvSpPr>
        <p:spPr>
          <a:xfrm>
            <a:off x="4091212" y="3972235"/>
            <a:ext cx="3505201" cy="47980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11" name="Rectangle: Rounded Corners 10">
            <a:extLst>
              <a:ext uri="{FF2B5EF4-FFF2-40B4-BE49-F238E27FC236}">
                <a16:creationId xmlns:a16="http://schemas.microsoft.com/office/drawing/2014/main" id="{303C508D-074A-014A-0D0C-0BDBBC8DB5CD}"/>
              </a:ext>
            </a:extLst>
          </p:cNvPr>
          <p:cNvSpPr/>
          <p:nvPr/>
        </p:nvSpPr>
        <p:spPr>
          <a:xfrm>
            <a:off x="622801" y="4523720"/>
            <a:ext cx="2615700" cy="47980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12" name="Rectangle: Rounded Corners 11">
            <a:extLst>
              <a:ext uri="{FF2B5EF4-FFF2-40B4-BE49-F238E27FC236}">
                <a16:creationId xmlns:a16="http://schemas.microsoft.com/office/drawing/2014/main" id="{5173D03A-4ED6-2170-738E-A6B2B33B4D33}"/>
              </a:ext>
            </a:extLst>
          </p:cNvPr>
          <p:cNvSpPr/>
          <p:nvPr/>
        </p:nvSpPr>
        <p:spPr>
          <a:xfrm>
            <a:off x="7061701" y="4928649"/>
            <a:ext cx="4477336" cy="47980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13" name="Rectangle: Rounded Corners 12">
            <a:extLst>
              <a:ext uri="{FF2B5EF4-FFF2-40B4-BE49-F238E27FC236}">
                <a16:creationId xmlns:a16="http://schemas.microsoft.com/office/drawing/2014/main" id="{EA8EBC59-3CB3-8EC6-3942-C1BF29660197}"/>
              </a:ext>
            </a:extLst>
          </p:cNvPr>
          <p:cNvSpPr/>
          <p:nvPr/>
        </p:nvSpPr>
        <p:spPr>
          <a:xfrm>
            <a:off x="622800" y="5408454"/>
            <a:ext cx="4477336" cy="479805"/>
          </a:xfrm>
          <a:prstGeom prst="roundRect">
            <a:avLst/>
          </a:prstGeom>
          <a:solidFill>
            <a:srgbClr val="FEF5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000000"/>
              </a:solidFill>
            </a:endParaRPr>
          </a:p>
        </p:txBody>
      </p:sp>
    </p:spTree>
    <p:extLst>
      <p:ext uri="{BB962C8B-B14F-4D97-AF65-F5344CB8AC3E}">
        <p14:creationId xmlns:p14="http://schemas.microsoft.com/office/powerpoint/2010/main" val="375656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10"/>
                                        </p:tgtEl>
                                      </p:cBhvr>
                                    </p:animEffect>
                                    <p:anim calcmode="lin" valueType="num">
                                      <p:cBhvr>
                                        <p:cTn id="21" dur="1000"/>
                                        <p:tgtEl>
                                          <p:spTgt spid="10"/>
                                        </p:tgtEl>
                                        <p:attrNameLst>
                                          <p:attrName>ppt_x</p:attrName>
                                        </p:attrNameLst>
                                      </p:cBhvr>
                                      <p:tavLst>
                                        <p:tav tm="0">
                                          <p:val>
                                            <p:strVal val="ppt_x"/>
                                          </p:val>
                                        </p:tav>
                                        <p:tav tm="100000">
                                          <p:val>
                                            <p:strVal val="ppt_x"/>
                                          </p:val>
                                        </p:tav>
                                      </p:tavLst>
                                    </p:anim>
                                    <p:anim calcmode="lin" valueType="num">
                                      <p:cBhvr>
                                        <p:cTn id="22" dur="1000"/>
                                        <p:tgtEl>
                                          <p:spTgt spid="10"/>
                                        </p:tgtEl>
                                        <p:attrNameLst>
                                          <p:attrName>ppt_y</p:attrName>
                                        </p:attrNameLst>
                                      </p:cBhvr>
                                      <p:tavLst>
                                        <p:tav tm="0">
                                          <p:val>
                                            <p:strVal val="ppt_y"/>
                                          </p:val>
                                        </p:tav>
                                        <p:tav tm="100000">
                                          <p:val>
                                            <p:strVal val="ppt_y+.1"/>
                                          </p:val>
                                        </p:tav>
                                      </p:tavLst>
                                    </p:anim>
                                    <p:set>
                                      <p:cBhvr>
                                        <p:cTn id="23"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11"/>
                                        </p:tgtEl>
                                      </p:cBhvr>
                                    </p:animEffect>
                                    <p:anim calcmode="lin" valueType="num">
                                      <p:cBhvr>
                                        <p:cTn id="28" dur="1000"/>
                                        <p:tgtEl>
                                          <p:spTgt spid="11"/>
                                        </p:tgtEl>
                                        <p:attrNameLst>
                                          <p:attrName>ppt_x</p:attrName>
                                        </p:attrNameLst>
                                      </p:cBhvr>
                                      <p:tavLst>
                                        <p:tav tm="0">
                                          <p:val>
                                            <p:strVal val="ppt_x"/>
                                          </p:val>
                                        </p:tav>
                                        <p:tav tm="100000">
                                          <p:val>
                                            <p:strVal val="ppt_x"/>
                                          </p:val>
                                        </p:tav>
                                      </p:tavLst>
                                    </p:anim>
                                    <p:anim calcmode="lin" valueType="num">
                                      <p:cBhvr>
                                        <p:cTn id="29" dur="1000"/>
                                        <p:tgtEl>
                                          <p:spTgt spid="11"/>
                                        </p:tgtEl>
                                        <p:attrNameLst>
                                          <p:attrName>ppt_y</p:attrName>
                                        </p:attrNameLst>
                                      </p:cBhvr>
                                      <p:tavLst>
                                        <p:tav tm="0">
                                          <p:val>
                                            <p:strVal val="ppt_y"/>
                                          </p:val>
                                        </p:tav>
                                        <p:tav tm="100000">
                                          <p:val>
                                            <p:strVal val="ppt_y+.1"/>
                                          </p:val>
                                        </p:tav>
                                      </p:tavLst>
                                    </p:anim>
                                    <p:set>
                                      <p:cBhvr>
                                        <p:cTn id="30"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par>
                                <p:cTn id="38" presetID="42" presetClass="exit" presetSubtype="0" fill="hold" grpId="0" nodeType="withEffect">
                                  <p:stCondLst>
                                    <p:cond delay="0"/>
                                  </p:stCondLst>
                                  <p:childTnLst>
                                    <p:animEffect transition="out" filter="fade">
                                      <p:cBhvr>
                                        <p:cTn id="39" dur="1000"/>
                                        <p:tgtEl>
                                          <p:spTgt spid="13"/>
                                        </p:tgtEl>
                                      </p:cBhvr>
                                    </p:animEffect>
                                    <p:anim calcmode="lin" valueType="num">
                                      <p:cBhvr>
                                        <p:cTn id="40" dur="1000"/>
                                        <p:tgtEl>
                                          <p:spTgt spid="13"/>
                                        </p:tgtEl>
                                        <p:attrNameLst>
                                          <p:attrName>ppt_x</p:attrName>
                                        </p:attrNameLst>
                                      </p:cBhvr>
                                      <p:tavLst>
                                        <p:tav tm="0">
                                          <p:val>
                                            <p:strVal val="ppt_x"/>
                                          </p:val>
                                        </p:tav>
                                        <p:tav tm="100000">
                                          <p:val>
                                            <p:strVal val="ppt_x"/>
                                          </p:val>
                                        </p:tav>
                                      </p:tavLst>
                                    </p:anim>
                                    <p:anim calcmode="lin" valueType="num">
                                      <p:cBhvr>
                                        <p:cTn id="41" dur="1000"/>
                                        <p:tgtEl>
                                          <p:spTgt spid="13"/>
                                        </p:tgtEl>
                                        <p:attrNameLst>
                                          <p:attrName>ppt_y</p:attrName>
                                        </p:attrNameLst>
                                      </p:cBhvr>
                                      <p:tavLst>
                                        <p:tav tm="0">
                                          <p:val>
                                            <p:strVal val="ppt_y"/>
                                          </p:val>
                                        </p:tav>
                                        <p:tav tm="100000">
                                          <p:val>
                                            <p:strVal val="ppt_y+.1"/>
                                          </p:val>
                                        </p:tav>
                                      </p:tavLst>
                                    </p:anim>
                                    <p:set>
                                      <p:cBhvr>
                                        <p:cTn id="42"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1256130" y="284369"/>
            <a:ext cx="10905708" cy="1200329"/>
          </a:xfrm>
          <a:prstGeom prst="rect">
            <a:avLst/>
          </a:prstGeom>
          <a:noFill/>
        </p:spPr>
        <p:txBody>
          <a:bodyPr wrap="square">
            <a:spAutoFit/>
          </a:bodyPr>
          <a:lstStyle/>
          <a:p>
            <a:pPr algn="just"/>
            <a:r>
              <a:rPr lang="en-US" sz="3600" b="1"/>
              <a:t>4. Viết 2 – 3 câu về nội dung tranh. </a:t>
            </a:r>
          </a:p>
          <a:p>
            <a:pPr algn="just"/>
            <a:r>
              <a:rPr lang="en-US" sz="3600" b="1"/>
              <a:t>Xác định vị ngữ của mỗi câu.</a:t>
            </a:r>
          </a:p>
        </p:txBody>
      </p:sp>
      <p:pic>
        <p:nvPicPr>
          <p:cNvPr id="7" name="Picture 2" descr="Vở 4 Ô Ly Hồng Hà School Bạn Nhỏ No.0509 (48 Trang) | Nhà Sách Tiến Thọ">
            <a:extLst>
              <a:ext uri="{FF2B5EF4-FFF2-40B4-BE49-F238E27FC236}">
                <a16:creationId xmlns:a16="http://schemas.microsoft.com/office/drawing/2014/main" id="{D5A20184-D02F-8B38-2F76-63C05260C8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40" t="14011" r="23687" b="13221"/>
          <a:stretch/>
        </p:blipFill>
        <p:spPr bwMode="auto">
          <a:xfrm>
            <a:off x="603153" y="3067050"/>
            <a:ext cx="1840590" cy="26389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31473F1-BE52-C18A-7003-1B9793EEEEC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427818" y="1649527"/>
            <a:ext cx="6830201" cy="4534651"/>
          </a:xfrm>
          <a:prstGeom prst="rect">
            <a:avLst/>
          </a:prstGeom>
          <a:ln>
            <a:noFill/>
          </a:ln>
          <a:effectLst>
            <a:softEdge rad="112500"/>
          </a:effectLst>
        </p:spPr>
      </p:pic>
    </p:spTree>
    <p:extLst>
      <p:ext uri="{BB962C8B-B14F-4D97-AF65-F5344CB8AC3E}">
        <p14:creationId xmlns:p14="http://schemas.microsoft.com/office/powerpoint/2010/main" val="310088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1256130" y="284369"/>
            <a:ext cx="10905708" cy="1200329"/>
          </a:xfrm>
          <a:prstGeom prst="rect">
            <a:avLst/>
          </a:prstGeom>
          <a:noFill/>
        </p:spPr>
        <p:txBody>
          <a:bodyPr wrap="square">
            <a:spAutoFit/>
          </a:bodyPr>
          <a:lstStyle/>
          <a:p>
            <a:pPr algn="just"/>
            <a:r>
              <a:rPr lang="en-US" sz="3600" b="1"/>
              <a:t>4. Viết 2 – 3 câu về nội dung tranh. </a:t>
            </a:r>
          </a:p>
          <a:p>
            <a:pPr algn="just"/>
            <a:r>
              <a:rPr lang="en-US" sz="3600" b="1"/>
              <a:t>Xác định vị ngữ của mỗi câu.</a:t>
            </a:r>
          </a:p>
        </p:txBody>
      </p:sp>
      <p:pic>
        <p:nvPicPr>
          <p:cNvPr id="5" name="Picture 4">
            <a:extLst>
              <a:ext uri="{FF2B5EF4-FFF2-40B4-BE49-F238E27FC236}">
                <a16:creationId xmlns:a16="http://schemas.microsoft.com/office/drawing/2014/main" id="{631473F1-BE52-C18A-7003-1B9793EEEEC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115032" y="2140406"/>
            <a:ext cx="4810269" cy="3193594"/>
          </a:xfrm>
          <a:prstGeom prst="rect">
            <a:avLst/>
          </a:prstGeom>
          <a:ln>
            <a:noFill/>
          </a:ln>
          <a:effectLst>
            <a:softEdge rad="112500"/>
          </a:effectLst>
        </p:spPr>
      </p:pic>
      <p:sp>
        <p:nvSpPr>
          <p:cNvPr id="3" name="TextBox 2">
            <a:extLst>
              <a:ext uri="{FF2B5EF4-FFF2-40B4-BE49-F238E27FC236}">
                <a16:creationId xmlns:a16="http://schemas.microsoft.com/office/drawing/2014/main" id="{DB8CA449-07BB-AEED-B344-63B42ACB7ECC}"/>
              </a:ext>
            </a:extLst>
          </p:cNvPr>
          <p:cNvSpPr txBox="1"/>
          <p:nvPr/>
        </p:nvSpPr>
        <p:spPr>
          <a:xfrm>
            <a:off x="628065" y="2140406"/>
            <a:ext cx="6325185" cy="3970318"/>
          </a:xfrm>
          <a:prstGeom prst="rect">
            <a:avLst/>
          </a:prstGeom>
          <a:noFill/>
        </p:spPr>
        <p:txBody>
          <a:bodyPr wrap="square">
            <a:spAutoFit/>
          </a:bodyPr>
          <a:lstStyle/>
          <a:p>
            <a:pPr algn="just"/>
            <a:r>
              <a:rPr lang="en-US" sz="3600"/>
              <a:t>    Mặt trời đứng bóng dần. Mọi người vẫn hăng say làm việc. Họ đang sửa sang lại con đường làng. Ai ai cũng mong chờ con đường hoàn thành để đón Tết được khang trang hơn.</a:t>
            </a:r>
          </a:p>
        </p:txBody>
      </p:sp>
    </p:spTree>
    <p:extLst>
      <p:ext uri="{BB962C8B-B14F-4D97-AF65-F5344CB8AC3E}">
        <p14:creationId xmlns:p14="http://schemas.microsoft.com/office/powerpoint/2010/main" val="686182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AD9C6AB1-1A01-4C7E-8C04-7452D0E87EE5}:4411"/>
</p:tagLst>
</file>

<file path=ppt/theme/theme1.xml><?xml version="1.0" encoding="utf-8"?>
<a:theme xmlns:a="http://schemas.openxmlformats.org/drawingml/2006/main" name="Vietnamese Lunar New Year Customs by Slidesgo">
  <a:themeElements>
    <a:clrScheme name="Simple Light">
      <a:dk1>
        <a:srgbClr val="B92D2D"/>
      </a:dk1>
      <a:lt1>
        <a:srgbClr val="000000"/>
      </a:lt1>
      <a:dk2>
        <a:srgbClr val="FFF7DA"/>
      </a:dk2>
      <a:lt2>
        <a:srgbClr val="F3E0AA"/>
      </a:lt2>
      <a:accent1>
        <a:srgbClr val="2E64A0"/>
      </a:accent1>
      <a:accent2>
        <a:srgbClr val="FFC029"/>
      </a:accent2>
      <a:accent3>
        <a:srgbClr val="72A000"/>
      </a:accent3>
      <a:accent4>
        <a:srgbClr val="F63333"/>
      </a:accent4>
      <a:accent5>
        <a:srgbClr val="7F4E19"/>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TotalTime>
  <Words>878</Words>
  <Application>Microsoft Office PowerPoint</Application>
  <PresentationFormat>Custom</PresentationFormat>
  <Paragraphs>75</Paragraphs>
  <Slides>13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Wingdings</vt:lpstr>
      <vt:lpstr>Amaranth</vt:lpstr>
      <vt:lpstr>Calibri</vt:lpstr>
      <vt:lpstr>Albert Sans</vt:lpstr>
      <vt:lpstr>华康少女文字W5(P)</vt:lpstr>
      <vt:lpstr>AvantGarde</vt:lpstr>
      <vt:lpstr>Times New Roman</vt:lpstr>
      <vt:lpstr>Arial</vt:lpstr>
      <vt:lpstr>Figtree</vt:lpstr>
      <vt:lpstr>Vietnamese Lunar New Year Customs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Analysis and Interpretation - Spanish as a Foreign Language</dc:title>
  <dc:creator>Admin</dc:creator>
  <cp:lastModifiedBy>Admin</cp:lastModifiedBy>
  <cp:revision>138</cp:revision>
  <dcterms:modified xsi:type="dcterms:W3CDTF">2025-02-04T08:41:59Z</dcterms:modified>
</cp:coreProperties>
</file>