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9" r:id="rId2"/>
    <p:sldMasterId id="2147483689" r:id="rId3"/>
  </p:sldMasterIdLst>
  <p:notesMasterIdLst>
    <p:notesMasterId r:id="rId12"/>
  </p:notesMasterIdLst>
  <p:sldIdLst>
    <p:sldId id="878" r:id="rId4"/>
    <p:sldId id="853" r:id="rId5"/>
    <p:sldId id="855" r:id="rId6"/>
    <p:sldId id="875" r:id="rId7"/>
    <p:sldId id="860" r:id="rId8"/>
    <p:sldId id="876" r:id="rId9"/>
    <p:sldId id="857" r:id="rId10"/>
    <p:sldId id="858" r:id="rId11"/>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18" autoAdjust="0"/>
  </p:normalViewPr>
  <p:slideViewPr>
    <p:cSldViewPr snapToGrid="0">
      <p:cViewPr varScale="1">
        <p:scale>
          <a:sx n="63" d="100"/>
          <a:sy n="63" d="100"/>
        </p:scale>
        <p:origin x="1002" y="390"/>
      </p:cViewPr>
      <p:guideLst/>
    </p:cSldViewPr>
  </p:slideViewPr>
  <p:notesTextViewPr>
    <p:cViewPr>
      <p:scale>
        <a:sx n="1" d="1"/>
        <a:sy n="1" d="1"/>
      </p:scale>
      <p:origin x="0" y="0"/>
    </p:cViewPr>
  </p:notesTextViewPr>
  <p:sorterViewPr>
    <p:cViewPr>
      <p:scale>
        <a:sx n="125" d="100"/>
        <a:sy n="125" d="100"/>
      </p:scale>
      <p:origin x="0" y="-7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86364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26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015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a:t>Kho ppt Phan Linh_0916.604.268</a:t>
            </a:r>
          </a:p>
          <a:p>
            <a:pPr algn="ctr"/>
            <a:r>
              <a:rPr lang="en-US" sz="1100"/>
              <a:t>Thầy cô hãy liên  hệ chính chủ sp để được đồng hành và hỗ trợ nhé!</a:t>
            </a:r>
          </a:p>
          <a:p>
            <a:endParaRPr lang="en-US"/>
          </a:p>
        </p:txBody>
      </p:sp>
    </p:spTree>
    <p:extLst>
      <p:ext uri="{BB962C8B-B14F-4D97-AF65-F5344CB8AC3E}">
        <p14:creationId xmlns:p14="http://schemas.microsoft.com/office/powerpoint/2010/main" val="373207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a:t>Kho ppt Phan Linh_0916.604.268</a:t>
            </a:r>
          </a:p>
          <a:p>
            <a:pPr algn="ctr"/>
            <a:r>
              <a:rPr lang="en-US" sz="1100"/>
              <a:t>Thầy cô hãy liên  hệ chính chủ sp để được đồng hành và hỗ trợ nhé!</a:t>
            </a:r>
          </a:p>
          <a:p>
            <a:endParaRPr lang="en-US"/>
          </a:p>
        </p:txBody>
      </p:sp>
    </p:spTree>
    <p:extLst>
      <p:ext uri="{BB962C8B-B14F-4D97-AF65-F5344CB8AC3E}">
        <p14:creationId xmlns:p14="http://schemas.microsoft.com/office/powerpoint/2010/main" val="44801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HS để khai thác thông tin bài toán và yêu cầu HS nhớ những thông tin mấu chốt, những từ khoá trong bài. Yêu cầu HS nắm được bài toán hỏi gì, chúng ta cần đi tìm cái chưa biết ở đây là gì</a:t>
            </a:r>
          </a:p>
        </p:txBody>
      </p:sp>
    </p:spTree>
    <p:extLst>
      <p:ext uri="{BB962C8B-B14F-4D97-AF65-F5344CB8AC3E}">
        <p14:creationId xmlns:p14="http://schemas.microsoft.com/office/powerpoint/2010/main" val="4192470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586618" y="4204455"/>
            <a:ext cx="4450429" cy="3546500"/>
          </a:xfrm>
          <a:custGeom>
            <a:avLst/>
            <a:gdLst/>
            <a:ahLst/>
            <a:cxnLst/>
            <a:rect l="l" t="t" r="r" b="b"/>
            <a:pathLst>
              <a:path w="133844" h="106395" extrusionOk="0">
                <a:moveTo>
                  <a:pt x="8062" y="97653"/>
                </a:moveTo>
                <a:cubicBezTo>
                  <a:pt x="-10312" y="92426"/>
                  <a:pt x="7439" y="74581"/>
                  <a:pt x="14925" y="67095"/>
                </a:cubicBezTo>
                <a:cubicBezTo>
                  <a:pt x="22411" y="59609"/>
                  <a:pt x="43429" y="57936"/>
                  <a:pt x="52980" y="52735"/>
                </a:cubicBezTo>
                <a:cubicBezTo>
                  <a:pt x="62531" y="47534"/>
                  <a:pt x="63808" y="41907"/>
                  <a:pt x="72230" y="35891"/>
                </a:cubicBezTo>
                <a:cubicBezTo>
                  <a:pt x="80652" y="29875"/>
                  <a:pt x="95090" y="21855"/>
                  <a:pt x="103512" y="16641"/>
                </a:cubicBezTo>
                <a:cubicBezTo>
                  <a:pt x="111934" y="11427"/>
                  <a:pt x="119154" y="-9027"/>
                  <a:pt x="122763" y="4609"/>
                </a:cubicBezTo>
                <a:cubicBezTo>
                  <a:pt x="126373" y="18245"/>
                  <a:pt x="144286" y="82948"/>
                  <a:pt x="125169" y="98455"/>
                </a:cubicBezTo>
                <a:cubicBezTo>
                  <a:pt x="106052" y="113962"/>
                  <a:pt x="26436" y="102880"/>
                  <a:pt x="8062" y="97653"/>
                </a:cubicBezTo>
                <a:close/>
              </a:path>
            </a:pathLst>
          </a:custGeom>
          <a:solidFill>
            <a:schemeClr val="accent4"/>
          </a:solidFill>
          <a:ln>
            <a:noFill/>
          </a:ln>
        </p:spPr>
      </p:sp>
      <p:sp>
        <p:nvSpPr>
          <p:cNvPr id="10" name="Google Shape;10;p2"/>
          <p:cNvSpPr/>
          <p:nvPr/>
        </p:nvSpPr>
        <p:spPr>
          <a:xfrm>
            <a:off x="-410903" y="-526280"/>
            <a:ext cx="4183924" cy="3358167"/>
          </a:xfrm>
          <a:custGeom>
            <a:avLst/>
            <a:gdLst/>
            <a:ahLst/>
            <a:cxnLst/>
            <a:rect l="l" t="t" r="r" b="b"/>
            <a:pathLst>
              <a:path w="125829" h="100745" extrusionOk="0">
                <a:moveTo>
                  <a:pt x="122086" y="7446"/>
                </a:moveTo>
                <a:cubicBezTo>
                  <a:pt x="136591" y="10654"/>
                  <a:pt x="104841" y="21483"/>
                  <a:pt x="96579" y="26616"/>
                </a:cubicBezTo>
                <a:cubicBezTo>
                  <a:pt x="88317" y="31750"/>
                  <a:pt x="77396" y="31496"/>
                  <a:pt x="72516" y="38247"/>
                </a:cubicBezTo>
                <a:cubicBezTo>
                  <a:pt x="67637" y="44998"/>
                  <a:pt x="76393" y="59637"/>
                  <a:pt x="67302" y="67123"/>
                </a:cubicBezTo>
                <a:cubicBezTo>
                  <a:pt x="58212" y="74609"/>
                  <a:pt x="27999" y="78219"/>
                  <a:pt x="17973" y="83165"/>
                </a:cubicBezTo>
                <a:cubicBezTo>
                  <a:pt x="7947" y="88111"/>
                  <a:pt x="8548" y="109434"/>
                  <a:pt x="7144" y="96801"/>
                </a:cubicBezTo>
                <a:cubicBezTo>
                  <a:pt x="5740" y="84168"/>
                  <a:pt x="-9606" y="22259"/>
                  <a:pt x="9551" y="7366"/>
                </a:cubicBezTo>
                <a:cubicBezTo>
                  <a:pt x="28708" y="-7526"/>
                  <a:pt x="107581" y="4238"/>
                  <a:pt x="122086" y="7446"/>
                </a:cubicBezTo>
                <a:close/>
              </a:path>
            </a:pathLst>
          </a:custGeom>
          <a:solidFill>
            <a:schemeClr val="lt2"/>
          </a:solidFill>
          <a:ln>
            <a:noFill/>
          </a:ln>
        </p:spPr>
      </p:sp>
      <p:pic>
        <p:nvPicPr>
          <p:cNvPr id="11" name="Google Shape;11;p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 name="Google Shape;12;p2"/>
          <p:cNvGrpSpPr/>
          <p:nvPr/>
        </p:nvGrpSpPr>
        <p:grpSpPr>
          <a:xfrm>
            <a:off x="10835690" y="723689"/>
            <a:ext cx="663545" cy="714416"/>
            <a:chOff x="539500" y="356300"/>
            <a:chExt cx="347201" cy="372894"/>
          </a:xfrm>
        </p:grpSpPr>
        <p:sp>
          <p:nvSpPr>
            <p:cNvPr id="13" name="Google Shape;13;p2"/>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 name="Google Shape;24;p2"/>
          <p:cNvGrpSpPr/>
          <p:nvPr/>
        </p:nvGrpSpPr>
        <p:grpSpPr>
          <a:xfrm>
            <a:off x="773234" y="5702969"/>
            <a:ext cx="461783" cy="680855"/>
            <a:chOff x="3716700" y="1378700"/>
            <a:chExt cx="135825" cy="199750"/>
          </a:xfrm>
        </p:grpSpPr>
        <p:sp>
          <p:nvSpPr>
            <p:cNvPr id="25" name="Google Shape;25;p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rot="-1687898">
            <a:off x="5486861" y="451508"/>
            <a:ext cx="454944" cy="557843"/>
            <a:chOff x="2019050" y="1133325"/>
            <a:chExt cx="153525" cy="187750"/>
          </a:xfrm>
        </p:grpSpPr>
        <p:sp>
          <p:nvSpPr>
            <p:cNvPr id="30" name="Google Shape;30;p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 name="Google Shape;34;p2"/>
          <p:cNvGrpSpPr/>
          <p:nvPr/>
        </p:nvGrpSpPr>
        <p:grpSpPr>
          <a:xfrm>
            <a:off x="9859231" y="4520717"/>
            <a:ext cx="2101101" cy="2210151"/>
            <a:chOff x="-818813" y="1823137"/>
            <a:chExt cx="1579734" cy="1657613"/>
          </a:xfrm>
        </p:grpSpPr>
        <p:sp>
          <p:nvSpPr>
            <p:cNvPr id="35" name="Google Shape;35;p2"/>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 name="Google Shape;97;p2"/>
          <p:cNvGrpSpPr/>
          <p:nvPr/>
        </p:nvGrpSpPr>
        <p:grpSpPr>
          <a:xfrm flipH="1">
            <a:off x="321802" y="967199"/>
            <a:ext cx="1576206" cy="2461805"/>
            <a:chOff x="231900" y="729199"/>
            <a:chExt cx="1185086" cy="1846354"/>
          </a:xfrm>
        </p:grpSpPr>
        <p:sp>
          <p:nvSpPr>
            <p:cNvPr id="98" name="Google Shape;98;p2"/>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 name="Google Shape;249;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 name="Google Shape;266;p2"/>
          <p:cNvGrpSpPr/>
          <p:nvPr/>
        </p:nvGrpSpPr>
        <p:grpSpPr>
          <a:xfrm rot="2700000">
            <a:off x="257723" y="281755"/>
            <a:ext cx="620116" cy="679172"/>
            <a:chOff x="818450" y="719950"/>
            <a:chExt cx="162075" cy="177950"/>
          </a:xfrm>
        </p:grpSpPr>
        <p:sp>
          <p:nvSpPr>
            <p:cNvPr id="267" name="Google Shape;267;p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0" name="Google Shape;270;p2"/>
          <p:cNvGrpSpPr/>
          <p:nvPr/>
        </p:nvGrpSpPr>
        <p:grpSpPr>
          <a:xfrm rot="672145">
            <a:off x="11281282" y="3332488"/>
            <a:ext cx="438437" cy="565119"/>
            <a:chOff x="3526675" y="707075"/>
            <a:chExt cx="187750" cy="241400"/>
          </a:xfrm>
        </p:grpSpPr>
        <p:sp>
          <p:nvSpPr>
            <p:cNvPr id="271" name="Google Shape;271;p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4" name="Google Shape;274;p2"/>
          <p:cNvGrpSpPr/>
          <p:nvPr/>
        </p:nvGrpSpPr>
        <p:grpSpPr>
          <a:xfrm>
            <a:off x="5798089" y="5674356"/>
            <a:ext cx="1031016" cy="919945"/>
            <a:chOff x="4748225" y="4600750"/>
            <a:chExt cx="332125" cy="295625"/>
          </a:xfrm>
        </p:grpSpPr>
        <p:sp>
          <p:nvSpPr>
            <p:cNvPr id="275" name="Google Shape;275;p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0" name="Google Shape;340;p2"/>
          <p:cNvSpPr/>
          <p:nvPr/>
        </p:nvSpPr>
        <p:spPr>
          <a:xfrm>
            <a:off x="11362175" y="1768695"/>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1" name="Google Shape;341;p2"/>
          <p:cNvSpPr/>
          <p:nvPr/>
        </p:nvSpPr>
        <p:spPr>
          <a:xfrm>
            <a:off x="941111" y="5215219"/>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2" name="Google Shape;342;p2"/>
          <p:cNvSpPr/>
          <p:nvPr/>
        </p:nvSpPr>
        <p:spPr>
          <a:xfrm>
            <a:off x="3969120"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2"/>
          <p:cNvSpPr/>
          <p:nvPr/>
        </p:nvSpPr>
        <p:spPr>
          <a:xfrm>
            <a:off x="7216384"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2"/>
          <p:cNvSpPr/>
          <p:nvPr/>
        </p:nvSpPr>
        <p:spPr>
          <a:xfrm>
            <a:off x="4051990" y="871597"/>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5" name="Google Shape;345;p2"/>
          <p:cNvSpPr/>
          <p:nvPr/>
        </p:nvSpPr>
        <p:spPr>
          <a:xfrm>
            <a:off x="649388" y="3934937"/>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6" name="Google Shape;346;p2"/>
          <p:cNvGrpSpPr/>
          <p:nvPr/>
        </p:nvGrpSpPr>
        <p:grpSpPr>
          <a:xfrm>
            <a:off x="11080101" y="4173096"/>
            <a:ext cx="206799" cy="233467"/>
            <a:chOff x="3655550" y="2257032"/>
            <a:chExt cx="192526" cy="161920"/>
          </a:xfrm>
        </p:grpSpPr>
        <p:sp>
          <p:nvSpPr>
            <p:cNvPr id="347" name="Google Shape;3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9" name="Google Shape;349;p2"/>
          <p:cNvSpPr/>
          <p:nvPr/>
        </p:nvSpPr>
        <p:spPr>
          <a:xfrm>
            <a:off x="8997350" y="3396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2"/>
          <p:cNvSpPr/>
          <p:nvPr/>
        </p:nvSpPr>
        <p:spPr>
          <a:xfrm>
            <a:off x="2281239" y="16136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2"/>
          <p:cNvSpPr/>
          <p:nvPr/>
        </p:nvSpPr>
        <p:spPr>
          <a:xfrm>
            <a:off x="11675525" y="6140954"/>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2"/>
          <p:cNvSpPr/>
          <p:nvPr/>
        </p:nvSpPr>
        <p:spPr>
          <a:xfrm rot="6568607">
            <a:off x="1306245" y="1602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2"/>
          <p:cNvSpPr txBox="1">
            <a:spLocks noGrp="1"/>
          </p:cNvSpPr>
          <p:nvPr>
            <p:ph type="ctrTitle"/>
          </p:nvPr>
        </p:nvSpPr>
        <p:spPr>
          <a:xfrm>
            <a:off x="1747466" y="1339517"/>
            <a:ext cx="8666906" cy="34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448"/>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54" name="Google Shape;354;p2"/>
          <p:cNvSpPr txBox="1">
            <a:spLocks noGrp="1"/>
          </p:cNvSpPr>
          <p:nvPr>
            <p:ph type="subTitle" idx="1"/>
          </p:nvPr>
        </p:nvSpPr>
        <p:spPr>
          <a:xfrm>
            <a:off x="1747466" y="4804084"/>
            <a:ext cx="8666906" cy="71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15187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1" y="0"/>
            <a:ext cx="12161842" cy="6858003"/>
          </a:xfrm>
          <a:prstGeom prst="rect">
            <a:avLst/>
          </a:prstGeom>
          <a:noFill/>
          <a:ln>
            <a:noFill/>
          </a:ln>
        </p:spPr>
      </p:pic>
      <p:sp>
        <p:nvSpPr>
          <p:cNvPr id="893" name="Google Shape;893;p10"/>
          <p:cNvSpPr/>
          <p:nvPr/>
        </p:nvSpPr>
        <p:spPr>
          <a:xfrm flipH="1">
            <a:off x="499795" y="200822"/>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127732" y="568305"/>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427411" y="200822"/>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716342" y="52355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9466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pic>
        <p:nvPicPr>
          <p:cNvPr id="23" name="Google Shape;23;p3"/>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24" name="Google Shape;24;p3"/>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25" name="Google Shape;25;p3"/>
          <p:cNvPicPr preferRelativeResize="0"/>
          <p:nvPr/>
        </p:nvPicPr>
        <p:blipFill rotWithShape="1">
          <a:blip r:embed="rId3">
            <a:alphaModFix amt="20000"/>
          </a:blip>
          <a:srcRect l="9759" t="19533" r="10635" b="20083"/>
          <a:stretch/>
        </p:blipFill>
        <p:spPr>
          <a:xfrm rot="777554" flipH="1">
            <a:off x="5829806" y="863900"/>
            <a:ext cx="2049718" cy="1528865"/>
          </a:xfrm>
          <a:prstGeom prst="rect">
            <a:avLst/>
          </a:prstGeom>
          <a:noFill/>
          <a:ln>
            <a:noFill/>
          </a:ln>
        </p:spPr>
      </p:pic>
      <p:pic>
        <p:nvPicPr>
          <p:cNvPr id="26" name="Google Shape;26;p3"/>
          <p:cNvPicPr preferRelativeResize="0"/>
          <p:nvPr/>
        </p:nvPicPr>
        <p:blipFill rotWithShape="1">
          <a:blip r:embed="rId4">
            <a:alphaModFix amt="51000"/>
          </a:blip>
          <a:srcRect l="10629" t="8172" r="10629" b="8172"/>
          <a:stretch/>
        </p:blipFill>
        <p:spPr>
          <a:xfrm rot="10260087">
            <a:off x="1844605" y="5555331"/>
            <a:ext cx="1809051" cy="1890011"/>
          </a:xfrm>
          <a:prstGeom prst="rect">
            <a:avLst/>
          </a:prstGeom>
          <a:noFill/>
          <a:ln>
            <a:noFill/>
          </a:ln>
        </p:spPr>
      </p:pic>
      <p:pic>
        <p:nvPicPr>
          <p:cNvPr id="27" name="Google Shape;27;p3"/>
          <p:cNvPicPr preferRelativeResize="0"/>
          <p:nvPr/>
        </p:nvPicPr>
        <p:blipFill rotWithShape="1">
          <a:blip r:embed="rId3">
            <a:alphaModFix amt="45000"/>
          </a:blip>
          <a:srcRect l="9759" t="19533" r="10635" b="20083"/>
          <a:stretch/>
        </p:blipFill>
        <p:spPr>
          <a:xfrm rot="10022433">
            <a:off x="3396692" y="-654255"/>
            <a:ext cx="2380170" cy="1775377"/>
          </a:xfrm>
          <a:prstGeom prst="rect">
            <a:avLst/>
          </a:prstGeom>
          <a:noFill/>
          <a:ln>
            <a:noFill/>
          </a:ln>
        </p:spPr>
      </p:pic>
      <p:pic>
        <p:nvPicPr>
          <p:cNvPr id="28" name="Google Shape;28;p3"/>
          <p:cNvPicPr preferRelativeResize="0"/>
          <p:nvPr/>
        </p:nvPicPr>
        <p:blipFill rotWithShape="1">
          <a:blip r:embed="rId5">
            <a:alphaModFix amt="90000"/>
          </a:blip>
          <a:srcRect l="16450" t="10456" r="16457" b="10448"/>
          <a:stretch/>
        </p:blipFill>
        <p:spPr>
          <a:xfrm rot="1802874">
            <a:off x="5062594" y="4787073"/>
            <a:ext cx="1510688" cy="1751187"/>
          </a:xfrm>
          <a:prstGeom prst="rect">
            <a:avLst/>
          </a:prstGeom>
          <a:noFill/>
          <a:ln>
            <a:noFill/>
          </a:ln>
        </p:spPr>
      </p:pic>
      <p:pic>
        <p:nvPicPr>
          <p:cNvPr id="29" name="Google Shape;29;p3"/>
          <p:cNvPicPr preferRelativeResize="0"/>
          <p:nvPr/>
        </p:nvPicPr>
        <p:blipFill rotWithShape="1">
          <a:blip r:embed="rId4">
            <a:alphaModFix/>
          </a:blip>
          <a:srcRect l="10629" t="8172" r="10629" b="8172"/>
          <a:stretch/>
        </p:blipFill>
        <p:spPr>
          <a:xfrm rot="-539920">
            <a:off x="206479" y="5209869"/>
            <a:ext cx="2740201" cy="2862849"/>
          </a:xfrm>
          <a:prstGeom prst="rect">
            <a:avLst/>
          </a:prstGeom>
          <a:noFill/>
          <a:ln>
            <a:noFill/>
          </a:ln>
        </p:spPr>
      </p:pic>
      <p:pic>
        <p:nvPicPr>
          <p:cNvPr id="30" name="Google Shape;30;p3"/>
          <p:cNvPicPr preferRelativeResize="0"/>
          <p:nvPr/>
        </p:nvPicPr>
        <p:blipFill rotWithShape="1">
          <a:blip r:embed="rId4">
            <a:alphaModFix amt="51000"/>
          </a:blip>
          <a:srcRect l="10629" t="8172" r="10629" b="8172"/>
          <a:stretch/>
        </p:blipFill>
        <p:spPr>
          <a:xfrm rot="10260084">
            <a:off x="11312075" y="3675686"/>
            <a:ext cx="1431433" cy="1495493"/>
          </a:xfrm>
          <a:prstGeom prst="rect">
            <a:avLst/>
          </a:prstGeom>
          <a:noFill/>
          <a:ln>
            <a:noFill/>
          </a:ln>
        </p:spPr>
      </p:pic>
      <p:pic>
        <p:nvPicPr>
          <p:cNvPr id="31" name="Google Shape;31;p3"/>
          <p:cNvPicPr preferRelativeResize="0"/>
          <p:nvPr/>
        </p:nvPicPr>
        <p:blipFill rotWithShape="1">
          <a:blip r:embed="rId6">
            <a:alphaModFix amt="92000"/>
          </a:blip>
          <a:srcRect l="7396" t="30269" r="7388" b="30269"/>
          <a:stretch/>
        </p:blipFill>
        <p:spPr>
          <a:xfrm>
            <a:off x="-844949" y="593201"/>
            <a:ext cx="2684498" cy="1222401"/>
          </a:xfrm>
          <a:prstGeom prst="rect">
            <a:avLst/>
          </a:prstGeom>
          <a:noFill/>
          <a:ln>
            <a:noFill/>
          </a:ln>
        </p:spPr>
      </p:pic>
      <p:pic>
        <p:nvPicPr>
          <p:cNvPr id="32" name="Google Shape;32;p3"/>
          <p:cNvPicPr preferRelativeResize="0"/>
          <p:nvPr/>
        </p:nvPicPr>
        <p:blipFill rotWithShape="1">
          <a:blip r:embed="rId5">
            <a:alphaModFix/>
          </a:blip>
          <a:srcRect l="16450" t="10456" r="16457" b="10448"/>
          <a:stretch/>
        </p:blipFill>
        <p:spPr>
          <a:xfrm rot="-1802822" flipH="1">
            <a:off x="1404816" y="1078546"/>
            <a:ext cx="869843" cy="1008308"/>
          </a:xfrm>
          <a:prstGeom prst="rect">
            <a:avLst/>
          </a:prstGeom>
          <a:noFill/>
          <a:ln>
            <a:noFill/>
          </a:ln>
        </p:spPr>
      </p:pic>
      <p:sp>
        <p:nvSpPr>
          <p:cNvPr id="33" name="Google Shape;33;p3"/>
          <p:cNvSpPr txBox="1">
            <a:spLocks noGrp="1"/>
          </p:cNvSpPr>
          <p:nvPr>
            <p:ph type="title"/>
          </p:nvPr>
        </p:nvSpPr>
        <p:spPr>
          <a:xfrm>
            <a:off x="948448" y="2237400"/>
            <a:ext cx="5132471" cy="1562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2400"/>
              <a:buNone/>
              <a:defRPr sz="9310"/>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34" name="Google Shape;34;p3"/>
          <p:cNvSpPr txBox="1">
            <a:spLocks noGrp="1"/>
          </p:cNvSpPr>
          <p:nvPr>
            <p:ph type="title" idx="2" hasCustomPrompt="1"/>
          </p:nvPr>
        </p:nvSpPr>
        <p:spPr>
          <a:xfrm rot="599198">
            <a:off x="7656179" y="1886156"/>
            <a:ext cx="1612899" cy="1302161"/>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517" b="0"/>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
        <p:nvSpPr>
          <p:cNvPr id="35" name="Google Shape;35;p3"/>
          <p:cNvSpPr txBox="1">
            <a:spLocks noGrp="1"/>
          </p:cNvSpPr>
          <p:nvPr>
            <p:ph type="subTitle" idx="1"/>
          </p:nvPr>
        </p:nvSpPr>
        <p:spPr>
          <a:xfrm>
            <a:off x="1720932" y="3800200"/>
            <a:ext cx="3587902" cy="7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995">
                <a:latin typeface="Montserrat Medium"/>
                <a:ea typeface="Montserrat Medium"/>
                <a:cs typeface="Montserrat Medium"/>
                <a:sym typeface="Montserrat Medium"/>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181695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pic>
        <p:nvPicPr>
          <p:cNvPr id="37" name="Google Shape;37;p4"/>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38" name="Google Shape;38;p4"/>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39" name="Google Shape;39;p4"/>
          <p:cNvPicPr preferRelativeResize="0"/>
          <p:nvPr/>
        </p:nvPicPr>
        <p:blipFill rotWithShape="1">
          <a:blip r:embed="rId3">
            <a:alphaModFix amt="78000"/>
          </a:blip>
          <a:srcRect l="22254" r="22260"/>
          <a:stretch/>
        </p:blipFill>
        <p:spPr>
          <a:xfrm rot="-10" flipH="1">
            <a:off x="10395107" y="-565632"/>
            <a:ext cx="1278145" cy="2265264"/>
          </a:xfrm>
          <a:prstGeom prst="rect">
            <a:avLst/>
          </a:prstGeom>
          <a:noFill/>
          <a:ln>
            <a:noFill/>
          </a:ln>
        </p:spPr>
      </p:pic>
      <p:pic>
        <p:nvPicPr>
          <p:cNvPr id="40" name="Google Shape;40;p4"/>
          <p:cNvPicPr preferRelativeResize="0"/>
          <p:nvPr/>
        </p:nvPicPr>
        <p:blipFill rotWithShape="1">
          <a:blip r:embed="rId3">
            <a:alphaModFix/>
          </a:blip>
          <a:srcRect l="22254" r="22260"/>
          <a:stretch/>
        </p:blipFill>
        <p:spPr>
          <a:xfrm rot="462014">
            <a:off x="10963345" y="-603367"/>
            <a:ext cx="1576687" cy="2794336"/>
          </a:xfrm>
          <a:prstGeom prst="rect">
            <a:avLst/>
          </a:prstGeom>
          <a:noFill/>
          <a:ln>
            <a:noFill/>
          </a:ln>
        </p:spPr>
      </p:pic>
      <p:pic>
        <p:nvPicPr>
          <p:cNvPr id="41" name="Google Shape;41;p4"/>
          <p:cNvPicPr preferRelativeResize="0"/>
          <p:nvPr/>
        </p:nvPicPr>
        <p:blipFill>
          <a:blip r:embed="rId4">
            <a:alphaModFix/>
          </a:blip>
          <a:stretch>
            <a:fillRect/>
          </a:stretch>
        </p:blipFill>
        <p:spPr>
          <a:xfrm flipH="1">
            <a:off x="-598268" y="-1246233"/>
            <a:ext cx="2829954" cy="2782868"/>
          </a:xfrm>
          <a:prstGeom prst="rect">
            <a:avLst/>
          </a:prstGeom>
          <a:noFill/>
          <a:ln>
            <a:noFill/>
          </a:ln>
        </p:spPr>
      </p:pic>
      <p:pic>
        <p:nvPicPr>
          <p:cNvPr id="42" name="Google Shape;42;p4"/>
          <p:cNvPicPr preferRelativeResize="0"/>
          <p:nvPr/>
        </p:nvPicPr>
        <p:blipFill rotWithShape="1">
          <a:blip r:embed="rId5">
            <a:alphaModFix amt="51000"/>
          </a:blip>
          <a:srcRect l="10629" t="8172" r="10629" b="8172"/>
          <a:stretch/>
        </p:blipFill>
        <p:spPr>
          <a:xfrm rot="-10260084" flipH="1">
            <a:off x="9150182" y="6121986"/>
            <a:ext cx="1431433" cy="1495493"/>
          </a:xfrm>
          <a:prstGeom prst="rect">
            <a:avLst/>
          </a:prstGeom>
          <a:noFill/>
          <a:ln>
            <a:noFill/>
          </a:ln>
        </p:spPr>
      </p:pic>
      <p:pic>
        <p:nvPicPr>
          <p:cNvPr id="43" name="Google Shape;43;p4"/>
          <p:cNvPicPr preferRelativeResize="0"/>
          <p:nvPr/>
        </p:nvPicPr>
        <p:blipFill rotWithShape="1">
          <a:blip r:embed="rId6">
            <a:alphaModFix/>
          </a:blip>
          <a:srcRect l="16450" t="10456" r="16457" b="10448"/>
          <a:stretch/>
        </p:blipFill>
        <p:spPr>
          <a:xfrm rot="1802909">
            <a:off x="11346669" y="5399380"/>
            <a:ext cx="1208105" cy="1400451"/>
          </a:xfrm>
          <a:prstGeom prst="rect">
            <a:avLst/>
          </a:prstGeom>
          <a:noFill/>
          <a:ln>
            <a:noFill/>
          </a:ln>
        </p:spPr>
      </p:pic>
      <p:pic>
        <p:nvPicPr>
          <p:cNvPr id="44" name="Google Shape;44;p4"/>
          <p:cNvPicPr preferRelativeResize="0"/>
          <p:nvPr/>
        </p:nvPicPr>
        <p:blipFill rotWithShape="1">
          <a:blip r:embed="rId5">
            <a:alphaModFix/>
          </a:blip>
          <a:srcRect l="10629" t="8172" r="10629" b="8172"/>
          <a:stretch/>
        </p:blipFill>
        <p:spPr>
          <a:xfrm rot="539919" flipH="1">
            <a:off x="9709585" y="5848633"/>
            <a:ext cx="2168215" cy="2265267"/>
          </a:xfrm>
          <a:prstGeom prst="rect">
            <a:avLst/>
          </a:prstGeom>
          <a:noFill/>
          <a:ln>
            <a:noFill/>
          </a:ln>
        </p:spPr>
      </p:pic>
      <p:pic>
        <p:nvPicPr>
          <p:cNvPr id="45" name="Google Shape;45;p4"/>
          <p:cNvPicPr preferRelativeResize="0"/>
          <p:nvPr/>
        </p:nvPicPr>
        <p:blipFill rotWithShape="1">
          <a:blip r:embed="rId5">
            <a:alphaModFix amt="51000"/>
          </a:blip>
          <a:srcRect l="10629" t="8172" r="10629" b="8172"/>
          <a:stretch/>
        </p:blipFill>
        <p:spPr>
          <a:xfrm rot="10260084">
            <a:off x="-1049755" y="4069852"/>
            <a:ext cx="1431433" cy="1495493"/>
          </a:xfrm>
          <a:prstGeom prst="rect">
            <a:avLst/>
          </a:prstGeom>
          <a:noFill/>
          <a:ln>
            <a:noFill/>
          </a:ln>
        </p:spPr>
      </p:pic>
      <p:pic>
        <p:nvPicPr>
          <p:cNvPr id="46" name="Google Shape;46;p4"/>
          <p:cNvPicPr preferRelativeResize="0"/>
          <p:nvPr/>
        </p:nvPicPr>
        <p:blipFill rotWithShape="1">
          <a:blip r:embed="rId6">
            <a:alphaModFix/>
          </a:blip>
          <a:srcRect l="16450" t="10456" r="16457" b="10448"/>
          <a:stretch/>
        </p:blipFill>
        <p:spPr>
          <a:xfrm rot="-1802882" flipH="1">
            <a:off x="-22288" y="4528195"/>
            <a:ext cx="1008920" cy="1169544"/>
          </a:xfrm>
          <a:prstGeom prst="rect">
            <a:avLst/>
          </a:prstGeom>
          <a:noFill/>
          <a:ln>
            <a:noFill/>
          </a:ln>
        </p:spPr>
      </p:pic>
      <p:sp>
        <p:nvSpPr>
          <p:cNvPr id="47" name="Google Shape;47;p4"/>
          <p:cNvSpPr txBox="1">
            <a:spLocks noGrp="1"/>
          </p:cNvSpPr>
          <p:nvPr>
            <p:ph type="title"/>
          </p:nvPr>
        </p:nvSpPr>
        <p:spPr>
          <a:xfrm>
            <a:off x="957625" y="593200"/>
            <a:ext cx="10246588" cy="8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Font typeface="Lora"/>
              <a:buNone/>
              <a:defRPr sz="4655" b="1"/>
            </a:lvl1pPr>
            <a:lvl2pPr lvl="1" rtl="0">
              <a:spcBef>
                <a:spcPts val="0"/>
              </a:spcBef>
              <a:spcAft>
                <a:spcPts val="0"/>
              </a:spcAft>
              <a:buSzPts val="2800"/>
              <a:buNone/>
              <a:defRPr sz="3724"/>
            </a:lvl2pPr>
            <a:lvl3pPr lvl="2" rtl="0">
              <a:spcBef>
                <a:spcPts val="0"/>
              </a:spcBef>
              <a:spcAft>
                <a:spcPts val="0"/>
              </a:spcAft>
              <a:buSzPts val="2800"/>
              <a:buNone/>
              <a:defRPr sz="3724"/>
            </a:lvl3pPr>
            <a:lvl4pPr lvl="3" rtl="0">
              <a:spcBef>
                <a:spcPts val="0"/>
              </a:spcBef>
              <a:spcAft>
                <a:spcPts val="0"/>
              </a:spcAft>
              <a:buSzPts val="2800"/>
              <a:buNone/>
              <a:defRPr sz="3724"/>
            </a:lvl4pPr>
            <a:lvl5pPr lvl="4" rtl="0">
              <a:spcBef>
                <a:spcPts val="0"/>
              </a:spcBef>
              <a:spcAft>
                <a:spcPts val="0"/>
              </a:spcAft>
              <a:buSzPts val="2800"/>
              <a:buNone/>
              <a:defRPr sz="3724"/>
            </a:lvl5pPr>
            <a:lvl6pPr lvl="5" rtl="0">
              <a:spcBef>
                <a:spcPts val="0"/>
              </a:spcBef>
              <a:spcAft>
                <a:spcPts val="0"/>
              </a:spcAft>
              <a:buSzPts val="2800"/>
              <a:buNone/>
              <a:defRPr sz="3724"/>
            </a:lvl6pPr>
            <a:lvl7pPr lvl="6" rtl="0">
              <a:spcBef>
                <a:spcPts val="0"/>
              </a:spcBef>
              <a:spcAft>
                <a:spcPts val="0"/>
              </a:spcAft>
              <a:buSzPts val="2800"/>
              <a:buNone/>
              <a:defRPr sz="3724"/>
            </a:lvl7pPr>
            <a:lvl8pPr lvl="7" rtl="0">
              <a:spcBef>
                <a:spcPts val="0"/>
              </a:spcBef>
              <a:spcAft>
                <a:spcPts val="0"/>
              </a:spcAft>
              <a:buSzPts val="2800"/>
              <a:buNone/>
              <a:defRPr sz="3724"/>
            </a:lvl8pPr>
            <a:lvl9pPr lvl="8" rtl="0">
              <a:spcBef>
                <a:spcPts val="0"/>
              </a:spcBef>
              <a:spcAft>
                <a:spcPts val="0"/>
              </a:spcAft>
              <a:buSzPts val="2800"/>
              <a:buNone/>
              <a:defRPr sz="3724"/>
            </a:lvl9pPr>
          </a:lstStyle>
          <a:p>
            <a:endParaRPr/>
          </a:p>
        </p:txBody>
      </p:sp>
    </p:spTree>
    <p:extLst>
      <p:ext uri="{BB962C8B-B14F-4D97-AF65-F5344CB8AC3E}">
        <p14:creationId xmlns:p14="http://schemas.microsoft.com/office/powerpoint/2010/main" val="187777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5"/>
        <p:cNvGrpSpPr/>
        <p:nvPr/>
      </p:nvGrpSpPr>
      <p:grpSpPr>
        <a:xfrm>
          <a:off x="0" y="0"/>
          <a:ext cx="0" cy="0"/>
          <a:chOff x="0" y="0"/>
          <a:chExt cx="0" cy="0"/>
        </a:xfrm>
      </p:grpSpPr>
      <p:pic>
        <p:nvPicPr>
          <p:cNvPr id="86" name="Google Shape;86;p8"/>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87" name="Google Shape;87;p8"/>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88" name="Google Shape;88;p8"/>
          <p:cNvPicPr preferRelativeResize="0"/>
          <p:nvPr/>
        </p:nvPicPr>
        <p:blipFill rotWithShape="1">
          <a:blip r:embed="rId3">
            <a:alphaModFix amt="20000"/>
          </a:blip>
          <a:srcRect l="9759" t="19533" r="10635" b="20083"/>
          <a:stretch/>
        </p:blipFill>
        <p:spPr>
          <a:xfrm rot="-777554">
            <a:off x="9867948" y="2610633"/>
            <a:ext cx="2049718" cy="1528865"/>
          </a:xfrm>
          <a:prstGeom prst="rect">
            <a:avLst/>
          </a:prstGeom>
          <a:noFill/>
          <a:ln>
            <a:noFill/>
          </a:ln>
        </p:spPr>
      </p:pic>
      <p:pic>
        <p:nvPicPr>
          <p:cNvPr id="89" name="Google Shape;89;p8"/>
          <p:cNvPicPr preferRelativeResize="0"/>
          <p:nvPr/>
        </p:nvPicPr>
        <p:blipFill>
          <a:blip r:embed="rId4">
            <a:alphaModFix/>
          </a:blip>
          <a:stretch>
            <a:fillRect/>
          </a:stretch>
        </p:blipFill>
        <p:spPr>
          <a:xfrm rot="274376">
            <a:off x="8681390" y="-719540"/>
            <a:ext cx="4422827" cy="4349277"/>
          </a:xfrm>
          <a:prstGeom prst="rect">
            <a:avLst/>
          </a:prstGeom>
          <a:noFill/>
          <a:ln>
            <a:noFill/>
          </a:ln>
        </p:spPr>
      </p:pic>
      <p:pic>
        <p:nvPicPr>
          <p:cNvPr id="90" name="Google Shape;90;p8"/>
          <p:cNvPicPr preferRelativeResize="0"/>
          <p:nvPr/>
        </p:nvPicPr>
        <p:blipFill>
          <a:blip r:embed="rId5">
            <a:alphaModFix/>
          </a:blip>
          <a:stretch>
            <a:fillRect/>
          </a:stretch>
        </p:blipFill>
        <p:spPr>
          <a:xfrm flipH="1">
            <a:off x="-1672186" y="3688915"/>
            <a:ext cx="4827195" cy="4746903"/>
          </a:xfrm>
          <a:prstGeom prst="rect">
            <a:avLst/>
          </a:prstGeom>
          <a:noFill/>
          <a:ln>
            <a:noFill/>
          </a:ln>
        </p:spPr>
      </p:pic>
      <p:pic>
        <p:nvPicPr>
          <p:cNvPr id="91" name="Google Shape;91;p8"/>
          <p:cNvPicPr preferRelativeResize="0"/>
          <p:nvPr/>
        </p:nvPicPr>
        <p:blipFill rotWithShape="1">
          <a:blip r:embed="rId6">
            <a:alphaModFix amt="51000"/>
          </a:blip>
          <a:srcRect l="10629" t="8172" r="10629" b="8172"/>
          <a:stretch/>
        </p:blipFill>
        <p:spPr>
          <a:xfrm rot="10132241" flipH="1">
            <a:off x="8542883" y="6090426"/>
            <a:ext cx="1431431" cy="1495495"/>
          </a:xfrm>
          <a:prstGeom prst="rect">
            <a:avLst/>
          </a:prstGeom>
          <a:noFill/>
          <a:ln>
            <a:noFill/>
          </a:ln>
        </p:spPr>
      </p:pic>
      <p:pic>
        <p:nvPicPr>
          <p:cNvPr id="92" name="Google Shape;92;p8"/>
          <p:cNvPicPr preferRelativeResize="0"/>
          <p:nvPr/>
        </p:nvPicPr>
        <p:blipFill rotWithShape="1">
          <a:blip r:embed="rId7">
            <a:alphaModFix/>
          </a:blip>
          <a:srcRect l="16450" t="10456" r="16457" b="10448"/>
          <a:stretch/>
        </p:blipFill>
        <p:spPr>
          <a:xfrm rot="73063">
            <a:off x="11530062" y="4629252"/>
            <a:ext cx="1208105" cy="1400449"/>
          </a:xfrm>
          <a:prstGeom prst="rect">
            <a:avLst/>
          </a:prstGeom>
          <a:noFill/>
          <a:ln>
            <a:noFill/>
          </a:ln>
        </p:spPr>
      </p:pic>
      <p:pic>
        <p:nvPicPr>
          <p:cNvPr id="93" name="Google Shape;93;p8"/>
          <p:cNvPicPr preferRelativeResize="0"/>
          <p:nvPr/>
        </p:nvPicPr>
        <p:blipFill rotWithShape="1">
          <a:blip r:embed="rId6">
            <a:alphaModFix/>
          </a:blip>
          <a:srcRect l="10629" t="8172" r="10629" b="8172"/>
          <a:stretch/>
        </p:blipFill>
        <p:spPr>
          <a:xfrm rot="-1189927" flipH="1">
            <a:off x="9143099" y="5132169"/>
            <a:ext cx="2168215" cy="2265267"/>
          </a:xfrm>
          <a:prstGeom prst="rect">
            <a:avLst/>
          </a:prstGeom>
          <a:noFill/>
          <a:ln>
            <a:noFill/>
          </a:ln>
        </p:spPr>
      </p:pic>
      <p:pic>
        <p:nvPicPr>
          <p:cNvPr id="94" name="Google Shape;94;p8"/>
          <p:cNvPicPr preferRelativeResize="0"/>
          <p:nvPr/>
        </p:nvPicPr>
        <p:blipFill rotWithShape="1">
          <a:blip r:embed="rId6">
            <a:alphaModFix amt="51000"/>
          </a:blip>
          <a:srcRect l="10629" t="8172" r="10629" b="8172"/>
          <a:stretch/>
        </p:blipFill>
        <p:spPr>
          <a:xfrm rot="-10260084" flipH="1">
            <a:off x="3948866" y="6082586"/>
            <a:ext cx="1431433" cy="1495493"/>
          </a:xfrm>
          <a:prstGeom prst="rect">
            <a:avLst/>
          </a:prstGeom>
          <a:noFill/>
          <a:ln>
            <a:noFill/>
          </a:ln>
        </p:spPr>
      </p:pic>
      <p:pic>
        <p:nvPicPr>
          <p:cNvPr id="95" name="Google Shape;95;p8"/>
          <p:cNvPicPr preferRelativeResize="0"/>
          <p:nvPr/>
        </p:nvPicPr>
        <p:blipFill rotWithShape="1">
          <a:blip r:embed="rId3">
            <a:alphaModFix amt="20000"/>
          </a:blip>
          <a:srcRect l="9759" t="19533" r="10635" b="20083"/>
          <a:stretch/>
        </p:blipFill>
        <p:spPr>
          <a:xfrm rot="-777554">
            <a:off x="268033" y="1090300"/>
            <a:ext cx="2049718" cy="1528865"/>
          </a:xfrm>
          <a:prstGeom prst="rect">
            <a:avLst/>
          </a:prstGeom>
          <a:noFill/>
          <a:ln>
            <a:noFill/>
          </a:ln>
        </p:spPr>
      </p:pic>
      <p:pic>
        <p:nvPicPr>
          <p:cNvPr id="96" name="Google Shape;96;p8"/>
          <p:cNvPicPr preferRelativeResize="0"/>
          <p:nvPr/>
        </p:nvPicPr>
        <p:blipFill rotWithShape="1">
          <a:blip r:embed="rId3">
            <a:alphaModFix amt="58999"/>
          </a:blip>
          <a:srcRect l="9759" t="19533" r="10635" b="20083"/>
          <a:stretch/>
        </p:blipFill>
        <p:spPr>
          <a:xfrm rot="-10022433" flipH="1">
            <a:off x="1447968" y="-654255"/>
            <a:ext cx="2380170" cy="1775377"/>
          </a:xfrm>
          <a:prstGeom prst="rect">
            <a:avLst/>
          </a:prstGeom>
          <a:noFill/>
          <a:ln>
            <a:noFill/>
          </a:ln>
        </p:spPr>
      </p:pic>
      <p:pic>
        <p:nvPicPr>
          <p:cNvPr id="97" name="Google Shape;97;p8"/>
          <p:cNvPicPr preferRelativeResize="0"/>
          <p:nvPr/>
        </p:nvPicPr>
        <p:blipFill rotWithShape="1">
          <a:blip r:embed="rId7">
            <a:alphaModFix/>
          </a:blip>
          <a:srcRect l="16450" t="10456" r="16457" b="10448"/>
          <a:stretch/>
        </p:blipFill>
        <p:spPr>
          <a:xfrm rot="1802833">
            <a:off x="1294489" y="1937723"/>
            <a:ext cx="955703" cy="1107836"/>
          </a:xfrm>
          <a:prstGeom prst="rect">
            <a:avLst/>
          </a:prstGeom>
          <a:noFill/>
          <a:ln>
            <a:noFill/>
          </a:ln>
        </p:spPr>
      </p:pic>
      <p:sp>
        <p:nvSpPr>
          <p:cNvPr id="98" name="Google Shape;98;p8"/>
          <p:cNvSpPr txBox="1">
            <a:spLocks noGrp="1"/>
          </p:cNvSpPr>
          <p:nvPr>
            <p:ph type="title"/>
          </p:nvPr>
        </p:nvSpPr>
        <p:spPr>
          <a:xfrm>
            <a:off x="2205463" y="1221649"/>
            <a:ext cx="7785891" cy="3128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9310"/>
            </a:lvl1pPr>
            <a:lvl2pPr lvl="1" rtl="0">
              <a:spcBef>
                <a:spcPts val="0"/>
              </a:spcBef>
              <a:spcAft>
                <a:spcPts val="0"/>
              </a:spcAft>
              <a:buSzPts val="4800"/>
              <a:buNone/>
              <a:defRPr sz="6384"/>
            </a:lvl2pPr>
            <a:lvl3pPr lvl="2" rtl="0">
              <a:spcBef>
                <a:spcPts val="0"/>
              </a:spcBef>
              <a:spcAft>
                <a:spcPts val="0"/>
              </a:spcAft>
              <a:buSzPts val="4800"/>
              <a:buNone/>
              <a:defRPr sz="6384"/>
            </a:lvl3pPr>
            <a:lvl4pPr lvl="3" rtl="0">
              <a:spcBef>
                <a:spcPts val="0"/>
              </a:spcBef>
              <a:spcAft>
                <a:spcPts val="0"/>
              </a:spcAft>
              <a:buSzPts val="4800"/>
              <a:buNone/>
              <a:defRPr sz="6384"/>
            </a:lvl4pPr>
            <a:lvl5pPr lvl="4" rtl="0">
              <a:spcBef>
                <a:spcPts val="0"/>
              </a:spcBef>
              <a:spcAft>
                <a:spcPts val="0"/>
              </a:spcAft>
              <a:buSzPts val="4800"/>
              <a:buNone/>
              <a:defRPr sz="6384"/>
            </a:lvl5pPr>
            <a:lvl6pPr lvl="5" rtl="0">
              <a:spcBef>
                <a:spcPts val="0"/>
              </a:spcBef>
              <a:spcAft>
                <a:spcPts val="0"/>
              </a:spcAft>
              <a:buSzPts val="4800"/>
              <a:buNone/>
              <a:defRPr sz="6384"/>
            </a:lvl6pPr>
            <a:lvl7pPr lvl="6" rtl="0">
              <a:spcBef>
                <a:spcPts val="0"/>
              </a:spcBef>
              <a:spcAft>
                <a:spcPts val="0"/>
              </a:spcAft>
              <a:buSzPts val="4800"/>
              <a:buNone/>
              <a:defRPr sz="6384"/>
            </a:lvl7pPr>
            <a:lvl8pPr lvl="7" rtl="0">
              <a:spcBef>
                <a:spcPts val="0"/>
              </a:spcBef>
              <a:spcAft>
                <a:spcPts val="0"/>
              </a:spcAft>
              <a:buSzPts val="4800"/>
              <a:buNone/>
              <a:defRPr sz="6384"/>
            </a:lvl8pPr>
            <a:lvl9pPr lvl="8" rtl="0">
              <a:spcBef>
                <a:spcPts val="0"/>
              </a:spcBef>
              <a:spcAft>
                <a:spcPts val="0"/>
              </a:spcAft>
              <a:buSzPts val="4800"/>
              <a:buNone/>
              <a:defRPr sz="6384"/>
            </a:lvl9pPr>
          </a:lstStyle>
          <a:p>
            <a:endParaRPr/>
          </a:p>
        </p:txBody>
      </p:sp>
      <p:sp>
        <p:nvSpPr>
          <p:cNvPr id="99" name="Google Shape;99;p8"/>
          <p:cNvSpPr txBox="1">
            <a:spLocks noGrp="1"/>
          </p:cNvSpPr>
          <p:nvPr>
            <p:ph type="subTitle" idx="1"/>
          </p:nvPr>
        </p:nvSpPr>
        <p:spPr>
          <a:xfrm>
            <a:off x="4062126" y="4407533"/>
            <a:ext cx="4037587" cy="12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2099751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52934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1"/>
        <p:cNvGrpSpPr/>
        <p:nvPr/>
      </p:nvGrpSpPr>
      <p:grpSpPr>
        <a:xfrm>
          <a:off x="0" y="0"/>
          <a:ext cx="0" cy="0"/>
          <a:chOff x="0" y="0"/>
          <a:chExt cx="0" cy="0"/>
        </a:xfrm>
      </p:grpSpPr>
      <p:pic>
        <p:nvPicPr>
          <p:cNvPr id="302" name="Google Shape;302;p24"/>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303" name="Google Shape;303;p24"/>
          <p:cNvPicPr preferRelativeResize="0"/>
          <p:nvPr/>
        </p:nvPicPr>
        <p:blipFill>
          <a:blip r:embed="rId2">
            <a:alphaModFix/>
          </a:blip>
          <a:stretch>
            <a:fillRect/>
          </a:stretch>
        </p:blipFill>
        <p:spPr>
          <a:xfrm>
            <a:off x="0" y="0"/>
            <a:ext cx="12161838" cy="6858000"/>
          </a:xfrm>
          <a:prstGeom prst="rect">
            <a:avLst/>
          </a:prstGeom>
          <a:noFill/>
          <a:ln>
            <a:noFill/>
          </a:ln>
        </p:spPr>
      </p:pic>
      <p:pic>
        <p:nvPicPr>
          <p:cNvPr id="304" name="Google Shape;304;p24"/>
          <p:cNvPicPr preferRelativeResize="0"/>
          <p:nvPr/>
        </p:nvPicPr>
        <p:blipFill rotWithShape="1">
          <a:blip r:embed="rId3">
            <a:alphaModFix amt="20000"/>
          </a:blip>
          <a:srcRect l="9759" t="19533" r="10635" b="20083"/>
          <a:stretch/>
        </p:blipFill>
        <p:spPr>
          <a:xfrm rot="777554" flipH="1">
            <a:off x="-1019776" y="2798284"/>
            <a:ext cx="2049718" cy="1528865"/>
          </a:xfrm>
          <a:prstGeom prst="rect">
            <a:avLst/>
          </a:prstGeom>
          <a:noFill/>
          <a:ln>
            <a:noFill/>
          </a:ln>
        </p:spPr>
      </p:pic>
      <p:pic>
        <p:nvPicPr>
          <p:cNvPr id="305" name="Google Shape;305;p24"/>
          <p:cNvPicPr preferRelativeResize="0"/>
          <p:nvPr/>
        </p:nvPicPr>
        <p:blipFill rotWithShape="1">
          <a:blip r:embed="rId4">
            <a:alphaModFix amt="51000"/>
          </a:blip>
          <a:srcRect l="10629" t="8172" r="10629" b="8172"/>
          <a:stretch/>
        </p:blipFill>
        <p:spPr>
          <a:xfrm rot="-10217559">
            <a:off x="11512710" y="4891584"/>
            <a:ext cx="1257624" cy="1313899"/>
          </a:xfrm>
          <a:prstGeom prst="rect">
            <a:avLst/>
          </a:prstGeom>
          <a:noFill/>
          <a:ln>
            <a:noFill/>
          </a:ln>
        </p:spPr>
      </p:pic>
      <p:pic>
        <p:nvPicPr>
          <p:cNvPr id="306" name="Google Shape;306;p24"/>
          <p:cNvPicPr preferRelativeResize="0"/>
          <p:nvPr/>
        </p:nvPicPr>
        <p:blipFill rotWithShape="1">
          <a:blip r:embed="rId5">
            <a:alphaModFix/>
          </a:blip>
          <a:srcRect l="16450" t="10456" r="16457" b="10448"/>
          <a:stretch/>
        </p:blipFill>
        <p:spPr>
          <a:xfrm rot="73065">
            <a:off x="10525663" y="1630325"/>
            <a:ext cx="1153805" cy="1337489"/>
          </a:xfrm>
          <a:prstGeom prst="rect">
            <a:avLst/>
          </a:prstGeom>
          <a:noFill/>
          <a:ln>
            <a:noFill/>
          </a:ln>
        </p:spPr>
      </p:pic>
      <p:pic>
        <p:nvPicPr>
          <p:cNvPr id="307" name="Google Shape;307;p24"/>
          <p:cNvPicPr preferRelativeResize="0"/>
          <p:nvPr/>
        </p:nvPicPr>
        <p:blipFill rotWithShape="1">
          <a:blip r:embed="rId4">
            <a:alphaModFix/>
          </a:blip>
          <a:srcRect l="10629" t="8172" r="10629" b="8172"/>
          <a:stretch/>
        </p:blipFill>
        <p:spPr>
          <a:xfrm rot="1104603">
            <a:off x="10250046" y="4348589"/>
            <a:ext cx="1705038" cy="1781355"/>
          </a:xfrm>
          <a:prstGeom prst="rect">
            <a:avLst/>
          </a:prstGeom>
          <a:noFill/>
          <a:ln>
            <a:noFill/>
          </a:ln>
        </p:spPr>
      </p:pic>
      <p:pic>
        <p:nvPicPr>
          <p:cNvPr id="308" name="Google Shape;308;p24"/>
          <p:cNvPicPr preferRelativeResize="0"/>
          <p:nvPr/>
        </p:nvPicPr>
        <p:blipFill rotWithShape="1">
          <a:blip r:embed="rId4">
            <a:alphaModFix amt="51000"/>
          </a:blip>
          <a:srcRect l="10629" t="8172" r="10629" b="8172"/>
          <a:stretch/>
        </p:blipFill>
        <p:spPr>
          <a:xfrm rot="-10260084" flipH="1">
            <a:off x="817810" y="5818452"/>
            <a:ext cx="1431433" cy="1495493"/>
          </a:xfrm>
          <a:prstGeom prst="rect">
            <a:avLst/>
          </a:prstGeom>
          <a:noFill/>
          <a:ln>
            <a:noFill/>
          </a:ln>
        </p:spPr>
      </p:pic>
      <p:pic>
        <p:nvPicPr>
          <p:cNvPr id="309" name="Google Shape;309;p24"/>
          <p:cNvPicPr preferRelativeResize="0"/>
          <p:nvPr/>
        </p:nvPicPr>
        <p:blipFill rotWithShape="1">
          <a:blip r:embed="rId3">
            <a:alphaModFix amt="74000"/>
          </a:blip>
          <a:srcRect l="9759" t="19533" r="10635" b="20083"/>
          <a:stretch/>
        </p:blipFill>
        <p:spPr>
          <a:xfrm rot="-777561">
            <a:off x="-405879" y="3204297"/>
            <a:ext cx="2580539" cy="1924812"/>
          </a:xfrm>
          <a:prstGeom prst="rect">
            <a:avLst/>
          </a:prstGeom>
          <a:noFill/>
          <a:ln>
            <a:noFill/>
          </a:ln>
        </p:spPr>
      </p:pic>
      <p:pic>
        <p:nvPicPr>
          <p:cNvPr id="310" name="Google Shape;310;p24"/>
          <p:cNvPicPr preferRelativeResize="0"/>
          <p:nvPr/>
        </p:nvPicPr>
        <p:blipFill rotWithShape="1">
          <a:blip r:embed="rId4">
            <a:alphaModFix amt="51000"/>
          </a:blip>
          <a:srcRect l="10629" t="8172" r="10629" b="8172"/>
          <a:stretch/>
        </p:blipFill>
        <p:spPr>
          <a:xfrm rot="9210245" flipH="1">
            <a:off x="235812" y="-501925"/>
            <a:ext cx="1431433" cy="1495495"/>
          </a:xfrm>
          <a:prstGeom prst="rect">
            <a:avLst/>
          </a:prstGeom>
          <a:noFill/>
          <a:ln>
            <a:noFill/>
          </a:ln>
        </p:spPr>
      </p:pic>
      <p:pic>
        <p:nvPicPr>
          <p:cNvPr id="311" name="Google Shape;311;p24"/>
          <p:cNvPicPr preferRelativeResize="0"/>
          <p:nvPr/>
        </p:nvPicPr>
        <p:blipFill rotWithShape="1">
          <a:blip r:embed="rId5">
            <a:alphaModFix/>
          </a:blip>
          <a:srcRect l="16450" t="10456" r="16457" b="10448"/>
          <a:stretch/>
        </p:blipFill>
        <p:spPr>
          <a:xfrm rot="-326799">
            <a:off x="-473486" y="485607"/>
            <a:ext cx="1323456" cy="1534148"/>
          </a:xfrm>
          <a:prstGeom prst="rect">
            <a:avLst/>
          </a:prstGeom>
          <a:noFill/>
          <a:ln>
            <a:noFill/>
          </a:ln>
        </p:spPr>
      </p:pic>
      <p:pic>
        <p:nvPicPr>
          <p:cNvPr id="312" name="Google Shape;312;p24"/>
          <p:cNvPicPr preferRelativeResize="0"/>
          <p:nvPr/>
        </p:nvPicPr>
        <p:blipFill rotWithShape="1">
          <a:blip r:embed="rId5">
            <a:alphaModFix/>
          </a:blip>
          <a:srcRect l="16450" t="10456" r="16457" b="10448"/>
          <a:stretch/>
        </p:blipFill>
        <p:spPr>
          <a:xfrm rot="1802833">
            <a:off x="1387304" y="2757490"/>
            <a:ext cx="955703" cy="1107836"/>
          </a:xfrm>
          <a:prstGeom prst="rect">
            <a:avLst/>
          </a:prstGeom>
          <a:noFill/>
          <a:ln>
            <a:noFill/>
          </a:ln>
        </p:spPr>
      </p:pic>
    </p:spTree>
    <p:extLst>
      <p:ext uri="{BB962C8B-B14F-4D97-AF65-F5344CB8AC3E}">
        <p14:creationId xmlns:p14="http://schemas.microsoft.com/office/powerpoint/2010/main" val="162560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8369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63594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62135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3"/>
        <p:cNvGrpSpPr/>
        <p:nvPr/>
      </p:nvGrpSpPr>
      <p:grpSpPr>
        <a:xfrm>
          <a:off x="0" y="0"/>
          <a:ext cx="0" cy="0"/>
          <a:chOff x="0" y="0"/>
          <a:chExt cx="0" cy="0"/>
        </a:xfrm>
      </p:grpSpPr>
      <p:sp>
        <p:nvSpPr>
          <p:cNvPr id="864" name="Google Shape;864;p5"/>
          <p:cNvSpPr/>
          <p:nvPr/>
        </p:nvSpPr>
        <p:spPr>
          <a:xfrm>
            <a:off x="8639297" y="4203218"/>
            <a:ext cx="4400919" cy="3550833"/>
          </a:xfrm>
          <a:custGeom>
            <a:avLst/>
            <a:gdLst/>
            <a:ahLst/>
            <a:cxnLst/>
            <a:rect l="l" t="t" r="r" b="b"/>
            <a:pathLst>
              <a:path w="132355" h="106525" extrusionOk="0">
                <a:moveTo>
                  <a:pt x="6477" y="97690"/>
                </a:moveTo>
                <a:cubicBezTo>
                  <a:pt x="-10902" y="92209"/>
                  <a:pt x="11825" y="73092"/>
                  <a:pt x="19311" y="65606"/>
                </a:cubicBezTo>
                <a:cubicBezTo>
                  <a:pt x="26797" y="58120"/>
                  <a:pt x="42839" y="57718"/>
                  <a:pt x="51395" y="52772"/>
                </a:cubicBezTo>
                <a:cubicBezTo>
                  <a:pt x="59951" y="47826"/>
                  <a:pt x="62223" y="41944"/>
                  <a:pt x="70645" y="35928"/>
                </a:cubicBezTo>
                <a:cubicBezTo>
                  <a:pt x="79067" y="29912"/>
                  <a:pt x="93505" y="21892"/>
                  <a:pt x="101927" y="16678"/>
                </a:cubicBezTo>
                <a:cubicBezTo>
                  <a:pt x="110349" y="11464"/>
                  <a:pt x="117569" y="-8990"/>
                  <a:pt x="121178" y="4646"/>
                </a:cubicBezTo>
                <a:cubicBezTo>
                  <a:pt x="124788" y="18282"/>
                  <a:pt x="142701" y="82985"/>
                  <a:pt x="123584" y="98492"/>
                </a:cubicBezTo>
                <a:cubicBezTo>
                  <a:pt x="104467" y="113999"/>
                  <a:pt x="23856" y="103171"/>
                  <a:pt x="6477" y="97690"/>
                </a:cubicBezTo>
                <a:close/>
              </a:path>
            </a:pathLst>
          </a:custGeom>
          <a:solidFill>
            <a:schemeClr val="accent4"/>
          </a:solidFill>
          <a:ln>
            <a:noFill/>
          </a:ln>
        </p:spPr>
      </p:sp>
      <p:sp>
        <p:nvSpPr>
          <p:cNvPr id="865" name="Google Shape;865;p5"/>
          <p:cNvSpPr/>
          <p:nvPr/>
        </p:nvSpPr>
        <p:spPr>
          <a:xfrm>
            <a:off x="-410903" y="-526280"/>
            <a:ext cx="4183924" cy="3358167"/>
          </a:xfrm>
          <a:custGeom>
            <a:avLst/>
            <a:gdLst/>
            <a:ahLst/>
            <a:cxnLst/>
            <a:rect l="l" t="t" r="r" b="b"/>
            <a:pathLst>
              <a:path w="125829" h="100745" extrusionOk="0">
                <a:moveTo>
                  <a:pt x="122086" y="7446"/>
                </a:moveTo>
                <a:cubicBezTo>
                  <a:pt x="136591" y="10654"/>
                  <a:pt x="104841" y="21483"/>
                  <a:pt x="96579" y="26616"/>
                </a:cubicBezTo>
                <a:cubicBezTo>
                  <a:pt x="88317" y="31750"/>
                  <a:pt x="77396" y="31496"/>
                  <a:pt x="72516" y="38247"/>
                </a:cubicBezTo>
                <a:cubicBezTo>
                  <a:pt x="67637" y="44998"/>
                  <a:pt x="76393" y="59637"/>
                  <a:pt x="67302" y="67123"/>
                </a:cubicBezTo>
                <a:cubicBezTo>
                  <a:pt x="58212" y="74609"/>
                  <a:pt x="27999" y="78219"/>
                  <a:pt x="17973" y="83165"/>
                </a:cubicBezTo>
                <a:cubicBezTo>
                  <a:pt x="7947" y="88111"/>
                  <a:pt x="8548" y="109434"/>
                  <a:pt x="7144" y="96801"/>
                </a:cubicBezTo>
                <a:cubicBezTo>
                  <a:pt x="5740" y="84168"/>
                  <a:pt x="-9606" y="22259"/>
                  <a:pt x="9551" y="7366"/>
                </a:cubicBezTo>
                <a:cubicBezTo>
                  <a:pt x="28708" y="-7526"/>
                  <a:pt x="107581" y="4238"/>
                  <a:pt x="122086" y="7446"/>
                </a:cubicBezTo>
                <a:close/>
              </a:path>
            </a:pathLst>
          </a:custGeom>
          <a:solidFill>
            <a:schemeClr val="lt2"/>
          </a:solidFill>
          <a:ln>
            <a:noFill/>
          </a:ln>
        </p:spPr>
      </p:sp>
      <p:pic>
        <p:nvPicPr>
          <p:cNvPr id="866" name="Google Shape;866;p5"/>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867" name="Google Shape;867;p5"/>
          <p:cNvGrpSpPr/>
          <p:nvPr/>
        </p:nvGrpSpPr>
        <p:grpSpPr>
          <a:xfrm>
            <a:off x="191108" y="263644"/>
            <a:ext cx="1649154" cy="1734747"/>
            <a:chOff x="-818813" y="1823137"/>
            <a:chExt cx="1579734" cy="1657613"/>
          </a:xfrm>
        </p:grpSpPr>
        <p:sp>
          <p:nvSpPr>
            <p:cNvPr id="868" name="Google Shape;868;p5"/>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5"/>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5"/>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5"/>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5"/>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5"/>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5"/>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5"/>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5"/>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5"/>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5"/>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5"/>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5"/>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5"/>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5"/>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5"/>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5"/>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5"/>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5"/>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5"/>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5"/>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5"/>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5"/>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5"/>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5"/>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5"/>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5"/>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5"/>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5"/>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5"/>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5"/>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5"/>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5"/>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5"/>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5"/>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5"/>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5"/>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5"/>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5"/>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5"/>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5"/>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5"/>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5"/>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5"/>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5"/>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5"/>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5"/>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5" name="Google Shape;915;p5"/>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5"/>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5"/>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5"/>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5"/>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5"/>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5"/>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5"/>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5"/>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5"/>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5"/>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5"/>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5"/>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5"/>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5"/>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0" name="Google Shape;930;p5"/>
          <p:cNvGrpSpPr/>
          <p:nvPr/>
        </p:nvGrpSpPr>
        <p:grpSpPr>
          <a:xfrm>
            <a:off x="10485906" y="5269612"/>
            <a:ext cx="1454968" cy="1331051"/>
            <a:chOff x="4097300" y="529025"/>
            <a:chExt cx="796050" cy="726450"/>
          </a:xfrm>
        </p:grpSpPr>
        <p:sp>
          <p:nvSpPr>
            <p:cNvPr id="931" name="Google Shape;931;p5"/>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5"/>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5"/>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5"/>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5"/>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5"/>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5"/>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5"/>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5"/>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5"/>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5"/>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5"/>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5"/>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5"/>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5"/>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5"/>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5"/>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5"/>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5"/>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5"/>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5"/>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5"/>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5"/>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5"/>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5"/>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5"/>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5"/>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5"/>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5"/>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5"/>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5"/>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5"/>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5"/>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4" name="Google Shape;964;p5"/>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5"/>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5"/>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5"/>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5"/>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5"/>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5"/>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5"/>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5"/>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5"/>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5"/>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5"/>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5"/>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5"/>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5"/>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5"/>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5"/>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5"/>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5"/>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5"/>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5"/>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5"/>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5"/>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5"/>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5"/>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5"/>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5"/>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5"/>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5"/>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5"/>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5"/>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5" name="Google Shape;995;p5"/>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5"/>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5"/>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5"/>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5"/>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5"/>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1" name="Google Shape;1001;p5"/>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5"/>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5"/>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5"/>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5"/>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5"/>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7" name="Google Shape;1007;p5"/>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8" name="Google Shape;1008;p5"/>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9" name="Google Shape;1009;p5"/>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0" name="Google Shape;1010;p5"/>
          <p:cNvGrpSpPr/>
          <p:nvPr/>
        </p:nvGrpSpPr>
        <p:grpSpPr>
          <a:xfrm rot="4727724">
            <a:off x="11103076" y="4372184"/>
            <a:ext cx="620120" cy="679176"/>
            <a:chOff x="818450" y="719950"/>
            <a:chExt cx="162075" cy="177950"/>
          </a:xfrm>
        </p:grpSpPr>
        <p:sp>
          <p:nvSpPr>
            <p:cNvPr id="1011" name="Google Shape;1011;p5"/>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2" name="Google Shape;1012;p5"/>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3" name="Google Shape;1013;p5"/>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4" name="Google Shape;1014;p5"/>
          <p:cNvGrpSpPr/>
          <p:nvPr/>
        </p:nvGrpSpPr>
        <p:grpSpPr>
          <a:xfrm rot="10127855" flipH="1">
            <a:off x="282094" y="2054355"/>
            <a:ext cx="438437" cy="565119"/>
            <a:chOff x="3526675" y="707075"/>
            <a:chExt cx="187750" cy="241400"/>
          </a:xfrm>
        </p:grpSpPr>
        <p:sp>
          <p:nvSpPr>
            <p:cNvPr id="1015" name="Google Shape;1015;p5"/>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6" name="Google Shape;1016;p5"/>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7" name="Google Shape;1017;p5"/>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8" name="Google Shape;1018;p5"/>
          <p:cNvGrpSpPr/>
          <p:nvPr/>
        </p:nvGrpSpPr>
        <p:grpSpPr>
          <a:xfrm rot="-1687844">
            <a:off x="11077135" y="367970"/>
            <a:ext cx="684146" cy="838927"/>
            <a:chOff x="2019050" y="1133325"/>
            <a:chExt cx="153525" cy="187750"/>
          </a:xfrm>
        </p:grpSpPr>
        <p:sp>
          <p:nvSpPr>
            <p:cNvPr id="1019" name="Google Shape;1019;p5"/>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0" name="Google Shape;1020;p5"/>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1" name="Google Shape;1021;p5"/>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2" name="Google Shape;1022;p5"/>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23" name="Google Shape;1023;p5"/>
          <p:cNvGrpSpPr/>
          <p:nvPr/>
        </p:nvGrpSpPr>
        <p:grpSpPr>
          <a:xfrm rot="2700000">
            <a:off x="500002" y="5523784"/>
            <a:ext cx="665163" cy="712619"/>
            <a:chOff x="539500" y="356300"/>
            <a:chExt cx="347201" cy="372894"/>
          </a:xfrm>
        </p:grpSpPr>
        <p:sp>
          <p:nvSpPr>
            <p:cNvPr id="1024" name="Google Shape;1024;p5"/>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5" name="Google Shape;1025;p5"/>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6" name="Google Shape;1026;p5"/>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7" name="Google Shape;1027;p5"/>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8" name="Google Shape;1028;p5"/>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5"/>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5"/>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5"/>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5"/>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5"/>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5"/>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35" name="Google Shape;1035;p5"/>
          <p:cNvSpPr/>
          <p:nvPr/>
        </p:nvSpPr>
        <p:spPr>
          <a:xfrm>
            <a:off x="11110012" y="18515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6" name="Google Shape;1036;p5"/>
          <p:cNvSpPr/>
          <p:nvPr/>
        </p:nvSpPr>
        <p:spPr>
          <a:xfrm>
            <a:off x="11712882" y="34290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7" name="Google Shape;1037;p5"/>
          <p:cNvSpPr/>
          <p:nvPr/>
        </p:nvSpPr>
        <p:spPr>
          <a:xfrm rot="1193404">
            <a:off x="357604" y="3355244"/>
            <a:ext cx="451581" cy="14751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8" name="Google Shape;1038;p5"/>
          <p:cNvSpPr/>
          <p:nvPr/>
        </p:nvSpPr>
        <p:spPr>
          <a:xfrm>
            <a:off x="191090" y="5082080"/>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9" name="Google Shape;1039;p5"/>
          <p:cNvSpPr/>
          <p:nvPr/>
        </p:nvSpPr>
        <p:spPr>
          <a:xfrm rot="-2532912">
            <a:off x="6821906" y="6288242"/>
            <a:ext cx="451588" cy="147519"/>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0" name="Google Shape;1040;p5"/>
          <p:cNvSpPr/>
          <p:nvPr/>
        </p:nvSpPr>
        <p:spPr>
          <a:xfrm>
            <a:off x="8497390" y="4817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1" name="Google Shape;1041;p5"/>
          <p:cNvSpPr/>
          <p:nvPr/>
        </p:nvSpPr>
        <p:spPr>
          <a:xfrm>
            <a:off x="4060994" y="6245251"/>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2" name="Google Shape;1042;p5"/>
          <p:cNvSpPr/>
          <p:nvPr/>
        </p:nvSpPr>
        <p:spPr>
          <a:xfrm>
            <a:off x="3597676" y="1339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3" name="Google Shape;1043;p5"/>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4" name="Google Shape;1044;p5"/>
          <p:cNvSpPr txBox="1">
            <a:spLocks noGrp="1"/>
          </p:cNvSpPr>
          <p:nvPr>
            <p:ph type="title" idx="2"/>
          </p:nvPr>
        </p:nvSpPr>
        <p:spPr>
          <a:xfrm>
            <a:off x="2415975" y="3938700"/>
            <a:ext cx="3214428" cy="4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25" b="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5" name="Google Shape;1045;p5"/>
          <p:cNvSpPr txBox="1">
            <a:spLocks noGrp="1"/>
          </p:cNvSpPr>
          <p:nvPr>
            <p:ph type="title" idx="3"/>
          </p:nvPr>
        </p:nvSpPr>
        <p:spPr>
          <a:xfrm>
            <a:off x="6531535" y="3938700"/>
            <a:ext cx="3214428" cy="4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25" b="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6" name="Google Shape;1046;p5"/>
          <p:cNvSpPr txBox="1">
            <a:spLocks noGrp="1"/>
          </p:cNvSpPr>
          <p:nvPr>
            <p:ph type="subTitle" idx="1"/>
          </p:nvPr>
        </p:nvSpPr>
        <p:spPr>
          <a:xfrm>
            <a:off x="6531533" y="4393167"/>
            <a:ext cx="3214428" cy="10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47" name="Google Shape;1047;p5"/>
          <p:cNvSpPr txBox="1">
            <a:spLocks noGrp="1"/>
          </p:cNvSpPr>
          <p:nvPr>
            <p:ph type="subTitle" idx="4"/>
          </p:nvPr>
        </p:nvSpPr>
        <p:spPr>
          <a:xfrm>
            <a:off x="2415975" y="4393167"/>
            <a:ext cx="3214428" cy="10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694067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898491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02062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88235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92644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457559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87134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64953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5575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0"/>
        <p:cNvGrpSpPr/>
        <p:nvPr/>
      </p:nvGrpSpPr>
      <p:grpSpPr>
        <a:xfrm>
          <a:off x="0" y="0"/>
          <a:ext cx="0" cy="0"/>
          <a:chOff x="0" y="0"/>
          <a:chExt cx="0" cy="0"/>
        </a:xfrm>
      </p:grpSpPr>
      <p:sp>
        <p:nvSpPr>
          <p:cNvPr id="1261" name="Google Shape;1261;p7"/>
          <p:cNvSpPr/>
          <p:nvPr/>
        </p:nvSpPr>
        <p:spPr>
          <a:xfrm>
            <a:off x="-1067286" y="-1032978"/>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accent4"/>
          </a:solidFill>
          <a:ln>
            <a:noFill/>
          </a:ln>
        </p:spPr>
      </p:sp>
      <p:sp>
        <p:nvSpPr>
          <p:cNvPr id="1262" name="Google Shape;1262;p7"/>
          <p:cNvSpPr/>
          <p:nvPr/>
        </p:nvSpPr>
        <p:spPr>
          <a:xfrm>
            <a:off x="6645634" y="-13401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pic>
        <p:nvPicPr>
          <p:cNvPr id="1263" name="Google Shape;1263;p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64" name="Google Shape;1264;p7"/>
          <p:cNvGrpSpPr/>
          <p:nvPr/>
        </p:nvGrpSpPr>
        <p:grpSpPr>
          <a:xfrm rot="1137128" flipH="1">
            <a:off x="11070555" y="341851"/>
            <a:ext cx="855788" cy="763628"/>
            <a:chOff x="4748225" y="4600750"/>
            <a:chExt cx="332125" cy="295625"/>
          </a:xfrm>
        </p:grpSpPr>
        <p:sp>
          <p:nvSpPr>
            <p:cNvPr id="1265" name="Google Shape;1265;p7"/>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7"/>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7"/>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7"/>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7"/>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1" name="Google Shape;128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0" name="Google Shape;1330;p7"/>
          <p:cNvGrpSpPr/>
          <p:nvPr/>
        </p:nvGrpSpPr>
        <p:grpSpPr>
          <a:xfrm rot="-1687887">
            <a:off x="369622" y="5650671"/>
            <a:ext cx="602322" cy="738580"/>
            <a:chOff x="2019050" y="1133325"/>
            <a:chExt cx="153525" cy="187750"/>
          </a:xfrm>
        </p:grpSpPr>
        <p:sp>
          <p:nvSpPr>
            <p:cNvPr id="1331" name="Google Shape;1331;p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5" name="Google Shape;1335;p7"/>
          <p:cNvGrpSpPr/>
          <p:nvPr/>
        </p:nvGrpSpPr>
        <p:grpSpPr>
          <a:xfrm rot="4727724">
            <a:off x="11323579" y="4315617"/>
            <a:ext cx="620120" cy="679176"/>
            <a:chOff x="818450" y="719950"/>
            <a:chExt cx="162075" cy="177950"/>
          </a:xfrm>
        </p:grpSpPr>
        <p:sp>
          <p:nvSpPr>
            <p:cNvPr id="1336" name="Google Shape;1336;p7"/>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7"/>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7"/>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39" name="Google Shape;1339;p7"/>
          <p:cNvSpPr/>
          <p:nvPr/>
        </p:nvSpPr>
        <p:spPr>
          <a:xfrm>
            <a:off x="317561" y="34044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40" name="Google Shape;1340;p7"/>
          <p:cNvGrpSpPr/>
          <p:nvPr/>
        </p:nvGrpSpPr>
        <p:grpSpPr>
          <a:xfrm rot="-1070470">
            <a:off x="127865" y="302404"/>
            <a:ext cx="1209527" cy="1027077"/>
            <a:chOff x="6536750" y="766975"/>
            <a:chExt cx="776100" cy="657400"/>
          </a:xfrm>
        </p:grpSpPr>
        <p:sp>
          <p:nvSpPr>
            <p:cNvPr id="1341" name="Google Shape;1341;p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1" name="Google Shape;1371;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2" name="Google Shape;1372;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4" name="Google Shape;1444;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5" name="Google Shape;1445;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9" name="Google Shape;1469;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0" name="Google Shape;1470;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1" name="Google Shape;1471;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2" name="Google Shape;1472;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20" name="Google Shape;1520;p7"/>
          <p:cNvSpPr/>
          <p:nvPr/>
        </p:nvSpPr>
        <p:spPr>
          <a:xfrm rot="1152610">
            <a:off x="4382171" y="6270098"/>
            <a:ext cx="451576"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1" name="Google Shape;1521;p7"/>
          <p:cNvGrpSpPr/>
          <p:nvPr/>
        </p:nvGrpSpPr>
        <p:grpSpPr>
          <a:xfrm rot="2700000">
            <a:off x="11014268" y="5309390"/>
            <a:ext cx="914407" cy="1421113"/>
            <a:chOff x="231900" y="729199"/>
            <a:chExt cx="1185086" cy="1846354"/>
          </a:xfrm>
        </p:grpSpPr>
        <p:sp>
          <p:nvSpPr>
            <p:cNvPr id="1522" name="Google Shape;1522;p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1" name="Google Shape;1531;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3" name="Google Shape;1543;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4" name="Google Shape;1544;p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1" name="Google Shape;1591;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2" name="Google Shape;1592;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2" name="Google Shape;1602;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0" name="Google Shape;1690;p7"/>
          <p:cNvSpPr/>
          <p:nvPr/>
        </p:nvSpPr>
        <p:spPr>
          <a:xfrm>
            <a:off x="2405748" y="379951"/>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6645631" y="62880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2" name="Google Shape;1692;p7"/>
          <p:cNvSpPr txBox="1">
            <a:spLocks noGrp="1"/>
          </p:cNvSpPr>
          <p:nvPr>
            <p:ph type="body" idx="1"/>
          </p:nvPr>
        </p:nvSpPr>
        <p:spPr>
          <a:xfrm>
            <a:off x="957625" y="3143867"/>
            <a:ext cx="4854760" cy="2384800"/>
          </a:xfrm>
          <a:prstGeom prst="rect">
            <a:avLst/>
          </a:prstGeom>
        </p:spPr>
        <p:txBody>
          <a:bodyPr spcFirstLastPara="1" wrap="square" lIns="91425" tIns="91425" rIns="91425" bIns="91425" anchor="ctr" anchorCtr="0">
            <a:noAutofit/>
          </a:bodyPr>
          <a:lstStyle>
            <a:lvl1pPr marL="608076" lvl="0" indent="-422275" rtl="0">
              <a:lnSpc>
                <a:spcPct val="100000"/>
              </a:lnSpc>
              <a:spcBef>
                <a:spcPts val="0"/>
              </a:spcBef>
              <a:spcAft>
                <a:spcPts val="0"/>
              </a:spcAft>
              <a:buClr>
                <a:schemeClr val="lt2"/>
              </a:buClr>
              <a:buSzPts val="1400"/>
              <a:buChar char="●"/>
              <a:defRPr>
                <a:solidFill>
                  <a:srgbClr val="434343"/>
                </a:solidFill>
              </a:defRPr>
            </a:lvl1pPr>
            <a:lvl2pPr marL="1216152" lvl="1" indent="-371602" rtl="0">
              <a:lnSpc>
                <a:spcPct val="115000"/>
              </a:lnSpc>
              <a:spcBef>
                <a:spcPts val="0"/>
              </a:spcBef>
              <a:spcAft>
                <a:spcPts val="0"/>
              </a:spcAft>
              <a:buClr>
                <a:srgbClr val="999999"/>
              </a:buClr>
              <a:buSzPts val="800"/>
              <a:buFont typeface="Open Sans"/>
              <a:buChar char="○"/>
              <a:defRPr>
                <a:solidFill>
                  <a:srgbClr val="434343"/>
                </a:solidFill>
              </a:defRPr>
            </a:lvl2pPr>
            <a:lvl3pPr marL="1824228" lvl="2" indent="-371602" rtl="0">
              <a:lnSpc>
                <a:spcPct val="115000"/>
              </a:lnSpc>
              <a:spcBef>
                <a:spcPts val="2128"/>
              </a:spcBef>
              <a:spcAft>
                <a:spcPts val="0"/>
              </a:spcAft>
              <a:buClr>
                <a:srgbClr val="999999"/>
              </a:buClr>
              <a:buSzPts val="800"/>
              <a:buFont typeface="Open Sans"/>
              <a:buChar char="■"/>
              <a:defRPr>
                <a:solidFill>
                  <a:srgbClr val="434343"/>
                </a:solidFill>
              </a:defRPr>
            </a:lvl3pPr>
            <a:lvl4pPr marL="2432304" lvl="3" indent="-371602" rtl="0">
              <a:lnSpc>
                <a:spcPct val="115000"/>
              </a:lnSpc>
              <a:spcBef>
                <a:spcPts val="2128"/>
              </a:spcBef>
              <a:spcAft>
                <a:spcPts val="0"/>
              </a:spcAft>
              <a:buClr>
                <a:srgbClr val="999999"/>
              </a:buClr>
              <a:buSzPts val="800"/>
              <a:buFont typeface="Open Sans"/>
              <a:buChar char="●"/>
              <a:defRPr>
                <a:solidFill>
                  <a:srgbClr val="434343"/>
                </a:solidFill>
              </a:defRPr>
            </a:lvl4pPr>
            <a:lvl5pPr marL="3040380" lvl="4" indent="-405384" rtl="0">
              <a:lnSpc>
                <a:spcPct val="115000"/>
              </a:lnSpc>
              <a:spcBef>
                <a:spcPts val="2128"/>
              </a:spcBef>
              <a:spcAft>
                <a:spcPts val="0"/>
              </a:spcAft>
              <a:buClr>
                <a:srgbClr val="999999"/>
              </a:buClr>
              <a:buSzPts val="1200"/>
              <a:buFont typeface="Open Sans"/>
              <a:buChar char="○"/>
              <a:defRPr>
                <a:solidFill>
                  <a:srgbClr val="434343"/>
                </a:solidFill>
              </a:defRPr>
            </a:lvl5pPr>
            <a:lvl6pPr marL="3648456" lvl="5" indent="-405384" rtl="0">
              <a:lnSpc>
                <a:spcPct val="115000"/>
              </a:lnSpc>
              <a:spcBef>
                <a:spcPts val="2128"/>
              </a:spcBef>
              <a:spcAft>
                <a:spcPts val="0"/>
              </a:spcAft>
              <a:buClr>
                <a:srgbClr val="999999"/>
              </a:buClr>
              <a:buSzPts val="1200"/>
              <a:buFont typeface="Open Sans"/>
              <a:buChar char="■"/>
              <a:defRPr>
                <a:solidFill>
                  <a:srgbClr val="434343"/>
                </a:solidFill>
              </a:defRPr>
            </a:lvl6pPr>
            <a:lvl7pPr marL="4256532" lvl="6" indent="-363157" rtl="0">
              <a:lnSpc>
                <a:spcPct val="115000"/>
              </a:lnSpc>
              <a:spcBef>
                <a:spcPts val="2128"/>
              </a:spcBef>
              <a:spcAft>
                <a:spcPts val="0"/>
              </a:spcAft>
              <a:buClr>
                <a:srgbClr val="999999"/>
              </a:buClr>
              <a:buSzPts val="700"/>
              <a:buFont typeface="Open Sans"/>
              <a:buChar char="●"/>
              <a:defRPr>
                <a:solidFill>
                  <a:srgbClr val="434343"/>
                </a:solidFill>
              </a:defRPr>
            </a:lvl7pPr>
            <a:lvl8pPr marL="4864608" lvl="7" indent="-363157" rtl="0">
              <a:lnSpc>
                <a:spcPct val="115000"/>
              </a:lnSpc>
              <a:spcBef>
                <a:spcPts val="2128"/>
              </a:spcBef>
              <a:spcAft>
                <a:spcPts val="0"/>
              </a:spcAft>
              <a:buClr>
                <a:srgbClr val="999999"/>
              </a:buClr>
              <a:buSzPts val="700"/>
              <a:buFont typeface="Open Sans"/>
              <a:buChar char="○"/>
              <a:defRPr>
                <a:solidFill>
                  <a:srgbClr val="434343"/>
                </a:solidFill>
              </a:defRPr>
            </a:lvl8pPr>
            <a:lvl9pPr marL="5472684" lvl="8" indent="-354711" rtl="0">
              <a:lnSpc>
                <a:spcPct val="115000"/>
              </a:lnSpc>
              <a:spcBef>
                <a:spcPts val="2128"/>
              </a:spcBef>
              <a:spcAft>
                <a:spcPts val="2128"/>
              </a:spcAft>
              <a:buClr>
                <a:srgbClr val="999999"/>
              </a:buClr>
              <a:buSzPts val="600"/>
              <a:buFont typeface="Open Sans"/>
              <a:buChar char="■"/>
              <a:defRPr>
                <a:solidFill>
                  <a:srgbClr val="434343"/>
                </a:solidFill>
              </a:defRPr>
            </a:lvl9pPr>
          </a:lstStyle>
          <a:p>
            <a:endParaRPr/>
          </a:p>
        </p:txBody>
      </p:sp>
      <p:sp>
        <p:nvSpPr>
          <p:cNvPr id="1693" name="Google Shape;1693;p7"/>
          <p:cNvSpPr txBox="1">
            <a:spLocks noGrp="1"/>
          </p:cNvSpPr>
          <p:nvPr>
            <p:ph type="title"/>
          </p:nvPr>
        </p:nvSpPr>
        <p:spPr>
          <a:xfrm>
            <a:off x="957625" y="1329333"/>
            <a:ext cx="5005187" cy="1814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userDrawn="1">
  <p:cSld name="CUSTOM_11_1">
    <p:spTree>
      <p:nvGrpSpPr>
        <p:cNvPr id="1" name="Shape 3522"/>
        <p:cNvGrpSpPr/>
        <p:nvPr/>
      </p:nvGrpSpPr>
      <p:grpSpPr>
        <a:xfrm>
          <a:off x="0" y="0"/>
          <a:ext cx="0" cy="0"/>
          <a:chOff x="0" y="0"/>
          <a:chExt cx="0" cy="0"/>
        </a:xfrm>
      </p:grpSpPr>
      <p:sp>
        <p:nvSpPr>
          <p:cNvPr id="3523" name="Google Shape;3523;p16"/>
          <p:cNvSpPr/>
          <p:nvPr/>
        </p:nvSpPr>
        <p:spPr>
          <a:xfrm>
            <a:off x="6555956" y="-1853898"/>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sp>
        <p:nvSpPr>
          <p:cNvPr id="3524" name="Google Shape;3524;p16"/>
          <p:cNvSpPr/>
          <p:nvPr/>
        </p:nvSpPr>
        <p:spPr>
          <a:xfrm rot="10800000">
            <a:off x="-1617440" y="2262469"/>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4"/>
          </a:solidFill>
          <a:ln>
            <a:noFill/>
          </a:ln>
        </p:spPr>
      </p:sp>
      <p:pic>
        <p:nvPicPr>
          <p:cNvPr id="3525" name="Google Shape;3525;p16"/>
          <p:cNvPicPr preferRelativeResize="0"/>
          <p:nvPr/>
        </p:nvPicPr>
        <p:blipFill>
          <a:blip r:embed="rId2">
            <a:alphaModFix/>
          </a:blip>
          <a:stretch>
            <a:fillRect/>
          </a:stretch>
        </p:blipFill>
        <p:spPr>
          <a:xfrm flipH="1">
            <a:off x="-29263" y="0"/>
            <a:ext cx="12161838" cy="6858000"/>
          </a:xfrm>
          <a:prstGeom prst="rect">
            <a:avLst/>
          </a:prstGeom>
          <a:noFill/>
          <a:ln>
            <a:noFill/>
          </a:ln>
        </p:spPr>
      </p:pic>
      <p:grpSp>
        <p:nvGrpSpPr>
          <p:cNvPr id="3526" name="Google Shape;3526;p16"/>
          <p:cNvGrpSpPr/>
          <p:nvPr/>
        </p:nvGrpSpPr>
        <p:grpSpPr>
          <a:xfrm rot="463918" flipH="1">
            <a:off x="10238162" y="1057830"/>
            <a:ext cx="1243722" cy="1441839"/>
            <a:chOff x="5531300" y="3305725"/>
            <a:chExt cx="703625" cy="813750"/>
          </a:xfrm>
        </p:grpSpPr>
        <p:sp>
          <p:nvSpPr>
            <p:cNvPr id="3527" name="Google Shape;3527;p16"/>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8" name="Google Shape;3528;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9" name="Google Shape;3529;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0" name="Google Shape;3530;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1" name="Google Shape;3531;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2" name="Google Shape;3532;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3" name="Google Shape;3533;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4" name="Google Shape;3534;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5" name="Google Shape;3535;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6" name="Google Shape;3536;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7" name="Google Shape;3537;p16"/>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8" name="Google Shape;3538;p16"/>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9" name="Google Shape;3539;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0" name="Google Shape;3540;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1" name="Google Shape;3541;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2" name="Google Shape;3542;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3" name="Google Shape;3543;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4" name="Google Shape;3544;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5" name="Google Shape;3545;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6" name="Google Shape;3546;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7" name="Google Shape;3547;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8" name="Google Shape;3548;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9" name="Google Shape;3549;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0" name="Google Shape;3550;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1" name="Google Shape;3551;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2" name="Google Shape;3552;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3" name="Google Shape;3553;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4" name="Google Shape;3554;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5" name="Google Shape;3555;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6" name="Google Shape;3556;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7" name="Google Shape;3557;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8" name="Google Shape;3558;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9" name="Google Shape;3559;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0" name="Google Shape;3560;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1" name="Google Shape;3561;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2" name="Google Shape;3562;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3" name="Google Shape;3563;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4" name="Google Shape;3564;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5" name="Google Shape;3565;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6" name="Google Shape;3566;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7" name="Google Shape;3567;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8" name="Google Shape;3568;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9" name="Google Shape;3569;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0" name="Google Shape;3570;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1" name="Google Shape;3571;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2" name="Google Shape;3572;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3" name="Google Shape;3573;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4" name="Google Shape;3574;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5" name="Google Shape;3575;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6" name="Google Shape;3576;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7" name="Google Shape;3577;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8" name="Google Shape;3578;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9" name="Google Shape;3579;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0" name="Google Shape;3580;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1" name="Google Shape;3581;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2" name="Google Shape;3582;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3" name="Google Shape;3583;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4" name="Google Shape;3584;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5" name="Google Shape;3585;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6" name="Google Shape;3586;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7" name="Google Shape;3587;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8" name="Google Shape;3588;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9" name="Google Shape;3589;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0" name="Google Shape;3590;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1" name="Google Shape;3591;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2" name="Google Shape;3592;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3" name="Google Shape;3593;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4" name="Google Shape;3594;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5" name="Google Shape;3595;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6" name="Google Shape;3596;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7" name="Google Shape;3597;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8" name="Google Shape;3598;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9" name="Google Shape;3599;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0" name="Google Shape;3600;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1" name="Google Shape;3601;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2" name="Google Shape;3602;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3" name="Google Shape;3603;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04" name="Google Shape;3604;p16"/>
          <p:cNvGrpSpPr/>
          <p:nvPr/>
        </p:nvGrpSpPr>
        <p:grpSpPr>
          <a:xfrm flipH="1">
            <a:off x="919172" y="4865394"/>
            <a:ext cx="1426017" cy="1500029"/>
            <a:chOff x="-818813" y="1823137"/>
            <a:chExt cx="1579734" cy="1657613"/>
          </a:xfrm>
        </p:grpSpPr>
        <p:sp>
          <p:nvSpPr>
            <p:cNvPr id="3605" name="Google Shape;3605;p16"/>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6" name="Google Shape;3606;p16"/>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7" name="Google Shape;3607;p16"/>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8" name="Google Shape;3608;p16"/>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9" name="Google Shape;3609;p16"/>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0" name="Google Shape;3610;p16"/>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1" name="Google Shape;3611;p16"/>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2" name="Google Shape;3612;p16"/>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3" name="Google Shape;3613;p16"/>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4" name="Google Shape;3614;p16"/>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5" name="Google Shape;3615;p16"/>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6" name="Google Shape;3616;p16"/>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7" name="Google Shape;3617;p16"/>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8" name="Google Shape;3618;p16"/>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9" name="Google Shape;3619;p16"/>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0" name="Google Shape;3620;p16"/>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1" name="Google Shape;3621;p16"/>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2" name="Google Shape;3622;p16"/>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3" name="Google Shape;3623;p16"/>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4" name="Google Shape;3624;p16"/>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5" name="Google Shape;3625;p16"/>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6" name="Google Shape;3626;p16"/>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7" name="Google Shape;3627;p16"/>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8" name="Google Shape;3628;p16"/>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9" name="Google Shape;3629;p16"/>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0" name="Google Shape;3630;p16"/>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1" name="Google Shape;3631;p16"/>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2" name="Google Shape;3632;p16"/>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3" name="Google Shape;3633;p16"/>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4" name="Google Shape;3634;p16"/>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5" name="Google Shape;3635;p16"/>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6" name="Google Shape;3636;p16"/>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7" name="Google Shape;3637;p16"/>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8" name="Google Shape;3638;p16"/>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9" name="Google Shape;3639;p16"/>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0" name="Google Shape;3640;p16"/>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1" name="Google Shape;3641;p16"/>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2" name="Google Shape;3642;p16"/>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3" name="Google Shape;3643;p16"/>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4" name="Google Shape;3644;p16"/>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5" name="Google Shape;3645;p16"/>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6" name="Google Shape;3646;p16"/>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7" name="Google Shape;3647;p16"/>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8" name="Google Shape;3648;p16"/>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9" name="Google Shape;3649;p16"/>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0" name="Google Shape;3650;p16"/>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1" name="Google Shape;3651;p16"/>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2" name="Google Shape;3652;p16"/>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3" name="Google Shape;3653;p16"/>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4" name="Google Shape;3654;p16"/>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5" name="Google Shape;3655;p16"/>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6" name="Google Shape;3656;p16"/>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7" name="Google Shape;3657;p16"/>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8" name="Google Shape;3658;p16"/>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9" name="Google Shape;3659;p16"/>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0" name="Google Shape;3660;p16"/>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1" name="Google Shape;3661;p16"/>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2" name="Google Shape;3662;p16"/>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3" name="Google Shape;3663;p16"/>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4" name="Google Shape;3664;p16"/>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5" name="Google Shape;3665;p16"/>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6" name="Google Shape;3666;p16"/>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67" name="Google Shape;3667;p16"/>
          <p:cNvGrpSpPr/>
          <p:nvPr/>
        </p:nvGrpSpPr>
        <p:grpSpPr>
          <a:xfrm rot="5400000">
            <a:off x="11208972" y="297544"/>
            <a:ext cx="521341" cy="570989"/>
            <a:chOff x="818450" y="719950"/>
            <a:chExt cx="162075" cy="177950"/>
          </a:xfrm>
        </p:grpSpPr>
        <p:sp>
          <p:nvSpPr>
            <p:cNvPr id="3668" name="Google Shape;3668;p16"/>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9" name="Google Shape;3669;p16"/>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0" name="Google Shape;3670;p16"/>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71" name="Google Shape;3671;p16"/>
          <p:cNvGrpSpPr/>
          <p:nvPr/>
        </p:nvGrpSpPr>
        <p:grpSpPr>
          <a:xfrm rot="-350702" flipH="1">
            <a:off x="128218" y="4157246"/>
            <a:ext cx="438430" cy="565111"/>
            <a:chOff x="3526675" y="707075"/>
            <a:chExt cx="187750" cy="241400"/>
          </a:xfrm>
        </p:grpSpPr>
        <p:sp>
          <p:nvSpPr>
            <p:cNvPr id="3672" name="Google Shape;3672;p16"/>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3" name="Google Shape;3673;p16"/>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4" name="Google Shape;3674;p16"/>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75" name="Google Shape;3675;p16"/>
          <p:cNvSpPr/>
          <p:nvPr/>
        </p:nvSpPr>
        <p:spPr>
          <a:xfrm rot="-1258828" flipH="1">
            <a:off x="8629067" y="64012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6" name="Google Shape;3676;p16"/>
          <p:cNvSpPr/>
          <p:nvPr/>
        </p:nvSpPr>
        <p:spPr>
          <a:xfrm flipH="1">
            <a:off x="9265251" y="11474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7" name="Google Shape;3677;p16"/>
          <p:cNvSpPr/>
          <p:nvPr/>
        </p:nvSpPr>
        <p:spPr>
          <a:xfrm flipH="1">
            <a:off x="11366238" y="38271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8" name="Google Shape;3678;p16"/>
          <p:cNvSpPr/>
          <p:nvPr/>
        </p:nvSpPr>
        <p:spPr>
          <a:xfrm rot="690445" flipH="1">
            <a:off x="2797274" y="5541673"/>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9" name="Google Shape;3679;p16"/>
          <p:cNvSpPr/>
          <p:nvPr/>
        </p:nvSpPr>
        <p:spPr>
          <a:xfrm flipH="1">
            <a:off x="3258994" y="10865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80" name="Google Shape;3680;p16"/>
          <p:cNvGrpSpPr/>
          <p:nvPr/>
        </p:nvGrpSpPr>
        <p:grpSpPr>
          <a:xfrm rot="-3230776" flipH="1">
            <a:off x="586579" y="549200"/>
            <a:ext cx="665187" cy="712645"/>
            <a:chOff x="539500" y="356300"/>
            <a:chExt cx="347201" cy="372894"/>
          </a:xfrm>
        </p:grpSpPr>
        <p:sp>
          <p:nvSpPr>
            <p:cNvPr id="3681" name="Google Shape;3681;p16"/>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2" name="Google Shape;3682;p16"/>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3" name="Google Shape;3683;p16"/>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4" name="Google Shape;3684;p16"/>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5" name="Google Shape;3685;p16"/>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6" name="Google Shape;3686;p16"/>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7" name="Google Shape;3687;p16"/>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8" name="Google Shape;3688;p16"/>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9" name="Google Shape;3689;p16"/>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0" name="Google Shape;3690;p16"/>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1" name="Google Shape;3691;p16"/>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92" name="Google Shape;3692;p16"/>
          <p:cNvGrpSpPr/>
          <p:nvPr/>
        </p:nvGrpSpPr>
        <p:grpSpPr>
          <a:xfrm rot="1687898" flipH="1">
            <a:off x="11065746" y="5855408"/>
            <a:ext cx="454944" cy="557843"/>
            <a:chOff x="2019050" y="1133325"/>
            <a:chExt cx="153525" cy="187750"/>
          </a:xfrm>
        </p:grpSpPr>
        <p:sp>
          <p:nvSpPr>
            <p:cNvPr id="3693" name="Google Shape;3693;p16"/>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4" name="Google Shape;3694;p16"/>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5" name="Google Shape;3695;p16"/>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6" name="Google Shape;3696;p16"/>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97" name="Google Shape;3697;p16"/>
          <p:cNvSpPr/>
          <p:nvPr/>
        </p:nvSpPr>
        <p:spPr>
          <a:xfrm flipH="1">
            <a:off x="5057752" y="6419180"/>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8" name="Google Shape;3698;p16"/>
          <p:cNvSpPr/>
          <p:nvPr/>
        </p:nvSpPr>
        <p:spPr>
          <a:xfrm flipH="1">
            <a:off x="569016" y="26438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6">
    <p:spTree>
      <p:nvGrpSpPr>
        <p:cNvPr id="1" name="Shape 3702"/>
        <p:cNvGrpSpPr/>
        <p:nvPr/>
      </p:nvGrpSpPr>
      <p:grpSpPr>
        <a:xfrm>
          <a:off x="0" y="0"/>
          <a:ext cx="0" cy="0"/>
          <a:chOff x="0" y="0"/>
          <a:chExt cx="0" cy="0"/>
        </a:xfrm>
      </p:grpSpPr>
      <p:sp>
        <p:nvSpPr>
          <p:cNvPr id="3703" name="Google Shape;3703;p17"/>
          <p:cNvSpPr/>
          <p:nvPr/>
        </p:nvSpPr>
        <p:spPr>
          <a:xfrm rot="10800000" flipH="1">
            <a:off x="9720026" y="-790478"/>
            <a:ext cx="2986726" cy="3531300"/>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4"/>
          </a:solidFill>
          <a:ln>
            <a:noFill/>
          </a:ln>
        </p:spPr>
      </p:sp>
      <p:sp>
        <p:nvSpPr>
          <p:cNvPr id="3704" name="Google Shape;3704;p17"/>
          <p:cNvSpPr/>
          <p:nvPr/>
        </p:nvSpPr>
        <p:spPr>
          <a:xfrm rot="10800000" flipH="1">
            <a:off x="-1113504" y="4551450"/>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lt2"/>
          </a:solidFill>
          <a:ln>
            <a:noFill/>
          </a:ln>
        </p:spPr>
      </p:sp>
      <p:pic>
        <p:nvPicPr>
          <p:cNvPr id="3705" name="Google Shape;3705;p1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3706" name="Google Shape;3706;p17"/>
          <p:cNvGrpSpPr/>
          <p:nvPr/>
        </p:nvGrpSpPr>
        <p:grpSpPr>
          <a:xfrm rot="8949076">
            <a:off x="305300" y="4565047"/>
            <a:ext cx="268279" cy="417464"/>
            <a:chOff x="1036425" y="2562175"/>
            <a:chExt cx="119850" cy="186050"/>
          </a:xfrm>
        </p:grpSpPr>
        <p:sp>
          <p:nvSpPr>
            <p:cNvPr id="3707" name="Google Shape;3707;p17"/>
            <p:cNvSpPr/>
            <p:nvPr/>
          </p:nvSpPr>
          <p:spPr>
            <a:xfrm>
              <a:off x="1036425" y="2562175"/>
              <a:ext cx="119850" cy="111300"/>
            </a:xfrm>
            <a:custGeom>
              <a:avLst/>
              <a:gdLst/>
              <a:ahLst/>
              <a:cxnLst/>
              <a:rect l="l" t="t" r="r" b="b"/>
              <a:pathLst>
                <a:path w="4794" h="4452" extrusionOk="0">
                  <a:moveTo>
                    <a:pt x="4634" y="1"/>
                  </a:moveTo>
                  <a:cubicBezTo>
                    <a:pt x="4634" y="1"/>
                    <a:pt x="4611" y="1"/>
                    <a:pt x="4588" y="24"/>
                  </a:cubicBezTo>
                  <a:cubicBezTo>
                    <a:pt x="4064" y="298"/>
                    <a:pt x="3607" y="572"/>
                    <a:pt x="3173" y="845"/>
                  </a:cubicBezTo>
                  <a:lnTo>
                    <a:pt x="2671" y="1165"/>
                  </a:lnTo>
                  <a:cubicBezTo>
                    <a:pt x="2101" y="1530"/>
                    <a:pt x="1667" y="1827"/>
                    <a:pt x="1302" y="2124"/>
                  </a:cubicBezTo>
                  <a:cubicBezTo>
                    <a:pt x="1028" y="2329"/>
                    <a:pt x="822" y="2535"/>
                    <a:pt x="617" y="2717"/>
                  </a:cubicBezTo>
                  <a:cubicBezTo>
                    <a:pt x="526" y="2808"/>
                    <a:pt x="434" y="2923"/>
                    <a:pt x="366" y="3014"/>
                  </a:cubicBezTo>
                  <a:cubicBezTo>
                    <a:pt x="275" y="3105"/>
                    <a:pt x="206" y="3196"/>
                    <a:pt x="160" y="3311"/>
                  </a:cubicBezTo>
                  <a:cubicBezTo>
                    <a:pt x="46" y="3516"/>
                    <a:pt x="1" y="3699"/>
                    <a:pt x="23" y="3858"/>
                  </a:cubicBezTo>
                  <a:cubicBezTo>
                    <a:pt x="69" y="4041"/>
                    <a:pt x="183" y="4201"/>
                    <a:pt x="389" y="4315"/>
                  </a:cubicBezTo>
                  <a:cubicBezTo>
                    <a:pt x="457" y="4383"/>
                    <a:pt x="548" y="4406"/>
                    <a:pt x="663" y="4429"/>
                  </a:cubicBezTo>
                  <a:cubicBezTo>
                    <a:pt x="731" y="4452"/>
                    <a:pt x="799" y="4452"/>
                    <a:pt x="868" y="4452"/>
                  </a:cubicBezTo>
                  <a:lnTo>
                    <a:pt x="959" y="4452"/>
                  </a:lnTo>
                  <a:cubicBezTo>
                    <a:pt x="1142" y="4429"/>
                    <a:pt x="1324" y="4361"/>
                    <a:pt x="1530" y="4246"/>
                  </a:cubicBezTo>
                  <a:cubicBezTo>
                    <a:pt x="1735" y="4155"/>
                    <a:pt x="1918" y="3995"/>
                    <a:pt x="2146" y="3790"/>
                  </a:cubicBezTo>
                  <a:cubicBezTo>
                    <a:pt x="2329" y="3630"/>
                    <a:pt x="2511" y="3425"/>
                    <a:pt x="2740" y="3174"/>
                  </a:cubicBezTo>
                  <a:cubicBezTo>
                    <a:pt x="3082" y="2763"/>
                    <a:pt x="3424" y="2306"/>
                    <a:pt x="3812" y="1713"/>
                  </a:cubicBezTo>
                  <a:cubicBezTo>
                    <a:pt x="4064" y="1348"/>
                    <a:pt x="4292" y="960"/>
                    <a:pt x="4588" y="480"/>
                  </a:cubicBezTo>
                  <a:lnTo>
                    <a:pt x="4657" y="343"/>
                  </a:lnTo>
                  <a:lnTo>
                    <a:pt x="4703" y="252"/>
                  </a:lnTo>
                  <a:lnTo>
                    <a:pt x="4748" y="161"/>
                  </a:lnTo>
                  <a:cubicBezTo>
                    <a:pt x="4794" y="115"/>
                    <a:pt x="4771" y="69"/>
                    <a:pt x="4725" y="47"/>
                  </a:cubicBezTo>
                  <a:cubicBezTo>
                    <a:pt x="4725" y="24"/>
                    <a:pt x="4703" y="24"/>
                    <a:pt x="4703" y="24"/>
                  </a:cubicBezTo>
                  <a:cubicBezTo>
                    <a:pt x="4680" y="24"/>
                    <a:pt x="4657" y="1"/>
                    <a:pt x="463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8" name="Google Shape;3708;p17"/>
            <p:cNvSpPr/>
            <p:nvPr/>
          </p:nvSpPr>
          <p:spPr>
            <a:xfrm>
              <a:off x="1095200" y="2640925"/>
              <a:ext cx="51375" cy="107300"/>
            </a:xfrm>
            <a:custGeom>
              <a:avLst/>
              <a:gdLst/>
              <a:ahLst/>
              <a:cxnLst/>
              <a:rect l="l" t="t" r="r" b="b"/>
              <a:pathLst>
                <a:path w="2055" h="4292" extrusionOk="0">
                  <a:moveTo>
                    <a:pt x="1918" y="1"/>
                  </a:moveTo>
                  <a:cubicBezTo>
                    <a:pt x="1895" y="24"/>
                    <a:pt x="1895" y="24"/>
                    <a:pt x="1895" y="46"/>
                  </a:cubicBezTo>
                  <a:cubicBezTo>
                    <a:pt x="1849" y="46"/>
                    <a:pt x="1827" y="69"/>
                    <a:pt x="1827" y="92"/>
                  </a:cubicBezTo>
                  <a:cubicBezTo>
                    <a:pt x="1781" y="138"/>
                    <a:pt x="1758" y="183"/>
                    <a:pt x="1735" y="229"/>
                  </a:cubicBezTo>
                  <a:cubicBezTo>
                    <a:pt x="1598" y="457"/>
                    <a:pt x="1439" y="663"/>
                    <a:pt x="1302" y="868"/>
                  </a:cubicBezTo>
                  <a:lnTo>
                    <a:pt x="1279" y="914"/>
                  </a:lnTo>
                  <a:cubicBezTo>
                    <a:pt x="1096" y="1165"/>
                    <a:pt x="936" y="1393"/>
                    <a:pt x="822" y="1599"/>
                  </a:cubicBezTo>
                  <a:cubicBezTo>
                    <a:pt x="617" y="1895"/>
                    <a:pt x="480" y="2146"/>
                    <a:pt x="343" y="2420"/>
                  </a:cubicBezTo>
                  <a:cubicBezTo>
                    <a:pt x="183" y="2717"/>
                    <a:pt x="92" y="2991"/>
                    <a:pt x="46" y="3242"/>
                  </a:cubicBezTo>
                  <a:cubicBezTo>
                    <a:pt x="1" y="3356"/>
                    <a:pt x="1" y="3493"/>
                    <a:pt x="1" y="3607"/>
                  </a:cubicBezTo>
                  <a:cubicBezTo>
                    <a:pt x="1" y="3721"/>
                    <a:pt x="23" y="3813"/>
                    <a:pt x="69" y="3904"/>
                  </a:cubicBezTo>
                  <a:cubicBezTo>
                    <a:pt x="115" y="3995"/>
                    <a:pt x="183" y="4087"/>
                    <a:pt x="275" y="4155"/>
                  </a:cubicBezTo>
                  <a:cubicBezTo>
                    <a:pt x="343" y="4201"/>
                    <a:pt x="434" y="4246"/>
                    <a:pt x="526" y="4269"/>
                  </a:cubicBezTo>
                  <a:cubicBezTo>
                    <a:pt x="571" y="4269"/>
                    <a:pt x="617" y="4292"/>
                    <a:pt x="640" y="4292"/>
                  </a:cubicBezTo>
                  <a:cubicBezTo>
                    <a:pt x="685" y="4292"/>
                    <a:pt x="731" y="4269"/>
                    <a:pt x="777" y="4269"/>
                  </a:cubicBezTo>
                  <a:cubicBezTo>
                    <a:pt x="845" y="4246"/>
                    <a:pt x="914" y="4223"/>
                    <a:pt x="982" y="4178"/>
                  </a:cubicBezTo>
                  <a:cubicBezTo>
                    <a:pt x="1142" y="4041"/>
                    <a:pt x="1256" y="3881"/>
                    <a:pt x="1324" y="3721"/>
                  </a:cubicBezTo>
                  <a:cubicBezTo>
                    <a:pt x="1461" y="3516"/>
                    <a:pt x="1530" y="3265"/>
                    <a:pt x="1598" y="3059"/>
                  </a:cubicBezTo>
                  <a:cubicBezTo>
                    <a:pt x="1667" y="2854"/>
                    <a:pt x="1713" y="2603"/>
                    <a:pt x="1781" y="2283"/>
                  </a:cubicBezTo>
                  <a:cubicBezTo>
                    <a:pt x="1872" y="1827"/>
                    <a:pt x="1941" y="1348"/>
                    <a:pt x="2009" y="777"/>
                  </a:cubicBezTo>
                  <a:cubicBezTo>
                    <a:pt x="2032" y="526"/>
                    <a:pt x="2032" y="298"/>
                    <a:pt x="2055" y="92"/>
                  </a:cubicBezTo>
                  <a:cubicBezTo>
                    <a:pt x="2055" y="69"/>
                    <a:pt x="2055" y="46"/>
                    <a:pt x="2032" y="24"/>
                  </a:cubicBezTo>
                  <a:cubicBezTo>
                    <a:pt x="2032" y="24"/>
                    <a:pt x="2009" y="1"/>
                    <a:pt x="198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09" name="Google Shape;3709;p17"/>
          <p:cNvGrpSpPr/>
          <p:nvPr/>
        </p:nvGrpSpPr>
        <p:grpSpPr>
          <a:xfrm rot="-6298890">
            <a:off x="262463" y="5627360"/>
            <a:ext cx="1212504" cy="1024518"/>
            <a:chOff x="6536750" y="766975"/>
            <a:chExt cx="776100" cy="657400"/>
          </a:xfrm>
        </p:grpSpPr>
        <p:sp>
          <p:nvSpPr>
            <p:cNvPr id="3710" name="Google Shape;3710;p1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1" name="Google Shape;3711;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2" name="Google Shape;3712;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3" name="Google Shape;3713;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4" name="Google Shape;3714;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5" name="Google Shape;3715;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6" name="Google Shape;3716;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7" name="Google Shape;3717;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8" name="Google Shape;3718;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9" name="Google Shape;3719;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0" name="Google Shape;3720;p1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1" name="Google Shape;3721;p1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2" name="Google Shape;3722;p1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3" name="Google Shape;3723;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4" name="Google Shape;3724;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5" name="Google Shape;3725;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6" name="Google Shape;3726;p1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7" name="Google Shape;372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8" name="Google Shape;372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9" name="Google Shape;3729;p1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0" name="Google Shape;3730;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1" name="Google Shape;3731;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2" name="Google Shape;3732;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3" name="Google Shape;3733;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4" name="Google Shape;3734;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5" name="Google Shape;3735;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6" name="Google Shape;3736;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7" name="Google Shape;3737;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8" name="Google Shape;3738;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9" name="Google Shape;3739;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0" name="Google Shape;3740;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1" name="Google Shape;3741;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2" name="Google Shape;3742;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3" name="Google Shape;3743;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4" name="Google Shape;3744;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5" name="Google Shape;3745;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6" name="Google Shape;3746;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7" name="Google Shape;3747;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8" name="Google Shape;3748;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9" name="Google Shape;3749;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0" name="Google Shape;3750;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1" name="Google Shape;3751;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2" name="Google Shape;3752;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3" name="Google Shape;3753;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4" name="Google Shape;3754;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5" name="Google Shape;3755;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6" name="Google Shape;3756;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7" name="Google Shape;3757;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8" name="Google Shape;3758;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9" name="Google Shape;3759;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0" name="Google Shape;3760;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1" name="Google Shape;3761;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2" name="Google Shape;3762;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3" name="Google Shape;3763;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4" name="Google Shape;3764;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5" name="Google Shape;3765;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6" name="Google Shape;3766;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7" name="Google Shape;3767;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8" name="Google Shape;3768;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9" name="Google Shape;3769;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0" name="Google Shape;3770;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1" name="Google Shape;3771;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2" name="Google Shape;3772;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3" name="Google Shape;3773;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4" name="Google Shape;3774;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5" name="Google Shape;3775;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6" name="Google Shape;3776;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7" name="Google Shape;3777;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8" name="Google Shape;3778;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9" name="Google Shape;3779;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0" name="Google Shape;3780;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1" name="Google Shape;3781;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2" name="Google Shape;3782;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6" name="Google Shape;3786;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7" name="Google Shape;3787;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2" name="Google Shape;3792;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3" name="Google Shape;3793;p1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4" name="Google Shape;3794;p1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1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1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1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8" name="Google Shape;3798;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9" name="Google Shape;3799;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4" name="Google Shape;3804;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5" name="Google Shape;3805;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0" name="Google Shape;3810;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1" name="Google Shape;3811;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6" name="Google Shape;3816;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7" name="Google Shape;381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2" name="Google Shape;3822;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3" name="Google Shape;3823;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8" name="Google Shape;3828;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9" name="Google Shape;3829;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4" name="Google Shape;3834;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5" name="Google Shape;3835;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0" name="Google Shape;3840;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1" name="Google Shape;3841;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6" name="Google Shape;3846;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7" name="Google Shape;3847;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2" name="Google Shape;3852;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3" name="Google Shape;3853;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8" name="Google Shape;3858;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9" name="Google Shape;3859;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4" name="Google Shape;3864;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7" name="Google Shape;3887;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8" name="Google Shape;3888;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9" name="Google Shape;3889;p17"/>
          <p:cNvGrpSpPr/>
          <p:nvPr/>
        </p:nvGrpSpPr>
        <p:grpSpPr>
          <a:xfrm rot="-2700000" flipH="1">
            <a:off x="10960688" y="319269"/>
            <a:ext cx="973890" cy="1521076"/>
            <a:chOff x="231900" y="729199"/>
            <a:chExt cx="1185086" cy="1846354"/>
          </a:xfrm>
        </p:grpSpPr>
        <p:sp>
          <p:nvSpPr>
            <p:cNvPr id="3890" name="Google Shape;3890;p1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1" name="Google Shape;3891;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5" name="Google Shape;3895;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6" name="Google Shape;3896;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1" name="Google Shape;3901;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2" name="Google Shape;3902;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3" name="Google Shape;3903;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8" name="Google Shape;3908;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9" name="Google Shape;3909;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1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1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4" name="Google Shape;3914;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5" name="Google Shape;3915;p1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1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1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0" name="Google Shape;3920;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1" name="Google Shape;3921;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6" name="Google Shape;3926;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7" name="Google Shape;3927;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1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1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1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1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2" name="Google Shape;3932;p1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3" name="Google Shape;3933;p1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8" name="Google Shape;3938;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9" name="Google Shape;3939;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4" name="Google Shape;3944;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5" name="Google Shape;3945;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0" name="Google Shape;3950;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1" name="Google Shape;3951;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6" name="Google Shape;3956;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7" name="Google Shape;3957;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2" name="Google Shape;3962;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3" name="Google Shape;3963;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8" name="Google Shape;3968;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9" name="Google Shape;3969;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4" name="Google Shape;3974;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5" name="Google Shape;3975;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0" name="Google Shape;3980;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1" name="Google Shape;3981;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6" name="Google Shape;3986;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7" name="Google Shape;3987;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2" name="Google Shape;3992;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3" name="Google Shape;3993;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8" name="Google Shape;3998;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9" name="Google Shape;3999;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4" name="Google Shape;4004;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5" name="Google Shape;4005;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0" name="Google Shape;4010;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1" name="Google Shape;4011;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6" name="Google Shape;4016;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1" name="Google Shape;4051;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2" name="Google Shape;4052;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3" name="Google Shape;4053;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4" name="Google Shape;4054;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5" name="Google Shape;4055;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6" name="Google Shape;4056;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58" name="Google Shape;4058;p17"/>
          <p:cNvGrpSpPr/>
          <p:nvPr/>
        </p:nvGrpSpPr>
        <p:grpSpPr>
          <a:xfrm rot="10109270">
            <a:off x="11465485" y="2451657"/>
            <a:ext cx="438429" cy="565108"/>
            <a:chOff x="3526675" y="707075"/>
            <a:chExt cx="187750" cy="241400"/>
          </a:xfrm>
        </p:grpSpPr>
        <p:sp>
          <p:nvSpPr>
            <p:cNvPr id="4059" name="Google Shape;4059;p17"/>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0" name="Google Shape;4060;p17"/>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1" name="Google Shape;4061;p17"/>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2" name="Google Shape;4062;p17"/>
          <p:cNvGrpSpPr/>
          <p:nvPr/>
        </p:nvGrpSpPr>
        <p:grpSpPr>
          <a:xfrm rot="3230776">
            <a:off x="10973579" y="5951767"/>
            <a:ext cx="665187" cy="712645"/>
            <a:chOff x="539500" y="356300"/>
            <a:chExt cx="347201" cy="372894"/>
          </a:xfrm>
        </p:grpSpPr>
        <p:sp>
          <p:nvSpPr>
            <p:cNvPr id="4063" name="Google Shape;4063;p17"/>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17"/>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17"/>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6" name="Google Shape;4066;p17"/>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7" name="Google Shape;4067;p17"/>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8" name="Google Shape;4068;p17"/>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17"/>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17"/>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17"/>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2" name="Google Shape;4072;p17"/>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3" name="Google Shape;4073;p17"/>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4" name="Google Shape;4074;p17"/>
          <p:cNvGrpSpPr/>
          <p:nvPr/>
        </p:nvGrpSpPr>
        <p:grpSpPr>
          <a:xfrm rot="-1687898">
            <a:off x="321838" y="524275"/>
            <a:ext cx="454944" cy="557843"/>
            <a:chOff x="2019050" y="1133325"/>
            <a:chExt cx="153525" cy="187750"/>
          </a:xfrm>
        </p:grpSpPr>
        <p:sp>
          <p:nvSpPr>
            <p:cNvPr id="4075" name="Google Shape;4075;p1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1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7" name="Google Shape;4077;p1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8" name="Google Shape;4078;p1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79" name="Google Shape;4079;p17"/>
          <p:cNvSpPr/>
          <p:nvPr/>
        </p:nvSpPr>
        <p:spPr>
          <a:xfrm>
            <a:off x="217524" y="2740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0" name="Google Shape;4080;p17"/>
          <p:cNvSpPr/>
          <p:nvPr/>
        </p:nvSpPr>
        <p:spPr>
          <a:xfrm>
            <a:off x="1970494" y="2775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1" name="Google Shape;4081;p17"/>
          <p:cNvSpPr/>
          <p:nvPr/>
        </p:nvSpPr>
        <p:spPr>
          <a:xfrm rot="-2332220">
            <a:off x="3670633" y="6361761"/>
            <a:ext cx="451576" cy="147519"/>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2" name="Google Shape;4082;p17"/>
          <p:cNvSpPr/>
          <p:nvPr/>
        </p:nvSpPr>
        <p:spPr>
          <a:xfrm rot="1327221">
            <a:off x="11563226" y="4438725"/>
            <a:ext cx="451577" cy="147520"/>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3" name="Google Shape;4083;p17"/>
          <p:cNvSpPr/>
          <p:nvPr/>
        </p:nvSpPr>
        <p:spPr>
          <a:xfrm>
            <a:off x="7771508" y="64015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4" name="Google Shape;4084;p17"/>
          <p:cNvSpPr/>
          <p:nvPr/>
        </p:nvSpPr>
        <p:spPr>
          <a:xfrm>
            <a:off x="8052160" y="196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userDrawn="1">
  <p:cSld name="CUSTOM_12_1">
    <p:spTree>
      <p:nvGrpSpPr>
        <p:cNvPr id="1" name="Shape 5734"/>
        <p:cNvGrpSpPr/>
        <p:nvPr/>
      </p:nvGrpSpPr>
      <p:grpSpPr>
        <a:xfrm>
          <a:off x="0" y="0"/>
          <a:ext cx="0" cy="0"/>
          <a:chOff x="0" y="0"/>
          <a:chExt cx="0" cy="0"/>
        </a:xfrm>
      </p:grpSpPr>
      <p:sp>
        <p:nvSpPr>
          <p:cNvPr id="5735" name="Google Shape;5735;p22"/>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5736" name="Google Shape;5736;p22"/>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5737" name="Google Shape;5737;p2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5738" name="Google Shape;5738;p22"/>
          <p:cNvGrpSpPr/>
          <p:nvPr/>
        </p:nvGrpSpPr>
        <p:grpSpPr>
          <a:xfrm>
            <a:off x="11023587" y="5740541"/>
            <a:ext cx="994281" cy="1042300"/>
            <a:chOff x="6290250" y="1718800"/>
            <a:chExt cx="911325" cy="952975"/>
          </a:xfrm>
        </p:grpSpPr>
        <p:sp>
          <p:nvSpPr>
            <p:cNvPr id="5739" name="Google Shape;5739;p22"/>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8" name="Google Shape;5748;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9" name="Google Shape;5749;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0" name="Google Shape;5750;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2" name="Google Shape;5752;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3" name="Google Shape;5753;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5" name="Google Shape;5755;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6" name="Google Shape;5756;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22"/>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5" name="Google Shape;5765;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6" name="Google Shape;5766;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22"/>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8" name="Google Shape;5768;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9" name="Google Shape;5769;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22"/>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5" name="Google Shape;5785;p22"/>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6" name="Google Shape;5786;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4" name="Google Shape;5814;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5" name="Google Shape;5815;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4" name="Google Shape;5824;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5" name="Google Shape;5825;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8" name="Google Shape;5848;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1" name="Google Shape;5851;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2" name="Google Shape;5852;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4" name="Google Shape;5854;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5" name="Google Shape;5855;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6" name="Google Shape;5856;p22"/>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8" name="Google Shape;5858;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9" name="Google Shape;5859;p22"/>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0" name="Google Shape;5860;p22"/>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22"/>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22"/>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22"/>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22"/>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22"/>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22"/>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22"/>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8" name="Google Shape;5868;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9" name="Google Shape;5869;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22"/>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22"/>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22"/>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22"/>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22"/>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22"/>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22"/>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22"/>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22"/>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22"/>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22"/>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2" name="Google Shape;5922;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3" name="Google Shape;5923;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6" name="Google Shape;5976;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7" name="Google Shape;5977;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9" name="Google Shape;5979;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0" name="Google Shape;5980;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8" name="Google Shape;6008;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3" name="Google Shape;6013;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4" name="Google Shape;6014;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5" name="Google Shape;6015;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0" name="Google Shape;6030;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1" name="Google Shape;6031;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7" name="Google Shape;6037;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8" name="Google Shape;6038;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1" name="Google Shape;6041;p22"/>
          <p:cNvGrpSpPr/>
          <p:nvPr/>
        </p:nvGrpSpPr>
        <p:grpSpPr>
          <a:xfrm>
            <a:off x="220864" y="284933"/>
            <a:ext cx="1276458" cy="1167841"/>
            <a:chOff x="4097300" y="529025"/>
            <a:chExt cx="796050" cy="726450"/>
          </a:xfrm>
        </p:grpSpPr>
        <p:sp>
          <p:nvSpPr>
            <p:cNvPr id="6042" name="Google Shape;6042;p22"/>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22"/>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22"/>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22"/>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8" name="Google Shape;6048;p22"/>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9" name="Google Shape;6049;p22"/>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22"/>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2" name="Google Shape;6082;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3" name="Google Shape;6083;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4" name="Google Shape;6084;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6" name="Google Shape;6086;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7" name="Google Shape;6087;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2" name="Google Shape;6092;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3" name="Google Shape;6093;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4" name="Google Shape;6094;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0" name="Google Shape;6100;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1" name="Google Shape;6101;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9" name="Google Shape;6109;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0" name="Google Shape;6110;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9" name="Google Shape;6119;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0" name="Google Shape;6120;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1" name="Google Shape;6121;p22"/>
          <p:cNvGrpSpPr/>
          <p:nvPr/>
        </p:nvGrpSpPr>
        <p:grpSpPr>
          <a:xfrm rot="-1377965">
            <a:off x="468799" y="5921249"/>
            <a:ext cx="461785" cy="680865"/>
            <a:chOff x="3716700" y="1378700"/>
            <a:chExt cx="135825" cy="199750"/>
          </a:xfrm>
        </p:grpSpPr>
        <p:sp>
          <p:nvSpPr>
            <p:cNvPr id="6122" name="Google Shape;6122;p2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2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2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2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6" name="Google Shape;6126;p22"/>
          <p:cNvGrpSpPr/>
          <p:nvPr/>
        </p:nvGrpSpPr>
        <p:grpSpPr>
          <a:xfrm rot="-1687898">
            <a:off x="11293261" y="589925"/>
            <a:ext cx="454944" cy="557843"/>
            <a:chOff x="2019050" y="1133325"/>
            <a:chExt cx="153525" cy="187750"/>
          </a:xfrm>
        </p:grpSpPr>
        <p:sp>
          <p:nvSpPr>
            <p:cNvPr id="6127" name="Google Shape;6127;p2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2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2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2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31" name="Google Shape;6131;p22"/>
          <p:cNvGrpSpPr/>
          <p:nvPr/>
        </p:nvGrpSpPr>
        <p:grpSpPr>
          <a:xfrm>
            <a:off x="5695478" y="6066559"/>
            <a:ext cx="770876" cy="687821"/>
            <a:chOff x="4748225" y="4600750"/>
            <a:chExt cx="332125" cy="295625"/>
          </a:xfrm>
        </p:grpSpPr>
        <p:sp>
          <p:nvSpPr>
            <p:cNvPr id="6132" name="Google Shape;6132;p2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5" name="Google Shape;6135;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6" name="Google Shape;6136;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2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2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2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2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2" name="Google Shape;614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3" name="Google Shape;614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9" name="Google Shape;615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0" name="Google Shape;616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97" name="Google Shape;6197;p22"/>
          <p:cNvGrpSpPr/>
          <p:nvPr/>
        </p:nvGrpSpPr>
        <p:grpSpPr>
          <a:xfrm rot="-5400000">
            <a:off x="29519" y="1549172"/>
            <a:ext cx="620120" cy="679176"/>
            <a:chOff x="818450" y="719950"/>
            <a:chExt cx="162075" cy="177950"/>
          </a:xfrm>
        </p:grpSpPr>
        <p:sp>
          <p:nvSpPr>
            <p:cNvPr id="6198" name="Google Shape;6198;p2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2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2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1" name="Google Shape;6201;p22"/>
          <p:cNvGrpSpPr/>
          <p:nvPr/>
        </p:nvGrpSpPr>
        <p:grpSpPr>
          <a:xfrm rot="672145">
            <a:off x="11672811" y="4884789"/>
            <a:ext cx="438437" cy="565119"/>
            <a:chOff x="3526675" y="707075"/>
            <a:chExt cx="187750" cy="241400"/>
          </a:xfrm>
        </p:grpSpPr>
        <p:sp>
          <p:nvSpPr>
            <p:cNvPr id="6202" name="Google Shape;6202;p2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2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2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05" name="Google Shape;6205;p22"/>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6" name="Google Shape;6206;p22"/>
          <p:cNvSpPr/>
          <p:nvPr/>
        </p:nvSpPr>
        <p:spPr>
          <a:xfrm>
            <a:off x="11710587" y="26565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7" name="Google Shape;6207;p22"/>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8" name="Google Shape;6208;p22"/>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9" name="Google Shape;6209;p22"/>
          <p:cNvSpPr/>
          <p:nvPr/>
        </p:nvSpPr>
        <p:spPr>
          <a:xfrm rot="-107">
            <a:off x="8101847" y="6431274"/>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10" name="Google Shape;6210;p22"/>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userDrawn="1">
  <p:cSld name="CUSTOM_3">
    <p:spTree>
      <p:nvGrpSpPr>
        <p:cNvPr id="1" name="Shape 6212"/>
        <p:cNvGrpSpPr/>
        <p:nvPr/>
      </p:nvGrpSpPr>
      <p:grpSpPr>
        <a:xfrm>
          <a:off x="0" y="0"/>
          <a:ext cx="0" cy="0"/>
          <a:chOff x="0" y="0"/>
          <a:chExt cx="0" cy="0"/>
        </a:xfrm>
      </p:grpSpPr>
      <p:sp>
        <p:nvSpPr>
          <p:cNvPr id="6213" name="Google Shape;6213;p23"/>
          <p:cNvSpPr/>
          <p:nvPr/>
        </p:nvSpPr>
        <p:spPr>
          <a:xfrm>
            <a:off x="5850423" y="-6745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1"/>
          </a:solidFill>
          <a:ln>
            <a:noFill/>
          </a:ln>
        </p:spPr>
      </p:sp>
      <p:pic>
        <p:nvPicPr>
          <p:cNvPr id="6214" name="Google Shape;6214;p23"/>
          <p:cNvPicPr preferRelativeResize="0"/>
          <p:nvPr/>
        </p:nvPicPr>
        <p:blipFill>
          <a:blip r:embed="rId2">
            <a:alphaModFix/>
          </a:blip>
          <a:stretch>
            <a:fillRect/>
          </a:stretch>
        </p:blipFill>
        <p:spPr>
          <a:xfrm flipH="1">
            <a:off x="-11" y="0"/>
            <a:ext cx="12161838" cy="6858000"/>
          </a:xfrm>
          <a:prstGeom prst="rect">
            <a:avLst/>
          </a:prstGeom>
          <a:noFill/>
          <a:ln>
            <a:noFill/>
          </a:ln>
        </p:spPr>
      </p:pic>
      <p:grpSp>
        <p:nvGrpSpPr>
          <p:cNvPr id="6215" name="Google Shape;6215;p23"/>
          <p:cNvGrpSpPr/>
          <p:nvPr/>
        </p:nvGrpSpPr>
        <p:grpSpPr>
          <a:xfrm flipH="1">
            <a:off x="10344067" y="5820389"/>
            <a:ext cx="663545" cy="714416"/>
            <a:chOff x="539500" y="356300"/>
            <a:chExt cx="347201" cy="372894"/>
          </a:xfrm>
        </p:grpSpPr>
        <p:sp>
          <p:nvSpPr>
            <p:cNvPr id="6216" name="Google Shape;6216;p23"/>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23"/>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23"/>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23"/>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23"/>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23"/>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23"/>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23"/>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23"/>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23"/>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23"/>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27" name="Google Shape;6227;p23"/>
          <p:cNvGrpSpPr/>
          <p:nvPr/>
        </p:nvGrpSpPr>
        <p:grpSpPr>
          <a:xfrm>
            <a:off x="10732758" y="1545202"/>
            <a:ext cx="461783" cy="680855"/>
            <a:chOff x="3716700" y="1378700"/>
            <a:chExt cx="135825" cy="199750"/>
          </a:xfrm>
        </p:grpSpPr>
        <p:sp>
          <p:nvSpPr>
            <p:cNvPr id="6228" name="Google Shape;6228;p23"/>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23"/>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23"/>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23"/>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32" name="Google Shape;6232;p23"/>
          <p:cNvGrpSpPr/>
          <p:nvPr/>
        </p:nvGrpSpPr>
        <p:grpSpPr>
          <a:xfrm>
            <a:off x="9156532" y="1473132"/>
            <a:ext cx="1576206" cy="2461805"/>
            <a:chOff x="231900" y="729199"/>
            <a:chExt cx="1185086" cy="1846354"/>
          </a:xfrm>
        </p:grpSpPr>
        <p:sp>
          <p:nvSpPr>
            <p:cNvPr id="6233" name="Google Shape;6233;p23"/>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3" name="Google Shape;6243;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4" name="Google Shape;6244;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1" name="Google Shape;6251;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2" name="Google Shape;6252;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3" name="Google Shape;6253;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23"/>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23"/>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23"/>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23"/>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23"/>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1" name="Google Shape;6261;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2" name="Google Shape;6262;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4" name="Google Shape;6264;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5" name="Google Shape;6265;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23"/>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23"/>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23"/>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23"/>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23"/>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23"/>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1" name="Google Shape;6281;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2" name="Google Shape;6282;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0" name="Google Shape;6310;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1" name="Google Shape;6311;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5" name="Google Shape;6345;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6" name="Google Shape;6346;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2" name="Google Shape;6372;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3" name="Google Shape;6373;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4" name="Google Shape;6374;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5" name="Google Shape;6375;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6" name="Google Shape;6376;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7" name="Google Shape;6377;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8" name="Google Shape;6378;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9" name="Google Shape;6379;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0" name="Google Shape;6380;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1" name="Google Shape;6381;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2" name="Google Shape;6382;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3" name="Google Shape;6383;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4" name="Google Shape;6384;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5" name="Google Shape;6385;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6" name="Google Shape;6386;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7" name="Google Shape;6387;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8" name="Google Shape;6388;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9" name="Google Shape;6389;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0" name="Google Shape;6390;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1" name="Google Shape;6391;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2" name="Google Shape;6392;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3" name="Google Shape;6393;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4" name="Google Shape;6394;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5" name="Google Shape;6395;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6" name="Google Shape;6396;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7" name="Google Shape;6397;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8" name="Google Shape;6398;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9" name="Google Shape;6399;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0" name="Google Shape;6400;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1" name="Google Shape;6401;p23"/>
          <p:cNvGrpSpPr/>
          <p:nvPr/>
        </p:nvGrpSpPr>
        <p:grpSpPr>
          <a:xfrm flipH="1">
            <a:off x="5797038" y="5674356"/>
            <a:ext cx="1031016" cy="919945"/>
            <a:chOff x="4748225" y="4600750"/>
            <a:chExt cx="332125" cy="295625"/>
          </a:xfrm>
        </p:grpSpPr>
        <p:sp>
          <p:nvSpPr>
            <p:cNvPr id="6402" name="Google Shape;6402;p23"/>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3" name="Google Shape;6403;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4" name="Google Shape;6404;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5" name="Google Shape;6405;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6" name="Google Shape;6406;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7" name="Google Shape;6407;p23"/>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8" name="Google Shape;6408;p23"/>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9" name="Google Shape;6409;p23"/>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0" name="Google Shape;6410;p23"/>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1" name="Google Shape;641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2" name="Google Shape;641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3" name="Google Shape;641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4" name="Google Shape;641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5" name="Google Shape;641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6" name="Google Shape;641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7" name="Google Shape;641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8" name="Google Shape;641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9" name="Google Shape;641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0" name="Google Shape;642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1" name="Google Shape;642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2" name="Google Shape;642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3" name="Google Shape;642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4" name="Google Shape;642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5" name="Google Shape;642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6" name="Google Shape;642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7" name="Google Shape;642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8" name="Google Shape;642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9" name="Google Shape;642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0" name="Google Shape;643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1" name="Google Shape;643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2" name="Google Shape;643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3" name="Google Shape;643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4" name="Google Shape;643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5" name="Google Shape;643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6" name="Google Shape;643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7" name="Google Shape;6437;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8" name="Google Shape;6438;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9" name="Google Shape;6439;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0" name="Google Shape;6440;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1" name="Google Shape;644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2" name="Google Shape;644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3" name="Google Shape;644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4" name="Google Shape;644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5" name="Google Shape;644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6" name="Google Shape;644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7" name="Google Shape;644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8" name="Google Shape;644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9" name="Google Shape;644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0" name="Google Shape;645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1" name="Google Shape;645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2" name="Google Shape;645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3" name="Google Shape;645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4" name="Google Shape;645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5" name="Google Shape;645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6" name="Google Shape;645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7" name="Google Shape;645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8" name="Google Shape;645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9" name="Google Shape;645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0" name="Google Shape;646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1" name="Google Shape;646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2" name="Google Shape;646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3" name="Google Shape;646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4" name="Google Shape;646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5" name="Google Shape;646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6" name="Google Shape;646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67" name="Google Shape;6467;p23"/>
          <p:cNvSpPr/>
          <p:nvPr/>
        </p:nvSpPr>
        <p:spPr>
          <a:xfrm flipH="1">
            <a:off x="397981" y="965428"/>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8" name="Google Shape;6468;p23"/>
          <p:cNvSpPr/>
          <p:nvPr/>
        </p:nvSpPr>
        <p:spPr>
          <a:xfrm flipH="1">
            <a:off x="11566460" y="5791403"/>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9" name="Google Shape;6469;p23"/>
          <p:cNvSpPr/>
          <p:nvPr/>
        </p:nvSpPr>
        <p:spPr>
          <a:xfrm flipH="1">
            <a:off x="8515104"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70" name="Google Shape;6470;p23"/>
          <p:cNvGrpSpPr/>
          <p:nvPr/>
        </p:nvGrpSpPr>
        <p:grpSpPr>
          <a:xfrm flipH="1">
            <a:off x="191189" y="6297496"/>
            <a:ext cx="206799" cy="233467"/>
            <a:chOff x="3655550" y="2257032"/>
            <a:chExt cx="192526" cy="161920"/>
          </a:xfrm>
        </p:grpSpPr>
        <p:sp>
          <p:nvSpPr>
            <p:cNvPr id="6471" name="Google Shape;6471;p2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2" name="Google Shape;6472;p2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73" name="Google Shape;6473;p23"/>
          <p:cNvSpPr/>
          <p:nvPr/>
        </p:nvSpPr>
        <p:spPr>
          <a:xfrm flipH="1">
            <a:off x="491171" y="3428998"/>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4" name="Google Shape;6474;p23"/>
          <p:cNvSpPr/>
          <p:nvPr/>
        </p:nvSpPr>
        <p:spPr>
          <a:xfrm rot="-6568607" flipH="1">
            <a:off x="10247916" y="3209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5" name="Google Shape;6475;p23"/>
          <p:cNvSpPr/>
          <p:nvPr/>
        </p:nvSpPr>
        <p:spPr>
          <a:xfrm flipH="1">
            <a:off x="5202983"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478"/>
        <p:cNvGrpSpPr/>
        <p:nvPr/>
      </p:nvGrpSpPr>
      <p:grpSpPr>
        <a:xfrm>
          <a:off x="0" y="0"/>
          <a:ext cx="0" cy="0"/>
          <a:chOff x="0" y="0"/>
          <a:chExt cx="0" cy="0"/>
        </a:xfrm>
      </p:grpSpPr>
      <p:sp>
        <p:nvSpPr>
          <p:cNvPr id="6479" name="Google Shape;6479;p24"/>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6480" name="Google Shape;6480;p24"/>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6481" name="Google Shape;6481;p24"/>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6482" name="Google Shape;6482;p24"/>
          <p:cNvGrpSpPr/>
          <p:nvPr/>
        </p:nvGrpSpPr>
        <p:grpSpPr>
          <a:xfrm>
            <a:off x="11023587" y="5740541"/>
            <a:ext cx="994281" cy="1042300"/>
            <a:chOff x="6290250" y="1718800"/>
            <a:chExt cx="911325" cy="952975"/>
          </a:xfrm>
        </p:grpSpPr>
        <p:sp>
          <p:nvSpPr>
            <p:cNvPr id="6483" name="Google Shape;6483;p24"/>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4" name="Google Shape;6484;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5" name="Google Shape;6485;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6" name="Google Shape;6486;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7" name="Google Shape;6487;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8" name="Google Shape;6488;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9" name="Google Shape;6489;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0" name="Google Shape;6490;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1" name="Google Shape;6491;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2" name="Google Shape;6492;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3" name="Google Shape;6493;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4" name="Google Shape;6494;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5" name="Google Shape;6495;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6" name="Google Shape;6496;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7" name="Google Shape;6497;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8" name="Google Shape;6498;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9" name="Google Shape;6499;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0" name="Google Shape;6500;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1" name="Google Shape;6501;p24"/>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2" name="Google Shape;6502;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3" name="Google Shape;6503;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4" name="Google Shape;6504;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5" name="Google Shape;6505;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6" name="Google Shape;6506;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7" name="Google Shape;6507;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8" name="Google Shape;6508;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9" name="Google Shape;6509;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0" name="Google Shape;6510;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1" name="Google Shape;6511;p24"/>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2" name="Google Shape;6512;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3" name="Google Shape;6513;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4" name="Google Shape;6514;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5" name="Google Shape;6515;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6" name="Google Shape;6516;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7" name="Google Shape;6517;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8" name="Google Shape;6518;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9" name="Google Shape;6519;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0" name="Google Shape;6520;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1" name="Google Shape;6521;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2" name="Google Shape;6522;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3" name="Google Shape;6523;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4" name="Google Shape;6524;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5" name="Google Shape;6525;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6" name="Google Shape;6526;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7" name="Google Shape;6527;p24"/>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8" name="Google Shape;652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9" name="Google Shape;6529;p24"/>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0" name="Google Shape;6530;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1" name="Google Shape;6531;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2" name="Google Shape;6532;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3" name="Google Shape;6533;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4" name="Google Shape;6534;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5" name="Google Shape;6535;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6" name="Google Shape;6536;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7" name="Google Shape;6537;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8" name="Google Shape;6538;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9" name="Google Shape;6539;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0" name="Google Shape;6540;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1" name="Google Shape;6541;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2" name="Google Shape;6542;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3" name="Google Shape;6543;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4" name="Google Shape;6544;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5" name="Google Shape;6545;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6" name="Google Shape;6546;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7" name="Google Shape;6547;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8" name="Google Shape;6548;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9" name="Google Shape;6549;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0" name="Google Shape;6550;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1" name="Google Shape;6551;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2" name="Google Shape;6552;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3" name="Google Shape;6553;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4" name="Google Shape;6554;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5" name="Google Shape;6555;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6" name="Google Shape;6556;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7" name="Google Shape;6557;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8" name="Google Shape;6558;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9" name="Google Shape;6559;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0" name="Google Shape;6560;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1" name="Google Shape;6561;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2" name="Google Shape;6562;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3" name="Google Shape;6563;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4" name="Google Shape;6564;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5" name="Google Shape;6565;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6" name="Google Shape;6566;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7" name="Google Shape;6567;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8" name="Google Shape;6568;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9" name="Google Shape;6569;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0" name="Google Shape;6570;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1" name="Google Shape;6571;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2" name="Google Shape;6572;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3" name="Google Shape;6573;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4" name="Google Shape;6574;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5" name="Google Shape;6575;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6" name="Google Shape;6576;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7" name="Google Shape;6577;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8" name="Google Shape;6578;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9" name="Google Shape;6579;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0" name="Google Shape;6580;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1" name="Google Shape;6581;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2" name="Google Shape;6582;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3" name="Google Shape;6583;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4" name="Google Shape;6584;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5" name="Google Shape;6585;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6" name="Google Shape;6586;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7" name="Google Shape;6587;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8" name="Google Shape;6588;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9" name="Google Shape;6589;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0" name="Google Shape;6590;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1" name="Google Shape;6591;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2" name="Google Shape;6592;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3" name="Google Shape;6593;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4" name="Google Shape;6594;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5" name="Google Shape;6595;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6" name="Google Shape;6596;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7" name="Google Shape;6597;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8" name="Google Shape;6598;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9" name="Google Shape;6599;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0" name="Google Shape;6600;p24"/>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1" name="Google Shape;6601;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2" name="Google Shape;6602;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3" name="Google Shape;6603;p24"/>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4" name="Google Shape;6604;p24"/>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5" name="Google Shape;6605;p24"/>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6" name="Google Shape;6606;p24"/>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7" name="Google Shape;6607;p24"/>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8" name="Google Shape;6608;p24"/>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9" name="Google Shape;6609;p24"/>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0" name="Google Shape;6610;p24"/>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1" name="Google Shape;6611;p24"/>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2" name="Google Shape;6612;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3" name="Google Shape;6613;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4" name="Google Shape;6614;p24"/>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5" name="Google Shape;6615;p24"/>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6" name="Google Shape;6616;p24"/>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7" name="Google Shape;6617;p24"/>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8" name="Google Shape;6618;p24"/>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9" name="Google Shape;6619;p24"/>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0" name="Google Shape;6620;p24"/>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1" name="Google Shape;6621;p24"/>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2" name="Google Shape;6622;p24"/>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3" name="Google Shape;6623;p24"/>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4" name="Google Shape;6624;p24"/>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5" name="Google Shape;6625;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6" name="Google Shape;6626;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7" name="Google Shape;6627;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8" name="Google Shape;6628;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9" name="Google Shape;6629;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0" name="Google Shape;6630;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1" name="Google Shape;6631;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2" name="Google Shape;6632;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3" name="Google Shape;6633;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4" name="Google Shape;6634;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5" name="Google Shape;6635;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6" name="Google Shape;6636;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7" name="Google Shape;6637;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8" name="Google Shape;6638;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9" name="Google Shape;6639;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0" name="Google Shape;6640;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1" name="Google Shape;6641;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2" name="Google Shape;6642;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3" name="Google Shape;6643;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4" name="Google Shape;6644;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5" name="Google Shape;6645;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6" name="Google Shape;6646;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7" name="Google Shape;6647;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8" name="Google Shape;6648;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9" name="Google Shape;6649;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0" name="Google Shape;6650;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1" name="Google Shape;6651;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2" name="Google Shape;6652;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3" name="Google Shape;6653;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4" name="Google Shape;6654;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5" name="Google Shape;6655;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6" name="Google Shape;6656;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7" name="Google Shape;6657;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8" name="Google Shape;6658;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9" name="Google Shape;6659;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0" name="Google Shape;6660;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1" name="Google Shape;6661;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2" name="Google Shape;6662;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3" name="Google Shape;6663;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4" name="Google Shape;6664;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5" name="Google Shape;6665;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6" name="Google Shape;6666;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7" name="Google Shape;6667;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8" name="Google Shape;6668;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9" name="Google Shape;6669;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0" name="Google Shape;6670;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1" name="Google Shape;6671;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2" name="Google Shape;6672;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3" name="Google Shape;6673;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4" name="Google Shape;6674;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5" name="Google Shape;6675;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6" name="Google Shape;6676;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7" name="Google Shape;6677;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8" name="Google Shape;6678;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9" name="Google Shape;6679;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0" name="Google Shape;6680;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1" name="Google Shape;6681;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2" name="Google Shape;6682;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3" name="Google Shape;6683;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4" name="Google Shape;6684;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5" name="Google Shape;6685;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6" name="Google Shape;6686;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7" name="Google Shape;6687;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8" name="Google Shape;668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9" name="Google Shape;6689;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0" name="Google Shape;6690;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1" name="Google Shape;6691;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2" name="Google Shape;6692;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3" name="Google Shape;6693;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4" name="Google Shape;6694;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5" name="Google Shape;6695;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6" name="Google Shape;6696;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7" name="Google Shape;6697;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8" name="Google Shape;6698;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9" name="Google Shape;6699;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0" name="Google Shape;6700;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1" name="Google Shape;6701;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2" name="Google Shape;6702;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3" name="Google Shape;6703;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4" name="Google Shape;6704;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5" name="Google Shape;6705;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6" name="Google Shape;6706;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7" name="Google Shape;6707;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8" name="Google Shape;6708;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9" name="Google Shape;6709;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0" name="Google Shape;6710;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1" name="Google Shape;6711;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2" name="Google Shape;6712;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3" name="Google Shape;6713;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4" name="Google Shape;6714;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5" name="Google Shape;6715;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6" name="Google Shape;6716;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7" name="Google Shape;6717;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8" name="Google Shape;6718;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9" name="Google Shape;6719;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0" name="Google Shape;6720;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1" name="Google Shape;6721;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2" name="Google Shape;6722;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3" name="Google Shape;6723;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4" name="Google Shape;6724;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5" name="Google Shape;6725;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6" name="Google Shape;6726;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7" name="Google Shape;6727;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8" name="Google Shape;6728;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9" name="Google Shape;6729;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0" name="Google Shape;6730;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1" name="Google Shape;6731;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2" name="Google Shape;6732;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3" name="Google Shape;6733;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4" name="Google Shape;6734;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5" name="Google Shape;6735;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6" name="Google Shape;6736;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7" name="Google Shape;6737;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8" name="Google Shape;6738;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9" name="Google Shape;6739;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0" name="Google Shape;6740;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1" name="Google Shape;6741;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2" name="Google Shape;6742;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3" name="Google Shape;6743;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4" name="Google Shape;6744;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5" name="Google Shape;6745;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6" name="Google Shape;6746;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7" name="Google Shape;6747;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8" name="Google Shape;6748;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9" name="Google Shape;6749;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0" name="Google Shape;6750;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1" name="Google Shape;6751;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2" name="Google Shape;6752;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3" name="Google Shape;6753;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4" name="Google Shape;6754;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5" name="Google Shape;6755;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6" name="Google Shape;6756;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7" name="Google Shape;6757;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8" name="Google Shape;6758;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9" name="Google Shape;6759;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0" name="Google Shape;6760;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1" name="Google Shape;6761;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2" name="Google Shape;6762;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3" name="Google Shape;6763;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4" name="Google Shape;6764;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5" name="Google Shape;6765;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6" name="Google Shape;6766;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7" name="Google Shape;6767;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8" name="Google Shape;6768;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9" name="Google Shape;6769;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0" name="Google Shape;6770;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1" name="Google Shape;6771;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2" name="Google Shape;6772;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3" name="Google Shape;6773;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4" name="Google Shape;6774;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5" name="Google Shape;6775;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6" name="Google Shape;6776;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7" name="Google Shape;6777;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8" name="Google Shape;6778;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9" name="Google Shape;6779;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0" name="Google Shape;6780;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1" name="Google Shape;6781;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2" name="Google Shape;6782;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3" name="Google Shape;6783;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4" name="Google Shape;6784;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85" name="Google Shape;6785;p24"/>
          <p:cNvGrpSpPr/>
          <p:nvPr/>
        </p:nvGrpSpPr>
        <p:grpSpPr>
          <a:xfrm>
            <a:off x="220864" y="284933"/>
            <a:ext cx="1276458" cy="1167841"/>
            <a:chOff x="4097300" y="529025"/>
            <a:chExt cx="796050" cy="726450"/>
          </a:xfrm>
        </p:grpSpPr>
        <p:sp>
          <p:nvSpPr>
            <p:cNvPr id="6786" name="Google Shape;6786;p24"/>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7" name="Google Shape;6787;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8" name="Google Shape;6788;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9" name="Google Shape;6789;p24"/>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0" name="Google Shape;6790;p24"/>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1" name="Google Shape;6791;p24"/>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2" name="Google Shape;6792;p24"/>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3" name="Google Shape;6793;p24"/>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4" name="Google Shape;6794;p24"/>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5" name="Google Shape;6795;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6" name="Google Shape;6796;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7" name="Google Shape;6797;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8" name="Google Shape;6798;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9" name="Google Shape;6799;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0" name="Google Shape;6800;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1" name="Google Shape;6801;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2" name="Google Shape;6802;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3" name="Google Shape;6803;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4" name="Google Shape;6804;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5" name="Google Shape;6805;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6" name="Google Shape;6806;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7" name="Google Shape;6807;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8" name="Google Shape;6808;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9" name="Google Shape;6809;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0" name="Google Shape;6810;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1" name="Google Shape;6811;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2" name="Google Shape;6812;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3" name="Google Shape;6813;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4" name="Google Shape;6814;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5" name="Google Shape;6815;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6" name="Google Shape;6816;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7" name="Google Shape;6817;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8" name="Google Shape;6818;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9" name="Google Shape;6819;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0" name="Google Shape;6820;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1" name="Google Shape;6821;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2" name="Google Shape;6822;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3" name="Google Shape;6823;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4" name="Google Shape;6824;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5" name="Google Shape;6825;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6" name="Google Shape;6826;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7" name="Google Shape;6827;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8" name="Google Shape;6828;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9" name="Google Shape;6829;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0" name="Google Shape;6830;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1" name="Google Shape;6831;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2" name="Google Shape;6832;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3" name="Google Shape;6833;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4" name="Google Shape;6834;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5" name="Google Shape;6835;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6" name="Google Shape;6836;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7" name="Google Shape;6837;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8" name="Google Shape;6838;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9" name="Google Shape;6839;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0" name="Google Shape;6840;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1" name="Google Shape;6841;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2" name="Google Shape;6842;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3" name="Google Shape;6843;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4" name="Google Shape;6844;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5" name="Google Shape;6845;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6" name="Google Shape;6846;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7" name="Google Shape;6847;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8" name="Google Shape;6848;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9" name="Google Shape;6849;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0" name="Google Shape;6850;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1" name="Google Shape;6851;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2" name="Google Shape;6852;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3" name="Google Shape;6853;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4" name="Google Shape;6854;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5" name="Google Shape;6855;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6" name="Google Shape;6856;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7" name="Google Shape;6857;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8" name="Google Shape;6858;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9" name="Google Shape;6859;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0" name="Google Shape;6860;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1" name="Google Shape;6861;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2" name="Google Shape;6862;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3" name="Google Shape;6863;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4" name="Google Shape;6864;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65" name="Google Shape;6865;p24"/>
          <p:cNvGrpSpPr/>
          <p:nvPr/>
        </p:nvGrpSpPr>
        <p:grpSpPr>
          <a:xfrm rot="-1377965">
            <a:off x="468799" y="5921249"/>
            <a:ext cx="461785" cy="680865"/>
            <a:chOff x="3716700" y="1378700"/>
            <a:chExt cx="135825" cy="199750"/>
          </a:xfrm>
        </p:grpSpPr>
        <p:sp>
          <p:nvSpPr>
            <p:cNvPr id="6866" name="Google Shape;6866;p24"/>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7" name="Google Shape;6867;p24"/>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8" name="Google Shape;6868;p24"/>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9" name="Google Shape;6869;p24"/>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0" name="Google Shape;6870;p24"/>
          <p:cNvGrpSpPr/>
          <p:nvPr/>
        </p:nvGrpSpPr>
        <p:grpSpPr>
          <a:xfrm rot="-1687898">
            <a:off x="11293261" y="589925"/>
            <a:ext cx="454944" cy="557843"/>
            <a:chOff x="2019050" y="1133325"/>
            <a:chExt cx="153525" cy="187750"/>
          </a:xfrm>
        </p:grpSpPr>
        <p:sp>
          <p:nvSpPr>
            <p:cNvPr id="6871" name="Google Shape;6871;p24"/>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2" name="Google Shape;6872;p24"/>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3" name="Google Shape;6873;p24"/>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4" name="Google Shape;6874;p24"/>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5" name="Google Shape;6875;p24"/>
          <p:cNvGrpSpPr/>
          <p:nvPr/>
        </p:nvGrpSpPr>
        <p:grpSpPr>
          <a:xfrm>
            <a:off x="5695478" y="6066559"/>
            <a:ext cx="770876" cy="687821"/>
            <a:chOff x="4748225" y="4600750"/>
            <a:chExt cx="332125" cy="295625"/>
          </a:xfrm>
        </p:grpSpPr>
        <p:sp>
          <p:nvSpPr>
            <p:cNvPr id="6876" name="Google Shape;6876;p24"/>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7" name="Google Shape;6877;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8" name="Google Shape;6878;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9" name="Google Shape;6879;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0" name="Google Shape;6880;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1" name="Google Shape;6881;p24"/>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2" name="Google Shape;6882;p24"/>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3" name="Google Shape;6883;p24"/>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4" name="Google Shape;6884;p24"/>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5" name="Google Shape;688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6" name="Google Shape;688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7" name="Google Shape;688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8" name="Google Shape;688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9" name="Google Shape;688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0" name="Google Shape;689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1" name="Google Shape;689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2" name="Google Shape;689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3" name="Google Shape;689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4" name="Google Shape;689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5" name="Google Shape;689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6" name="Google Shape;689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7" name="Google Shape;689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8" name="Google Shape;689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9" name="Google Shape;689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0" name="Google Shape;690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1" name="Google Shape;690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2" name="Google Shape;690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3" name="Google Shape;690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4" name="Google Shape;690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5" name="Google Shape;690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6" name="Google Shape;690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7" name="Google Shape;690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8" name="Google Shape;690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9" name="Google Shape;690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0" name="Google Shape;691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1" name="Google Shape;6911;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2" name="Google Shape;6912;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3" name="Google Shape;6913;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4" name="Google Shape;6914;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5" name="Google Shape;691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6" name="Google Shape;691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7" name="Google Shape;691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8" name="Google Shape;691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9" name="Google Shape;691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0" name="Google Shape;692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1" name="Google Shape;692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2" name="Google Shape;692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3" name="Google Shape;692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4" name="Google Shape;692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5" name="Google Shape;692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6" name="Google Shape;692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7" name="Google Shape;692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8" name="Google Shape;692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9" name="Google Shape;692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0" name="Google Shape;693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1" name="Google Shape;693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2" name="Google Shape;693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3" name="Google Shape;693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4" name="Google Shape;693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5" name="Google Shape;693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6" name="Google Shape;693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7" name="Google Shape;693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8" name="Google Shape;693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9" name="Google Shape;693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0" name="Google Shape;694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1" name="Google Shape;6941;p24"/>
          <p:cNvGrpSpPr/>
          <p:nvPr/>
        </p:nvGrpSpPr>
        <p:grpSpPr>
          <a:xfrm rot="-5400000">
            <a:off x="29519" y="1549172"/>
            <a:ext cx="620120" cy="679176"/>
            <a:chOff x="818450" y="719950"/>
            <a:chExt cx="162075" cy="177950"/>
          </a:xfrm>
        </p:grpSpPr>
        <p:sp>
          <p:nvSpPr>
            <p:cNvPr id="6942" name="Google Shape;6942;p24"/>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3" name="Google Shape;6943;p24"/>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4" name="Google Shape;6944;p24"/>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5" name="Google Shape;6945;p24"/>
          <p:cNvGrpSpPr/>
          <p:nvPr/>
        </p:nvGrpSpPr>
        <p:grpSpPr>
          <a:xfrm rot="672145">
            <a:off x="11672811" y="4884789"/>
            <a:ext cx="438437" cy="565119"/>
            <a:chOff x="3526675" y="707075"/>
            <a:chExt cx="187750" cy="241400"/>
          </a:xfrm>
        </p:grpSpPr>
        <p:sp>
          <p:nvSpPr>
            <p:cNvPr id="6946" name="Google Shape;6946;p24"/>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7" name="Google Shape;6947;p24"/>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8" name="Google Shape;6948;p24"/>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49" name="Google Shape;6949;p24"/>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0" name="Google Shape;6950;p24"/>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1" name="Google Shape;6951;p24"/>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2" name="Google Shape;6952;p24"/>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593367"/>
            <a:ext cx="10264942"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Kavoon"/>
              <a:buNone/>
              <a:defRPr sz="3500">
                <a:solidFill>
                  <a:schemeClr val="dk1"/>
                </a:solidFill>
                <a:latin typeface="Kavoon"/>
                <a:ea typeface="Kavoon"/>
                <a:cs typeface="Kavoon"/>
                <a:sym typeface="Kavoon"/>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536633"/>
            <a:ext cx="10264942"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
        <p:nvSpPr>
          <p:cNvPr id="2" name="TextBox 1">
            <a:extLst>
              <a:ext uri="{FF2B5EF4-FFF2-40B4-BE49-F238E27FC236}">
                <a16:creationId xmlns:a16="http://schemas.microsoft.com/office/drawing/2014/main" id="{4DE5F42E-5B3F-D1C2-437B-0C70C69E8A4B}"/>
              </a:ext>
            </a:extLst>
          </p:cNvPr>
          <p:cNvSpPr txBox="1"/>
          <p:nvPr userDrawn="1"/>
        </p:nvSpPr>
        <p:spPr>
          <a:xfrm>
            <a:off x="1651819" y="8170606"/>
            <a:ext cx="8554065" cy="1384995"/>
          </a:xfrm>
          <a:prstGeom prst="rect">
            <a:avLst/>
          </a:prstGeom>
          <a:noFill/>
        </p:spPr>
        <p:txBody>
          <a:bodyPr wrap="square" rtlCol="0">
            <a:spAutoFit/>
          </a:bodyPr>
          <a:lstStyle/>
          <a:p>
            <a:pPr algn="ctr"/>
            <a:r>
              <a:rPr lang="en-US" sz="2800"/>
              <a:t>Kho ppt Phan Linh_0916.604.268</a:t>
            </a:r>
          </a:p>
          <a:p>
            <a:pPr algn="ctr"/>
            <a:r>
              <a:rPr lang="en-US" sz="2800"/>
              <a:t>Thầy cô hãy liên  hệ chính chủ sp để được đồng hành và hỗ trợ nhé!</a:t>
            </a: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8" r:id="rId4"/>
    <p:sldLayoutId id="2147483662" r:id="rId5"/>
    <p:sldLayoutId id="2147483663" r:id="rId6"/>
    <p:sldLayoutId id="2147483668" r:id="rId7"/>
    <p:sldLayoutId id="2147483669" r:id="rId8"/>
    <p:sldLayoutId id="2147483670"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56" userDrawn="1">
          <p15:clr>
            <a:srgbClr val="EA4335"/>
          </p15:clr>
        </p15:guide>
        <p15:guide id="2" pos="597" userDrawn="1">
          <p15:clr>
            <a:srgbClr val="EA4335"/>
          </p15:clr>
        </p15:guide>
        <p15:guide id="3" pos="7064" userDrawn="1">
          <p15:clr>
            <a:srgbClr val="EA4335"/>
          </p15:clr>
        </p15:guide>
        <p15:guide id="4" orient="horz" pos="3864" userDrawn="1">
          <p15:clr>
            <a:srgbClr val="EA4335"/>
          </p15:clr>
        </p15:guide>
        <p15:guide id="5" pos="3831" userDrawn="1">
          <p15:clr>
            <a:srgbClr val="EA4335"/>
          </p15:clr>
        </p15:guide>
        <p15:guide id="6" orient="horz" pos="2160" userDrawn="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618400"/>
            <a:ext cx="10246588" cy="81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Lilita One"/>
              <a:buNone/>
              <a:defRPr sz="3200" b="1">
                <a:solidFill>
                  <a:schemeClr val="dk1"/>
                </a:solidFill>
                <a:latin typeface="Lilita One"/>
                <a:ea typeface="Lilita One"/>
                <a:cs typeface="Lilita One"/>
                <a:sym typeface="Lilita One"/>
              </a:defRPr>
            </a:lvl1pPr>
            <a:lvl2pPr lvl="1"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2pPr>
            <a:lvl3pPr lvl="2"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3pPr>
            <a:lvl4pPr lvl="3"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4pPr>
            <a:lvl5pPr lvl="4"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5pPr>
            <a:lvl6pPr lvl="5"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6pPr>
            <a:lvl7pPr lvl="6"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7pPr>
            <a:lvl8pPr lvl="7"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8pPr>
            <a:lvl9pPr lvl="8" rt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957625" y="1536633"/>
            <a:ext cx="10246588" cy="4601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
        <p:nvSpPr>
          <p:cNvPr id="2" name="TextBox 1">
            <a:extLst>
              <a:ext uri="{FF2B5EF4-FFF2-40B4-BE49-F238E27FC236}">
                <a16:creationId xmlns:a16="http://schemas.microsoft.com/office/drawing/2014/main" id="{D6C34340-9EFC-3439-7C2D-C0B79547F1CD}"/>
              </a:ext>
            </a:extLst>
          </p:cNvPr>
          <p:cNvSpPr txBox="1"/>
          <p:nvPr userDrawn="1"/>
        </p:nvSpPr>
        <p:spPr>
          <a:xfrm>
            <a:off x="2733035" y="7096100"/>
            <a:ext cx="6695768" cy="379206"/>
          </a:xfrm>
          <a:prstGeom prst="rect">
            <a:avLst/>
          </a:prstGeom>
          <a:noFill/>
        </p:spPr>
        <p:txBody>
          <a:bodyPr wrap="square" rtlCol="0">
            <a:spAutoFit/>
          </a:bodyPr>
          <a:lstStyle/>
          <a:p>
            <a:pPr algn="ctr"/>
            <a:r>
              <a:rPr lang="en-US"/>
              <a:t>Kho game Phan Linh_0916.604.268</a:t>
            </a:r>
          </a:p>
        </p:txBody>
      </p:sp>
    </p:spTree>
    <p:extLst>
      <p:ext uri="{BB962C8B-B14F-4D97-AF65-F5344CB8AC3E}">
        <p14:creationId xmlns:p14="http://schemas.microsoft.com/office/powerpoint/2010/main" val="1705666221"/>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 id="214748368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25204954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1.xml"/><Relationship Id="rId5" Type="http://schemas.openxmlformats.org/officeDocument/2006/relationships/image" Target="../media/image15.gif"/><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92"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11185" y="2210440"/>
            <a:ext cx="10688714" cy="10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MÔN: TOÁN</a:t>
            </a:r>
            <a:endPar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CHIA CHO SỐ CÓ HAI CHỮ SỐ ( T2). </a:t>
            </a:r>
            <a:endParaRPr kumimoji="0" lang="en-US" sz="2394"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29272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9D24A-BCD7-C938-1C35-B0546B0757CD}"/>
              </a:ext>
            </a:extLst>
          </p:cNvPr>
          <p:cNvSpPr txBox="1"/>
          <p:nvPr/>
        </p:nvSpPr>
        <p:spPr>
          <a:xfrm>
            <a:off x="2162062" y="2234681"/>
            <a:ext cx="7837714" cy="1200329"/>
          </a:xfrm>
          <a:prstGeom prst="rect">
            <a:avLst/>
          </a:prstGeom>
          <a:noFill/>
        </p:spPr>
        <p:txBody>
          <a:bodyPr wrap="square" rtlCol="0">
            <a:spAutoFit/>
          </a:bodyPr>
          <a:lstStyle/>
          <a:p>
            <a:pPr algn="ctr"/>
            <a:r>
              <a:rPr lang="en-US" sz="7200" b="1"/>
              <a:t>LUYỆN TẬP</a:t>
            </a:r>
          </a:p>
        </p:txBody>
      </p:sp>
    </p:spTree>
    <p:extLst>
      <p:ext uri="{BB962C8B-B14F-4D97-AF65-F5344CB8AC3E}">
        <p14:creationId xmlns:p14="http://schemas.microsoft.com/office/powerpoint/2010/main" val="327084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1156811" y="188445"/>
            <a:ext cx="11005027" cy="584775"/>
          </a:xfrm>
          <a:prstGeom prst="rect">
            <a:avLst/>
          </a:prstGeom>
          <a:noFill/>
        </p:spPr>
        <p:txBody>
          <a:bodyPr wrap="square" rtlCol="0">
            <a:spAutoFit/>
          </a:bodyPr>
          <a:lstStyle/>
          <a:p>
            <a:pPr algn="just">
              <a:spcBef>
                <a:spcPts val="1200"/>
              </a:spcBef>
              <a:spcAft>
                <a:spcPts val="600"/>
              </a:spcAft>
            </a:pPr>
            <a:r>
              <a:rPr lang="en-US" sz="3200" b="1"/>
              <a:t>1. Đặt tính rồi tính (theo mẫu).</a:t>
            </a:r>
            <a:endParaRPr lang="en-US" sz="3200"/>
          </a:p>
        </p:txBody>
      </p:sp>
      <p:sp>
        <p:nvSpPr>
          <p:cNvPr id="8" name="TextBox 7">
            <a:extLst>
              <a:ext uri="{FF2B5EF4-FFF2-40B4-BE49-F238E27FC236}">
                <a16:creationId xmlns:a16="http://schemas.microsoft.com/office/drawing/2014/main" id="{B9C0C92B-6D72-7A96-1736-49C464076574}"/>
              </a:ext>
            </a:extLst>
          </p:cNvPr>
          <p:cNvSpPr txBox="1"/>
          <p:nvPr/>
        </p:nvSpPr>
        <p:spPr>
          <a:xfrm>
            <a:off x="1156811" y="993988"/>
            <a:ext cx="11005027" cy="584775"/>
          </a:xfrm>
          <a:prstGeom prst="rect">
            <a:avLst/>
          </a:prstGeom>
          <a:noFill/>
        </p:spPr>
        <p:txBody>
          <a:bodyPr wrap="square" rtlCol="0">
            <a:spAutoFit/>
          </a:bodyPr>
          <a:lstStyle/>
          <a:p>
            <a:pPr algn="just">
              <a:spcBef>
                <a:spcPts val="1200"/>
              </a:spcBef>
              <a:spcAft>
                <a:spcPts val="600"/>
              </a:spcAft>
            </a:pPr>
            <a:r>
              <a:rPr lang="en-US" sz="3200"/>
              <a:t>a) 2 294 : 62		 2 625 : 75		  27 360 : 36</a:t>
            </a:r>
          </a:p>
        </p:txBody>
      </p:sp>
      <p:sp>
        <p:nvSpPr>
          <p:cNvPr id="26" name="Rectangle: Rounded Corners 25">
            <a:extLst>
              <a:ext uri="{FF2B5EF4-FFF2-40B4-BE49-F238E27FC236}">
                <a16:creationId xmlns:a16="http://schemas.microsoft.com/office/drawing/2014/main" id="{BC2E95DB-D7AE-1C63-F362-7751FC957425}"/>
              </a:ext>
            </a:extLst>
          </p:cNvPr>
          <p:cNvSpPr/>
          <p:nvPr/>
        </p:nvSpPr>
        <p:spPr>
          <a:xfrm>
            <a:off x="307653" y="198614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2 294</a:t>
            </a:r>
          </a:p>
        </p:txBody>
      </p:sp>
      <p:cxnSp>
        <p:nvCxnSpPr>
          <p:cNvPr id="27" name="Straight Connector 26">
            <a:extLst>
              <a:ext uri="{FF2B5EF4-FFF2-40B4-BE49-F238E27FC236}">
                <a16:creationId xmlns:a16="http://schemas.microsoft.com/office/drawing/2014/main" id="{B01143D0-7778-54AB-E9CB-A94ABC299AD9}"/>
              </a:ext>
            </a:extLst>
          </p:cNvPr>
          <p:cNvCxnSpPr>
            <a:cxnSpLocks/>
          </p:cNvCxnSpPr>
          <p:nvPr/>
        </p:nvCxnSpPr>
        <p:spPr>
          <a:xfrm>
            <a:off x="2609930" y="184086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49AE2A-2C31-57E3-F5E7-48228BF807F0}"/>
              </a:ext>
            </a:extLst>
          </p:cNvPr>
          <p:cNvCxnSpPr>
            <a:cxnSpLocks/>
          </p:cNvCxnSpPr>
          <p:nvPr/>
        </p:nvCxnSpPr>
        <p:spPr>
          <a:xfrm flipH="1">
            <a:off x="2609930" y="274945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5CA220C-8C84-339F-FADF-A03CFB7EFED5}"/>
              </a:ext>
            </a:extLst>
          </p:cNvPr>
          <p:cNvSpPr/>
          <p:nvPr/>
        </p:nvSpPr>
        <p:spPr>
          <a:xfrm>
            <a:off x="2609930" y="1986141"/>
            <a:ext cx="1443167"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62</a:t>
            </a:r>
          </a:p>
        </p:txBody>
      </p:sp>
      <p:sp>
        <p:nvSpPr>
          <p:cNvPr id="30" name="Rectangle: Rounded Corners 29">
            <a:extLst>
              <a:ext uri="{FF2B5EF4-FFF2-40B4-BE49-F238E27FC236}">
                <a16:creationId xmlns:a16="http://schemas.microsoft.com/office/drawing/2014/main" id="{71FD3982-2B5D-C7EA-4A5C-8FCA7DA6C0C4}"/>
              </a:ext>
            </a:extLst>
          </p:cNvPr>
          <p:cNvSpPr/>
          <p:nvPr/>
        </p:nvSpPr>
        <p:spPr>
          <a:xfrm>
            <a:off x="2687560" y="266009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33" name="Rectangle: Rounded Corners 32">
            <a:extLst>
              <a:ext uri="{FF2B5EF4-FFF2-40B4-BE49-F238E27FC236}">
                <a16:creationId xmlns:a16="http://schemas.microsoft.com/office/drawing/2014/main" id="{12D12E74-87E6-90ED-6778-DF6447C75A47}"/>
              </a:ext>
            </a:extLst>
          </p:cNvPr>
          <p:cNvSpPr/>
          <p:nvPr/>
        </p:nvSpPr>
        <p:spPr>
          <a:xfrm>
            <a:off x="1706663" y="2665311"/>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42" name="Rectangle: Rounded Corners 41">
            <a:extLst>
              <a:ext uri="{FF2B5EF4-FFF2-40B4-BE49-F238E27FC236}">
                <a16:creationId xmlns:a16="http://schemas.microsoft.com/office/drawing/2014/main" id="{744889DF-1EAD-94D9-CA38-E2470BD29BE7}"/>
              </a:ext>
            </a:extLst>
          </p:cNvPr>
          <p:cNvSpPr/>
          <p:nvPr/>
        </p:nvSpPr>
        <p:spPr>
          <a:xfrm>
            <a:off x="1380891" y="2665311"/>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43" name="Rectangle: Rounded Corners 42">
            <a:extLst>
              <a:ext uri="{FF2B5EF4-FFF2-40B4-BE49-F238E27FC236}">
                <a16:creationId xmlns:a16="http://schemas.microsoft.com/office/drawing/2014/main" id="{9A38D2DA-9BFD-6C01-AF66-9AAC80315452}"/>
              </a:ext>
            </a:extLst>
          </p:cNvPr>
          <p:cNvSpPr/>
          <p:nvPr/>
        </p:nvSpPr>
        <p:spPr>
          <a:xfrm>
            <a:off x="3043497" y="266009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45" name="Rectangle: Rounded Corners 44">
            <a:extLst>
              <a:ext uri="{FF2B5EF4-FFF2-40B4-BE49-F238E27FC236}">
                <a16:creationId xmlns:a16="http://schemas.microsoft.com/office/drawing/2014/main" id="{99A2F1C5-C8F8-D4BE-C7A1-2063253029C7}"/>
              </a:ext>
            </a:extLst>
          </p:cNvPr>
          <p:cNvSpPr/>
          <p:nvPr/>
        </p:nvSpPr>
        <p:spPr>
          <a:xfrm>
            <a:off x="2042560" y="2683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47" name="Rectangle: Rounded Corners 46">
            <a:extLst>
              <a:ext uri="{FF2B5EF4-FFF2-40B4-BE49-F238E27FC236}">
                <a16:creationId xmlns:a16="http://schemas.microsoft.com/office/drawing/2014/main" id="{41DA4ECA-56F5-595D-EDCF-98C860261E8A}"/>
              </a:ext>
            </a:extLst>
          </p:cNvPr>
          <p:cNvSpPr/>
          <p:nvPr/>
        </p:nvSpPr>
        <p:spPr>
          <a:xfrm>
            <a:off x="1729617" y="340423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37" name="Rectangle: Rounded Corners 36">
            <a:extLst>
              <a:ext uri="{FF2B5EF4-FFF2-40B4-BE49-F238E27FC236}">
                <a16:creationId xmlns:a16="http://schemas.microsoft.com/office/drawing/2014/main" id="{114C5DFE-1D26-F097-1D97-34EED8B95179}"/>
              </a:ext>
            </a:extLst>
          </p:cNvPr>
          <p:cNvSpPr/>
          <p:nvPr/>
        </p:nvSpPr>
        <p:spPr>
          <a:xfrm>
            <a:off x="428911" y="4882026"/>
            <a:ext cx="3234398"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2 294 : 62 = 37</a:t>
            </a:r>
          </a:p>
        </p:txBody>
      </p:sp>
      <p:sp>
        <p:nvSpPr>
          <p:cNvPr id="38" name="Rectangle: Rounded Corners 37">
            <a:extLst>
              <a:ext uri="{FF2B5EF4-FFF2-40B4-BE49-F238E27FC236}">
                <a16:creationId xmlns:a16="http://schemas.microsoft.com/office/drawing/2014/main" id="{5698A68A-C9A5-09E9-CB59-FC7CE0D6B460}"/>
              </a:ext>
            </a:extLst>
          </p:cNvPr>
          <p:cNvSpPr/>
          <p:nvPr/>
        </p:nvSpPr>
        <p:spPr>
          <a:xfrm>
            <a:off x="3998387" y="198614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2 625</a:t>
            </a:r>
          </a:p>
        </p:txBody>
      </p:sp>
      <p:cxnSp>
        <p:nvCxnSpPr>
          <p:cNvPr id="39" name="Straight Connector 38">
            <a:extLst>
              <a:ext uri="{FF2B5EF4-FFF2-40B4-BE49-F238E27FC236}">
                <a16:creationId xmlns:a16="http://schemas.microsoft.com/office/drawing/2014/main" id="{D82C780E-9909-3BA2-C716-0DB1338FDCEA}"/>
              </a:ext>
            </a:extLst>
          </p:cNvPr>
          <p:cNvCxnSpPr>
            <a:cxnSpLocks/>
          </p:cNvCxnSpPr>
          <p:nvPr/>
        </p:nvCxnSpPr>
        <p:spPr>
          <a:xfrm>
            <a:off x="6300664" y="184086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6B64D65-1E0D-6156-5D1F-892EEBA20D10}"/>
              </a:ext>
            </a:extLst>
          </p:cNvPr>
          <p:cNvCxnSpPr>
            <a:cxnSpLocks/>
          </p:cNvCxnSpPr>
          <p:nvPr/>
        </p:nvCxnSpPr>
        <p:spPr>
          <a:xfrm flipH="1">
            <a:off x="6300664" y="274945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FAB6B3B3-C4F4-1CF2-9B38-C171A88B238D}"/>
              </a:ext>
            </a:extLst>
          </p:cNvPr>
          <p:cNvSpPr/>
          <p:nvPr/>
        </p:nvSpPr>
        <p:spPr>
          <a:xfrm>
            <a:off x="6300664" y="1986141"/>
            <a:ext cx="1443167"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75</a:t>
            </a:r>
          </a:p>
        </p:txBody>
      </p:sp>
      <p:sp>
        <p:nvSpPr>
          <p:cNvPr id="48" name="Rectangle: Rounded Corners 47">
            <a:extLst>
              <a:ext uri="{FF2B5EF4-FFF2-40B4-BE49-F238E27FC236}">
                <a16:creationId xmlns:a16="http://schemas.microsoft.com/office/drawing/2014/main" id="{1792350C-1C7D-2107-352F-03D92DC92226}"/>
              </a:ext>
            </a:extLst>
          </p:cNvPr>
          <p:cNvSpPr/>
          <p:nvPr/>
        </p:nvSpPr>
        <p:spPr>
          <a:xfrm>
            <a:off x="6378294" y="266009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51" name="Rectangle: Rounded Corners 50">
            <a:extLst>
              <a:ext uri="{FF2B5EF4-FFF2-40B4-BE49-F238E27FC236}">
                <a16:creationId xmlns:a16="http://schemas.microsoft.com/office/drawing/2014/main" id="{4C3E3831-E7C5-0EFE-7982-CB3351D7C387}"/>
              </a:ext>
            </a:extLst>
          </p:cNvPr>
          <p:cNvSpPr/>
          <p:nvPr/>
        </p:nvSpPr>
        <p:spPr>
          <a:xfrm>
            <a:off x="5418130" y="265120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52" name="Rectangle: Rounded Corners 51">
            <a:extLst>
              <a:ext uri="{FF2B5EF4-FFF2-40B4-BE49-F238E27FC236}">
                <a16:creationId xmlns:a16="http://schemas.microsoft.com/office/drawing/2014/main" id="{1AC62899-2061-068B-04E2-3C768F531B53}"/>
              </a:ext>
            </a:extLst>
          </p:cNvPr>
          <p:cNvSpPr/>
          <p:nvPr/>
        </p:nvSpPr>
        <p:spPr>
          <a:xfrm>
            <a:off x="5092358" y="265120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a:t>
            </a:r>
          </a:p>
        </p:txBody>
      </p:sp>
      <p:sp>
        <p:nvSpPr>
          <p:cNvPr id="53" name="Rectangle: Rounded Corners 52">
            <a:extLst>
              <a:ext uri="{FF2B5EF4-FFF2-40B4-BE49-F238E27FC236}">
                <a16:creationId xmlns:a16="http://schemas.microsoft.com/office/drawing/2014/main" id="{5F66B2D6-998E-FC21-91B0-DE2795FEF0D1}"/>
              </a:ext>
            </a:extLst>
          </p:cNvPr>
          <p:cNvSpPr/>
          <p:nvPr/>
        </p:nvSpPr>
        <p:spPr>
          <a:xfrm>
            <a:off x="6734231" y="266009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5</a:t>
            </a:r>
          </a:p>
        </p:txBody>
      </p:sp>
      <p:sp>
        <p:nvSpPr>
          <p:cNvPr id="55" name="Rectangle: Rounded Corners 54">
            <a:extLst>
              <a:ext uri="{FF2B5EF4-FFF2-40B4-BE49-F238E27FC236}">
                <a16:creationId xmlns:a16="http://schemas.microsoft.com/office/drawing/2014/main" id="{0B8C7D1A-FCB0-089B-0493-3A14114CD082}"/>
              </a:ext>
            </a:extLst>
          </p:cNvPr>
          <p:cNvSpPr/>
          <p:nvPr/>
        </p:nvSpPr>
        <p:spPr>
          <a:xfrm>
            <a:off x="5754027" y="2669877"/>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5</a:t>
            </a:r>
          </a:p>
        </p:txBody>
      </p:sp>
      <p:sp>
        <p:nvSpPr>
          <p:cNvPr id="57" name="Rectangle: Rounded Corners 56">
            <a:extLst>
              <a:ext uri="{FF2B5EF4-FFF2-40B4-BE49-F238E27FC236}">
                <a16:creationId xmlns:a16="http://schemas.microsoft.com/office/drawing/2014/main" id="{4ACAA80D-283C-608F-02F2-9657B5462A71}"/>
              </a:ext>
            </a:extLst>
          </p:cNvPr>
          <p:cNvSpPr/>
          <p:nvPr/>
        </p:nvSpPr>
        <p:spPr>
          <a:xfrm>
            <a:off x="5755703" y="3374345"/>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61" name="Rectangle: Rounded Corners 60">
            <a:extLst>
              <a:ext uri="{FF2B5EF4-FFF2-40B4-BE49-F238E27FC236}">
                <a16:creationId xmlns:a16="http://schemas.microsoft.com/office/drawing/2014/main" id="{4C5DB9D5-292F-1859-763C-9876DBD41903}"/>
              </a:ext>
            </a:extLst>
          </p:cNvPr>
          <p:cNvSpPr/>
          <p:nvPr/>
        </p:nvSpPr>
        <p:spPr>
          <a:xfrm>
            <a:off x="4509433" y="4896858"/>
            <a:ext cx="3234398"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2 625 : 75 = 35</a:t>
            </a:r>
          </a:p>
        </p:txBody>
      </p:sp>
      <p:sp>
        <p:nvSpPr>
          <p:cNvPr id="62" name="Rectangle: Rounded Corners 61">
            <a:extLst>
              <a:ext uri="{FF2B5EF4-FFF2-40B4-BE49-F238E27FC236}">
                <a16:creationId xmlns:a16="http://schemas.microsoft.com/office/drawing/2014/main" id="{EA85AD72-039D-AF60-1D56-3341F795F8BA}"/>
              </a:ext>
            </a:extLst>
          </p:cNvPr>
          <p:cNvSpPr/>
          <p:nvPr/>
        </p:nvSpPr>
        <p:spPr>
          <a:xfrm>
            <a:off x="7800345" y="198614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27 360</a:t>
            </a:r>
          </a:p>
        </p:txBody>
      </p:sp>
      <p:cxnSp>
        <p:nvCxnSpPr>
          <p:cNvPr id="63" name="Straight Connector 62">
            <a:extLst>
              <a:ext uri="{FF2B5EF4-FFF2-40B4-BE49-F238E27FC236}">
                <a16:creationId xmlns:a16="http://schemas.microsoft.com/office/drawing/2014/main" id="{E0ACF1F0-D997-AD95-6035-4662A93F94DE}"/>
              </a:ext>
            </a:extLst>
          </p:cNvPr>
          <p:cNvCxnSpPr>
            <a:cxnSpLocks/>
          </p:cNvCxnSpPr>
          <p:nvPr/>
        </p:nvCxnSpPr>
        <p:spPr>
          <a:xfrm>
            <a:off x="10218734" y="184086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20" name="Straight Connector 5119">
            <a:extLst>
              <a:ext uri="{FF2B5EF4-FFF2-40B4-BE49-F238E27FC236}">
                <a16:creationId xmlns:a16="http://schemas.microsoft.com/office/drawing/2014/main" id="{0183C17C-14E6-6AB7-D91A-CB760A73D0ED}"/>
              </a:ext>
            </a:extLst>
          </p:cNvPr>
          <p:cNvCxnSpPr>
            <a:cxnSpLocks/>
          </p:cNvCxnSpPr>
          <p:nvPr/>
        </p:nvCxnSpPr>
        <p:spPr>
          <a:xfrm flipH="1">
            <a:off x="10218734" y="274945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121" name="Rectangle: Rounded Corners 5120">
            <a:extLst>
              <a:ext uri="{FF2B5EF4-FFF2-40B4-BE49-F238E27FC236}">
                <a16:creationId xmlns:a16="http://schemas.microsoft.com/office/drawing/2014/main" id="{610B380B-3D3E-C36F-3917-4E0BE0A5D8F6}"/>
              </a:ext>
            </a:extLst>
          </p:cNvPr>
          <p:cNvSpPr/>
          <p:nvPr/>
        </p:nvSpPr>
        <p:spPr>
          <a:xfrm>
            <a:off x="10218734" y="1986141"/>
            <a:ext cx="1443167"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36</a:t>
            </a:r>
          </a:p>
        </p:txBody>
      </p:sp>
      <p:sp>
        <p:nvSpPr>
          <p:cNvPr id="5123" name="Rectangle: Rounded Corners 5122">
            <a:extLst>
              <a:ext uri="{FF2B5EF4-FFF2-40B4-BE49-F238E27FC236}">
                <a16:creationId xmlns:a16="http://schemas.microsoft.com/office/drawing/2014/main" id="{2A529DD1-BD27-7B11-BB33-3D0022051657}"/>
              </a:ext>
            </a:extLst>
          </p:cNvPr>
          <p:cNvSpPr/>
          <p:nvPr/>
        </p:nvSpPr>
        <p:spPr>
          <a:xfrm>
            <a:off x="10296364" y="266009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5126" name="Rectangle: Rounded Corners 5125">
            <a:extLst>
              <a:ext uri="{FF2B5EF4-FFF2-40B4-BE49-F238E27FC236}">
                <a16:creationId xmlns:a16="http://schemas.microsoft.com/office/drawing/2014/main" id="{F3549077-AC91-9650-ADE9-2FB3CCD0D00B}"/>
              </a:ext>
            </a:extLst>
          </p:cNvPr>
          <p:cNvSpPr/>
          <p:nvPr/>
        </p:nvSpPr>
        <p:spPr>
          <a:xfrm>
            <a:off x="9091670" y="2683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5127" name="Rectangle: Rounded Corners 5126">
            <a:extLst>
              <a:ext uri="{FF2B5EF4-FFF2-40B4-BE49-F238E27FC236}">
                <a16:creationId xmlns:a16="http://schemas.microsoft.com/office/drawing/2014/main" id="{FA84DC09-F4F7-980F-FA5D-562781030084}"/>
              </a:ext>
            </a:extLst>
          </p:cNvPr>
          <p:cNvSpPr/>
          <p:nvPr/>
        </p:nvSpPr>
        <p:spPr>
          <a:xfrm>
            <a:off x="8635271" y="2683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a:t>
            </a:r>
          </a:p>
        </p:txBody>
      </p:sp>
      <p:sp>
        <p:nvSpPr>
          <p:cNvPr id="5128" name="Rectangle: Rounded Corners 5127">
            <a:extLst>
              <a:ext uri="{FF2B5EF4-FFF2-40B4-BE49-F238E27FC236}">
                <a16:creationId xmlns:a16="http://schemas.microsoft.com/office/drawing/2014/main" id="{C0DDB02F-9C73-6519-D494-FB79DA1C434A}"/>
              </a:ext>
            </a:extLst>
          </p:cNvPr>
          <p:cNvSpPr/>
          <p:nvPr/>
        </p:nvSpPr>
        <p:spPr>
          <a:xfrm>
            <a:off x="10652301" y="266009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5</a:t>
            </a:r>
          </a:p>
        </p:txBody>
      </p:sp>
      <p:sp>
        <p:nvSpPr>
          <p:cNvPr id="5130" name="Rectangle: Rounded Corners 5129">
            <a:extLst>
              <a:ext uri="{FF2B5EF4-FFF2-40B4-BE49-F238E27FC236}">
                <a16:creationId xmlns:a16="http://schemas.microsoft.com/office/drawing/2014/main" id="{EFE33512-45C2-C07E-5F22-9A56209E0F43}"/>
              </a:ext>
            </a:extLst>
          </p:cNvPr>
          <p:cNvSpPr/>
          <p:nvPr/>
        </p:nvSpPr>
        <p:spPr>
          <a:xfrm>
            <a:off x="9427567" y="2683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6</a:t>
            </a:r>
          </a:p>
        </p:txBody>
      </p:sp>
      <p:sp>
        <p:nvSpPr>
          <p:cNvPr id="5132" name="Rectangle: Rounded Corners 5131">
            <a:extLst>
              <a:ext uri="{FF2B5EF4-FFF2-40B4-BE49-F238E27FC236}">
                <a16:creationId xmlns:a16="http://schemas.microsoft.com/office/drawing/2014/main" id="{F9495B71-5289-F506-E66F-0820729DD0EE}"/>
              </a:ext>
            </a:extLst>
          </p:cNvPr>
          <p:cNvSpPr/>
          <p:nvPr/>
        </p:nvSpPr>
        <p:spPr>
          <a:xfrm>
            <a:off x="9433420" y="3374344"/>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5136" name="Rectangle: Rounded Corners 5135">
            <a:extLst>
              <a:ext uri="{FF2B5EF4-FFF2-40B4-BE49-F238E27FC236}">
                <a16:creationId xmlns:a16="http://schemas.microsoft.com/office/drawing/2014/main" id="{2F4D1A08-E036-40B8-4B6D-3A61DF4222D5}"/>
              </a:ext>
            </a:extLst>
          </p:cNvPr>
          <p:cNvSpPr/>
          <p:nvPr/>
        </p:nvSpPr>
        <p:spPr>
          <a:xfrm>
            <a:off x="8427503" y="4896858"/>
            <a:ext cx="3234398"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27 360 : 36 = 75</a:t>
            </a:r>
          </a:p>
        </p:txBody>
      </p:sp>
      <p:sp>
        <p:nvSpPr>
          <p:cNvPr id="3" name="Rectangle: Rounded Corners 2">
            <a:extLst>
              <a:ext uri="{FF2B5EF4-FFF2-40B4-BE49-F238E27FC236}">
                <a16:creationId xmlns:a16="http://schemas.microsoft.com/office/drawing/2014/main" id="{3F057432-883C-FF31-18F3-2F42A3218B9A}"/>
              </a:ext>
            </a:extLst>
          </p:cNvPr>
          <p:cNvSpPr/>
          <p:nvPr/>
        </p:nvSpPr>
        <p:spPr>
          <a:xfrm>
            <a:off x="2049328" y="3404230"/>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 name="Rectangle: Rounded Corners 3">
            <a:extLst>
              <a:ext uri="{FF2B5EF4-FFF2-40B4-BE49-F238E27FC236}">
                <a16:creationId xmlns:a16="http://schemas.microsoft.com/office/drawing/2014/main" id="{4B30FCAC-30DC-3997-8220-184BCE59B58A}"/>
              </a:ext>
            </a:extLst>
          </p:cNvPr>
          <p:cNvSpPr/>
          <p:nvPr/>
        </p:nvSpPr>
        <p:spPr>
          <a:xfrm>
            <a:off x="5421543" y="3374345"/>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5" name="Rectangle: Rounded Corners 4">
            <a:extLst>
              <a:ext uri="{FF2B5EF4-FFF2-40B4-BE49-F238E27FC236}">
                <a16:creationId xmlns:a16="http://schemas.microsoft.com/office/drawing/2014/main" id="{CDBB92D7-CDA7-CF74-4259-EBBEC4487193}"/>
              </a:ext>
            </a:extLst>
          </p:cNvPr>
          <p:cNvSpPr/>
          <p:nvPr/>
        </p:nvSpPr>
        <p:spPr>
          <a:xfrm>
            <a:off x="9103158" y="335825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Tree>
    <p:extLst>
      <p:ext uri="{BB962C8B-B14F-4D97-AF65-F5344CB8AC3E}">
        <p14:creationId xmlns:p14="http://schemas.microsoft.com/office/powerpoint/2010/main" val="285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left)">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left)">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left)">
                                      <p:cBhvr>
                                        <p:cTn id="92" dur="500"/>
                                        <p:tgtEl>
                                          <p:spTgt spid="5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left)">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left)">
                                      <p:cBhvr>
                                        <p:cTn id="107" dur="5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wipe(left)">
                                      <p:cBhvr>
                                        <p:cTn id="112" dur="500"/>
                                        <p:tgtEl>
                                          <p:spTgt spid="5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wipe(left)">
                                      <p:cBhvr>
                                        <p:cTn id="117" dur="500"/>
                                        <p:tgtEl>
                                          <p:spTgt spid="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wipe(left)">
                                      <p:cBhvr>
                                        <p:cTn id="127" dur="500"/>
                                        <p:tgtEl>
                                          <p:spTgt spid="6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wipe(up)">
                                      <p:cBhvr>
                                        <p:cTn id="132" dur="500"/>
                                        <p:tgtEl>
                                          <p:spTgt spid="6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5120"/>
                                        </p:tgtEl>
                                        <p:attrNameLst>
                                          <p:attrName>style.visibility</p:attrName>
                                        </p:attrNameLst>
                                      </p:cBhvr>
                                      <p:to>
                                        <p:strVal val="visible"/>
                                      </p:to>
                                    </p:set>
                                    <p:animEffect transition="in" filter="wipe(left)">
                                      <p:cBhvr>
                                        <p:cTn id="137" dur="500"/>
                                        <p:tgtEl>
                                          <p:spTgt spid="512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121"/>
                                        </p:tgtEl>
                                        <p:attrNameLst>
                                          <p:attrName>style.visibility</p:attrName>
                                        </p:attrNameLst>
                                      </p:cBhvr>
                                      <p:to>
                                        <p:strVal val="visible"/>
                                      </p:to>
                                    </p:set>
                                    <p:animEffect transition="in" filter="wipe(left)">
                                      <p:cBhvr>
                                        <p:cTn id="142" dur="500"/>
                                        <p:tgtEl>
                                          <p:spTgt spid="512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123"/>
                                        </p:tgtEl>
                                        <p:attrNameLst>
                                          <p:attrName>style.visibility</p:attrName>
                                        </p:attrNameLst>
                                      </p:cBhvr>
                                      <p:to>
                                        <p:strVal val="visible"/>
                                      </p:to>
                                    </p:set>
                                    <p:animEffect transition="in" filter="wipe(left)">
                                      <p:cBhvr>
                                        <p:cTn id="147" dur="500"/>
                                        <p:tgtEl>
                                          <p:spTgt spid="512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126"/>
                                        </p:tgtEl>
                                        <p:attrNameLst>
                                          <p:attrName>style.visibility</p:attrName>
                                        </p:attrNameLst>
                                      </p:cBhvr>
                                      <p:to>
                                        <p:strVal val="visible"/>
                                      </p:to>
                                    </p:set>
                                    <p:animEffect transition="in" filter="wipe(left)">
                                      <p:cBhvr>
                                        <p:cTn id="152" dur="500"/>
                                        <p:tgtEl>
                                          <p:spTgt spid="512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127"/>
                                        </p:tgtEl>
                                        <p:attrNameLst>
                                          <p:attrName>style.visibility</p:attrName>
                                        </p:attrNameLst>
                                      </p:cBhvr>
                                      <p:to>
                                        <p:strVal val="visible"/>
                                      </p:to>
                                    </p:set>
                                    <p:animEffect transition="in" filter="wipe(left)">
                                      <p:cBhvr>
                                        <p:cTn id="157" dur="500"/>
                                        <p:tgtEl>
                                          <p:spTgt spid="5127"/>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130"/>
                                        </p:tgtEl>
                                        <p:attrNameLst>
                                          <p:attrName>style.visibility</p:attrName>
                                        </p:attrNameLst>
                                      </p:cBhvr>
                                      <p:to>
                                        <p:strVal val="visible"/>
                                      </p:to>
                                    </p:set>
                                    <p:animEffect transition="in" filter="wipe(left)">
                                      <p:cBhvr>
                                        <p:cTn id="162" dur="500"/>
                                        <p:tgtEl>
                                          <p:spTgt spid="5130"/>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128"/>
                                        </p:tgtEl>
                                        <p:attrNameLst>
                                          <p:attrName>style.visibility</p:attrName>
                                        </p:attrNameLst>
                                      </p:cBhvr>
                                      <p:to>
                                        <p:strVal val="visible"/>
                                      </p:to>
                                    </p:set>
                                    <p:animEffect transition="in" filter="wipe(left)">
                                      <p:cBhvr>
                                        <p:cTn id="167" dur="500"/>
                                        <p:tgtEl>
                                          <p:spTgt spid="512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132"/>
                                        </p:tgtEl>
                                        <p:attrNameLst>
                                          <p:attrName>style.visibility</p:attrName>
                                        </p:attrNameLst>
                                      </p:cBhvr>
                                      <p:to>
                                        <p:strVal val="visible"/>
                                      </p:to>
                                    </p:set>
                                    <p:animEffect transition="in" filter="wipe(left)">
                                      <p:cBhvr>
                                        <p:cTn id="172" dur="500"/>
                                        <p:tgtEl>
                                          <p:spTgt spid="5132"/>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5"/>
                                        </p:tgtEl>
                                        <p:attrNameLst>
                                          <p:attrName>style.visibility</p:attrName>
                                        </p:attrNameLst>
                                      </p:cBhvr>
                                      <p:to>
                                        <p:strVal val="visible"/>
                                      </p:to>
                                    </p:set>
                                    <p:animEffect transition="in" filter="wipe(left)">
                                      <p:cBhvr>
                                        <p:cTn id="177" dur="500"/>
                                        <p:tgtEl>
                                          <p:spTgt spid="5"/>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5136"/>
                                        </p:tgtEl>
                                        <p:attrNameLst>
                                          <p:attrName>style.visibility</p:attrName>
                                        </p:attrNameLst>
                                      </p:cBhvr>
                                      <p:to>
                                        <p:strVal val="visible"/>
                                      </p:to>
                                    </p:set>
                                    <p:animEffect transition="in" filter="fade">
                                      <p:cBhvr>
                                        <p:cTn id="182"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3" grpId="0"/>
      <p:bldP spid="42" grpId="0"/>
      <p:bldP spid="43" grpId="0"/>
      <p:bldP spid="45" grpId="0"/>
      <p:bldP spid="47" grpId="0"/>
      <p:bldP spid="37" grpId="0" animBg="1"/>
      <p:bldP spid="38" grpId="0"/>
      <p:bldP spid="41" grpId="0"/>
      <p:bldP spid="48" grpId="0"/>
      <p:bldP spid="51" grpId="0"/>
      <p:bldP spid="52" grpId="0"/>
      <p:bldP spid="53" grpId="0"/>
      <p:bldP spid="55" grpId="0"/>
      <p:bldP spid="57" grpId="0"/>
      <p:bldP spid="61" grpId="0" animBg="1"/>
      <p:bldP spid="62" grpId="0"/>
      <p:bldP spid="5121" grpId="0"/>
      <p:bldP spid="5123" grpId="0"/>
      <p:bldP spid="5126" grpId="0"/>
      <p:bldP spid="5127" grpId="0"/>
      <p:bldP spid="5128" grpId="0"/>
      <p:bldP spid="5130" grpId="0"/>
      <p:bldP spid="5132" grpId="0"/>
      <p:bldP spid="5136" grpId="0" animBg="1"/>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1156811" y="188445"/>
            <a:ext cx="11005027" cy="584775"/>
          </a:xfrm>
          <a:prstGeom prst="rect">
            <a:avLst/>
          </a:prstGeom>
          <a:noFill/>
        </p:spPr>
        <p:txBody>
          <a:bodyPr wrap="square" rtlCol="0">
            <a:spAutoFit/>
          </a:bodyPr>
          <a:lstStyle/>
          <a:p>
            <a:pPr algn="just">
              <a:spcBef>
                <a:spcPts val="1200"/>
              </a:spcBef>
              <a:spcAft>
                <a:spcPts val="600"/>
              </a:spcAft>
            </a:pPr>
            <a:r>
              <a:rPr lang="en-US" sz="3200" b="1"/>
              <a:t>1. Đặt tính rồi tính (theo mẫu).</a:t>
            </a:r>
            <a:endParaRPr lang="en-US" sz="3200"/>
          </a:p>
        </p:txBody>
      </p:sp>
      <p:sp>
        <p:nvSpPr>
          <p:cNvPr id="8" name="TextBox 7">
            <a:extLst>
              <a:ext uri="{FF2B5EF4-FFF2-40B4-BE49-F238E27FC236}">
                <a16:creationId xmlns:a16="http://schemas.microsoft.com/office/drawing/2014/main" id="{B9C0C92B-6D72-7A96-1736-49C464076574}"/>
              </a:ext>
            </a:extLst>
          </p:cNvPr>
          <p:cNvSpPr txBox="1"/>
          <p:nvPr/>
        </p:nvSpPr>
        <p:spPr>
          <a:xfrm>
            <a:off x="1063506" y="993988"/>
            <a:ext cx="11005027" cy="584775"/>
          </a:xfrm>
          <a:prstGeom prst="rect">
            <a:avLst/>
          </a:prstGeom>
          <a:noFill/>
        </p:spPr>
        <p:txBody>
          <a:bodyPr wrap="square" rtlCol="0">
            <a:spAutoFit/>
          </a:bodyPr>
          <a:lstStyle/>
          <a:p>
            <a:pPr algn="just">
              <a:spcBef>
                <a:spcPts val="1200"/>
              </a:spcBef>
              <a:spcAft>
                <a:spcPts val="600"/>
              </a:spcAft>
            </a:pPr>
            <a:r>
              <a:rPr lang="en-US" sz="3200"/>
              <a:t>b) 4 896 : 12		  2 461 : 23		  3 570 : 34</a:t>
            </a:r>
          </a:p>
        </p:txBody>
      </p:sp>
      <p:sp>
        <p:nvSpPr>
          <p:cNvPr id="26" name="Rectangle: Rounded Corners 25">
            <a:extLst>
              <a:ext uri="{FF2B5EF4-FFF2-40B4-BE49-F238E27FC236}">
                <a16:creationId xmlns:a16="http://schemas.microsoft.com/office/drawing/2014/main" id="{BC2E95DB-D7AE-1C63-F362-7751FC957425}"/>
              </a:ext>
            </a:extLst>
          </p:cNvPr>
          <p:cNvSpPr/>
          <p:nvPr/>
        </p:nvSpPr>
        <p:spPr>
          <a:xfrm>
            <a:off x="307653" y="198614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4 896</a:t>
            </a:r>
          </a:p>
        </p:txBody>
      </p:sp>
      <p:cxnSp>
        <p:nvCxnSpPr>
          <p:cNvPr id="27" name="Straight Connector 26">
            <a:extLst>
              <a:ext uri="{FF2B5EF4-FFF2-40B4-BE49-F238E27FC236}">
                <a16:creationId xmlns:a16="http://schemas.microsoft.com/office/drawing/2014/main" id="{B01143D0-7778-54AB-E9CB-A94ABC299AD9}"/>
              </a:ext>
            </a:extLst>
          </p:cNvPr>
          <p:cNvCxnSpPr>
            <a:cxnSpLocks/>
          </p:cNvCxnSpPr>
          <p:nvPr/>
        </p:nvCxnSpPr>
        <p:spPr>
          <a:xfrm>
            <a:off x="2609930" y="184086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49AE2A-2C31-57E3-F5E7-48228BF807F0}"/>
              </a:ext>
            </a:extLst>
          </p:cNvPr>
          <p:cNvCxnSpPr>
            <a:cxnSpLocks/>
          </p:cNvCxnSpPr>
          <p:nvPr/>
        </p:nvCxnSpPr>
        <p:spPr>
          <a:xfrm flipH="1">
            <a:off x="2609930" y="274945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5CA220C-8C84-339F-FADF-A03CFB7EFED5}"/>
              </a:ext>
            </a:extLst>
          </p:cNvPr>
          <p:cNvSpPr/>
          <p:nvPr/>
        </p:nvSpPr>
        <p:spPr>
          <a:xfrm>
            <a:off x="2609930" y="1986141"/>
            <a:ext cx="1443167"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12</a:t>
            </a:r>
          </a:p>
        </p:txBody>
      </p:sp>
      <p:sp>
        <p:nvSpPr>
          <p:cNvPr id="30" name="Rectangle: Rounded Corners 29">
            <a:extLst>
              <a:ext uri="{FF2B5EF4-FFF2-40B4-BE49-F238E27FC236}">
                <a16:creationId xmlns:a16="http://schemas.microsoft.com/office/drawing/2014/main" id="{71FD3982-2B5D-C7EA-4A5C-8FCA7DA6C0C4}"/>
              </a:ext>
            </a:extLst>
          </p:cNvPr>
          <p:cNvSpPr/>
          <p:nvPr/>
        </p:nvSpPr>
        <p:spPr>
          <a:xfrm>
            <a:off x="2687560"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4</a:t>
            </a:r>
          </a:p>
        </p:txBody>
      </p:sp>
      <p:sp>
        <p:nvSpPr>
          <p:cNvPr id="33" name="Rectangle: Rounded Corners 32">
            <a:extLst>
              <a:ext uri="{FF2B5EF4-FFF2-40B4-BE49-F238E27FC236}">
                <a16:creationId xmlns:a16="http://schemas.microsoft.com/office/drawing/2014/main" id="{12D12E74-87E6-90ED-6778-DF6447C75A47}"/>
              </a:ext>
            </a:extLst>
          </p:cNvPr>
          <p:cNvSpPr/>
          <p:nvPr/>
        </p:nvSpPr>
        <p:spPr>
          <a:xfrm>
            <a:off x="1426987"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2" name="Rectangle: Rounded Corners 41">
            <a:extLst>
              <a:ext uri="{FF2B5EF4-FFF2-40B4-BE49-F238E27FC236}">
                <a16:creationId xmlns:a16="http://schemas.microsoft.com/office/drawing/2014/main" id="{744889DF-1EAD-94D9-CA38-E2470BD29BE7}"/>
              </a:ext>
            </a:extLst>
          </p:cNvPr>
          <p:cNvSpPr/>
          <p:nvPr/>
        </p:nvSpPr>
        <p:spPr>
          <a:xfrm>
            <a:off x="908540" y="2674649"/>
            <a:ext cx="611161"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3" name="Rectangle: Rounded Corners 42">
            <a:extLst>
              <a:ext uri="{FF2B5EF4-FFF2-40B4-BE49-F238E27FC236}">
                <a16:creationId xmlns:a16="http://schemas.microsoft.com/office/drawing/2014/main" id="{9A38D2DA-9BFD-6C01-AF66-9AAC80315452}"/>
              </a:ext>
            </a:extLst>
          </p:cNvPr>
          <p:cNvSpPr/>
          <p:nvPr/>
        </p:nvSpPr>
        <p:spPr>
          <a:xfrm>
            <a:off x="3043497"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5" name="Rectangle: Rounded Corners 44">
            <a:extLst>
              <a:ext uri="{FF2B5EF4-FFF2-40B4-BE49-F238E27FC236}">
                <a16:creationId xmlns:a16="http://schemas.microsoft.com/office/drawing/2014/main" id="{99A2F1C5-C8F8-D4BE-C7A1-2063253029C7}"/>
              </a:ext>
            </a:extLst>
          </p:cNvPr>
          <p:cNvSpPr/>
          <p:nvPr/>
        </p:nvSpPr>
        <p:spPr>
          <a:xfrm>
            <a:off x="1743580"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9</a:t>
            </a:r>
          </a:p>
        </p:txBody>
      </p:sp>
      <p:sp>
        <p:nvSpPr>
          <p:cNvPr id="47" name="Rectangle: Rounded Corners 46">
            <a:extLst>
              <a:ext uri="{FF2B5EF4-FFF2-40B4-BE49-F238E27FC236}">
                <a16:creationId xmlns:a16="http://schemas.microsoft.com/office/drawing/2014/main" id="{41DA4ECA-56F5-595D-EDCF-98C860261E8A}"/>
              </a:ext>
            </a:extLst>
          </p:cNvPr>
          <p:cNvSpPr/>
          <p:nvPr/>
        </p:nvSpPr>
        <p:spPr>
          <a:xfrm>
            <a:off x="2065868"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6</a:t>
            </a:r>
          </a:p>
        </p:txBody>
      </p:sp>
      <p:sp>
        <p:nvSpPr>
          <p:cNvPr id="37" name="Rectangle: Rounded Corners 36">
            <a:extLst>
              <a:ext uri="{FF2B5EF4-FFF2-40B4-BE49-F238E27FC236}">
                <a16:creationId xmlns:a16="http://schemas.microsoft.com/office/drawing/2014/main" id="{114C5DFE-1D26-F097-1D97-34EED8B95179}"/>
              </a:ext>
            </a:extLst>
          </p:cNvPr>
          <p:cNvSpPr/>
          <p:nvPr/>
        </p:nvSpPr>
        <p:spPr>
          <a:xfrm>
            <a:off x="428911" y="4882026"/>
            <a:ext cx="3234398"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4 896 : 12 = 408</a:t>
            </a:r>
          </a:p>
        </p:txBody>
      </p:sp>
      <p:sp>
        <p:nvSpPr>
          <p:cNvPr id="3" name="Rectangle: Rounded Corners 2">
            <a:extLst>
              <a:ext uri="{FF2B5EF4-FFF2-40B4-BE49-F238E27FC236}">
                <a16:creationId xmlns:a16="http://schemas.microsoft.com/office/drawing/2014/main" id="{3F057432-883C-FF31-18F3-2F42A3218B9A}"/>
              </a:ext>
            </a:extLst>
          </p:cNvPr>
          <p:cNvSpPr/>
          <p:nvPr/>
        </p:nvSpPr>
        <p:spPr>
          <a:xfrm>
            <a:off x="3374332"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8</a:t>
            </a:r>
          </a:p>
        </p:txBody>
      </p:sp>
      <p:sp>
        <p:nvSpPr>
          <p:cNvPr id="6" name="Rectangle: Rounded Corners 5">
            <a:extLst>
              <a:ext uri="{FF2B5EF4-FFF2-40B4-BE49-F238E27FC236}">
                <a16:creationId xmlns:a16="http://schemas.microsoft.com/office/drawing/2014/main" id="{716088F6-3047-2A47-B954-F49DB9FA4ABD}"/>
              </a:ext>
            </a:extLst>
          </p:cNvPr>
          <p:cNvSpPr/>
          <p:nvPr/>
        </p:nvSpPr>
        <p:spPr>
          <a:xfrm>
            <a:off x="2071408" y="3362725"/>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7" name="Rectangle: Rounded Corners 6">
            <a:extLst>
              <a:ext uri="{FF2B5EF4-FFF2-40B4-BE49-F238E27FC236}">
                <a16:creationId xmlns:a16="http://schemas.microsoft.com/office/drawing/2014/main" id="{4D63B0D7-BA0E-EE44-2E58-076A73E77AC6}"/>
              </a:ext>
            </a:extLst>
          </p:cNvPr>
          <p:cNvSpPr/>
          <p:nvPr/>
        </p:nvSpPr>
        <p:spPr>
          <a:xfrm>
            <a:off x="3883898" y="198614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2 461</a:t>
            </a:r>
          </a:p>
        </p:txBody>
      </p:sp>
      <p:cxnSp>
        <p:nvCxnSpPr>
          <p:cNvPr id="9" name="Straight Connector 8">
            <a:extLst>
              <a:ext uri="{FF2B5EF4-FFF2-40B4-BE49-F238E27FC236}">
                <a16:creationId xmlns:a16="http://schemas.microsoft.com/office/drawing/2014/main" id="{4DC845F6-E732-DDC4-35BD-E719EF1B1ABA}"/>
              </a:ext>
            </a:extLst>
          </p:cNvPr>
          <p:cNvCxnSpPr>
            <a:cxnSpLocks/>
          </p:cNvCxnSpPr>
          <p:nvPr/>
        </p:nvCxnSpPr>
        <p:spPr>
          <a:xfrm>
            <a:off x="6186175" y="184086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82BA1C-E0C4-D5BA-0464-4D35BB85FB7D}"/>
              </a:ext>
            </a:extLst>
          </p:cNvPr>
          <p:cNvCxnSpPr>
            <a:cxnSpLocks/>
          </p:cNvCxnSpPr>
          <p:nvPr/>
        </p:nvCxnSpPr>
        <p:spPr>
          <a:xfrm flipH="1">
            <a:off x="6186175" y="274945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8AB8409-1A97-9346-E025-C3B4E3B2C16E}"/>
              </a:ext>
            </a:extLst>
          </p:cNvPr>
          <p:cNvSpPr/>
          <p:nvPr/>
        </p:nvSpPr>
        <p:spPr>
          <a:xfrm>
            <a:off x="6186175" y="1986141"/>
            <a:ext cx="1443167"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23</a:t>
            </a:r>
          </a:p>
        </p:txBody>
      </p:sp>
      <p:sp>
        <p:nvSpPr>
          <p:cNvPr id="12" name="Rectangle: Rounded Corners 11">
            <a:extLst>
              <a:ext uri="{FF2B5EF4-FFF2-40B4-BE49-F238E27FC236}">
                <a16:creationId xmlns:a16="http://schemas.microsoft.com/office/drawing/2014/main" id="{710BD4A0-5DAB-134E-8674-037B1252E993}"/>
              </a:ext>
            </a:extLst>
          </p:cNvPr>
          <p:cNvSpPr/>
          <p:nvPr/>
        </p:nvSpPr>
        <p:spPr>
          <a:xfrm>
            <a:off x="6263805"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13" name="Rectangle: Rounded Corners 12">
            <a:extLst>
              <a:ext uri="{FF2B5EF4-FFF2-40B4-BE49-F238E27FC236}">
                <a16:creationId xmlns:a16="http://schemas.microsoft.com/office/drawing/2014/main" id="{519696F1-C282-369F-5C1A-4ACEB4BBDD12}"/>
              </a:ext>
            </a:extLst>
          </p:cNvPr>
          <p:cNvSpPr/>
          <p:nvPr/>
        </p:nvSpPr>
        <p:spPr>
          <a:xfrm>
            <a:off x="5003232"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15" name="Rectangle: Rounded Corners 14">
            <a:extLst>
              <a:ext uri="{FF2B5EF4-FFF2-40B4-BE49-F238E27FC236}">
                <a16:creationId xmlns:a16="http://schemas.microsoft.com/office/drawing/2014/main" id="{AB16C91B-32DA-D9EA-3CE9-EF099D69B8DD}"/>
              </a:ext>
            </a:extLst>
          </p:cNvPr>
          <p:cNvSpPr/>
          <p:nvPr/>
        </p:nvSpPr>
        <p:spPr>
          <a:xfrm>
            <a:off x="6619742"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16" name="Rectangle: Rounded Corners 15">
            <a:extLst>
              <a:ext uri="{FF2B5EF4-FFF2-40B4-BE49-F238E27FC236}">
                <a16:creationId xmlns:a16="http://schemas.microsoft.com/office/drawing/2014/main" id="{82E4B1F1-4B15-A5CA-3C00-1A149F4A38FD}"/>
              </a:ext>
            </a:extLst>
          </p:cNvPr>
          <p:cNvSpPr/>
          <p:nvPr/>
        </p:nvSpPr>
        <p:spPr>
          <a:xfrm>
            <a:off x="5319825"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6</a:t>
            </a:r>
          </a:p>
        </p:txBody>
      </p:sp>
      <p:sp>
        <p:nvSpPr>
          <p:cNvPr id="17" name="Rectangle: Rounded Corners 16">
            <a:extLst>
              <a:ext uri="{FF2B5EF4-FFF2-40B4-BE49-F238E27FC236}">
                <a16:creationId xmlns:a16="http://schemas.microsoft.com/office/drawing/2014/main" id="{72C5B0B4-C5F2-1C60-1899-B8A67D41A8E2}"/>
              </a:ext>
            </a:extLst>
          </p:cNvPr>
          <p:cNvSpPr/>
          <p:nvPr/>
        </p:nvSpPr>
        <p:spPr>
          <a:xfrm>
            <a:off x="5642113"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18" name="Rectangle: Rounded Corners 17">
            <a:extLst>
              <a:ext uri="{FF2B5EF4-FFF2-40B4-BE49-F238E27FC236}">
                <a16:creationId xmlns:a16="http://schemas.microsoft.com/office/drawing/2014/main" id="{E8D80112-B010-08B1-5543-CA8C6EE3CCEC}"/>
              </a:ext>
            </a:extLst>
          </p:cNvPr>
          <p:cNvSpPr/>
          <p:nvPr/>
        </p:nvSpPr>
        <p:spPr>
          <a:xfrm>
            <a:off x="6950577"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19" name="Rectangle: Rounded Corners 18">
            <a:extLst>
              <a:ext uri="{FF2B5EF4-FFF2-40B4-BE49-F238E27FC236}">
                <a16:creationId xmlns:a16="http://schemas.microsoft.com/office/drawing/2014/main" id="{03C5C0EE-18F4-5D62-E54F-0E3E80546733}"/>
              </a:ext>
            </a:extLst>
          </p:cNvPr>
          <p:cNvSpPr/>
          <p:nvPr/>
        </p:nvSpPr>
        <p:spPr>
          <a:xfrm>
            <a:off x="5647653" y="3362725"/>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20" name="Rectangle: Rounded Corners 19">
            <a:extLst>
              <a:ext uri="{FF2B5EF4-FFF2-40B4-BE49-F238E27FC236}">
                <a16:creationId xmlns:a16="http://schemas.microsoft.com/office/drawing/2014/main" id="{DF088A3F-3182-BEF0-847A-424AD3331B04}"/>
              </a:ext>
            </a:extLst>
          </p:cNvPr>
          <p:cNvSpPr/>
          <p:nvPr/>
        </p:nvSpPr>
        <p:spPr>
          <a:xfrm>
            <a:off x="4489543" y="4882026"/>
            <a:ext cx="3234398"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2 461 : 23 = 108</a:t>
            </a:r>
          </a:p>
        </p:txBody>
      </p:sp>
      <p:sp>
        <p:nvSpPr>
          <p:cNvPr id="21" name="Rectangle: Rounded Corners 20">
            <a:extLst>
              <a:ext uri="{FF2B5EF4-FFF2-40B4-BE49-F238E27FC236}">
                <a16:creationId xmlns:a16="http://schemas.microsoft.com/office/drawing/2014/main" id="{3E312B5E-40F6-96A4-BA4E-ADC56131202C}"/>
              </a:ext>
            </a:extLst>
          </p:cNvPr>
          <p:cNvSpPr/>
          <p:nvPr/>
        </p:nvSpPr>
        <p:spPr>
          <a:xfrm>
            <a:off x="7706971" y="1986141"/>
            <a:ext cx="2886334"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3 570</a:t>
            </a:r>
          </a:p>
        </p:txBody>
      </p:sp>
      <p:cxnSp>
        <p:nvCxnSpPr>
          <p:cNvPr id="22" name="Straight Connector 21">
            <a:extLst>
              <a:ext uri="{FF2B5EF4-FFF2-40B4-BE49-F238E27FC236}">
                <a16:creationId xmlns:a16="http://schemas.microsoft.com/office/drawing/2014/main" id="{C0E12EAF-3746-8B9E-85CA-2F7E42D52230}"/>
              </a:ext>
            </a:extLst>
          </p:cNvPr>
          <p:cNvCxnSpPr>
            <a:cxnSpLocks/>
          </p:cNvCxnSpPr>
          <p:nvPr/>
        </p:nvCxnSpPr>
        <p:spPr>
          <a:xfrm>
            <a:off x="10009248" y="1840864"/>
            <a:ext cx="0" cy="17812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5FA18B-C467-7020-C8F5-B7D57E1AE966}"/>
              </a:ext>
            </a:extLst>
          </p:cNvPr>
          <p:cNvCxnSpPr>
            <a:cxnSpLocks/>
          </p:cNvCxnSpPr>
          <p:nvPr/>
        </p:nvCxnSpPr>
        <p:spPr>
          <a:xfrm flipH="1">
            <a:off x="10009248" y="2749458"/>
            <a:ext cx="112091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FC167C8-75B6-8FE6-65AF-D168BDB3605E}"/>
              </a:ext>
            </a:extLst>
          </p:cNvPr>
          <p:cNvSpPr/>
          <p:nvPr/>
        </p:nvSpPr>
        <p:spPr>
          <a:xfrm>
            <a:off x="10009248" y="1986141"/>
            <a:ext cx="1443167"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34</a:t>
            </a:r>
          </a:p>
        </p:txBody>
      </p:sp>
      <p:sp>
        <p:nvSpPr>
          <p:cNvPr id="25" name="Rectangle: Rounded Corners 24">
            <a:extLst>
              <a:ext uri="{FF2B5EF4-FFF2-40B4-BE49-F238E27FC236}">
                <a16:creationId xmlns:a16="http://schemas.microsoft.com/office/drawing/2014/main" id="{ECFD2141-C1C7-FA0A-9D4C-8A5A20502F30}"/>
              </a:ext>
            </a:extLst>
          </p:cNvPr>
          <p:cNvSpPr/>
          <p:nvPr/>
        </p:nvSpPr>
        <p:spPr>
          <a:xfrm>
            <a:off x="10086878"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31" name="Rectangle: Rounded Corners 30">
            <a:extLst>
              <a:ext uri="{FF2B5EF4-FFF2-40B4-BE49-F238E27FC236}">
                <a16:creationId xmlns:a16="http://schemas.microsoft.com/office/drawing/2014/main" id="{DD145D73-7EF8-9AD1-CB01-6A7EFE102698}"/>
              </a:ext>
            </a:extLst>
          </p:cNvPr>
          <p:cNvSpPr/>
          <p:nvPr/>
        </p:nvSpPr>
        <p:spPr>
          <a:xfrm>
            <a:off x="8826305"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1</a:t>
            </a:r>
          </a:p>
        </p:txBody>
      </p:sp>
      <p:sp>
        <p:nvSpPr>
          <p:cNvPr id="32" name="Rectangle: Rounded Corners 31">
            <a:extLst>
              <a:ext uri="{FF2B5EF4-FFF2-40B4-BE49-F238E27FC236}">
                <a16:creationId xmlns:a16="http://schemas.microsoft.com/office/drawing/2014/main" id="{63DAC475-B1C6-5AB4-DA86-4A08674063CE}"/>
              </a:ext>
            </a:extLst>
          </p:cNvPr>
          <p:cNvSpPr/>
          <p:nvPr/>
        </p:nvSpPr>
        <p:spPr>
          <a:xfrm>
            <a:off x="10442815"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34" name="Rectangle: Rounded Corners 33">
            <a:extLst>
              <a:ext uri="{FF2B5EF4-FFF2-40B4-BE49-F238E27FC236}">
                <a16:creationId xmlns:a16="http://schemas.microsoft.com/office/drawing/2014/main" id="{E38FF79D-F61D-B701-B246-67E457E29B67}"/>
              </a:ext>
            </a:extLst>
          </p:cNvPr>
          <p:cNvSpPr/>
          <p:nvPr/>
        </p:nvSpPr>
        <p:spPr>
          <a:xfrm>
            <a:off x="9142898"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7</a:t>
            </a:r>
          </a:p>
        </p:txBody>
      </p:sp>
      <p:sp>
        <p:nvSpPr>
          <p:cNvPr id="35" name="Rectangle: Rounded Corners 34">
            <a:extLst>
              <a:ext uri="{FF2B5EF4-FFF2-40B4-BE49-F238E27FC236}">
                <a16:creationId xmlns:a16="http://schemas.microsoft.com/office/drawing/2014/main" id="{7B6ED6A9-A308-FD2C-118A-28D9E1B13B10}"/>
              </a:ext>
            </a:extLst>
          </p:cNvPr>
          <p:cNvSpPr/>
          <p:nvPr/>
        </p:nvSpPr>
        <p:spPr>
          <a:xfrm>
            <a:off x="9465186" y="2674649"/>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36" name="Rectangle: Rounded Corners 35">
            <a:extLst>
              <a:ext uri="{FF2B5EF4-FFF2-40B4-BE49-F238E27FC236}">
                <a16:creationId xmlns:a16="http://schemas.microsoft.com/office/drawing/2014/main" id="{612A1B49-0D70-D14F-CD9A-FD0065E23131}"/>
              </a:ext>
            </a:extLst>
          </p:cNvPr>
          <p:cNvSpPr/>
          <p:nvPr/>
        </p:nvSpPr>
        <p:spPr>
          <a:xfrm>
            <a:off x="10773650" y="2664988"/>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5</a:t>
            </a:r>
          </a:p>
        </p:txBody>
      </p:sp>
      <p:sp>
        <p:nvSpPr>
          <p:cNvPr id="44" name="Rectangle: Rounded Corners 43">
            <a:extLst>
              <a:ext uri="{FF2B5EF4-FFF2-40B4-BE49-F238E27FC236}">
                <a16:creationId xmlns:a16="http://schemas.microsoft.com/office/drawing/2014/main" id="{21BC72CC-F66C-DC1A-F86C-EC93E1A50101}"/>
              </a:ext>
            </a:extLst>
          </p:cNvPr>
          <p:cNvSpPr/>
          <p:nvPr/>
        </p:nvSpPr>
        <p:spPr>
          <a:xfrm>
            <a:off x="9470726" y="3362725"/>
            <a:ext cx="456238" cy="8792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0</a:t>
            </a:r>
          </a:p>
        </p:txBody>
      </p:sp>
      <p:sp>
        <p:nvSpPr>
          <p:cNvPr id="46" name="Rectangle: Rounded Corners 45">
            <a:extLst>
              <a:ext uri="{FF2B5EF4-FFF2-40B4-BE49-F238E27FC236}">
                <a16:creationId xmlns:a16="http://schemas.microsoft.com/office/drawing/2014/main" id="{B4A20CFE-58A8-5534-2256-9A180EA8B2C4}"/>
              </a:ext>
            </a:extLst>
          </p:cNvPr>
          <p:cNvSpPr/>
          <p:nvPr/>
        </p:nvSpPr>
        <p:spPr>
          <a:xfrm>
            <a:off x="8498529" y="4882026"/>
            <a:ext cx="3234398" cy="967154"/>
          </a:xfrm>
          <a:prstGeom prst="roundRect">
            <a:avLst/>
          </a:prstGeom>
          <a:solidFill>
            <a:schemeClr val="accent6"/>
          </a:solid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3 570 : 34 = 105</a:t>
            </a:r>
          </a:p>
        </p:txBody>
      </p:sp>
    </p:spTree>
    <p:extLst>
      <p:ext uri="{BB962C8B-B14F-4D97-AF65-F5344CB8AC3E}">
        <p14:creationId xmlns:p14="http://schemas.microsoft.com/office/powerpoint/2010/main" val="410492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up)">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left)">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left)">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left)">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left)">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left)">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up)">
                                      <p:cBhvr>
                                        <p:cTn id="137" dur="5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left)">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wipe(left)">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wipe(left)">
                                      <p:cBhvr>
                                        <p:cTn id="152" dur="500"/>
                                        <p:tgtEl>
                                          <p:spTgt spid="2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left)">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wipe(left)">
                                      <p:cBhvr>
                                        <p:cTn id="162" dur="500"/>
                                        <p:tgtEl>
                                          <p:spTgt spid="3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left)">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wipe(left)">
                                      <p:cBhvr>
                                        <p:cTn id="172" dur="500"/>
                                        <p:tgtEl>
                                          <p:spTgt spid="3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wipe(left)">
                                      <p:cBhvr>
                                        <p:cTn id="177" dur="500"/>
                                        <p:tgtEl>
                                          <p:spTgt spid="3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wipe(left)">
                                      <p:cBhvr>
                                        <p:cTn id="182" dur="500"/>
                                        <p:tgtEl>
                                          <p:spTgt spid="44"/>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3" grpId="0"/>
      <p:bldP spid="42" grpId="0"/>
      <p:bldP spid="43" grpId="0"/>
      <p:bldP spid="45" grpId="0"/>
      <p:bldP spid="47" grpId="0"/>
      <p:bldP spid="37" grpId="0" animBg="1"/>
      <p:bldP spid="3" grpId="0"/>
      <p:bldP spid="6" grpId="0"/>
      <p:bldP spid="7" grpId="0"/>
      <p:bldP spid="11" grpId="0"/>
      <p:bldP spid="12" grpId="0"/>
      <p:bldP spid="13" grpId="0"/>
      <p:bldP spid="15" grpId="0"/>
      <p:bldP spid="16" grpId="0"/>
      <p:bldP spid="17" grpId="0"/>
      <p:bldP spid="18" grpId="0"/>
      <p:bldP spid="19" grpId="0"/>
      <p:bldP spid="20" grpId="0" animBg="1"/>
      <p:bldP spid="21" grpId="0"/>
      <p:bldP spid="24" grpId="0"/>
      <p:bldP spid="25" grpId="0"/>
      <p:bldP spid="31" grpId="0"/>
      <p:bldP spid="32" grpId="0"/>
      <p:bldP spid="34" grpId="0"/>
      <p:bldP spid="35" grpId="0"/>
      <p:bldP spid="36" grpId="0"/>
      <p:bldP spid="44"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17BB5-219A-B4AF-C165-623A21306070}"/>
              </a:ext>
            </a:extLst>
          </p:cNvPr>
          <p:cNvSpPr txBox="1"/>
          <p:nvPr/>
        </p:nvSpPr>
        <p:spPr>
          <a:xfrm>
            <a:off x="821937" y="284297"/>
            <a:ext cx="11005027" cy="584775"/>
          </a:xfrm>
          <a:prstGeom prst="rect">
            <a:avLst/>
          </a:prstGeom>
          <a:noFill/>
        </p:spPr>
        <p:txBody>
          <a:bodyPr wrap="square" rtlCol="0">
            <a:spAutoFit/>
          </a:bodyPr>
          <a:lstStyle/>
          <a:p>
            <a:pPr algn="just">
              <a:spcBef>
                <a:spcPts val="1200"/>
              </a:spcBef>
              <a:spcAft>
                <a:spcPts val="600"/>
              </a:spcAft>
            </a:pPr>
            <a:r>
              <a:rPr lang="en-US" sz="3200" b="1"/>
              <a:t>2. Tính giá trị rồi so sánh giá trị của các biểu thức sau.</a:t>
            </a:r>
            <a:endParaRPr lang="en-US" sz="3200"/>
          </a:p>
        </p:txBody>
      </p:sp>
      <p:sp>
        <p:nvSpPr>
          <p:cNvPr id="3" name="Rectangle: Rounded Corners 2">
            <a:extLst>
              <a:ext uri="{FF2B5EF4-FFF2-40B4-BE49-F238E27FC236}">
                <a16:creationId xmlns:a16="http://schemas.microsoft.com/office/drawing/2014/main" id="{9AF3504F-AB4A-AF67-A0E2-F36553151926}"/>
              </a:ext>
            </a:extLst>
          </p:cNvPr>
          <p:cNvSpPr/>
          <p:nvPr/>
        </p:nvSpPr>
        <p:spPr>
          <a:xfrm>
            <a:off x="1285592" y="1273690"/>
            <a:ext cx="3067050" cy="873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60 : (5 x 2)</a:t>
            </a:r>
          </a:p>
        </p:txBody>
      </p:sp>
      <p:sp>
        <p:nvSpPr>
          <p:cNvPr id="4" name="Rectangle: Rounded Corners 3">
            <a:extLst>
              <a:ext uri="{FF2B5EF4-FFF2-40B4-BE49-F238E27FC236}">
                <a16:creationId xmlns:a16="http://schemas.microsoft.com/office/drawing/2014/main" id="{2CCE84A3-F4C4-9DBD-1DCA-36779686AC34}"/>
              </a:ext>
            </a:extLst>
          </p:cNvPr>
          <p:cNvSpPr/>
          <p:nvPr/>
        </p:nvSpPr>
        <p:spPr>
          <a:xfrm>
            <a:off x="4902893" y="1273690"/>
            <a:ext cx="3067050" cy="873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60 : 2 : 5</a:t>
            </a:r>
          </a:p>
        </p:txBody>
      </p:sp>
      <p:sp>
        <p:nvSpPr>
          <p:cNvPr id="5" name="TextBox 4">
            <a:extLst>
              <a:ext uri="{FF2B5EF4-FFF2-40B4-BE49-F238E27FC236}">
                <a16:creationId xmlns:a16="http://schemas.microsoft.com/office/drawing/2014/main" id="{8B44F0CE-B89A-8480-BE62-152D0EB133C8}"/>
              </a:ext>
            </a:extLst>
          </p:cNvPr>
          <p:cNvSpPr txBox="1"/>
          <p:nvPr/>
        </p:nvSpPr>
        <p:spPr>
          <a:xfrm>
            <a:off x="587352" y="1101773"/>
            <a:ext cx="1396481" cy="584775"/>
          </a:xfrm>
          <a:prstGeom prst="rect">
            <a:avLst/>
          </a:prstGeom>
          <a:noFill/>
        </p:spPr>
        <p:txBody>
          <a:bodyPr wrap="square" rtlCol="0">
            <a:spAutoFit/>
          </a:bodyPr>
          <a:lstStyle/>
          <a:p>
            <a:pPr algn="just">
              <a:spcBef>
                <a:spcPts val="1200"/>
              </a:spcBef>
              <a:spcAft>
                <a:spcPts val="600"/>
              </a:spcAft>
            </a:pPr>
            <a:r>
              <a:rPr lang="en-US" sz="3200" b="1"/>
              <a:t>a)</a:t>
            </a:r>
            <a:endParaRPr lang="en-US" sz="3200"/>
          </a:p>
        </p:txBody>
      </p:sp>
      <p:sp>
        <p:nvSpPr>
          <p:cNvPr id="6" name="Rectangle: Rounded Corners 5">
            <a:extLst>
              <a:ext uri="{FF2B5EF4-FFF2-40B4-BE49-F238E27FC236}">
                <a16:creationId xmlns:a16="http://schemas.microsoft.com/office/drawing/2014/main" id="{F65A58F0-3BAF-26FF-DD32-744634FFF8F3}"/>
              </a:ext>
            </a:extLst>
          </p:cNvPr>
          <p:cNvSpPr/>
          <p:nvPr/>
        </p:nvSpPr>
        <p:spPr>
          <a:xfrm>
            <a:off x="8487658" y="1273690"/>
            <a:ext cx="3067050" cy="873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60 : 5 : 2</a:t>
            </a:r>
          </a:p>
        </p:txBody>
      </p:sp>
      <p:sp>
        <p:nvSpPr>
          <p:cNvPr id="12" name="TextBox 11">
            <a:extLst>
              <a:ext uri="{FF2B5EF4-FFF2-40B4-BE49-F238E27FC236}">
                <a16:creationId xmlns:a16="http://schemas.microsoft.com/office/drawing/2014/main" id="{42E28D2E-FF7C-1233-D87A-4C9399A50A9C}"/>
              </a:ext>
            </a:extLst>
          </p:cNvPr>
          <p:cNvSpPr txBox="1"/>
          <p:nvPr/>
        </p:nvSpPr>
        <p:spPr>
          <a:xfrm>
            <a:off x="1139177" y="2318672"/>
            <a:ext cx="11268230" cy="4029501"/>
          </a:xfrm>
          <a:prstGeom prst="rect">
            <a:avLst/>
          </a:prstGeom>
          <a:noFill/>
        </p:spPr>
        <p:txBody>
          <a:bodyPr wrap="square">
            <a:spAutoFit/>
          </a:bodyPr>
          <a:lstStyle/>
          <a:p>
            <a:pPr algn="just">
              <a:lnSpc>
                <a:spcPct val="150000"/>
              </a:lnSpc>
            </a:pPr>
            <a:r>
              <a:rPr lang="es-ES" sz="4400"/>
              <a:t>60 : (2 × 5) = 60 : 10 = 6</a:t>
            </a:r>
          </a:p>
          <a:p>
            <a:pPr algn="just">
              <a:lnSpc>
                <a:spcPct val="150000"/>
              </a:lnSpc>
            </a:pPr>
            <a:r>
              <a:rPr lang="es-ES" sz="4400"/>
              <a:t>60 : 2 : 5 = 30 : 5 = 6</a:t>
            </a:r>
          </a:p>
          <a:p>
            <a:pPr algn="just">
              <a:lnSpc>
                <a:spcPct val="150000"/>
              </a:lnSpc>
            </a:pPr>
            <a:r>
              <a:rPr lang="es-ES" sz="4400"/>
              <a:t>60 : 5 : 2 = 12 : 2 = 6</a:t>
            </a:r>
          </a:p>
          <a:p>
            <a:pPr algn="just">
              <a:lnSpc>
                <a:spcPct val="150000"/>
              </a:lnSpc>
            </a:pPr>
            <a:r>
              <a:rPr lang="es-ES" sz="4400">
                <a:solidFill>
                  <a:srgbClr val="C00000"/>
                </a:solidFill>
              </a:rPr>
              <a:t>Vậy 60 : (2 × 5) = 60 : 2 : 5 = 60 : 5 : 2</a:t>
            </a:r>
          </a:p>
        </p:txBody>
      </p:sp>
    </p:spTree>
    <p:extLst>
      <p:ext uri="{BB962C8B-B14F-4D97-AF65-F5344CB8AC3E}">
        <p14:creationId xmlns:p14="http://schemas.microsoft.com/office/powerpoint/2010/main" val="2633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17BB5-219A-B4AF-C165-623A21306070}"/>
              </a:ext>
            </a:extLst>
          </p:cNvPr>
          <p:cNvSpPr txBox="1"/>
          <p:nvPr/>
        </p:nvSpPr>
        <p:spPr>
          <a:xfrm>
            <a:off x="859260" y="377603"/>
            <a:ext cx="11005027" cy="584775"/>
          </a:xfrm>
          <a:prstGeom prst="rect">
            <a:avLst/>
          </a:prstGeom>
          <a:noFill/>
        </p:spPr>
        <p:txBody>
          <a:bodyPr wrap="square" rtlCol="0">
            <a:spAutoFit/>
          </a:bodyPr>
          <a:lstStyle/>
          <a:p>
            <a:pPr algn="just">
              <a:spcBef>
                <a:spcPts val="1200"/>
              </a:spcBef>
              <a:spcAft>
                <a:spcPts val="600"/>
              </a:spcAft>
            </a:pPr>
            <a:r>
              <a:rPr lang="en-US" sz="3200" b="1"/>
              <a:t>2. Tính giá trị rồi so sánh giá trị của các biểu thức sau.</a:t>
            </a:r>
            <a:endParaRPr lang="en-US" sz="3200"/>
          </a:p>
        </p:txBody>
      </p:sp>
      <p:grpSp>
        <p:nvGrpSpPr>
          <p:cNvPr id="11" name="Group 10">
            <a:extLst>
              <a:ext uri="{FF2B5EF4-FFF2-40B4-BE49-F238E27FC236}">
                <a16:creationId xmlns:a16="http://schemas.microsoft.com/office/drawing/2014/main" id="{B3102391-956B-98A9-9197-EA7DFCF4794F}"/>
              </a:ext>
            </a:extLst>
          </p:cNvPr>
          <p:cNvGrpSpPr/>
          <p:nvPr/>
        </p:nvGrpSpPr>
        <p:grpSpPr>
          <a:xfrm>
            <a:off x="597241" y="1118034"/>
            <a:ext cx="10967356" cy="1044982"/>
            <a:chOff x="624675" y="3518340"/>
            <a:chExt cx="10967356" cy="1044982"/>
          </a:xfrm>
        </p:grpSpPr>
        <p:sp>
          <p:nvSpPr>
            <p:cNvPr id="7" name="Rectangle: Rounded Corners 6">
              <a:extLst>
                <a:ext uri="{FF2B5EF4-FFF2-40B4-BE49-F238E27FC236}">
                  <a16:creationId xmlns:a16="http://schemas.microsoft.com/office/drawing/2014/main" id="{E9252BB7-0049-B4D5-ACFC-C7BA873D40C7}"/>
                </a:ext>
              </a:extLst>
            </p:cNvPr>
            <p:cNvSpPr/>
            <p:nvPr/>
          </p:nvSpPr>
          <p:spPr>
            <a:xfrm>
              <a:off x="1322915" y="3690257"/>
              <a:ext cx="3067050" cy="873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(24 x 48) : 12</a:t>
              </a:r>
            </a:p>
          </p:txBody>
        </p:sp>
        <p:sp>
          <p:nvSpPr>
            <p:cNvPr id="8" name="Rectangle: Rounded Corners 7">
              <a:extLst>
                <a:ext uri="{FF2B5EF4-FFF2-40B4-BE49-F238E27FC236}">
                  <a16:creationId xmlns:a16="http://schemas.microsoft.com/office/drawing/2014/main" id="{AAB8889D-D190-FF33-C869-D6C6D21E1F51}"/>
                </a:ext>
              </a:extLst>
            </p:cNvPr>
            <p:cNvSpPr/>
            <p:nvPr/>
          </p:nvSpPr>
          <p:spPr>
            <a:xfrm>
              <a:off x="4940216" y="3690257"/>
              <a:ext cx="3067050" cy="873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(24 : 12) x 48</a:t>
              </a:r>
            </a:p>
          </p:txBody>
        </p:sp>
        <p:sp>
          <p:nvSpPr>
            <p:cNvPr id="9" name="TextBox 8">
              <a:extLst>
                <a:ext uri="{FF2B5EF4-FFF2-40B4-BE49-F238E27FC236}">
                  <a16:creationId xmlns:a16="http://schemas.microsoft.com/office/drawing/2014/main" id="{5900B0AE-E1F6-DE74-CD60-6ACDB19E9F40}"/>
                </a:ext>
              </a:extLst>
            </p:cNvPr>
            <p:cNvSpPr txBox="1"/>
            <p:nvPr/>
          </p:nvSpPr>
          <p:spPr>
            <a:xfrm>
              <a:off x="624675" y="3518340"/>
              <a:ext cx="1396481" cy="584775"/>
            </a:xfrm>
            <a:prstGeom prst="rect">
              <a:avLst/>
            </a:prstGeom>
            <a:noFill/>
          </p:spPr>
          <p:txBody>
            <a:bodyPr wrap="square" rtlCol="0">
              <a:spAutoFit/>
            </a:bodyPr>
            <a:lstStyle/>
            <a:p>
              <a:pPr algn="just">
                <a:spcBef>
                  <a:spcPts val="1200"/>
                </a:spcBef>
                <a:spcAft>
                  <a:spcPts val="600"/>
                </a:spcAft>
              </a:pPr>
              <a:r>
                <a:rPr lang="en-US" sz="3200" b="1"/>
                <a:t>b)</a:t>
              </a:r>
              <a:endParaRPr lang="en-US" sz="3200"/>
            </a:p>
          </p:txBody>
        </p:sp>
        <p:sp>
          <p:nvSpPr>
            <p:cNvPr id="10" name="Rectangle: Rounded Corners 9">
              <a:extLst>
                <a:ext uri="{FF2B5EF4-FFF2-40B4-BE49-F238E27FC236}">
                  <a16:creationId xmlns:a16="http://schemas.microsoft.com/office/drawing/2014/main" id="{F91F2E7F-2E80-0E4D-763C-5212953DDABD}"/>
                </a:ext>
              </a:extLst>
            </p:cNvPr>
            <p:cNvSpPr/>
            <p:nvPr/>
          </p:nvSpPr>
          <p:spPr>
            <a:xfrm>
              <a:off x="8524981" y="3690257"/>
              <a:ext cx="3067050" cy="873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24 x (48 : 12)</a:t>
              </a:r>
            </a:p>
          </p:txBody>
        </p:sp>
      </p:grpSp>
      <p:sp>
        <p:nvSpPr>
          <p:cNvPr id="12" name="TextBox 11">
            <a:extLst>
              <a:ext uri="{FF2B5EF4-FFF2-40B4-BE49-F238E27FC236}">
                <a16:creationId xmlns:a16="http://schemas.microsoft.com/office/drawing/2014/main" id="{FADA9F6D-5AA1-0141-669A-A1C1C59D047E}"/>
              </a:ext>
            </a:extLst>
          </p:cNvPr>
          <p:cNvSpPr txBox="1"/>
          <p:nvPr/>
        </p:nvSpPr>
        <p:spPr>
          <a:xfrm>
            <a:off x="324572" y="2509250"/>
            <a:ext cx="11837266" cy="3671583"/>
          </a:xfrm>
          <a:prstGeom prst="rect">
            <a:avLst/>
          </a:prstGeom>
          <a:noFill/>
        </p:spPr>
        <p:txBody>
          <a:bodyPr wrap="square">
            <a:spAutoFit/>
          </a:bodyPr>
          <a:lstStyle/>
          <a:p>
            <a:pPr>
              <a:lnSpc>
                <a:spcPct val="150000"/>
              </a:lnSpc>
            </a:pPr>
            <a:r>
              <a:rPr lang="es-ES" sz="4000"/>
              <a:t>(24 × 48) : 12 = 1 152 : 12 = 96</a:t>
            </a:r>
          </a:p>
          <a:p>
            <a:pPr>
              <a:lnSpc>
                <a:spcPct val="150000"/>
              </a:lnSpc>
            </a:pPr>
            <a:r>
              <a:rPr lang="es-ES" sz="4000"/>
              <a:t>(24 : 12) × 48 = 2 × 48 = 96</a:t>
            </a:r>
          </a:p>
          <a:p>
            <a:pPr>
              <a:lnSpc>
                <a:spcPct val="150000"/>
              </a:lnSpc>
            </a:pPr>
            <a:r>
              <a:rPr lang="es-ES" sz="4000"/>
              <a:t>24 × (48 : 12) = 24 × 4 = 96</a:t>
            </a:r>
          </a:p>
          <a:p>
            <a:pPr>
              <a:lnSpc>
                <a:spcPct val="150000"/>
              </a:lnSpc>
            </a:pPr>
            <a:r>
              <a:rPr lang="es-ES" sz="4000">
                <a:solidFill>
                  <a:srgbClr val="C00000"/>
                </a:solidFill>
              </a:rPr>
              <a:t>Vậy (24 × 48) : 12 = (24 : 12) × 48 = 24 × (48 : 12).</a:t>
            </a:r>
          </a:p>
        </p:txBody>
      </p:sp>
    </p:spTree>
    <p:extLst>
      <p:ext uri="{BB962C8B-B14F-4D97-AF65-F5344CB8AC3E}">
        <p14:creationId xmlns:p14="http://schemas.microsoft.com/office/powerpoint/2010/main" val="3930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609265" y="1397882"/>
            <a:ext cx="10943308" cy="2308324"/>
          </a:xfrm>
          <a:prstGeom prst="rect">
            <a:avLst/>
          </a:prstGeom>
          <a:noFill/>
        </p:spPr>
        <p:txBody>
          <a:bodyPr wrap="square" rtlCol="0">
            <a:spAutoFit/>
          </a:bodyPr>
          <a:lstStyle/>
          <a:p>
            <a:pPr algn="just">
              <a:spcBef>
                <a:spcPts val="1200"/>
              </a:spcBef>
              <a:spcAft>
                <a:spcPts val="600"/>
              </a:spcAft>
            </a:pPr>
            <a:r>
              <a:rPr lang="en-US" sz="4800" b="1"/>
              <a:t>3. Một sân bóng đá hình chữ nhật có diện tích 7 140 m</a:t>
            </a:r>
            <a:r>
              <a:rPr lang="en-US" sz="4800" b="1" baseline="30000"/>
              <a:t>2</a:t>
            </a:r>
            <a:r>
              <a:rPr lang="en-US" sz="4800" b="1"/>
              <a:t>, chiều rộng 68 m. Tính chu vi của sân bóng đá đó.</a:t>
            </a:r>
          </a:p>
        </p:txBody>
      </p:sp>
      <p:sp>
        <p:nvSpPr>
          <p:cNvPr id="4" name="Rectangle 3">
            <a:extLst>
              <a:ext uri="{FF2B5EF4-FFF2-40B4-BE49-F238E27FC236}">
                <a16:creationId xmlns:a16="http://schemas.microsoft.com/office/drawing/2014/main" id="{14B96758-FA92-4BF5-E2D4-38145F0F1068}"/>
              </a:ext>
            </a:extLst>
          </p:cNvPr>
          <p:cNvSpPr/>
          <p:nvPr/>
        </p:nvSpPr>
        <p:spPr>
          <a:xfrm>
            <a:off x="609263" y="2205270"/>
            <a:ext cx="5716891" cy="6935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BCC4E7-9E48-E5BC-9BC5-B3E8E056B20A}"/>
              </a:ext>
            </a:extLst>
          </p:cNvPr>
          <p:cNvSpPr/>
          <p:nvPr/>
        </p:nvSpPr>
        <p:spPr>
          <a:xfrm>
            <a:off x="6514451" y="2160327"/>
            <a:ext cx="5038121" cy="6935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C0A734-834B-904D-9951-833458E41146}"/>
              </a:ext>
            </a:extLst>
          </p:cNvPr>
          <p:cNvSpPr txBox="1"/>
          <p:nvPr/>
        </p:nvSpPr>
        <p:spPr>
          <a:xfrm>
            <a:off x="609263" y="1397882"/>
            <a:ext cx="10943307" cy="2308324"/>
          </a:xfrm>
          <a:prstGeom prst="rect">
            <a:avLst/>
          </a:prstGeom>
          <a:noFill/>
        </p:spPr>
        <p:txBody>
          <a:bodyPr wrap="square" rtlCol="0">
            <a:spAutoFit/>
          </a:bodyPr>
          <a:lstStyle/>
          <a:p>
            <a:pPr algn="just">
              <a:spcBef>
                <a:spcPts val="1200"/>
              </a:spcBef>
              <a:spcAft>
                <a:spcPts val="600"/>
              </a:spcAft>
            </a:pPr>
            <a:r>
              <a:rPr lang="en-US" sz="4800" b="1"/>
              <a:t>3. Một sân bóng đá hình chữ nhật có diện tích 7 140 m</a:t>
            </a:r>
            <a:r>
              <a:rPr lang="en-US" sz="4800" b="1" baseline="30000"/>
              <a:t>2</a:t>
            </a:r>
            <a:r>
              <a:rPr lang="en-US" sz="4800" b="1"/>
              <a:t>, chiều rộng 68 m. </a:t>
            </a:r>
            <a:r>
              <a:rPr lang="en-US" sz="4800" b="1">
                <a:solidFill>
                  <a:srgbClr val="C00000"/>
                </a:solidFill>
              </a:rPr>
              <a:t>Tính chu vi của sân bóng đá đó.</a:t>
            </a:r>
          </a:p>
        </p:txBody>
      </p:sp>
    </p:spTree>
    <p:extLst>
      <p:ext uri="{BB962C8B-B14F-4D97-AF65-F5344CB8AC3E}">
        <p14:creationId xmlns:p14="http://schemas.microsoft.com/office/powerpoint/2010/main" val="245093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A1922-6368-F98F-2EAD-5D7810A6E09B}"/>
              </a:ext>
            </a:extLst>
          </p:cNvPr>
          <p:cNvSpPr txBox="1"/>
          <p:nvPr/>
        </p:nvSpPr>
        <p:spPr>
          <a:xfrm>
            <a:off x="1212591" y="280346"/>
            <a:ext cx="2076450" cy="769441"/>
          </a:xfrm>
          <a:prstGeom prst="rect">
            <a:avLst/>
          </a:prstGeom>
          <a:noFill/>
        </p:spPr>
        <p:txBody>
          <a:bodyPr wrap="square" rtlCol="0">
            <a:spAutoFit/>
          </a:bodyPr>
          <a:lstStyle/>
          <a:p>
            <a:pPr algn="just">
              <a:spcBef>
                <a:spcPts val="1200"/>
              </a:spcBef>
              <a:spcAft>
                <a:spcPts val="600"/>
              </a:spcAft>
            </a:pPr>
            <a:r>
              <a:rPr lang="en-US" sz="4400" b="1"/>
              <a:t>3. </a:t>
            </a:r>
            <a:endParaRPr lang="en-US" sz="4400" b="1">
              <a:solidFill>
                <a:srgbClr val="7030A0"/>
              </a:solidFill>
            </a:endParaRPr>
          </a:p>
        </p:txBody>
      </p:sp>
      <p:sp>
        <p:nvSpPr>
          <p:cNvPr id="4" name="TextBox 3">
            <a:extLst>
              <a:ext uri="{FF2B5EF4-FFF2-40B4-BE49-F238E27FC236}">
                <a16:creationId xmlns:a16="http://schemas.microsoft.com/office/drawing/2014/main" id="{5DA7912B-0EE6-5DD3-500E-7ACCDF7E7770}"/>
              </a:ext>
            </a:extLst>
          </p:cNvPr>
          <p:cNvSpPr txBox="1"/>
          <p:nvPr/>
        </p:nvSpPr>
        <p:spPr>
          <a:xfrm>
            <a:off x="1750525" y="1616123"/>
            <a:ext cx="10074116" cy="4401205"/>
          </a:xfrm>
          <a:prstGeom prst="rect">
            <a:avLst/>
          </a:prstGeom>
          <a:noFill/>
        </p:spPr>
        <p:txBody>
          <a:bodyPr wrap="square">
            <a:spAutoFit/>
          </a:bodyPr>
          <a:lstStyle/>
          <a:p>
            <a:pPr>
              <a:spcBef>
                <a:spcPts val="600"/>
              </a:spcBef>
              <a:spcAft>
                <a:spcPts val="600"/>
              </a:spcAft>
            </a:pPr>
            <a:r>
              <a:rPr lang="en-US" sz="4800"/>
              <a:t>Chiều dài của sân bóng đá đó là:</a:t>
            </a:r>
          </a:p>
          <a:p>
            <a:pPr>
              <a:spcBef>
                <a:spcPts val="600"/>
              </a:spcBef>
              <a:spcAft>
                <a:spcPts val="600"/>
              </a:spcAft>
            </a:pPr>
            <a:r>
              <a:rPr lang="en-US" sz="4800"/>
              <a:t>      	7 140 : 68 = 105 (m)</a:t>
            </a:r>
          </a:p>
          <a:p>
            <a:pPr>
              <a:spcBef>
                <a:spcPts val="600"/>
              </a:spcBef>
              <a:spcAft>
                <a:spcPts val="600"/>
              </a:spcAft>
            </a:pPr>
            <a:r>
              <a:rPr lang="en-US" sz="4800"/>
              <a:t>Chu vi của sân bóng đá đó là:</a:t>
            </a:r>
          </a:p>
          <a:p>
            <a:pPr>
              <a:spcBef>
                <a:spcPts val="600"/>
              </a:spcBef>
              <a:spcAft>
                <a:spcPts val="600"/>
              </a:spcAft>
            </a:pPr>
            <a:r>
              <a:rPr lang="en-US" sz="4800"/>
              <a:t>		(105 + 68) × 2 = 346 (m)</a:t>
            </a:r>
          </a:p>
          <a:p>
            <a:pPr>
              <a:spcBef>
                <a:spcPts val="600"/>
              </a:spcBef>
              <a:spcAft>
                <a:spcPts val="600"/>
              </a:spcAft>
            </a:pPr>
            <a:r>
              <a:rPr lang="en-US" sz="4800"/>
              <a:t>		                 Đáp số: 346 m.</a:t>
            </a:r>
          </a:p>
        </p:txBody>
      </p:sp>
      <p:sp>
        <p:nvSpPr>
          <p:cNvPr id="5" name="TextBox 4">
            <a:extLst>
              <a:ext uri="{FF2B5EF4-FFF2-40B4-BE49-F238E27FC236}">
                <a16:creationId xmlns:a16="http://schemas.microsoft.com/office/drawing/2014/main" id="{7403F618-53A0-B766-E87B-2590E487ACCD}"/>
              </a:ext>
            </a:extLst>
          </p:cNvPr>
          <p:cNvSpPr txBox="1"/>
          <p:nvPr/>
        </p:nvSpPr>
        <p:spPr>
          <a:xfrm>
            <a:off x="4802018" y="421894"/>
            <a:ext cx="3602832" cy="830997"/>
          </a:xfrm>
          <a:prstGeom prst="rect">
            <a:avLst/>
          </a:prstGeom>
          <a:noFill/>
        </p:spPr>
        <p:txBody>
          <a:bodyPr wrap="square" rtlCol="0">
            <a:spAutoFit/>
          </a:bodyPr>
          <a:lstStyle/>
          <a:p>
            <a:pPr algn="just">
              <a:spcBef>
                <a:spcPts val="1200"/>
              </a:spcBef>
              <a:spcAft>
                <a:spcPts val="600"/>
              </a:spcAft>
            </a:pPr>
            <a:r>
              <a:rPr lang="en-US" sz="4800" b="1"/>
              <a:t>Bài giải</a:t>
            </a:r>
            <a:endParaRPr lang="en-US" sz="4800" b="1">
              <a:solidFill>
                <a:srgbClr val="7030A0"/>
              </a:solidFill>
            </a:endParaRPr>
          </a:p>
        </p:txBody>
      </p:sp>
    </p:spTree>
    <p:extLst>
      <p:ext uri="{BB962C8B-B14F-4D97-AF65-F5344CB8AC3E}">
        <p14:creationId xmlns:p14="http://schemas.microsoft.com/office/powerpoint/2010/main" val="29224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Basic English for Hispanic Speakers Workshop by Slidesgo">
  <a:themeElements>
    <a:clrScheme name="Simple Light">
      <a:dk1>
        <a:srgbClr val="04596F"/>
      </a:dk1>
      <a:lt1>
        <a:srgbClr val="FAEFCC"/>
      </a:lt1>
      <a:dk2>
        <a:srgbClr val="000000"/>
      </a:dk2>
      <a:lt2>
        <a:srgbClr val="DB3B44"/>
      </a:lt2>
      <a:accent1>
        <a:srgbClr val="FBB44B"/>
      </a:accent1>
      <a:accent2>
        <a:srgbClr val="FEAE9D"/>
      </a:accent2>
      <a:accent3>
        <a:srgbClr val="42996F"/>
      </a:accent3>
      <a:accent4>
        <a:srgbClr val="51B7B2"/>
      </a:accent4>
      <a:accent5>
        <a:srgbClr val="C8F1FA"/>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ngtaitou Festival Minitheme by Slidesgo">
  <a:themeElements>
    <a:clrScheme name="Simple Light">
      <a:dk1>
        <a:srgbClr val="462F30"/>
      </a:dk1>
      <a:lt1>
        <a:srgbClr val="E7482E"/>
      </a:lt1>
      <a:dk2>
        <a:srgbClr val="FCF0C7"/>
      </a:dk2>
      <a:lt2>
        <a:srgbClr val="FFFFFF"/>
      </a:lt2>
      <a:accent1>
        <a:srgbClr val="FFFFFF"/>
      </a:accent1>
      <a:accent2>
        <a:srgbClr val="FFFFFF"/>
      </a:accent2>
      <a:accent3>
        <a:srgbClr val="FFFFFF"/>
      </a:accent3>
      <a:accent4>
        <a:srgbClr val="FFFFFF"/>
      </a:accent4>
      <a:accent5>
        <a:srgbClr val="FFFFFF"/>
      </a:accent5>
      <a:accent6>
        <a:srgbClr val="FFFFFF"/>
      </a:accent6>
      <a:hlink>
        <a:srgbClr val="462F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530</Words>
  <Application>Microsoft Office PowerPoint</Application>
  <PresentationFormat>Custom</PresentationFormat>
  <Paragraphs>106</Paragraphs>
  <Slides>8</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8</vt:i4>
      </vt:variant>
    </vt:vector>
  </HeadingPairs>
  <TitlesOfParts>
    <vt:vector size="23" baseType="lpstr">
      <vt:lpstr>Arial</vt:lpstr>
      <vt:lpstr>Baloo Tammudu 2</vt:lpstr>
      <vt:lpstr>Bebas Neue</vt:lpstr>
      <vt:lpstr>Calibri</vt:lpstr>
      <vt:lpstr>Kavoon</vt:lpstr>
      <vt:lpstr>Lilita One</vt:lpstr>
      <vt:lpstr>Lora</vt:lpstr>
      <vt:lpstr>Montserrat Medium</vt:lpstr>
      <vt:lpstr>Open Sans</vt:lpstr>
      <vt:lpstr>Times New Roman</vt:lpstr>
      <vt:lpstr>Wingdings</vt:lpstr>
      <vt:lpstr>华康少女文字W5(P)</vt:lpstr>
      <vt:lpstr>Basic English for Hispanic Speakers Workshop by Slidesgo</vt:lpstr>
      <vt:lpstr>Longtaitou Festival Minitheme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cp:lastModifiedBy>STD_MO</cp:lastModifiedBy>
  <cp:revision>81</cp:revision>
  <dcterms:modified xsi:type="dcterms:W3CDTF">2025-02-04T08:10:51Z</dcterms:modified>
</cp:coreProperties>
</file>