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6"/>
  </p:notesMasterIdLst>
  <p:sldIdLst>
    <p:sldId id="468" r:id="rId5"/>
    <p:sldId id="469" r:id="rId6"/>
    <p:sldId id="470" r:id="rId7"/>
    <p:sldId id="471" r:id="rId8"/>
    <p:sldId id="472" r:id="rId9"/>
    <p:sldId id="473" r:id="rId10"/>
    <p:sldId id="474" r:id="rId11"/>
    <p:sldId id="475" r:id="rId12"/>
    <p:sldId id="476" r:id="rId13"/>
    <p:sldId id="359" r:id="rId14"/>
    <p:sldId id="265" r:id="rId15"/>
  </p:sldIdLst>
  <p:sldSz cx="18288000" cy="10287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4622" autoAdjust="0"/>
  </p:normalViewPr>
  <p:slideViewPr>
    <p:cSldViewPr>
      <p:cViewPr varScale="1">
        <p:scale>
          <a:sx n="54" d="100"/>
          <a:sy n="54" d="100"/>
        </p:scale>
        <p:origin x="52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0C7F2-685E-445E-91D5-9E459726AEED}"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81556-7A71-4BBE-A3E3-389331534C15}" type="slidenum">
              <a:rPr lang="en-US" smtClean="0"/>
              <a:t>‹#›</a:t>
            </a:fld>
            <a:endParaRPr lang="en-US"/>
          </a:p>
        </p:txBody>
      </p:sp>
    </p:spTree>
    <p:extLst>
      <p:ext uri="{BB962C8B-B14F-4D97-AF65-F5344CB8AC3E}">
        <p14:creationId xmlns:p14="http://schemas.microsoft.com/office/powerpoint/2010/main" val="279621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1556-7A71-4BBE-A3E3-389331534C15}" type="slidenum">
              <a:rPr lang="en-US" smtClean="0"/>
              <a:t>1</a:t>
            </a:fld>
            <a:endParaRPr lang="en-US"/>
          </a:p>
        </p:txBody>
      </p:sp>
    </p:spTree>
    <p:extLst>
      <p:ext uri="{BB962C8B-B14F-4D97-AF65-F5344CB8AC3E}">
        <p14:creationId xmlns:p14="http://schemas.microsoft.com/office/powerpoint/2010/main" val="19794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BFB505-8FC8-A8E9-F4D6-22EFE61D9E71}"/>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872EC81E-ABA8-4D4B-D4A0-208B3DA52FC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517C205A-61A6-20A9-E00E-AF2B859B312D}"/>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40BA7CAC-D77A-D0D3-E7B1-7A806DF9433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C6CB9CC-EBD9-2AF6-80A9-6DCC358322C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xmlns="" id="{75E53CC5-0889-B971-2AE5-F2111AC054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000" y="190500"/>
            <a:ext cx="2304752" cy="2304752"/>
          </a:xfrm>
          <a:prstGeom prst="rect">
            <a:avLst/>
          </a:prstGeom>
        </p:spPr>
      </p:pic>
    </p:spTree>
    <p:extLst>
      <p:ext uri="{BB962C8B-B14F-4D97-AF65-F5344CB8AC3E}">
        <p14:creationId xmlns:p14="http://schemas.microsoft.com/office/powerpoint/2010/main" val="2436981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02A29-8617-98B9-AF52-05A0FBA5646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ED8940-DD43-B4F6-E912-66163102B383}"/>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BEFC35-0DC2-6493-6FD5-E9EC6871191A}"/>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54B8928D-439B-504F-565B-CAEB41685D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6C23A79-B7EA-CF53-CC16-FD812D4B9D7C}"/>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704952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439570-B390-FA40-B709-332E558D5DD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2BF2E1A9-2ABE-A50C-FD3B-4E8292F16EBC}"/>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5A38E9B-469A-F808-CF4B-10C0EDEBDE9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63E86B93-CC31-21BF-E2A5-1B0B93BD642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B00E846-7038-BB51-0A2F-8DBE686586D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xmlns="" id="{6391D7AF-C9E2-5DE8-4BBF-863AB4EDE6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000" y="190500"/>
            <a:ext cx="2304752" cy="2304752"/>
          </a:xfrm>
          <a:prstGeom prst="rect">
            <a:avLst/>
          </a:prstGeom>
        </p:spPr>
      </p:pic>
    </p:spTree>
    <p:extLst>
      <p:ext uri="{BB962C8B-B14F-4D97-AF65-F5344CB8AC3E}">
        <p14:creationId xmlns:p14="http://schemas.microsoft.com/office/powerpoint/2010/main" val="3606958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B8A162-A274-84AB-22FB-22EE9293FB3F}"/>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4E63E0-2454-3FB3-DF93-A4A3A03F8F7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96EF987-F857-8193-135D-087E675874A8}"/>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3B68AE4-84F8-2FF4-ACEA-D683CB24725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6" name="Footer Placeholder 5">
            <a:extLst>
              <a:ext uri="{FF2B5EF4-FFF2-40B4-BE49-F238E27FC236}">
                <a16:creationId xmlns:a16="http://schemas.microsoft.com/office/drawing/2014/main" xmlns="" id="{3636B80D-64C0-F760-AFDA-73B0B7C5EAA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0243D3B-2751-FCC2-B33E-5C1F9C6B6A9E}"/>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530010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CDF824-5A91-6F35-0F26-FFC2CCC6713C}"/>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17AF2DD-BC61-7BD9-6230-B268EC8B3859}"/>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641A14-AF92-74C2-B42A-39D253054D03}"/>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31DAC73-EEC3-A72E-E3B8-0B8E186B2019}"/>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D365F77-E685-F02F-603A-A4601FE3498D}"/>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A3C60C0-37F9-4B20-385C-3D5640F007F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8" name="Footer Placeholder 7">
            <a:extLst>
              <a:ext uri="{FF2B5EF4-FFF2-40B4-BE49-F238E27FC236}">
                <a16:creationId xmlns:a16="http://schemas.microsoft.com/office/drawing/2014/main" xmlns="" id="{A91BD7AB-847E-3C4A-900E-070E63EEF7D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224F0C32-3395-EDB1-578E-9B8FFE873CF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42964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63FCBB-A28E-761F-C60F-85DA1057E4B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054E7269-009D-AE58-C313-E10E8D7B5433}"/>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4" name="Footer Placeholder 3">
            <a:extLst>
              <a:ext uri="{FF2B5EF4-FFF2-40B4-BE49-F238E27FC236}">
                <a16:creationId xmlns:a16="http://schemas.microsoft.com/office/drawing/2014/main" xmlns="" id="{3D653304-E2AC-44B6-47E9-14FB2C6B256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CE20443-00B8-3660-7685-32968955BC7B}"/>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665763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F1AEB4-17E3-E965-673E-5B2C9083C8F5}"/>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3" name="Footer Placeholder 2">
            <a:extLst>
              <a:ext uri="{FF2B5EF4-FFF2-40B4-BE49-F238E27FC236}">
                <a16:creationId xmlns:a16="http://schemas.microsoft.com/office/drawing/2014/main" xmlns="" id="{DB2E8FDE-3A5B-E229-B50D-5F5FBDA1982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2065CDC-E24C-40B2-77C3-13AB08C91301}"/>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728959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C66B3-A7EB-98B8-4F45-59F871F819A8}"/>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460C6E5B-73D4-929E-601C-99B77E2F1AF7}"/>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617DA36-78B4-D08B-38BD-8F751B40CD25}"/>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4D82B-5A75-D79E-8809-29EE2B4A15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6" name="Footer Placeholder 5">
            <a:extLst>
              <a:ext uri="{FF2B5EF4-FFF2-40B4-BE49-F238E27FC236}">
                <a16:creationId xmlns:a16="http://schemas.microsoft.com/office/drawing/2014/main" xmlns="" id="{C5BF5876-692A-E908-B3C5-1D0237770E7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DF36AD8-B13A-8283-6BA0-B2F5F59B1CCD}"/>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39359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4839B3-631E-9DB2-2540-960BEF947447}"/>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EAF199B0-DD7F-E86E-B888-6EAD5EF82F45}"/>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xmlns="" id="{ADAF76E5-667D-4C4D-1AE4-7320AF44803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8EFD8C39-5C5F-60DA-6989-16AB15E7DE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6" name="Footer Placeholder 5">
            <a:extLst>
              <a:ext uri="{FF2B5EF4-FFF2-40B4-BE49-F238E27FC236}">
                <a16:creationId xmlns:a16="http://schemas.microsoft.com/office/drawing/2014/main" xmlns="" id="{C674C4DE-584B-8A35-0455-4AB802E632B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0F20833-1F03-528D-91BC-BBC276D9AAE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865692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5F8C34-B302-151A-CF53-8E2D4714F54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ECFB54A-30A2-9D57-1BCA-824589B4A05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FD4157F-B9F1-9FB2-1242-42085E006746}"/>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A957C6BB-521B-593E-A5BF-079AC132D31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44FF3C3-10B5-FF02-1A51-DD49F2953C78}"/>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831887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B159D5-2BD7-78CD-3721-23549701D120}"/>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7D58B5E-593C-91B1-F266-0D428F1F2A99}"/>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D543F0-09CF-3640-510C-DEB179E4F19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38A05C23-765E-824D-D279-ED5A7A31638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874E5EC-9098-8A94-FF91-837EDBE385D4}"/>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891256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BFB505-8FC8-A8E9-F4D6-22EFE61D9E71}"/>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872EC81E-ABA8-4D4B-D4A0-208B3DA52FC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517C205A-61A6-20A9-E00E-AF2B859B312D}"/>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40BA7CAC-D77A-D0D3-E7B1-7A806DF9433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C6CB9CC-EBD9-2AF6-80A9-6DCC358322C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4112609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02A29-8617-98B9-AF52-05A0FBA5646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ED8940-DD43-B4F6-E912-66163102B383}"/>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BEFC35-0DC2-6493-6FD5-E9EC6871191A}"/>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54B8928D-439B-504F-565B-CAEB41685D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6C23A79-B7EA-CF53-CC16-FD812D4B9D7C}"/>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11771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439570-B390-FA40-B709-332E558D5DD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2BF2E1A9-2ABE-A50C-FD3B-4E8292F16EBC}"/>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5A38E9B-469A-F808-CF4B-10C0EDEBDE9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63E86B93-CC31-21BF-E2A5-1B0B93BD642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B00E846-7038-BB51-0A2F-8DBE686586D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57416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B8A162-A274-84AB-22FB-22EE9293FB3F}"/>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4E63E0-2454-3FB3-DF93-A4A3A03F8F7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96EF987-F857-8193-135D-087E675874A8}"/>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3B68AE4-84F8-2FF4-ACEA-D683CB24725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6" name="Footer Placeholder 5">
            <a:extLst>
              <a:ext uri="{FF2B5EF4-FFF2-40B4-BE49-F238E27FC236}">
                <a16:creationId xmlns:a16="http://schemas.microsoft.com/office/drawing/2014/main" xmlns="" id="{3636B80D-64C0-F760-AFDA-73B0B7C5EAA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0243D3B-2751-FCC2-B33E-5C1F9C6B6A9E}"/>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993730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CDF824-5A91-6F35-0F26-FFC2CCC6713C}"/>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17AF2DD-BC61-7BD9-6230-B268EC8B3859}"/>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641A14-AF92-74C2-B42A-39D253054D03}"/>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31DAC73-EEC3-A72E-E3B8-0B8E186B2019}"/>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D365F77-E685-F02F-603A-A4601FE3498D}"/>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A3C60C0-37F9-4B20-385C-3D5640F007F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8" name="Footer Placeholder 7">
            <a:extLst>
              <a:ext uri="{FF2B5EF4-FFF2-40B4-BE49-F238E27FC236}">
                <a16:creationId xmlns:a16="http://schemas.microsoft.com/office/drawing/2014/main" xmlns="" id="{A91BD7AB-847E-3C4A-900E-070E63EEF7D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224F0C32-3395-EDB1-578E-9B8FFE873CF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74376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63FCBB-A28E-761F-C60F-85DA1057E4B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054E7269-009D-AE58-C313-E10E8D7B5433}"/>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4" name="Footer Placeholder 3">
            <a:extLst>
              <a:ext uri="{FF2B5EF4-FFF2-40B4-BE49-F238E27FC236}">
                <a16:creationId xmlns:a16="http://schemas.microsoft.com/office/drawing/2014/main" xmlns="" id="{3D653304-E2AC-44B6-47E9-14FB2C6B256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CE20443-00B8-3660-7685-32968955BC7B}"/>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4121396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F1AEB4-17E3-E965-673E-5B2C9083C8F5}"/>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3" name="Footer Placeholder 2">
            <a:extLst>
              <a:ext uri="{FF2B5EF4-FFF2-40B4-BE49-F238E27FC236}">
                <a16:creationId xmlns:a16="http://schemas.microsoft.com/office/drawing/2014/main" xmlns="" id="{DB2E8FDE-3A5B-E229-B50D-5F5FBDA1982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2065CDC-E24C-40B2-77C3-13AB08C91301}"/>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56520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C66B3-A7EB-98B8-4F45-59F871F819A8}"/>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460C6E5B-73D4-929E-601C-99B77E2F1AF7}"/>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617DA36-78B4-D08B-38BD-8F751B40CD25}"/>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4D82B-5A75-D79E-8809-29EE2B4A15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6" name="Footer Placeholder 5">
            <a:extLst>
              <a:ext uri="{FF2B5EF4-FFF2-40B4-BE49-F238E27FC236}">
                <a16:creationId xmlns:a16="http://schemas.microsoft.com/office/drawing/2014/main" xmlns="" id="{C5BF5876-692A-E908-B3C5-1D0237770E7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DF36AD8-B13A-8283-6BA0-B2F5F59B1CCD}"/>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640678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4839B3-631E-9DB2-2540-960BEF947447}"/>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EAF199B0-DD7F-E86E-B888-6EAD5EF82F45}"/>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xmlns="" id="{ADAF76E5-667D-4C4D-1AE4-7320AF44803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8EFD8C39-5C5F-60DA-6989-16AB15E7DE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6" name="Footer Placeholder 5">
            <a:extLst>
              <a:ext uri="{FF2B5EF4-FFF2-40B4-BE49-F238E27FC236}">
                <a16:creationId xmlns:a16="http://schemas.microsoft.com/office/drawing/2014/main" xmlns="" id="{C674C4DE-584B-8A35-0455-4AB802E632B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0F20833-1F03-528D-91BC-BBC276D9AAE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548814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5F8C34-B302-151A-CF53-8E2D4714F54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ECFB54A-30A2-9D57-1BCA-824589B4A05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FD4157F-B9F1-9FB2-1242-42085E006746}"/>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A957C6BB-521B-593E-A5BF-079AC132D31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44FF3C3-10B5-FF02-1A51-DD49F2953C78}"/>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737357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B159D5-2BD7-78CD-3721-23549701D120}"/>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7D58B5E-593C-91B1-F266-0D428F1F2A99}"/>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D543F0-09CF-3640-510C-DEB179E4F19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38A05C23-765E-824D-D279-ED5A7A31638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874E5EC-9098-8A94-FF91-837EDBE385D4}"/>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489908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BFB505-8FC8-A8E9-F4D6-22EFE61D9E71}"/>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872EC81E-ABA8-4D4B-D4A0-208B3DA52FC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517C205A-61A6-20A9-E00E-AF2B859B312D}"/>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40BA7CAC-D77A-D0D3-E7B1-7A806DF9433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C6CB9CC-EBD9-2AF6-80A9-6DCC358322C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834569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02A29-8617-98B9-AF52-05A0FBA5646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ED8940-DD43-B4F6-E912-66163102B383}"/>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BEFC35-0DC2-6493-6FD5-E9EC6871191A}"/>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54B8928D-439B-504F-565B-CAEB41685D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6C23A79-B7EA-CF53-CC16-FD812D4B9D7C}"/>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464343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439570-B390-FA40-B709-332E558D5DD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2BF2E1A9-2ABE-A50C-FD3B-4E8292F16EBC}"/>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5A38E9B-469A-F808-CF4B-10C0EDEBDE9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63E86B93-CC31-21BF-E2A5-1B0B93BD642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B00E846-7038-BB51-0A2F-8DBE686586D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885503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B8A162-A274-84AB-22FB-22EE9293FB3F}"/>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4E63E0-2454-3FB3-DF93-A4A3A03F8F7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96EF987-F857-8193-135D-087E675874A8}"/>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3B68AE4-84F8-2FF4-ACEA-D683CB24725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6" name="Footer Placeholder 5">
            <a:extLst>
              <a:ext uri="{FF2B5EF4-FFF2-40B4-BE49-F238E27FC236}">
                <a16:creationId xmlns:a16="http://schemas.microsoft.com/office/drawing/2014/main" xmlns="" id="{3636B80D-64C0-F760-AFDA-73B0B7C5EAA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0243D3B-2751-FCC2-B33E-5C1F9C6B6A9E}"/>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4112971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CDF824-5A91-6F35-0F26-FFC2CCC6713C}"/>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17AF2DD-BC61-7BD9-6230-B268EC8B3859}"/>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641A14-AF92-74C2-B42A-39D253054D03}"/>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31DAC73-EEC3-A72E-E3B8-0B8E186B2019}"/>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D365F77-E685-F02F-603A-A4601FE3498D}"/>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A3C60C0-37F9-4B20-385C-3D5640F007F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8" name="Footer Placeholder 7">
            <a:extLst>
              <a:ext uri="{FF2B5EF4-FFF2-40B4-BE49-F238E27FC236}">
                <a16:creationId xmlns:a16="http://schemas.microsoft.com/office/drawing/2014/main" xmlns="" id="{A91BD7AB-847E-3C4A-900E-070E63EEF7D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224F0C32-3395-EDB1-578E-9B8FFE873CF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160118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63FCBB-A28E-761F-C60F-85DA1057E4B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054E7269-009D-AE58-C313-E10E8D7B5433}"/>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4" name="Footer Placeholder 3">
            <a:extLst>
              <a:ext uri="{FF2B5EF4-FFF2-40B4-BE49-F238E27FC236}">
                <a16:creationId xmlns:a16="http://schemas.microsoft.com/office/drawing/2014/main" xmlns="" id="{3D653304-E2AC-44B6-47E9-14FB2C6B256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CE20443-00B8-3660-7685-32968955BC7B}"/>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220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F1AEB4-17E3-E965-673E-5B2C9083C8F5}"/>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3" name="Footer Placeholder 2">
            <a:extLst>
              <a:ext uri="{FF2B5EF4-FFF2-40B4-BE49-F238E27FC236}">
                <a16:creationId xmlns:a16="http://schemas.microsoft.com/office/drawing/2014/main" xmlns="" id="{DB2E8FDE-3A5B-E229-B50D-5F5FBDA1982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2065CDC-E24C-40B2-77C3-13AB08C91301}"/>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831131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C66B3-A7EB-98B8-4F45-59F871F819A8}"/>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460C6E5B-73D4-929E-601C-99B77E2F1AF7}"/>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617DA36-78B4-D08B-38BD-8F751B40CD25}"/>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4D82B-5A75-D79E-8809-29EE2B4A15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6" name="Footer Placeholder 5">
            <a:extLst>
              <a:ext uri="{FF2B5EF4-FFF2-40B4-BE49-F238E27FC236}">
                <a16:creationId xmlns:a16="http://schemas.microsoft.com/office/drawing/2014/main" xmlns="" id="{C5BF5876-692A-E908-B3C5-1D0237770E7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DF36AD8-B13A-8283-6BA0-B2F5F59B1CCD}"/>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909811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4839B3-631E-9DB2-2540-960BEF947447}"/>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EAF199B0-DD7F-E86E-B888-6EAD5EF82F45}"/>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xmlns="" id="{ADAF76E5-667D-4C4D-1AE4-7320AF44803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8EFD8C39-5C5F-60DA-6989-16AB15E7DE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6" name="Footer Placeholder 5">
            <a:extLst>
              <a:ext uri="{FF2B5EF4-FFF2-40B4-BE49-F238E27FC236}">
                <a16:creationId xmlns:a16="http://schemas.microsoft.com/office/drawing/2014/main" xmlns="" id="{C674C4DE-584B-8A35-0455-4AB802E632B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0F20833-1F03-528D-91BC-BBC276D9AAE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063375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5F8C34-B302-151A-CF53-8E2D4714F54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ECFB54A-30A2-9D57-1BCA-824589B4A05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FD4157F-B9F1-9FB2-1242-42085E006746}"/>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A957C6BB-521B-593E-A5BF-079AC132D31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44FF3C3-10B5-FF02-1A51-DD49F2953C78}"/>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976014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B159D5-2BD7-78CD-3721-23549701D120}"/>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7D58B5E-593C-91B1-F266-0D428F1F2A99}"/>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D543F0-09CF-3640-510C-DEB179E4F19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2/5/2025</a:t>
            </a:fld>
            <a:endParaRPr lang="en-US"/>
          </a:p>
        </p:txBody>
      </p:sp>
      <p:sp>
        <p:nvSpPr>
          <p:cNvPr id="5" name="Footer Placeholder 4">
            <a:extLst>
              <a:ext uri="{FF2B5EF4-FFF2-40B4-BE49-F238E27FC236}">
                <a16:creationId xmlns:a16="http://schemas.microsoft.com/office/drawing/2014/main" xmlns="" id="{38A05C23-765E-824D-D279-ED5A7A31638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874E5EC-9098-8A94-FF91-837EDBE385D4}"/>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47591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886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377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343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7.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287999" cy="10287000"/>
          </a:xfrm>
          <a:prstGeom prst="rect">
            <a:avLst/>
          </a:prstGeom>
        </p:spPr>
      </p:pic>
      <p:sp>
        <p:nvSpPr>
          <p:cNvPr id="4" name="TextBox 3"/>
          <p:cNvSpPr txBox="1"/>
          <p:nvPr/>
        </p:nvSpPr>
        <p:spPr>
          <a:xfrm>
            <a:off x="5410200" y="419100"/>
            <a:ext cx="83820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ỦY BAN NHÂN DÂN HUYỆN AN LÃO</a:t>
            </a:r>
          </a:p>
          <a:p>
            <a:r>
              <a:rPr lang="en-US" sz="3200" b="1" u="sng" dirty="0" smtClean="0">
                <a:latin typeface="Times New Roman" panose="02020603050405020304" pitchFamily="18" charset="0"/>
                <a:cs typeface="Times New Roman" panose="02020603050405020304" pitchFamily="18" charset="0"/>
              </a:rPr>
              <a:t>TRƯỜNG TIỂU HỌC QUANG TRUNG</a:t>
            </a:r>
            <a:endParaRPr lang="en-US" sz="3200" b="1" u="sng"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962400" y="2476500"/>
            <a:ext cx="10591800" cy="1815882"/>
          </a:xfrm>
          <a:prstGeom prst="rect">
            <a:avLst/>
          </a:prstGeom>
          <a:noFill/>
        </p:spPr>
        <p:txBody>
          <a:bodyPr wrap="squar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KHOA HỌC</a:t>
            </a:r>
          </a:p>
          <a:p>
            <a:pPr algn="ctr"/>
            <a:endParaRPr lang="en-US" sz="3600" b="1" dirty="0" smtClean="0">
              <a:solidFill>
                <a:srgbClr val="FF0000"/>
              </a:solidFill>
              <a:latin typeface="Times New Roman" panose="02020603050405020304" pitchFamily="18" charset="0"/>
              <a:cs typeface="Times New Roman" panose="02020603050405020304" pitchFamily="18" charset="0"/>
            </a:endParaRPr>
          </a:p>
          <a:p>
            <a:pPr algn="ctr"/>
            <a:r>
              <a:rPr lang="en-US" sz="4000" b="1" dirty="0" smtClean="0">
                <a:solidFill>
                  <a:srgbClr val="FF0000"/>
                </a:solidFill>
                <a:latin typeface="Times New Roman" panose="02020603050405020304" pitchFamily="18" charset="0"/>
                <a:cs typeface="Times New Roman" panose="02020603050405020304" pitchFamily="18" charset="0"/>
              </a:rPr>
              <a:t>VI KHUẨN XUNG QUANH CHÚNG TA</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2420600" y="6768882"/>
            <a:ext cx="6858000" cy="707886"/>
          </a:xfrm>
          <a:prstGeom prst="rect">
            <a:avLst/>
          </a:prstGeom>
          <a:noFill/>
        </p:spPr>
        <p:txBody>
          <a:bodyPr wrap="square" rtlCol="0">
            <a:spAutoFit/>
          </a:bodyPr>
          <a:lstStyle/>
          <a:p>
            <a:r>
              <a:rPr lang="en-US" sz="4000" b="1" dirty="0" smtClean="0">
                <a:solidFill>
                  <a:schemeClr val="tx2"/>
                </a:solidFill>
                <a:latin typeface="Times New Roman" panose="02020603050405020304" pitchFamily="18" charset="0"/>
                <a:cs typeface="Times New Roman" panose="02020603050405020304" pitchFamily="18" charset="0"/>
              </a:rPr>
              <a:t>GV: </a:t>
            </a:r>
            <a:r>
              <a:rPr lang="en-US" sz="4000" b="1" dirty="0" err="1" smtClean="0">
                <a:solidFill>
                  <a:schemeClr val="tx2"/>
                </a:solidFill>
                <a:latin typeface="Times New Roman" panose="02020603050405020304" pitchFamily="18" charset="0"/>
                <a:cs typeface="Times New Roman" panose="02020603050405020304" pitchFamily="18" charset="0"/>
              </a:rPr>
              <a:t>Nguyễn</a:t>
            </a:r>
            <a:r>
              <a:rPr lang="en-US" sz="4000" b="1" dirty="0" smtClean="0">
                <a:solidFill>
                  <a:schemeClr val="tx2"/>
                </a:solidFill>
                <a:latin typeface="Times New Roman" panose="02020603050405020304" pitchFamily="18" charset="0"/>
                <a:cs typeface="Times New Roman" panose="02020603050405020304" pitchFamily="18" charset="0"/>
              </a:rPr>
              <a:t> T </a:t>
            </a:r>
            <a:r>
              <a:rPr lang="en-US" sz="4000" b="1" dirty="0" err="1" smtClean="0">
                <a:solidFill>
                  <a:schemeClr val="tx2"/>
                </a:solidFill>
                <a:latin typeface="Times New Roman" panose="02020603050405020304" pitchFamily="18" charset="0"/>
                <a:cs typeface="Times New Roman" panose="02020603050405020304" pitchFamily="18" charset="0"/>
              </a:rPr>
              <a:t>Phương</a:t>
            </a:r>
            <a:endParaRPr lang="en-US" sz="4000" b="1" dirty="0">
              <a:solidFill>
                <a:schemeClr val="tx2"/>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13037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8CC3871-3BF4-34A0-A936-21E60AF27241}"/>
              </a:ext>
            </a:extLst>
          </p:cNvPr>
          <p:cNvSpPr/>
          <p:nvPr/>
        </p:nvSpPr>
        <p:spPr>
          <a:xfrm>
            <a:off x="850605" y="2729234"/>
            <a:ext cx="16586790" cy="5843266"/>
          </a:xfrm>
          <a:prstGeom prst="roundRect">
            <a:avLst/>
          </a:prstGeom>
          <a:solidFill>
            <a:srgbClr val="8AE784">
              <a:lumMod val="20000"/>
              <a:lumOff val="80000"/>
            </a:srgbClr>
          </a:solidFill>
          <a:ln w="25400" cap="flat" cmpd="sng" algn="ctr">
            <a:solidFill>
              <a:srgbClr val="92D050"/>
            </a:solidFill>
            <a:prstDash val="solid"/>
          </a:ln>
          <a:effectLst/>
        </p:spPr>
        <p:txBody>
          <a:bodyPr rtlCol="0" anchor="ctr"/>
          <a:lstStyle/>
          <a:p>
            <a:pPr marL="0" marR="0" lvl="0" indent="0" algn="ctr" defTabSz="1828755" rtl="0" eaLnBrk="1" fontAlgn="auto" latinLnBrk="0" hangingPunct="1">
              <a:lnSpc>
                <a:spcPct val="100000"/>
              </a:lnSpc>
              <a:spcBef>
                <a:spcPts val="0"/>
              </a:spcBef>
              <a:spcAft>
                <a:spcPts val="0"/>
              </a:spcAft>
              <a:buClr>
                <a:srgbClr val="000000"/>
              </a:buClr>
              <a:buSzTx/>
              <a:buFontTx/>
              <a:buNone/>
              <a:tabLst/>
              <a:defRPr/>
            </a:pPr>
            <a:endParaRPr kumimoji="0" lang="en-US" sz="2801" b="0" i="0" u="none" strike="noStrike" kern="0" cap="none" spc="0" normalizeH="0" baseline="0" noProof="0">
              <a:ln>
                <a:noFill/>
              </a:ln>
              <a:solidFill>
                <a:srgbClr val="73BC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xmlns="" id="{9E528B81-5C3B-D736-5BE0-4176328D4138}"/>
              </a:ext>
            </a:extLst>
          </p:cNvPr>
          <p:cNvSpPr txBox="1"/>
          <p:nvPr/>
        </p:nvSpPr>
        <p:spPr>
          <a:xfrm>
            <a:off x="1143000" y="2933700"/>
            <a:ext cx="15959224" cy="5262979"/>
          </a:xfrm>
          <a:prstGeom prst="rect">
            <a:avLst/>
          </a:prstGeom>
          <a:noFill/>
        </p:spPr>
        <p:txBody>
          <a:bodyPr wrap="square" rtlCol="0">
            <a:spAutoFit/>
          </a:bodyPr>
          <a:lstStyle/>
          <a:p>
            <a:pPr lvl="0" algn="just" defTabSz="1828755">
              <a:buClr>
                <a:srgbClr val="000000"/>
              </a:buClr>
            </a:pPr>
            <a:r>
              <a:rPr lang="vi-VN" sz="48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Giảm lượng vi khuẩn dinh trên da tay.</a:t>
            </a:r>
          </a:p>
          <a:p>
            <a:pPr lvl="0" algn="just" defTabSz="1828755">
              <a:buClr>
                <a:srgbClr val="000000"/>
              </a:buClr>
            </a:pPr>
            <a:r>
              <a:rPr lang="vi-VN" sz="48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Ngăn chặn vi khuẩn gây bệnh từ tay vào miệng và cơ thể.</a:t>
            </a:r>
          </a:p>
          <a:p>
            <a:pPr lvl="0" algn="just" defTabSz="1828755">
              <a:buClr>
                <a:srgbClr val="000000"/>
              </a:buClr>
            </a:pPr>
            <a:r>
              <a:rPr lang="vi-VN" sz="48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Phòng chống bị lây nhiễm các bệnh nhiễm vi khuẩn nguy hiểm.</a:t>
            </a:r>
          </a:p>
          <a:p>
            <a:pPr lvl="0" algn="just" defTabSz="1828755">
              <a:buClr>
                <a:srgbClr val="000000"/>
              </a:buClr>
            </a:pPr>
            <a:r>
              <a:rPr lang="vi-VN" sz="48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Tay thường sở, chạm vào nhiều đồ vật, nguy cơ nhiễm rất nhiều vi khuẩn mà nhìn mắt thường không thấy được nên cần rửa tay để loại bỏ (tiêu diệt) chúng. </a:t>
            </a:r>
          </a:p>
        </p:txBody>
      </p:sp>
      <p:sp>
        <p:nvSpPr>
          <p:cNvPr id="3" name="Rectangle: Rounded Corners 5">
            <a:extLst>
              <a:ext uri="{FF2B5EF4-FFF2-40B4-BE49-F238E27FC236}">
                <a16:creationId xmlns:a16="http://schemas.microsoft.com/office/drawing/2014/main" xmlns="" id="{F093BBE2-D72F-B36B-D0CE-646D509BA2FB}"/>
              </a:ext>
            </a:extLst>
          </p:cNvPr>
          <p:cNvSpPr/>
          <p:nvPr/>
        </p:nvSpPr>
        <p:spPr>
          <a:xfrm>
            <a:off x="2057400" y="800100"/>
            <a:ext cx="14478000" cy="1080000"/>
          </a:xfrm>
          <a:custGeom>
            <a:avLst/>
            <a:gdLst>
              <a:gd name="connsiteX0" fmla="*/ 0 w 6118973"/>
              <a:gd name="connsiteY0" fmla="*/ 540000 h 1080000"/>
              <a:gd name="connsiteX1" fmla="*/ 540000 w 6118973"/>
              <a:gd name="connsiteY1" fmla="*/ 0 h 1080000"/>
              <a:gd name="connsiteX2" fmla="*/ 948717 w 6118973"/>
              <a:gd name="connsiteY2" fmla="*/ 0 h 1080000"/>
              <a:gd name="connsiteX3" fmla="*/ 1508603 w 6118973"/>
              <a:gd name="connsiteY3" fmla="*/ 0 h 1080000"/>
              <a:gd name="connsiteX4" fmla="*/ 2068488 w 6118973"/>
              <a:gd name="connsiteY4" fmla="*/ 0 h 1080000"/>
              <a:gd name="connsiteX5" fmla="*/ 2628374 w 6118973"/>
              <a:gd name="connsiteY5" fmla="*/ 0 h 1080000"/>
              <a:gd name="connsiteX6" fmla="*/ 3087481 w 6118973"/>
              <a:gd name="connsiteY6" fmla="*/ 0 h 1080000"/>
              <a:gd name="connsiteX7" fmla="*/ 3546587 w 6118973"/>
              <a:gd name="connsiteY7" fmla="*/ 0 h 1080000"/>
              <a:gd name="connsiteX8" fmla="*/ 4207253 w 6118973"/>
              <a:gd name="connsiteY8" fmla="*/ 0 h 1080000"/>
              <a:gd name="connsiteX9" fmla="*/ 4817528 w 6118973"/>
              <a:gd name="connsiteY9" fmla="*/ 0 h 1080000"/>
              <a:gd name="connsiteX10" fmla="*/ 5578973 w 6118973"/>
              <a:gd name="connsiteY10" fmla="*/ 0 h 1080000"/>
              <a:gd name="connsiteX11" fmla="*/ 6118973 w 6118973"/>
              <a:gd name="connsiteY11" fmla="*/ 540000 h 1080000"/>
              <a:gd name="connsiteX12" fmla="*/ 6118973 w 6118973"/>
              <a:gd name="connsiteY12" fmla="*/ 540000 h 1080000"/>
              <a:gd name="connsiteX13" fmla="*/ 5578973 w 6118973"/>
              <a:gd name="connsiteY13" fmla="*/ 1080000 h 1080000"/>
              <a:gd name="connsiteX14" fmla="*/ 4918308 w 6118973"/>
              <a:gd name="connsiteY14" fmla="*/ 1080000 h 1080000"/>
              <a:gd name="connsiteX15" fmla="*/ 4308032 w 6118973"/>
              <a:gd name="connsiteY15" fmla="*/ 1080000 h 1080000"/>
              <a:gd name="connsiteX16" fmla="*/ 3647367 w 6118973"/>
              <a:gd name="connsiteY16" fmla="*/ 1080000 h 1080000"/>
              <a:gd name="connsiteX17" fmla="*/ 3188260 w 6118973"/>
              <a:gd name="connsiteY17" fmla="*/ 1080000 h 1080000"/>
              <a:gd name="connsiteX18" fmla="*/ 2779544 w 6118973"/>
              <a:gd name="connsiteY18" fmla="*/ 1080000 h 1080000"/>
              <a:gd name="connsiteX19" fmla="*/ 2118878 w 6118973"/>
              <a:gd name="connsiteY19" fmla="*/ 1080000 h 1080000"/>
              <a:gd name="connsiteX20" fmla="*/ 1659772 w 6118973"/>
              <a:gd name="connsiteY20" fmla="*/ 1080000 h 1080000"/>
              <a:gd name="connsiteX21" fmla="*/ 540000 w 6118973"/>
              <a:gd name="connsiteY21" fmla="*/ 1080000 h 1080000"/>
              <a:gd name="connsiteX22" fmla="*/ 0 w 6118973"/>
              <a:gd name="connsiteY22" fmla="*/ 54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18973" h="1080000" fill="none" extrusionOk="0">
                <a:moveTo>
                  <a:pt x="0" y="540000"/>
                </a:moveTo>
                <a:cubicBezTo>
                  <a:pt x="9033" y="183478"/>
                  <a:pt x="241290" y="-27964"/>
                  <a:pt x="540000" y="0"/>
                </a:cubicBezTo>
                <a:cubicBezTo>
                  <a:pt x="631598" y="-14502"/>
                  <a:pt x="762625" y="16149"/>
                  <a:pt x="948717" y="0"/>
                </a:cubicBezTo>
                <a:cubicBezTo>
                  <a:pt x="1134809" y="-16149"/>
                  <a:pt x="1370909" y="28304"/>
                  <a:pt x="1508603" y="0"/>
                </a:cubicBezTo>
                <a:cubicBezTo>
                  <a:pt x="1646297" y="-28304"/>
                  <a:pt x="1891521" y="46653"/>
                  <a:pt x="2068488" y="0"/>
                </a:cubicBezTo>
                <a:cubicBezTo>
                  <a:pt x="2245455" y="-46653"/>
                  <a:pt x="2376375" y="35084"/>
                  <a:pt x="2628374" y="0"/>
                </a:cubicBezTo>
                <a:cubicBezTo>
                  <a:pt x="2880373" y="-35084"/>
                  <a:pt x="2867668" y="20985"/>
                  <a:pt x="3087481" y="0"/>
                </a:cubicBezTo>
                <a:cubicBezTo>
                  <a:pt x="3307294" y="-20985"/>
                  <a:pt x="3374904" y="624"/>
                  <a:pt x="3546587" y="0"/>
                </a:cubicBezTo>
                <a:cubicBezTo>
                  <a:pt x="3718270" y="-624"/>
                  <a:pt x="3894220" y="37170"/>
                  <a:pt x="4207253" y="0"/>
                </a:cubicBezTo>
                <a:cubicBezTo>
                  <a:pt x="4520286" y="-37170"/>
                  <a:pt x="4549403" y="6224"/>
                  <a:pt x="4817528" y="0"/>
                </a:cubicBezTo>
                <a:cubicBezTo>
                  <a:pt x="5085654" y="-6224"/>
                  <a:pt x="5325433" y="86058"/>
                  <a:pt x="5578973" y="0"/>
                </a:cubicBezTo>
                <a:cubicBezTo>
                  <a:pt x="5806950" y="515"/>
                  <a:pt x="6114433" y="227360"/>
                  <a:pt x="6118973" y="540000"/>
                </a:cubicBezTo>
                <a:lnTo>
                  <a:pt x="6118973" y="540000"/>
                </a:lnTo>
                <a:cubicBezTo>
                  <a:pt x="6053760" y="897769"/>
                  <a:pt x="5874700" y="1013987"/>
                  <a:pt x="5578973" y="1080000"/>
                </a:cubicBezTo>
                <a:cubicBezTo>
                  <a:pt x="5315874" y="1084768"/>
                  <a:pt x="5247725" y="1018878"/>
                  <a:pt x="4918308" y="1080000"/>
                </a:cubicBezTo>
                <a:cubicBezTo>
                  <a:pt x="4588892" y="1141122"/>
                  <a:pt x="4512585" y="1062903"/>
                  <a:pt x="4308032" y="1080000"/>
                </a:cubicBezTo>
                <a:cubicBezTo>
                  <a:pt x="4103479" y="1097097"/>
                  <a:pt x="3972127" y="1026544"/>
                  <a:pt x="3647367" y="1080000"/>
                </a:cubicBezTo>
                <a:cubicBezTo>
                  <a:pt x="3322608" y="1133456"/>
                  <a:pt x="3308175" y="1029959"/>
                  <a:pt x="3188260" y="1080000"/>
                </a:cubicBezTo>
                <a:cubicBezTo>
                  <a:pt x="3068345" y="1130041"/>
                  <a:pt x="2884501" y="1048170"/>
                  <a:pt x="2779544" y="1080000"/>
                </a:cubicBezTo>
                <a:cubicBezTo>
                  <a:pt x="2674587" y="1111830"/>
                  <a:pt x="2314851" y="1052354"/>
                  <a:pt x="2118878" y="1080000"/>
                </a:cubicBezTo>
                <a:cubicBezTo>
                  <a:pt x="1922905" y="1107646"/>
                  <a:pt x="1823846" y="1047562"/>
                  <a:pt x="1659772" y="1080000"/>
                </a:cubicBezTo>
                <a:cubicBezTo>
                  <a:pt x="1495698" y="1112438"/>
                  <a:pt x="850116" y="1000074"/>
                  <a:pt x="540000" y="1080000"/>
                </a:cubicBezTo>
                <a:cubicBezTo>
                  <a:pt x="189285" y="1071998"/>
                  <a:pt x="61681" y="785239"/>
                  <a:pt x="0" y="540000"/>
                </a:cubicBezTo>
                <a:close/>
              </a:path>
              <a:path w="6118973" h="1080000" stroke="0" extrusionOk="0">
                <a:moveTo>
                  <a:pt x="0" y="540000"/>
                </a:moveTo>
                <a:cubicBezTo>
                  <a:pt x="27962" y="210660"/>
                  <a:pt x="188329" y="-20162"/>
                  <a:pt x="540000" y="0"/>
                </a:cubicBezTo>
                <a:cubicBezTo>
                  <a:pt x="693718" y="-21606"/>
                  <a:pt x="861220" y="47317"/>
                  <a:pt x="999106" y="0"/>
                </a:cubicBezTo>
                <a:cubicBezTo>
                  <a:pt x="1136992" y="-47317"/>
                  <a:pt x="1286388" y="45542"/>
                  <a:pt x="1558992" y="0"/>
                </a:cubicBezTo>
                <a:cubicBezTo>
                  <a:pt x="1831596" y="-45542"/>
                  <a:pt x="1875483" y="44167"/>
                  <a:pt x="2169268" y="0"/>
                </a:cubicBezTo>
                <a:cubicBezTo>
                  <a:pt x="2463053" y="-44167"/>
                  <a:pt x="2501579" y="33276"/>
                  <a:pt x="2628374" y="0"/>
                </a:cubicBezTo>
                <a:cubicBezTo>
                  <a:pt x="2755169" y="-33276"/>
                  <a:pt x="2938446" y="3825"/>
                  <a:pt x="3087481" y="0"/>
                </a:cubicBezTo>
                <a:cubicBezTo>
                  <a:pt x="3236516" y="-3825"/>
                  <a:pt x="3440741" y="38251"/>
                  <a:pt x="3596977" y="0"/>
                </a:cubicBezTo>
                <a:cubicBezTo>
                  <a:pt x="3753213" y="-38251"/>
                  <a:pt x="3880583" y="32341"/>
                  <a:pt x="4005694" y="0"/>
                </a:cubicBezTo>
                <a:cubicBezTo>
                  <a:pt x="4130805" y="-32341"/>
                  <a:pt x="4414267" y="14124"/>
                  <a:pt x="4666359" y="0"/>
                </a:cubicBezTo>
                <a:cubicBezTo>
                  <a:pt x="4918451" y="-14124"/>
                  <a:pt x="5391646" y="20234"/>
                  <a:pt x="5578973" y="0"/>
                </a:cubicBezTo>
                <a:cubicBezTo>
                  <a:pt x="5886919" y="-64082"/>
                  <a:pt x="6149784" y="228251"/>
                  <a:pt x="6118973" y="540000"/>
                </a:cubicBezTo>
                <a:lnTo>
                  <a:pt x="6118973" y="540000"/>
                </a:lnTo>
                <a:cubicBezTo>
                  <a:pt x="6090774" y="877880"/>
                  <a:pt x="5839885" y="1044900"/>
                  <a:pt x="5578973" y="1080000"/>
                </a:cubicBezTo>
                <a:cubicBezTo>
                  <a:pt x="5307957" y="1125610"/>
                  <a:pt x="5252617" y="1066267"/>
                  <a:pt x="5019087" y="1080000"/>
                </a:cubicBezTo>
                <a:cubicBezTo>
                  <a:pt x="4785557" y="1093733"/>
                  <a:pt x="4646675" y="1064667"/>
                  <a:pt x="4408811" y="1080000"/>
                </a:cubicBezTo>
                <a:cubicBezTo>
                  <a:pt x="4170947" y="1095333"/>
                  <a:pt x="4150758" y="1033143"/>
                  <a:pt x="4000095" y="1080000"/>
                </a:cubicBezTo>
                <a:cubicBezTo>
                  <a:pt x="3849432" y="1126857"/>
                  <a:pt x="3519933" y="1021336"/>
                  <a:pt x="3389819" y="1080000"/>
                </a:cubicBezTo>
                <a:cubicBezTo>
                  <a:pt x="3259705" y="1138664"/>
                  <a:pt x="2928879" y="1054149"/>
                  <a:pt x="2779544" y="1080000"/>
                </a:cubicBezTo>
                <a:cubicBezTo>
                  <a:pt x="2630209" y="1105851"/>
                  <a:pt x="2493222" y="1049201"/>
                  <a:pt x="2320437" y="1080000"/>
                </a:cubicBezTo>
                <a:cubicBezTo>
                  <a:pt x="2147652" y="1110799"/>
                  <a:pt x="1890990" y="1075923"/>
                  <a:pt x="1760551" y="1080000"/>
                </a:cubicBezTo>
                <a:cubicBezTo>
                  <a:pt x="1630112" y="1084077"/>
                  <a:pt x="1454122" y="1068877"/>
                  <a:pt x="1351835" y="1080000"/>
                </a:cubicBezTo>
                <a:cubicBezTo>
                  <a:pt x="1249548" y="1091123"/>
                  <a:pt x="819709" y="1048784"/>
                  <a:pt x="540000" y="1080000"/>
                </a:cubicBezTo>
                <a:cubicBezTo>
                  <a:pt x="240149" y="1090698"/>
                  <a:pt x="-30035" y="859402"/>
                  <a:pt x="0" y="540000"/>
                </a:cubicBezTo>
                <a:close/>
              </a:path>
            </a:pathLst>
          </a:custGeom>
          <a:solidFill>
            <a:srgbClr val="FFDDEE"/>
          </a:solidFill>
          <a:ln w="38100" cap="flat" cmpd="sng" algn="ctr">
            <a:solidFill>
              <a:srgbClr val="FF0066"/>
            </a:solidFill>
            <a:prstDash val="solid"/>
            <a:miter lim="800000"/>
            <a:extLst>
              <a:ext uri="{C807C97D-BFC1-408E-A445-0C87EB9F89A2}">
                <ask:lineSketchStyleProps xmlns:ask="http://schemas.microsoft.com/office/drawing/2018/sketchyshapes" xmlns="" sd="3667377045">
                  <a:custGeom>
                    <a:avLst/>
                    <a:gdLst>
                      <a:gd name="connsiteX0" fmla="*/ 0 w 14478000"/>
                      <a:gd name="connsiteY0" fmla="*/ 540000 h 1080000"/>
                      <a:gd name="connsiteX1" fmla="*/ 540000 w 14478000"/>
                      <a:gd name="connsiteY1" fmla="*/ 0 h 1080000"/>
                      <a:gd name="connsiteX2" fmla="*/ 1122522 w 14478000"/>
                      <a:gd name="connsiteY2" fmla="*/ 0 h 1080000"/>
                      <a:gd name="connsiteX3" fmla="*/ 1437083 w 14478000"/>
                      <a:gd name="connsiteY3" fmla="*/ 0 h 1080000"/>
                      <a:gd name="connsiteX4" fmla="*/ 2287565 w 14478000"/>
                      <a:gd name="connsiteY4" fmla="*/ 0 h 1080000"/>
                      <a:gd name="connsiteX5" fmla="*/ 2736107 w 14478000"/>
                      <a:gd name="connsiteY5" fmla="*/ 0 h 1080000"/>
                      <a:gd name="connsiteX6" fmla="*/ 3318629 w 14478000"/>
                      <a:gd name="connsiteY6" fmla="*/ 0 h 1080000"/>
                      <a:gd name="connsiteX7" fmla="*/ 3901150 w 14478000"/>
                      <a:gd name="connsiteY7" fmla="*/ 0 h 1080000"/>
                      <a:gd name="connsiteX8" fmla="*/ 4349692 w 14478000"/>
                      <a:gd name="connsiteY8" fmla="*/ 0 h 1080000"/>
                      <a:gd name="connsiteX9" fmla="*/ 5066194 w 14478000"/>
                      <a:gd name="connsiteY9" fmla="*/ 0 h 1080000"/>
                      <a:gd name="connsiteX10" fmla="*/ 5782696 w 14478000"/>
                      <a:gd name="connsiteY10" fmla="*/ 0 h 1080000"/>
                      <a:gd name="connsiteX11" fmla="*/ 6231237 w 14478000"/>
                      <a:gd name="connsiteY11" fmla="*/ 0 h 1080000"/>
                      <a:gd name="connsiteX12" fmla="*/ 6813759 w 14478000"/>
                      <a:gd name="connsiteY12" fmla="*/ 0 h 1080000"/>
                      <a:gd name="connsiteX13" fmla="*/ 7664241 w 14478000"/>
                      <a:gd name="connsiteY13" fmla="*/ 0 h 1080000"/>
                      <a:gd name="connsiteX14" fmla="*/ 7844823 w 14478000"/>
                      <a:gd name="connsiteY14" fmla="*/ 0 h 1080000"/>
                      <a:gd name="connsiteX15" fmla="*/ 8159384 w 14478000"/>
                      <a:gd name="connsiteY15" fmla="*/ 0 h 1080000"/>
                      <a:gd name="connsiteX16" fmla="*/ 8339966 w 14478000"/>
                      <a:gd name="connsiteY16" fmla="*/ 0 h 1080000"/>
                      <a:gd name="connsiteX17" fmla="*/ 9190448 w 14478000"/>
                      <a:gd name="connsiteY17" fmla="*/ 0 h 1080000"/>
                      <a:gd name="connsiteX18" fmla="*/ 9906950 w 14478000"/>
                      <a:gd name="connsiteY18" fmla="*/ 0 h 1080000"/>
                      <a:gd name="connsiteX19" fmla="*/ 10757431 w 14478000"/>
                      <a:gd name="connsiteY19" fmla="*/ 0 h 1080000"/>
                      <a:gd name="connsiteX20" fmla="*/ 11205973 w 14478000"/>
                      <a:gd name="connsiteY20" fmla="*/ 0 h 1080000"/>
                      <a:gd name="connsiteX21" fmla="*/ 11520535 w 14478000"/>
                      <a:gd name="connsiteY21" fmla="*/ 0 h 1080000"/>
                      <a:gd name="connsiteX22" fmla="*/ 11701117 w 14478000"/>
                      <a:gd name="connsiteY22" fmla="*/ 0 h 1080000"/>
                      <a:gd name="connsiteX23" fmla="*/ 12551598 w 14478000"/>
                      <a:gd name="connsiteY23" fmla="*/ 0 h 1080000"/>
                      <a:gd name="connsiteX24" fmla="*/ 12732180 w 14478000"/>
                      <a:gd name="connsiteY24" fmla="*/ 0 h 1080000"/>
                      <a:gd name="connsiteX25" fmla="*/ 12912762 w 14478000"/>
                      <a:gd name="connsiteY25" fmla="*/ 0 h 1080000"/>
                      <a:gd name="connsiteX26" fmla="*/ 13227323 w 14478000"/>
                      <a:gd name="connsiteY26" fmla="*/ 0 h 1080000"/>
                      <a:gd name="connsiteX27" fmla="*/ 13938000 w 14478000"/>
                      <a:gd name="connsiteY27" fmla="*/ 0 h 1080000"/>
                      <a:gd name="connsiteX28" fmla="*/ 14478000 w 14478000"/>
                      <a:gd name="connsiteY28" fmla="*/ 540000 h 1080000"/>
                      <a:gd name="connsiteX29" fmla="*/ 14478000 w 14478000"/>
                      <a:gd name="connsiteY29" fmla="*/ 540000 h 1080000"/>
                      <a:gd name="connsiteX30" fmla="*/ 13938000 w 14478000"/>
                      <a:gd name="connsiteY30" fmla="*/ 1080000 h 1080000"/>
                      <a:gd name="connsiteX31" fmla="*/ 13087518 w 14478000"/>
                      <a:gd name="connsiteY31" fmla="*/ 1080000 h 1080000"/>
                      <a:gd name="connsiteX32" fmla="*/ 12638977 w 14478000"/>
                      <a:gd name="connsiteY32" fmla="*/ 1080000 h 1080000"/>
                      <a:gd name="connsiteX33" fmla="*/ 11788495 w 14478000"/>
                      <a:gd name="connsiteY33" fmla="*/ 1080000 h 1080000"/>
                      <a:gd name="connsiteX34" fmla="*/ 10938013 w 14478000"/>
                      <a:gd name="connsiteY34" fmla="*/ 1080000 h 1080000"/>
                      <a:gd name="connsiteX35" fmla="*/ 10221511 w 14478000"/>
                      <a:gd name="connsiteY35" fmla="*/ 1080000 h 1080000"/>
                      <a:gd name="connsiteX36" fmla="*/ 10040930 w 14478000"/>
                      <a:gd name="connsiteY36" fmla="*/ 1080000 h 1080000"/>
                      <a:gd name="connsiteX37" fmla="*/ 9324428 w 14478000"/>
                      <a:gd name="connsiteY37" fmla="*/ 1080000 h 1080000"/>
                      <a:gd name="connsiteX38" fmla="*/ 8875886 w 14478000"/>
                      <a:gd name="connsiteY38" fmla="*/ 1080000 h 1080000"/>
                      <a:gd name="connsiteX39" fmla="*/ 8561324 w 14478000"/>
                      <a:gd name="connsiteY39" fmla="*/ 1080000 h 1080000"/>
                      <a:gd name="connsiteX40" fmla="*/ 7978803 w 14478000"/>
                      <a:gd name="connsiteY40" fmla="*/ 1080000 h 1080000"/>
                      <a:gd name="connsiteX41" fmla="*/ 7664241 w 14478000"/>
                      <a:gd name="connsiteY41" fmla="*/ 1080000 h 1080000"/>
                      <a:gd name="connsiteX42" fmla="*/ 7483659 w 14478000"/>
                      <a:gd name="connsiteY42" fmla="*/ 1080000 h 1080000"/>
                      <a:gd name="connsiteX43" fmla="*/ 7303077 w 14478000"/>
                      <a:gd name="connsiteY43" fmla="*/ 1080000 h 1080000"/>
                      <a:gd name="connsiteX44" fmla="*/ 6854536 w 14478000"/>
                      <a:gd name="connsiteY44" fmla="*/ 1080000 h 1080000"/>
                      <a:gd name="connsiteX45" fmla="*/ 6539974 w 14478000"/>
                      <a:gd name="connsiteY45" fmla="*/ 1080000 h 1080000"/>
                      <a:gd name="connsiteX46" fmla="*/ 5689492 w 14478000"/>
                      <a:gd name="connsiteY46" fmla="*/ 1080000 h 1080000"/>
                      <a:gd name="connsiteX47" fmla="*/ 5106970 w 14478000"/>
                      <a:gd name="connsiteY47" fmla="*/ 1080000 h 1080000"/>
                      <a:gd name="connsiteX48" fmla="*/ 4792409 w 14478000"/>
                      <a:gd name="connsiteY48" fmla="*/ 1080000 h 1080000"/>
                      <a:gd name="connsiteX49" fmla="*/ 4343867 w 14478000"/>
                      <a:gd name="connsiteY49" fmla="*/ 1080000 h 1080000"/>
                      <a:gd name="connsiteX50" fmla="*/ 3895325 w 14478000"/>
                      <a:gd name="connsiteY50" fmla="*/ 1080000 h 1080000"/>
                      <a:gd name="connsiteX51" fmla="*/ 3714743 w 14478000"/>
                      <a:gd name="connsiteY51" fmla="*/ 1080000 h 1080000"/>
                      <a:gd name="connsiteX52" fmla="*/ 2998242 w 14478000"/>
                      <a:gd name="connsiteY52" fmla="*/ 1080000 h 1080000"/>
                      <a:gd name="connsiteX53" fmla="*/ 2549700 w 14478000"/>
                      <a:gd name="connsiteY53" fmla="*/ 1080000 h 1080000"/>
                      <a:gd name="connsiteX54" fmla="*/ 1699218 w 14478000"/>
                      <a:gd name="connsiteY54" fmla="*/ 1080000 h 1080000"/>
                      <a:gd name="connsiteX55" fmla="*/ 540000 w 14478000"/>
                      <a:gd name="connsiteY55" fmla="*/ 1080000 h 1080000"/>
                      <a:gd name="connsiteX56" fmla="*/ 0 w 14478000"/>
                      <a:gd name="connsiteY56" fmla="*/ 54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478000" h="1080000" fill="none" extrusionOk="0">
                        <a:moveTo>
                          <a:pt x="0" y="540000"/>
                        </a:moveTo>
                        <a:cubicBezTo>
                          <a:pt x="49492" y="252865"/>
                          <a:pt x="292731" y="69138"/>
                          <a:pt x="540000" y="0"/>
                        </a:cubicBezTo>
                        <a:cubicBezTo>
                          <a:pt x="713272" y="-10794"/>
                          <a:pt x="889938" y="39785"/>
                          <a:pt x="1122522" y="0"/>
                        </a:cubicBezTo>
                        <a:cubicBezTo>
                          <a:pt x="1355106" y="-39785"/>
                          <a:pt x="1312463" y="11314"/>
                          <a:pt x="1437083" y="0"/>
                        </a:cubicBezTo>
                        <a:cubicBezTo>
                          <a:pt x="1561703" y="-11314"/>
                          <a:pt x="1900228" y="83948"/>
                          <a:pt x="2287565" y="0"/>
                        </a:cubicBezTo>
                        <a:cubicBezTo>
                          <a:pt x="2674902" y="-83948"/>
                          <a:pt x="2569576" y="24358"/>
                          <a:pt x="2736107" y="0"/>
                        </a:cubicBezTo>
                        <a:cubicBezTo>
                          <a:pt x="2902638" y="-24358"/>
                          <a:pt x="3029922" y="68857"/>
                          <a:pt x="3318629" y="0"/>
                        </a:cubicBezTo>
                        <a:cubicBezTo>
                          <a:pt x="3607336" y="-68857"/>
                          <a:pt x="3701485" y="49476"/>
                          <a:pt x="3901150" y="0"/>
                        </a:cubicBezTo>
                        <a:cubicBezTo>
                          <a:pt x="4100815" y="-49476"/>
                          <a:pt x="4197790" y="20885"/>
                          <a:pt x="4349692" y="0"/>
                        </a:cubicBezTo>
                        <a:cubicBezTo>
                          <a:pt x="4501594" y="-20885"/>
                          <a:pt x="4789999" y="39199"/>
                          <a:pt x="5066194" y="0"/>
                        </a:cubicBezTo>
                        <a:cubicBezTo>
                          <a:pt x="5342389" y="-39199"/>
                          <a:pt x="5472523" y="31815"/>
                          <a:pt x="5782696" y="0"/>
                        </a:cubicBezTo>
                        <a:cubicBezTo>
                          <a:pt x="6092869" y="-31815"/>
                          <a:pt x="6028092" y="6820"/>
                          <a:pt x="6231237" y="0"/>
                        </a:cubicBezTo>
                        <a:cubicBezTo>
                          <a:pt x="6434382" y="-6820"/>
                          <a:pt x="6652861" y="41887"/>
                          <a:pt x="6813759" y="0"/>
                        </a:cubicBezTo>
                        <a:cubicBezTo>
                          <a:pt x="6974657" y="-41887"/>
                          <a:pt x="7406003" y="34838"/>
                          <a:pt x="7664241" y="0"/>
                        </a:cubicBezTo>
                        <a:cubicBezTo>
                          <a:pt x="7922479" y="-34838"/>
                          <a:pt x="7776466" y="20919"/>
                          <a:pt x="7844823" y="0"/>
                        </a:cubicBezTo>
                        <a:cubicBezTo>
                          <a:pt x="7913180" y="-20919"/>
                          <a:pt x="8074279" y="2183"/>
                          <a:pt x="8159384" y="0"/>
                        </a:cubicBezTo>
                        <a:cubicBezTo>
                          <a:pt x="8244489" y="-2183"/>
                          <a:pt x="8255578" y="8566"/>
                          <a:pt x="8339966" y="0"/>
                        </a:cubicBezTo>
                        <a:cubicBezTo>
                          <a:pt x="8424354" y="-8566"/>
                          <a:pt x="9005184" y="10109"/>
                          <a:pt x="9190448" y="0"/>
                        </a:cubicBezTo>
                        <a:cubicBezTo>
                          <a:pt x="9375712" y="-10109"/>
                          <a:pt x="9737443" y="8521"/>
                          <a:pt x="9906950" y="0"/>
                        </a:cubicBezTo>
                        <a:cubicBezTo>
                          <a:pt x="10076457" y="-8521"/>
                          <a:pt x="10491875" y="6929"/>
                          <a:pt x="10757431" y="0"/>
                        </a:cubicBezTo>
                        <a:cubicBezTo>
                          <a:pt x="11022987" y="-6929"/>
                          <a:pt x="11004895" y="49662"/>
                          <a:pt x="11205973" y="0"/>
                        </a:cubicBezTo>
                        <a:cubicBezTo>
                          <a:pt x="11407051" y="-49662"/>
                          <a:pt x="11418018" y="16386"/>
                          <a:pt x="11520535" y="0"/>
                        </a:cubicBezTo>
                        <a:cubicBezTo>
                          <a:pt x="11623052" y="-16386"/>
                          <a:pt x="11662531" y="12832"/>
                          <a:pt x="11701117" y="0"/>
                        </a:cubicBezTo>
                        <a:cubicBezTo>
                          <a:pt x="11739703" y="-12832"/>
                          <a:pt x="12235390" y="77807"/>
                          <a:pt x="12551598" y="0"/>
                        </a:cubicBezTo>
                        <a:cubicBezTo>
                          <a:pt x="12867806" y="-77807"/>
                          <a:pt x="12665447" y="7032"/>
                          <a:pt x="12732180" y="0"/>
                        </a:cubicBezTo>
                        <a:cubicBezTo>
                          <a:pt x="12798913" y="-7032"/>
                          <a:pt x="12849597" y="18190"/>
                          <a:pt x="12912762" y="0"/>
                        </a:cubicBezTo>
                        <a:cubicBezTo>
                          <a:pt x="12975927" y="-18190"/>
                          <a:pt x="13163481" y="16164"/>
                          <a:pt x="13227323" y="0"/>
                        </a:cubicBezTo>
                        <a:cubicBezTo>
                          <a:pt x="13291165" y="-16164"/>
                          <a:pt x="13626725" y="33117"/>
                          <a:pt x="13938000" y="0"/>
                        </a:cubicBezTo>
                        <a:cubicBezTo>
                          <a:pt x="14226033" y="-17267"/>
                          <a:pt x="14466755" y="198934"/>
                          <a:pt x="14478000" y="540000"/>
                        </a:cubicBezTo>
                        <a:lnTo>
                          <a:pt x="14478000" y="540000"/>
                        </a:lnTo>
                        <a:cubicBezTo>
                          <a:pt x="14453050" y="802407"/>
                          <a:pt x="14217979" y="1134150"/>
                          <a:pt x="13938000" y="1080000"/>
                        </a:cubicBezTo>
                        <a:cubicBezTo>
                          <a:pt x="13668643" y="1099155"/>
                          <a:pt x="13437278" y="1056979"/>
                          <a:pt x="13087518" y="1080000"/>
                        </a:cubicBezTo>
                        <a:cubicBezTo>
                          <a:pt x="12737758" y="1103021"/>
                          <a:pt x="12809788" y="1037525"/>
                          <a:pt x="12638977" y="1080000"/>
                        </a:cubicBezTo>
                        <a:cubicBezTo>
                          <a:pt x="12468166" y="1122475"/>
                          <a:pt x="11983599" y="1068404"/>
                          <a:pt x="11788495" y="1080000"/>
                        </a:cubicBezTo>
                        <a:cubicBezTo>
                          <a:pt x="11593391" y="1091596"/>
                          <a:pt x="11252354" y="1059110"/>
                          <a:pt x="10938013" y="1080000"/>
                        </a:cubicBezTo>
                        <a:cubicBezTo>
                          <a:pt x="10623672" y="1100890"/>
                          <a:pt x="10574459" y="1005507"/>
                          <a:pt x="10221511" y="1080000"/>
                        </a:cubicBezTo>
                        <a:cubicBezTo>
                          <a:pt x="9868563" y="1154493"/>
                          <a:pt x="10082481" y="1076044"/>
                          <a:pt x="10040930" y="1080000"/>
                        </a:cubicBezTo>
                        <a:cubicBezTo>
                          <a:pt x="9999379" y="1083956"/>
                          <a:pt x="9493778" y="1019221"/>
                          <a:pt x="9324428" y="1080000"/>
                        </a:cubicBezTo>
                        <a:cubicBezTo>
                          <a:pt x="9155078" y="1140779"/>
                          <a:pt x="9038411" y="1064499"/>
                          <a:pt x="8875886" y="1080000"/>
                        </a:cubicBezTo>
                        <a:cubicBezTo>
                          <a:pt x="8713361" y="1095501"/>
                          <a:pt x="8699279" y="1079952"/>
                          <a:pt x="8561324" y="1080000"/>
                        </a:cubicBezTo>
                        <a:cubicBezTo>
                          <a:pt x="8423369" y="1080048"/>
                          <a:pt x="8235977" y="1011681"/>
                          <a:pt x="7978803" y="1080000"/>
                        </a:cubicBezTo>
                        <a:cubicBezTo>
                          <a:pt x="7721629" y="1148319"/>
                          <a:pt x="7798668" y="1057606"/>
                          <a:pt x="7664241" y="1080000"/>
                        </a:cubicBezTo>
                        <a:cubicBezTo>
                          <a:pt x="7529814" y="1102394"/>
                          <a:pt x="7536644" y="1062843"/>
                          <a:pt x="7483659" y="1080000"/>
                        </a:cubicBezTo>
                        <a:cubicBezTo>
                          <a:pt x="7430674" y="1097157"/>
                          <a:pt x="7389581" y="1078223"/>
                          <a:pt x="7303077" y="1080000"/>
                        </a:cubicBezTo>
                        <a:cubicBezTo>
                          <a:pt x="7216573" y="1081777"/>
                          <a:pt x="7042249" y="1048061"/>
                          <a:pt x="6854536" y="1080000"/>
                        </a:cubicBezTo>
                        <a:cubicBezTo>
                          <a:pt x="6666823" y="1111939"/>
                          <a:pt x="6641639" y="1056177"/>
                          <a:pt x="6539974" y="1080000"/>
                        </a:cubicBezTo>
                        <a:cubicBezTo>
                          <a:pt x="6438309" y="1103823"/>
                          <a:pt x="5911146" y="989385"/>
                          <a:pt x="5689492" y="1080000"/>
                        </a:cubicBezTo>
                        <a:cubicBezTo>
                          <a:pt x="5467838" y="1170615"/>
                          <a:pt x="5252196" y="1034879"/>
                          <a:pt x="5106970" y="1080000"/>
                        </a:cubicBezTo>
                        <a:cubicBezTo>
                          <a:pt x="4961744" y="1125121"/>
                          <a:pt x="4860878" y="1076718"/>
                          <a:pt x="4792409" y="1080000"/>
                        </a:cubicBezTo>
                        <a:cubicBezTo>
                          <a:pt x="4723940" y="1083282"/>
                          <a:pt x="4473957" y="1053922"/>
                          <a:pt x="4343867" y="1080000"/>
                        </a:cubicBezTo>
                        <a:cubicBezTo>
                          <a:pt x="4213777" y="1106078"/>
                          <a:pt x="4064050" y="1056665"/>
                          <a:pt x="3895325" y="1080000"/>
                        </a:cubicBezTo>
                        <a:cubicBezTo>
                          <a:pt x="3726600" y="1103335"/>
                          <a:pt x="3769042" y="1071812"/>
                          <a:pt x="3714743" y="1080000"/>
                        </a:cubicBezTo>
                        <a:cubicBezTo>
                          <a:pt x="3660444" y="1088188"/>
                          <a:pt x="3328673" y="1063714"/>
                          <a:pt x="2998242" y="1080000"/>
                        </a:cubicBezTo>
                        <a:cubicBezTo>
                          <a:pt x="2667811" y="1096286"/>
                          <a:pt x="2689997" y="1064293"/>
                          <a:pt x="2549700" y="1080000"/>
                        </a:cubicBezTo>
                        <a:cubicBezTo>
                          <a:pt x="2409403" y="1095707"/>
                          <a:pt x="1883890" y="1009379"/>
                          <a:pt x="1699218" y="1080000"/>
                        </a:cubicBezTo>
                        <a:cubicBezTo>
                          <a:pt x="1514546" y="1150621"/>
                          <a:pt x="989400" y="1023769"/>
                          <a:pt x="540000" y="1080000"/>
                        </a:cubicBezTo>
                        <a:cubicBezTo>
                          <a:pt x="229276" y="1003567"/>
                          <a:pt x="11750" y="898956"/>
                          <a:pt x="0" y="540000"/>
                        </a:cubicBezTo>
                        <a:close/>
                      </a:path>
                      <a:path w="14478000" h="1080000" stroke="0" extrusionOk="0">
                        <a:moveTo>
                          <a:pt x="0" y="540000"/>
                        </a:moveTo>
                        <a:cubicBezTo>
                          <a:pt x="27962" y="210660"/>
                          <a:pt x="188329" y="-20162"/>
                          <a:pt x="540000" y="0"/>
                        </a:cubicBezTo>
                        <a:cubicBezTo>
                          <a:pt x="686589" y="-19671"/>
                          <a:pt x="779236" y="28784"/>
                          <a:pt x="854562" y="0"/>
                        </a:cubicBezTo>
                        <a:cubicBezTo>
                          <a:pt x="929888" y="-28784"/>
                          <a:pt x="1189355" y="3219"/>
                          <a:pt x="1437083" y="0"/>
                        </a:cubicBezTo>
                        <a:cubicBezTo>
                          <a:pt x="1684811" y="-3219"/>
                          <a:pt x="2003956" y="7510"/>
                          <a:pt x="2153585" y="0"/>
                        </a:cubicBezTo>
                        <a:cubicBezTo>
                          <a:pt x="2303214" y="-7510"/>
                          <a:pt x="2370416" y="15895"/>
                          <a:pt x="2468147" y="0"/>
                        </a:cubicBezTo>
                        <a:cubicBezTo>
                          <a:pt x="2565878" y="-15895"/>
                          <a:pt x="2668330" y="29790"/>
                          <a:pt x="2782709" y="0"/>
                        </a:cubicBezTo>
                        <a:cubicBezTo>
                          <a:pt x="2897088" y="-29790"/>
                          <a:pt x="3008081" y="26698"/>
                          <a:pt x="3231250" y="0"/>
                        </a:cubicBezTo>
                        <a:cubicBezTo>
                          <a:pt x="3454419" y="-26698"/>
                          <a:pt x="3361490" y="18222"/>
                          <a:pt x="3411832" y="0"/>
                        </a:cubicBezTo>
                        <a:cubicBezTo>
                          <a:pt x="3462174" y="-18222"/>
                          <a:pt x="3918075" y="83118"/>
                          <a:pt x="4262314" y="0"/>
                        </a:cubicBezTo>
                        <a:cubicBezTo>
                          <a:pt x="4606553" y="-83118"/>
                          <a:pt x="4496325" y="26574"/>
                          <a:pt x="4710856" y="0"/>
                        </a:cubicBezTo>
                        <a:cubicBezTo>
                          <a:pt x="4925387" y="-26574"/>
                          <a:pt x="5006771" y="56289"/>
                          <a:pt x="5293377" y="0"/>
                        </a:cubicBezTo>
                        <a:cubicBezTo>
                          <a:pt x="5579983" y="-56289"/>
                          <a:pt x="5428080" y="4742"/>
                          <a:pt x="5473959" y="0"/>
                        </a:cubicBezTo>
                        <a:cubicBezTo>
                          <a:pt x="5519838" y="-4742"/>
                          <a:pt x="5588016" y="6345"/>
                          <a:pt x="5654541" y="0"/>
                        </a:cubicBezTo>
                        <a:cubicBezTo>
                          <a:pt x="5721066" y="-6345"/>
                          <a:pt x="6149052" y="82578"/>
                          <a:pt x="6371043" y="0"/>
                        </a:cubicBezTo>
                        <a:cubicBezTo>
                          <a:pt x="6593034" y="-82578"/>
                          <a:pt x="6913951" y="47924"/>
                          <a:pt x="7221524" y="0"/>
                        </a:cubicBezTo>
                        <a:cubicBezTo>
                          <a:pt x="7529097" y="-47924"/>
                          <a:pt x="7490975" y="41393"/>
                          <a:pt x="7670066" y="0"/>
                        </a:cubicBezTo>
                        <a:cubicBezTo>
                          <a:pt x="7849157" y="-41393"/>
                          <a:pt x="8114907" y="14517"/>
                          <a:pt x="8252588" y="0"/>
                        </a:cubicBezTo>
                        <a:cubicBezTo>
                          <a:pt x="8390269" y="-14517"/>
                          <a:pt x="8836340" y="34304"/>
                          <a:pt x="9103070" y="0"/>
                        </a:cubicBezTo>
                        <a:cubicBezTo>
                          <a:pt x="9369800" y="-34304"/>
                          <a:pt x="9435986" y="13294"/>
                          <a:pt x="9685591" y="0"/>
                        </a:cubicBezTo>
                        <a:cubicBezTo>
                          <a:pt x="9935196" y="-13294"/>
                          <a:pt x="10132709" y="2182"/>
                          <a:pt x="10402093" y="0"/>
                        </a:cubicBezTo>
                        <a:cubicBezTo>
                          <a:pt x="10671477" y="-2182"/>
                          <a:pt x="10831110" y="46885"/>
                          <a:pt x="11118595" y="0"/>
                        </a:cubicBezTo>
                        <a:cubicBezTo>
                          <a:pt x="11406080" y="-46885"/>
                          <a:pt x="11690999" y="74368"/>
                          <a:pt x="11835097" y="0"/>
                        </a:cubicBezTo>
                        <a:cubicBezTo>
                          <a:pt x="11979195" y="-74368"/>
                          <a:pt x="11956032" y="11550"/>
                          <a:pt x="12015678" y="0"/>
                        </a:cubicBezTo>
                        <a:cubicBezTo>
                          <a:pt x="12075324" y="-11550"/>
                          <a:pt x="12404352" y="69459"/>
                          <a:pt x="12598200" y="0"/>
                        </a:cubicBezTo>
                        <a:cubicBezTo>
                          <a:pt x="12792048" y="-69459"/>
                          <a:pt x="12890922" y="45206"/>
                          <a:pt x="13046742" y="0"/>
                        </a:cubicBezTo>
                        <a:cubicBezTo>
                          <a:pt x="13202562" y="-45206"/>
                          <a:pt x="13157132" y="10489"/>
                          <a:pt x="13227323" y="0"/>
                        </a:cubicBezTo>
                        <a:cubicBezTo>
                          <a:pt x="13297514" y="-10489"/>
                          <a:pt x="13712912" y="35976"/>
                          <a:pt x="13938000" y="0"/>
                        </a:cubicBezTo>
                        <a:cubicBezTo>
                          <a:pt x="14187389" y="39609"/>
                          <a:pt x="14562009" y="244525"/>
                          <a:pt x="14478000" y="540000"/>
                        </a:cubicBezTo>
                        <a:lnTo>
                          <a:pt x="14478000" y="540000"/>
                        </a:lnTo>
                        <a:cubicBezTo>
                          <a:pt x="14540791" y="890806"/>
                          <a:pt x="14274318" y="1103556"/>
                          <a:pt x="13938000" y="1080000"/>
                        </a:cubicBezTo>
                        <a:cubicBezTo>
                          <a:pt x="13839988" y="1089944"/>
                          <a:pt x="13774480" y="1069625"/>
                          <a:pt x="13623438" y="1080000"/>
                        </a:cubicBezTo>
                        <a:cubicBezTo>
                          <a:pt x="13472396" y="1090375"/>
                          <a:pt x="13277489" y="1035972"/>
                          <a:pt x="13040917" y="1080000"/>
                        </a:cubicBezTo>
                        <a:cubicBezTo>
                          <a:pt x="12804345" y="1124028"/>
                          <a:pt x="12519820" y="1065617"/>
                          <a:pt x="12190435" y="1080000"/>
                        </a:cubicBezTo>
                        <a:cubicBezTo>
                          <a:pt x="11861050" y="1094383"/>
                          <a:pt x="11877341" y="1029305"/>
                          <a:pt x="11741893" y="1080000"/>
                        </a:cubicBezTo>
                        <a:cubicBezTo>
                          <a:pt x="11606445" y="1130695"/>
                          <a:pt x="11473339" y="1031904"/>
                          <a:pt x="11293351" y="1080000"/>
                        </a:cubicBezTo>
                        <a:cubicBezTo>
                          <a:pt x="11113363" y="1128096"/>
                          <a:pt x="11030693" y="1069799"/>
                          <a:pt x="10844810" y="1080000"/>
                        </a:cubicBezTo>
                        <a:cubicBezTo>
                          <a:pt x="10658927" y="1090201"/>
                          <a:pt x="10243496" y="995670"/>
                          <a:pt x="9994328" y="1080000"/>
                        </a:cubicBezTo>
                        <a:cubicBezTo>
                          <a:pt x="9745160" y="1164330"/>
                          <a:pt x="9373440" y="1073860"/>
                          <a:pt x="9143846" y="1080000"/>
                        </a:cubicBezTo>
                        <a:cubicBezTo>
                          <a:pt x="8914252" y="1086140"/>
                          <a:pt x="8680014" y="1041016"/>
                          <a:pt x="8427344" y="1080000"/>
                        </a:cubicBezTo>
                        <a:cubicBezTo>
                          <a:pt x="8174674" y="1118984"/>
                          <a:pt x="8243122" y="1052524"/>
                          <a:pt x="8112783" y="1080000"/>
                        </a:cubicBezTo>
                        <a:cubicBezTo>
                          <a:pt x="7982444" y="1107476"/>
                          <a:pt x="7880540" y="1029454"/>
                          <a:pt x="7664241" y="1080000"/>
                        </a:cubicBezTo>
                        <a:cubicBezTo>
                          <a:pt x="7447942" y="1130546"/>
                          <a:pt x="6998996" y="1060559"/>
                          <a:pt x="6813759" y="1080000"/>
                        </a:cubicBezTo>
                        <a:cubicBezTo>
                          <a:pt x="6628522" y="1099441"/>
                          <a:pt x="6629114" y="1052301"/>
                          <a:pt x="6499197" y="1080000"/>
                        </a:cubicBezTo>
                        <a:cubicBezTo>
                          <a:pt x="6369280" y="1107699"/>
                          <a:pt x="6370188" y="1058424"/>
                          <a:pt x="6318616" y="1080000"/>
                        </a:cubicBezTo>
                        <a:cubicBezTo>
                          <a:pt x="6267044" y="1101576"/>
                          <a:pt x="5989171" y="1076475"/>
                          <a:pt x="5870074" y="1080000"/>
                        </a:cubicBezTo>
                        <a:cubicBezTo>
                          <a:pt x="5750977" y="1083525"/>
                          <a:pt x="5682348" y="1066573"/>
                          <a:pt x="5555512" y="1080000"/>
                        </a:cubicBezTo>
                        <a:cubicBezTo>
                          <a:pt x="5428676" y="1093427"/>
                          <a:pt x="5253301" y="1042899"/>
                          <a:pt x="5106970" y="1080000"/>
                        </a:cubicBezTo>
                        <a:cubicBezTo>
                          <a:pt x="4960639" y="1117101"/>
                          <a:pt x="4877383" y="1049917"/>
                          <a:pt x="4792409" y="1080000"/>
                        </a:cubicBezTo>
                        <a:cubicBezTo>
                          <a:pt x="4707435" y="1110083"/>
                          <a:pt x="4258315" y="1038749"/>
                          <a:pt x="4075907" y="1080000"/>
                        </a:cubicBezTo>
                        <a:cubicBezTo>
                          <a:pt x="3893499" y="1121251"/>
                          <a:pt x="3969439" y="1070397"/>
                          <a:pt x="3895325" y="1080000"/>
                        </a:cubicBezTo>
                        <a:cubicBezTo>
                          <a:pt x="3821211" y="1089603"/>
                          <a:pt x="3658301" y="1053082"/>
                          <a:pt x="3580763" y="1080000"/>
                        </a:cubicBezTo>
                        <a:cubicBezTo>
                          <a:pt x="3503225" y="1106918"/>
                          <a:pt x="3062835" y="1009639"/>
                          <a:pt x="2864262" y="1080000"/>
                        </a:cubicBezTo>
                        <a:cubicBezTo>
                          <a:pt x="2665689" y="1150361"/>
                          <a:pt x="2695924" y="1043937"/>
                          <a:pt x="2549700" y="1080000"/>
                        </a:cubicBezTo>
                        <a:cubicBezTo>
                          <a:pt x="2403476" y="1116063"/>
                          <a:pt x="2093693" y="1043232"/>
                          <a:pt x="1967178" y="1080000"/>
                        </a:cubicBezTo>
                        <a:cubicBezTo>
                          <a:pt x="1840663" y="1116768"/>
                          <a:pt x="1873551" y="1066300"/>
                          <a:pt x="1786597" y="1080000"/>
                        </a:cubicBezTo>
                        <a:cubicBezTo>
                          <a:pt x="1699643" y="1093700"/>
                          <a:pt x="1308527" y="1022903"/>
                          <a:pt x="1070095" y="1080000"/>
                        </a:cubicBezTo>
                        <a:cubicBezTo>
                          <a:pt x="831663" y="1137097"/>
                          <a:pt x="804591" y="1020111"/>
                          <a:pt x="540000" y="1080000"/>
                        </a:cubicBezTo>
                        <a:cubicBezTo>
                          <a:pt x="251031" y="1057277"/>
                          <a:pt x="28882" y="881700"/>
                          <a:pt x="0" y="540000"/>
                        </a:cubicBezTo>
                        <a:close/>
                      </a:path>
                    </a:pathLst>
                  </a:custGeom>
                  <ask:type>
                    <ask:lineSketchScribble/>
                  </ask:type>
                </ask:lineSketchStyleProps>
              </a:ext>
            </a:extLst>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kern="0" dirty="0">
                <a:solidFill>
                  <a:srgbClr val="5B9BD5">
                    <a:lumMod val="50000"/>
                  </a:srgbClr>
                </a:solidFill>
                <a:latin typeface="Cambria" panose="02040503050406030204" pitchFamily="18" charset="0"/>
                <a:ea typeface="Cambria" panose="02040503050406030204" pitchFamily="18" charset="0"/>
                <a:cs typeface="Calibri" panose="020F0502020204030204" pitchFamily="34" charset="0"/>
              </a:rPr>
              <a:t>Ý NGHĨA CỦA VIỆC RỬA TAY</a:t>
            </a:r>
            <a:endParaRPr kumimoji="0" lang="en-US" sz="60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1463982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347"/>
            <a:ext cx="18288000" cy="10317693"/>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000000">
                <a:alpha val="18824"/>
              </a:srgbClr>
            </a:solidFill>
          </p:spPr>
          <p:txBody>
            <a:bodyPr/>
            <a:lstStyle/>
            <a:p>
              <a:endParaRPr lang="en-US"/>
            </a:p>
          </p:txBody>
        </p:sp>
      </p:grpSp>
      <p:sp>
        <p:nvSpPr>
          <p:cNvPr id="4" name="Freeform 4"/>
          <p:cNvSpPr/>
          <p:nvPr/>
        </p:nvSpPr>
        <p:spPr>
          <a:xfrm>
            <a:off x="-1085672" y="2613981"/>
            <a:ext cx="20459344" cy="5059038"/>
          </a:xfrm>
          <a:custGeom>
            <a:avLst/>
            <a:gdLst/>
            <a:ahLst/>
            <a:cxnLst/>
            <a:rect l="l" t="t" r="r" b="b"/>
            <a:pathLst>
              <a:path w="20459344" h="5059038">
                <a:moveTo>
                  <a:pt x="0" y="0"/>
                </a:moveTo>
                <a:lnTo>
                  <a:pt x="20459344" y="0"/>
                </a:lnTo>
                <a:lnTo>
                  <a:pt x="20459344" y="5059038"/>
                </a:lnTo>
                <a:lnTo>
                  <a:pt x="0" y="505903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rot="-3731393">
            <a:off x="10562921" y="1608521"/>
            <a:ext cx="7617157" cy="7802466"/>
          </a:xfrm>
          <a:custGeom>
            <a:avLst/>
            <a:gdLst/>
            <a:ahLst/>
            <a:cxnLst/>
            <a:rect l="l" t="t" r="r" b="b"/>
            <a:pathLst>
              <a:path w="7617157" h="7802466">
                <a:moveTo>
                  <a:pt x="0" y="0"/>
                </a:moveTo>
                <a:lnTo>
                  <a:pt x="7617157" y="0"/>
                </a:lnTo>
                <a:lnTo>
                  <a:pt x="7617157" y="7802465"/>
                </a:lnTo>
                <a:lnTo>
                  <a:pt x="0" y="780246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Freeform 6"/>
          <p:cNvSpPr/>
          <p:nvPr/>
        </p:nvSpPr>
        <p:spPr>
          <a:xfrm>
            <a:off x="-1085672" y="8631936"/>
            <a:ext cx="7315200" cy="1252728"/>
          </a:xfrm>
          <a:custGeom>
            <a:avLst/>
            <a:gdLst/>
            <a:ahLst/>
            <a:cxnLst/>
            <a:rect l="l" t="t" r="r" b="b"/>
            <a:pathLst>
              <a:path w="7315200" h="1252728">
                <a:moveTo>
                  <a:pt x="0" y="0"/>
                </a:moveTo>
                <a:lnTo>
                  <a:pt x="7315200" y="0"/>
                </a:lnTo>
                <a:lnTo>
                  <a:pt x="7315200" y="1252728"/>
                </a:lnTo>
                <a:lnTo>
                  <a:pt x="0" y="125272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7" name="Freeform 7"/>
          <p:cNvSpPr/>
          <p:nvPr/>
        </p:nvSpPr>
        <p:spPr>
          <a:xfrm>
            <a:off x="1028700" y="-173642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8" name="Freeform 8"/>
          <p:cNvSpPr/>
          <p:nvPr/>
        </p:nvSpPr>
        <p:spPr>
          <a:xfrm rot="-5480260">
            <a:off x="13601700" y="402336"/>
            <a:ext cx="7315200" cy="1252728"/>
          </a:xfrm>
          <a:custGeom>
            <a:avLst/>
            <a:gdLst/>
            <a:ahLst/>
            <a:cxnLst/>
            <a:rect l="l" t="t" r="r" b="b"/>
            <a:pathLst>
              <a:path w="7315200" h="1252728">
                <a:moveTo>
                  <a:pt x="0" y="0"/>
                </a:moveTo>
                <a:lnTo>
                  <a:pt x="7315200" y="0"/>
                </a:lnTo>
                <a:lnTo>
                  <a:pt x="7315200" y="1252728"/>
                </a:lnTo>
                <a:lnTo>
                  <a:pt x="0" y="125272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9" name="Freeform 9"/>
          <p:cNvSpPr/>
          <p:nvPr/>
        </p:nvSpPr>
        <p:spPr>
          <a:xfrm>
            <a:off x="9144000" y="8289398"/>
            <a:ext cx="3995204" cy="3995204"/>
          </a:xfrm>
          <a:custGeom>
            <a:avLst/>
            <a:gdLst/>
            <a:ahLst/>
            <a:cxnLst/>
            <a:rect l="l" t="t" r="r" b="b"/>
            <a:pathLst>
              <a:path w="3995204" h="3995204">
                <a:moveTo>
                  <a:pt x="0" y="0"/>
                </a:moveTo>
                <a:lnTo>
                  <a:pt x="3995204" y="0"/>
                </a:lnTo>
                <a:lnTo>
                  <a:pt x="3995204" y="3995204"/>
                </a:lnTo>
                <a:lnTo>
                  <a:pt x="0" y="399520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xmlns="" id="{15CA6AE5-39D7-EE31-A1AF-03B8C95BF78D}"/>
              </a:ext>
            </a:extLst>
          </p:cNvPr>
          <p:cNvPicPr>
            <a:picLocks noChangeAspect="1"/>
          </p:cNvPicPr>
          <p:nvPr/>
        </p:nvPicPr>
        <p:blipFill>
          <a:blip r:embed="rId13"/>
          <a:stretch>
            <a:fillRect/>
          </a:stretch>
        </p:blipFill>
        <p:spPr>
          <a:xfrm>
            <a:off x="1447800" y="2628900"/>
            <a:ext cx="13738521" cy="45720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181100"/>
            <a:ext cx="15468600" cy="830997"/>
          </a:xfrm>
          <a:prstGeom prst="rect">
            <a:avLst/>
          </a:prstGeom>
          <a:noFill/>
        </p:spPr>
        <p:txBody>
          <a:bodyPr wrap="square" rtlCol="0">
            <a:spAutoFit/>
          </a:bodyPr>
          <a:lstStyle/>
          <a:p>
            <a:r>
              <a:rPr lang="en-US" sz="4800" b="1" dirty="0" err="1" smtClean="0">
                <a:solidFill>
                  <a:srgbClr val="FF0000"/>
                </a:solidFill>
                <a:latin typeface="Times New Roman" panose="02020603050405020304" pitchFamily="18" charset="0"/>
                <a:cs typeface="Times New Roman" panose="02020603050405020304" pitchFamily="18" charset="0"/>
              </a:rPr>
              <a:t>Hoạt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động</a:t>
            </a:r>
            <a:r>
              <a:rPr lang="en-US" sz="4800" b="1" dirty="0" smtClean="0">
                <a:solidFill>
                  <a:srgbClr val="FF0000"/>
                </a:solidFill>
                <a:latin typeface="Times New Roman" panose="02020603050405020304" pitchFamily="18" charset="0"/>
                <a:cs typeface="Times New Roman" panose="02020603050405020304" pitchFamily="18" charset="0"/>
              </a:rPr>
              <a:t> 1: </a:t>
            </a:r>
            <a:r>
              <a:rPr lang="en-US" sz="4800" b="1" dirty="0" err="1" smtClean="0">
                <a:solidFill>
                  <a:srgbClr val="FF0000"/>
                </a:solidFill>
                <a:latin typeface="Times New Roman" panose="02020603050405020304" pitchFamily="18" charset="0"/>
                <a:cs typeface="Times New Roman" panose="02020603050405020304" pitchFamily="18" charset="0"/>
              </a:rPr>
              <a:t>Nhận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ra</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được</a:t>
            </a:r>
            <a:r>
              <a:rPr lang="en-US" sz="4800" b="1" dirty="0" smtClean="0">
                <a:solidFill>
                  <a:srgbClr val="FF0000"/>
                </a:solidFill>
                <a:latin typeface="Times New Roman" panose="02020603050405020304" pitchFamily="18" charset="0"/>
                <a:cs typeface="Times New Roman" panose="02020603050405020304" pitchFamily="18" charset="0"/>
              </a:rPr>
              <a:t> vi </a:t>
            </a:r>
            <a:r>
              <a:rPr lang="en-US" sz="4800" b="1" dirty="0" err="1" smtClean="0">
                <a:solidFill>
                  <a:srgbClr val="FF0000"/>
                </a:solidFill>
                <a:latin typeface="Times New Roman" panose="02020603050405020304" pitchFamily="18" charset="0"/>
                <a:cs typeface="Times New Roman" panose="02020603050405020304" pitchFamily="18" charset="0"/>
              </a:rPr>
              <a:t>khuẩn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có</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ích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xung</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quanh</a:t>
            </a:r>
            <a:r>
              <a:rPr lang="en-US" sz="4800" b="1" dirty="0" smtClean="0">
                <a:solidFill>
                  <a:srgbClr val="FF0000"/>
                </a:solidFill>
                <a:latin typeface="Times New Roman" panose="02020603050405020304" pitchFamily="18" charset="0"/>
                <a:cs typeface="Times New Roman" panose="02020603050405020304" pitchFamily="18" charset="0"/>
              </a:rPr>
              <a:t> ta</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05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5DAE630-E1D2-6911-C98C-A0D75FB37555}"/>
              </a:ext>
            </a:extLst>
          </p:cNvPr>
          <p:cNvPicPr>
            <a:picLocks noChangeAspect="1"/>
          </p:cNvPicPr>
          <p:nvPr/>
        </p:nvPicPr>
        <p:blipFill>
          <a:blip r:embed="rId2"/>
          <a:stretch>
            <a:fillRect/>
          </a:stretch>
        </p:blipFill>
        <p:spPr>
          <a:xfrm>
            <a:off x="762000" y="2628900"/>
            <a:ext cx="16916400" cy="7658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xmlns="" id="{68479FC2-C97B-4952-9743-56507EA189DD}"/>
              </a:ext>
            </a:extLst>
          </p:cNvPr>
          <p:cNvSpPr txBox="1"/>
          <p:nvPr/>
        </p:nvSpPr>
        <p:spPr>
          <a:xfrm>
            <a:off x="2438400" y="266700"/>
            <a:ext cx="13639799" cy="1938992"/>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Quan sát một số mẫu như gợi ý ở hình 1.</a:t>
            </a:r>
          </a:p>
          <a:p>
            <a:r>
              <a:rPr lang="vi-VN" sz="4000" dirty="0">
                <a:latin typeface="Cambria" panose="02040503050406030204" pitchFamily="18" charset="0"/>
                <a:ea typeface="Cambria" panose="02040503050406030204" pitchFamily="18" charset="0"/>
              </a:rPr>
              <a:t>- Dự đoán mẫu nào chứa vi khuẩn? Chia sẻ những điều em biết về vi khuẩn có trong những mẫu đó.</a:t>
            </a:r>
          </a:p>
        </p:txBody>
      </p:sp>
    </p:spTree>
    <p:extLst>
      <p:ext uri="{BB962C8B-B14F-4D97-AF65-F5344CB8AC3E}">
        <p14:creationId xmlns:p14="http://schemas.microsoft.com/office/powerpoint/2010/main" val="246605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8CC3871-3BF4-34A0-A936-21E60AF27241}"/>
              </a:ext>
            </a:extLst>
          </p:cNvPr>
          <p:cNvSpPr/>
          <p:nvPr/>
        </p:nvSpPr>
        <p:spPr>
          <a:xfrm>
            <a:off x="914400" y="1866900"/>
            <a:ext cx="16586790" cy="6224266"/>
          </a:xfrm>
          <a:prstGeom prst="roundRect">
            <a:avLst/>
          </a:prstGeom>
          <a:solidFill>
            <a:srgbClr val="8AE784">
              <a:lumMod val="20000"/>
              <a:lumOff val="80000"/>
            </a:srgbClr>
          </a:solidFill>
          <a:ln w="25400" cap="flat" cmpd="sng" algn="ctr">
            <a:solidFill>
              <a:srgbClr val="92D050"/>
            </a:solidFill>
            <a:prstDash val="solid"/>
          </a:ln>
          <a:effectLst/>
        </p:spPr>
        <p:txBody>
          <a:bodyPr rtlCol="0" anchor="ctr"/>
          <a:lstStyle/>
          <a:p>
            <a:pPr marL="914378" indent="-914378" algn="just" defTabSz="1828755">
              <a:buClr>
                <a:srgbClr val="000000"/>
              </a:buClr>
              <a:buFont typeface="Wingdings" panose="05000000000000000000" pitchFamily="2" charset="2"/>
              <a:buChar char="Ø"/>
            </a:pPr>
            <a:r>
              <a:rPr lang="vi-VN" sz="6600" kern="0" dirty="0">
                <a:solidFill>
                  <a:srgbClr val="000000"/>
                </a:solidFill>
                <a:latin typeface="+mj-lt"/>
                <a:ea typeface="Cambria" panose="02040503050406030204" pitchFamily="18" charset="0"/>
                <a:cs typeface="#9Slide07 Itim" panose="00000500000000000000" pitchFamily="2" charset="-34"/>
                <a:sym typeface="Arial"/>
              </a:rPr>
              <a:t>Tất cả các mẫu đều chứa vi khuẩn. Trên các mẫu vi khuẩn bám trên bề mặt lá cây, công tắc, có trong đất, nước do trong môi trường đất, nước, không khí có sẵn, theo thời gian sẽ bám trên đồ vật, tay người.</a:t>
            </a:r>
          </a:p>
        </p:txBody>
      </p:sp>
    </p:spTree>
    <p:extLst>
      <p:ext uri="{BB962C8B-B14F-4D97-AF65-F5344CB8AC3E}">
        <p14:creationId xmlns:p14="http://schemas.microsoft.com/office/powerpoint/2010/main" val="166955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23">
            <a:extLst>
              <a:ext uri="{FF2B5EF4-FFF2-40B4-BE49-F238E27FC236}">
                <a16:creationId xmlns:a16="http://schemas.microsoft.com/office/drawing/2014/main" xmlns="" id="{07D88914-88E3-9363-FDF1-05D92DDE79C6}"/>
              </a:ext>
            </a:extLst>
          </p:cNvPr>
          <p:cNvSpPr txBox="1"/>
          <p:nvPr/>
        </p:nvSpPr>
        <p:spPr>
          <a:xfrm>
            <a:off x="2133600" y="1333500"/>
            <a:ext cx="14261006" cy="2308324"/>
          </a:xfrm>
          <a:prstGeom prst="rect">
            <a:avLst/>
          </a:prstGeom>
          <a:noFill/>
        </p:spPr>
        <p:txBody>
          <a:bodyPr wrap="square">
            <a:spAutoFit/>
          </a:bodyPr>
          <a:lstStyle/>
          <a:p>
            <a:pPr algn="just" defTabSz="1371600"/>
            <a:r>
              <a:rPr lang="en-US" sz="7200" dirty="0">
                <a:solidFill>
                  <a:prstClr val="black"/>
                </a:solidFill>
                <a:latin typeface="Calibri" panose="020F0502020204030204" pitchFamily="34" charset="0"/>
                <a:cs typeface="Calibri" panose="020F0502020204030204" pitchFamily="34" charset="0"/>
              </a:rPr>
              <a:t>T</a:t>
            </a:r>
            <a:r>
              <a:rPr lang="vi-VN" sz="7200" dirty="0">
                <a:solidFill>
                  <a:prstClr val="black"/>
                </a:solidFill>
                <a:latin typeface="Calibri" panose="020F0502020204030204" pitchFamily="34" charset="0"/>
                <a:cs typeface="Calibri" panose="020F0502020204030204" pitchFamily="34" charset="0"/>
              </a:rPr>
              <a:t>heo các em làm thế nào chúng ta có được các hình ảnh vi khuẩn</a:t>
            </a:r>
            <a:r>
              <a:rPr lang="en-US" sz="7200" dirty="0">
                <a:solidFill>
                  <a:prstClr val="black"/>
                </a:solidFill>
                <a:latin typeface="Calibri" panose="020F0502020204030204" pitchFamily="34" charset="0"/>
                <a:cs typeface="Calibri" panose="020F0502020204030204" pitchFamily="34" charset="0"/>
              </a:rPr>
              <a:t>?</a:t>
            </a:r>
          </a:p>
        </p:txBody>
      </p:sp>
      <p:pic>
        <p:nvPicPr>
          <p:cNvPr id="3" name="Picture 2" descr="Kính hiển vi soi nổi 3 mắt SZM 7045T-B1 phóng đại 45 lần">
            <a:extLst>
              <a:ext uri="{FF2B5EF4-FFF2-40B4-BE49-F238E27FC236}">
                <a16:creationId xmlns:a16="http://schemas.microsoft.com/office/drawing/2014/main" xmlns="" id="{83E86E97-726F-1CE0-35D3-FB3551D7F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305300"/>
            <a:ext cx="493395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46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4">
            <a:extLst>
              <a:ext uri="{FF2B5EF4-FFF2-40B4-BE49-F238E27FC236}">
                <a16:creationId xmlns:a16="http://schemas.microsoft.com/office/drawing/2014/main" xmlns="" id="{A69BFA90-AAEC-7599-3B6F-15D6CAD8EF97}"/>
              </a:ext>
            </a:extLst>
          </p:cNvPr>
          <p:cNvSpPr/>
          <p:nvPr/>
        </p:nvSpPr>
        <p:spPr>
          <a:xfrm>
            <a:off x="1009357" y="875636"/>
            <a:ext cx="16269287" cy="8306464"/>
          </a:xfrm>
          <a:prstGeom prst="roundRect">
            <a:avLst/>
          </a:prstGeom>
          <a:solidFill>
            <a:schemeClr val="bg1">
              <a:alpha val="79000"/>
            </a:schemeClr>
          </a:solidFill>
          <a:ln w="38100">
            <a:solidFill>
              <a:schemeClr val="accent2"/>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Hộp Văn bản 23">
            <a:extLst>
              <a:ext uri="{FF2B5EF4-FFF2-40B4-BE49-F238E27FC236}">
                <a16:creationId xmlns:a16="http://schemas.microsoft.com/office/drawing/2014/main" xmlns="" id="{07D88914-88E3-9363-FDF1-05D92DDE79C6}"/>
              </a:ext>
            </a:extLst>
          </p:cNvPr>
          <p:cNvSpPr txBox="1"/>
          <p:nvPr/>
        </p:nvSpPr>
        <p:spPr>
          <a:xfrm>
            <a:off x="2133600" y="1333500"/>
            <a:ext cx="14706600" cy="2862322"/>
          </a:xfrm>
          <a:prstGeom prst="rect">
            <a:avLst/>
          </a:prstGeom>
          <a:noFill/>
        </p:spPr>
        <p:txBody>
          <a:bodyPr wrap="square">
            <a:spAutoFit/>
          </a:bodyPr>
          <a:lstStyle/>
          <a:p>
            <a:pPr lvl="0" algn="just" defTabSz="1371600"/>
            <a:r>
              <a:rPr lang="vi-VN" sz="6000" dirty="0">
                <a:solidFill>
                  <a:prstClr val="black"/>
                </a:solidFill>
                <a:latin typeface="Calibri" panose="020F0502020204030204" pitchFamily="34" charset="0"/>
                <a:cs typeface="Calibri" panose="020F0502020204030204" pitchFamily="34" charset="0"/>
              </a:rPr>
              <a:t>Các nhà khoa học nghiên cứu vi khuẩn dưới kính hiển vi có độ phóng đại hàng nghìn lần (hình 2) và đã chụp lại một số hình ảnh.</a:t>
            </a:r>
          </a:p>
        </p:txBody>
      </p:sp>
      <p:pic>
        <p:nvPicPr>
          <p:cNvPr id="4" name="Picture 2" descr="Kính hiển vi soi nổi 3 mắt SZM 7045T-B1 phóng đại 45 lần">
            <a:extLst>
              <a:ext uri="{FF2B5EF4-FFF2-40B4-BE49-F238E27FC236}">
                <a16:creationId xmlns:a16="http://schemas.microsoft.com/office/drawing/2014/main" xmlns="" id="{83E86E97-726F-1CE0-35D3-FB3551D7F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525" y="4420106"/>
            <a:ext cx="455295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5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73347"/>
            <a:ext cx="16992600" cy="4524315"/>
          </a:xfrm>
          <a:prstGeom prst="rect">
            <a:avLst/>
          </a:prstGeom>
        </p:spPr>
        <p:txBody>
          <a:bodyPr wrap="square">
            <a:spAutoFit/>
          </a:bodyPr>
          <a:lstStyle/>
          <a:p>
            <a:pPr lvl="0" algn="ctr"/>
            <a:r>
              <a:rPr lang="vi-VN" sz="7200" b="1" dirty="0">
                <a:solidFill>
                  <a:srgbClr val="000000"/>
                </a:solidFill>
                <a:latin typeface="Cambria" panose="02040503050406030204" pitchFamily="18" charset="0"/>
                <a:ea typeface="Cambria" panose="02040503050406030204" pitchFamily="18" charset="0"/>
                <a:cs typeface="Gaegu"/>
                <a:sym typeface="Gaegu"/>
              </a:rPr>
              <a:t>Hoạt động 2: </a:t>
            </a:r>
            <a:endParaRPr lang="en-US" sz="7200" b="1" dirty="0">
              <a:solidFill>
                <a:srgbClr val="000000"/>
              </a:solidFill>
              <a:latin typeface="Cambria" panose="02040503050406030204" pitchFamily="18" charset="0"/>
              <a:ea typeface="Cambria" panose="02040503050406030204" pitchFamily="18" charset="0"/>
              <a:cs typeface="Gaegu"/>
              <a:sym typeface="Gaegu"/>
            </a:endParaRPr>
          </a:p>
          <a:p>
            <a:pPr lvl="0" algn="ctr"/>
            <a:r>
              <a:rPr lang="vi-VN" sz="7200" dirty="0">
                <a:solidFill>
                  <a:srgbClr val="000000"/>
                </a:solidFill>
                <a:latin typeface="Cambria" panose="02040503050406030204" pitchFamily="18" charset="0"/>
                <a:ea typeface="Cambria" panose="02040503050406030204" pitchFamily="18" charset="0"/>
                <a:cs typeface="Gaegu"/>
                <a:sym typeface="Gaegu"/>
              </a:rPr>
              <a:t>Đối chiếu với thông tin khoa học, chính xác hoá kiến thức, nhận ra kích thước của vi khuẩn.</a:t>
            </a:r>
            <a:endParaRPr lang="en-US" dirty="0"/>
          </a:p>
        </p:txBody>
      </p:sp>
    </p:spTree>
    <p:extLst>
      <p:ext uri="{BB962C8B-B14F-4D97-AF65-F5344CB8AC3E}">
        <p14:creationId xmlns:p14="http://schemas.microsoft.com/office/powerpoint/2010/main" val="1894639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8479FC2-C97B-4952-9743-56507EA189DD}"/>
              </a:ext>
            </a:extLst>
          </p:cNvPr>
          <p:cNvSpPr txBox="1"/>
          <p:nvPr/>
        </p:nvSpPr>
        <p:spPr>
          <a:xfrm>
            <a:off x="1905000" y="723900"/>
            <a:ext cx="13639799" cy="2123658"/>
          </a:xfrm>
          <a:prstGeom prst="rect">
            <a:avLst/>
          </a:prstGeom>
          <a:noFill/>
        </p:spPr>
        <p:txBody>
          <a:bodyPr wrap="square" rtlCol="0">
            <a:spAutoFit/>
          </a:bodyPr>
          <a:lstStyle/>
          <a:p>
            <a:pPr lvl="0"/>
            <a:r>
              <a:rPr lang="vi-VN" sz="4400" b="1" dirty="0">
                <a:solidFill>
                  <a:prstClr val="black"/>
                </a:solidFill>
                <a:latin typeface="Cambria" panose="02040503050406030204" pitchFamily="18" charset="0"/>
                <a:ea typeface="Cambria" panose="02040503050406030204" pitchFamily="18" charset="0"/>
              </a:rPr>
              <a:t>Quan sát hình 3 về một số vi khuẩn thu được ở các mẫu trong hình 1 và nhận xét hình dạng, kích thước của vi khuẩn.</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xmlns="" id="{60FFFA29-C780-071E-C6AF-7E028F1C93DF}"/>
              </a:ext>
            </a:extLst>
          </p:cNvPr>
          <p:cNvPicPr>
            <a:picLocks noChangeAspect="1"/>
          </p:cNvPicPr>
          <p:nvPr/>
        </p:nvPicPr>
        <p:blipFill>
          <a:blip r:embed="rId2"/>
          <a:stretch>
            <a:fillRect/>
          </a:stretch>
        </p:blipFill>
        <p:spPr>
          <a:xfrm>
            <a:off x="2743200" y="3238500"/>
            <a:ext cx="12634755" cy="6400800"/>
          </a:xfrm>
          <a:prstGeom prst="rect">
            <a:avLst/>
          </a:prstGeom>
        </p:spPr>
      </p:pic>
    </p:spTree>
    <p:extLst>
      <p:ext uri="{BB962C8B-B14F-4D97-AF65-F5344CB8AC3E}">
        <p14:creationId xmlns:p14="http://schemas.microsoft.com/office/powerpoint/2010/main" val="42752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8CC3871-3BF4-34A0-A936-21E60AF27241}"/>
              </a:ext>
            </a:extLst>
          </p:cNvPr>
          <p:cNvSpPr/>
          <p:nvPr/>
        </p:nvSpPr>
        <p:spPr>
          <a:xfrm>
            <a:off x="850605" y="2729234"/>
            <a:ext cx="16586790" cy="6224266"/>
          </a:xfrm>
          <a:prstGeom prst="roundRect">
            <a:avLst/>
          </a:prstGeom>
          <a:solidFill>
            <a:srgbClr val="8AE784">
              <a:lumMod val="20000"/>
              <a:lumOff val="80000"/>
            </a:srgbClr>
          </a:solidFill>
          <a:ln w="25400" cap="flat" cmpd="sng" algn="ctr">
            <a:solidFill>
              <a:srgbClr val="92D050"/>
            </a:solidFill>
            <a:prstDash val="solid"/>
          </a:ln>
          <a:effectLst/>
        </p:spPr>
        <p:txBody>
          <a:bodyPr rtlCol="0" anchor="ctr"/>
          <a:lstStyle/>
          <a:p>
            <a:pPr marL="914378" lvl="0" indent="-914378" algn="just" defTabSz="1828755">
              <a:buClr>
                <a:srgbClr val="000000"/>
              </a:buClr>
              <a:buFont typeface="Wingdings" panose="05000000000000000000" pitchFamily="2" charset="2"/>
              <a:buChar char="Ø"/>
            </a:pPr>
            <a:r>
              <a:rPr lang="vi-VN" sz="6600" kern="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Vi khuẩn có kích thước vô cùng nhỏ, hình dạng đa dạng như dạng hình que, hình xoắn,….</a:t>
            </a:r>
            <a:r>
              <a:rPr lang="en-US" sz="6600" kern="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Để quan sát nghiên cứu về vi khuẩn cần sử dụng kính hiển vi có độ phóng đại lớn.</a:t>
            </a:r>
            <a:endParaRPr lang="vi-VN"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endParaRPr>
          </a:p>
        </p:txBody>
      </p:sp>
      <p:pic>
        <p:nvPicPr>
          <p:cNvPr id="3" name="Picture 2" descr="A close up of a logo&#10;&#10;Description automatically generated">
            <a:extLst>
              <a:ext uri="{FF2B5EF4-FFF2-40B4-BE49-F238E27FC236}">
                <a16:creationId xmlns:a16="http://schemas.microsoft.com/office/drawing/2014/main" xmlns="" id="{30E93A68-F81A-0941-DD0D-A2519AA1E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800100"/>
            <a:ext cx="6895174" cy="1987468"/>
          </a:xfrm>
          <a:prstGeom prst="rect">
            <a:avLst/>
          </a:prstGeom>
        </p:spPr>
      </p:pic>
    </p:spTree>
    <p:extLst>
      <p:ext uri="{BB962C8B-B14F-4D97-AF65-F5344CB8AC3E}">
        <p14:creationId xmlns:p14="http://schemas.microsoft.com/office/powerpoint/2010/main" val="19370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301B821-4CE1-4BE2-A531-7E600D267D7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lj{9B28F368-3356-4B67-8183-EE6F4C302E63}&quot;,&quot;C:\\Users\\PHUONG NGUYE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Khoa học 5 Bài 18 Vi khuẩn xung quanh chúng ta"/>
</p:tagLst>
</file>

<file path=ppt/tags/tag2.xml><?xml version="1.0" encoding="utf-8"?>
<p:tagLst xmlns:a="http://schemas.openxmlformats.org/drawingml/2006/main" xmlns:r="http://schemas.openxmlformats.org/officeDocument/2006/relationships" xmlns:p="http://schemas.openxmlformats.org/presentationml/2006/main">
  <p:tag name="GENSWF_SLIDE_UID" val="{5F962151-0EF5-4B5E-90F2-74B8BF6B9479}:468"/>
</p:tagLst>
</file>

<file path=ppt/tags/tag3.xml><?xml version="1.0" encoding="utf-8"?>
<p:tagLst xmlns:a="http://schemas.openxmlformats.org/drawingml/2006/main" xmlns:r="http://schemas.openxmlformats.org/officeDocument/2006/relationships" xmlns:p="http://schemas.openxmlformats.org/presentationml/2006/main">
  <p:tag name="GENSWF_SLIDE_UID" val="{4D5EA7CD-7E4B-4BC7-A135-C10CAE0331FB}:359"/>
</p:tagLst>
</file>

<file path=ppt/tags/tag4.xml><?xml version="1.0" encoding="utf-8"?>
<p:tagLst xmlns:a="http://schemas.openxmlformats.org/drawingml/2006/main" xmlns:r="http://schemas.openxmlformats.org/officeDocument/2006/relationships" xmlns:p="http://schemas.openxmlformats.org/presentationml/2006/main">
  <p:tag name="GENSWF_SLIDE_UID" val="{94B15056-697A-4C54-8E1D-33B6FCAD4DBE}: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358</Words>
  <Application>Microsoft Office PowerPoint</Application>
  <PresentationFormat>Custom</PresentationFormat>
  <Paragraphs>22</Paragraphs>
  <Slides>11</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vt:i4>
      </vt:variant>
    </vt:vector>
  </HeadingPairs>
  <TitlesOfParts>
    <vt:vector size="24" baseType="lpstr">
      <vt:lpstr>#9Slide07 Itim</vt:lpstr>
      <vt:lpstr>Aptos</vt:lpstr>
      <vt:lpstr>Aptos Display</vt:lpstr>
      <vt:lpstr>Arial</vt:lpstr>
      <vt:lpstr>Calibri</vt:lpstr>
      <vt:lpstr>Cambria</vt:lpstr>
      <vt:lpstr>Gaegu</vt:lpstr>
      <vt:lpstr>Times New Roman</vt:lpstr>
      <vt:lpstr>Wingdings</vt:lpstr>
      <vt:lpstr>Office Theme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5 Bài 18 Vi khuẩn xung quanh chúng ta</dc:title>
  <dc:creator>thao</dc:creator>
  <cp:lastModifiedBy>STD_NHA</cp:lastModifiedBy>
  <cp:revision>26</cp:revision>
  <dcterms:created xsi:type="dcterms:W3CDTF">2006-08-16T00:00:00Z</dcterms:created>
  <dcterms:modified xsi:type="dcterms:W3CDTF">2025-02-05T15:48:14Z</dcterms:modified>
  <dc:identifier>DAGVgHU0Lao</dc:identifier>
</cp:coreProperties>
</file>