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41" r:id="rId3"/>
    <p:sldId id="295" r:id="rId4"/>
    <p:sldId id="296" r:id="rId5"/>
    <p:sldId id="297" r:id="rId6"/>
    <p:sldId id="29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F6E39-9F94-4CE3-8CB9-93C898C9E3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644B4-4D92-45B9-9E76-A90886A7A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2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FE7E31-0C38-4225-B449-5161D5A5C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44B4-4D92-45B9-9E76-A90886A7A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44B4-4D92-45B9-9E76-A90886A7A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6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44B4-4D92-45B9-9E76-A90886A7A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2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644B4-4D92-45B9-9E76-A90886A7A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6536C6-D4A2-3028-5876-A56DF7879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B6DD7A-AAB1-1727-E547-C1738520C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F385B4-7555-DAC2-7A09-CB40356F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C54E99-47D2-6448-E7CE-BB9FA997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B93711-0918-F1A7-AEE8-EAEC8F8E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A86F9-5255-94B2-2EE3-9D79124B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1CE81E-219A-E0B7-037A-D5081E318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84766D-4075-0F46-29B8-351A8243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2ADBA-CB4F-FB5A-8F50-ACD87DCF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11CC2B-09EB-7360-E7B0-31BCA49B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5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C9BDD52-BFE4-DEB4-C156-219621FC0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0FAF65-1EA3-7964-DDEB-BE18427CB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D9526D-5334-003D-355E-6E8AFD94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A91607-BA2C-B4C1-51A9-B04F91CE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4BDB80-032B-6A27-AEF4-F794C90C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5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32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52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56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5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2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1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1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18799-E778-F468-7C1A-B92ECEDB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87C70-9669-748D-01F8-B02D022D7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729590-4D7C-F1EB-A613-4AE25CC9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8D9DD-558A-7788-1109-5F48FFCF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1CF3D4-8C9B-4A69-C652-E971FA21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2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26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2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4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85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63050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1008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50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0656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323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10840-BB2B-9803-2046-435F200F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52A9C-B748-B00F-AA33-272215E79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E996F5-19E9-5E43-A746-E593B8D1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D3F951-A79D-F6C2-38AE-B51A5B5E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3C1774-FC06-C6F9-39B2-013D6D59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14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47411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04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927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561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7" y="1596479"/>
            <a:ext cx="47520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37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191905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78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275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27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9D6BD-82BA-A51A-4857-75AD241A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046A9-678B-7475-733D-95BD08BE4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F49F06-02E2-952A-861D-5F4722212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E66475-3C9E-F33E-1CEF-3469B666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B8886D-9C26-C961-18B6-604FDE74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46DE59-74E6-579A-C5CC-5A6C4B7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9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3" y="1647225"/>
            <a:ext cx="448488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0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6663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9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1" y="1572168"/>
            <a:ext cx="3725448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9565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2" y="1522374"/>
            <a:ext cx="451803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685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50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9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9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458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D3A5C-6D60-8988-5DE5-78738FC6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8DE9AB-3339-F6C9-BB89-57FC5D483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1656EE-D949-4552-07F4-2DBA0640D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342388-E24D-9BE2-0CEC-7485FFFFF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B1F389-D7A2-C7A0-C6D8-E5F1994A2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6C3E59-CB4E-C9D3-1EA9-72A16805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E05B05E-6F98-20BF-7747-78992CAD7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DEFD7B-C364-54B6-6610-D1613CFB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73D1C-AE5C-AC49-B988-43E2A785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677B94-BC06-74FD-7E7A-54963062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E61F44-C25C-6E19-1D39-ABBF9FF7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8D78F2-555E-DCB9-1434-D50B91B1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886BF4-4989-C71D-1941-B42DB8BD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25DA8A-49A5-1CDA-3D10-FDA07DB3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3F20A6-81F9-7E59-EB3F-683919FE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9ED2C-B072-06BA-EA75-88ED823C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5E1D7D-6ADF-5F24-348E-E94CAB06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7CC3C2-0CD6-6335-71B6-188A1CBBC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B500F9-68C9-7AEF-2F11-EA32822B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884DAA-545A-ABA7-E345-5C0FA79E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7E6948-E9C8-13CA-3E8D-7C5AD549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619F6-25E0-29A5-4FC8-2EE6C30B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BD170A-1147-114E-7D94-5682A551F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D7025-8090-2722-92C4-8DA96EC10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05698-1AC1-5EFD-44D3-3B4759C10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375AC-22D6-9E16-7B31-C07647A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818484-DC26-23B7-C3CB-8F5B8AB0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2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FB53A7-B715-503D-09CA-F1B4A517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303CC-84C6-2261-51AF-1FC005E08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FAC9BD-61CC-66E4-BE8E-7B957126F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D146-FD50-4C11-9C56-EE8E5B9F3F0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DFB808-0145-B967-C0BD-3F16F2C01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A4B5F7-D0E9-BE7D-83F6-DC66C814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95653-A14A-40BA-BA2E-808921CE2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25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9" y="5396619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2826" y="32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3446" y="50685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 Thanh Huyền</a:t>
            </a:r>
            <a:endParaRPr lang="vi-VN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6366" y="225721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en-US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100: </a:t>
            </a:r>
            <a:r>
              <a:rPr lang="en-US" sz="4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4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14" y="1103859"/>
            <a:ext cx="1678338" cy="647620"/>
          </a:xfrm>
          <a:prstGeom prst="rect">
            <a:avLst/>
          </a:prstGeo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CD8EA97B-0168-4799-9FA7-12FE775952C5}"/>
              </a:ext>
            </a:extLst>
          </p:cNvPr>
          <p:cNvSpPr/>
          <p:nvPr/>
        </p:nvSpPr>
        <p:spPr>
          <a:xfrm>
            <a:off x="3749952" y="1280375"/>
            <a:ext cx="327992" cy="3353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vi-VN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3AC402-DB09-4988-A13C-8053F36CBBD2}"/>
              </a:ext>
            </a:extLst>
          </p:cNvPr>
          <p:cNvGrpSpPr/>
          <p:nvPr/>
        </p:nvGrpSpPr>
        <p:grpSpPr>
          <a:xfrm>
            <a:off x="4213308" y="1295348"/>
            <a:ext cx="883000" cy="369333"/>
            <a:chOff x="1870518" y="1440653"/>
            <a:chExt cx="1177332" cy="4816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E6E5C7E-1FB0-423C-946A-33432BBBC56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81610"/>
              <a:chOff x="1870518" y="1440654"/>
              <a:chExt cx="758382" cy="48161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90D02C7-0B96-4FA3-A22C-BA2889D157F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6258D04-204E-4FE6-929B-5DB5E47A62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2391" cy="48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E7B220A-54D0-4E80-9AC7-7B42BB2864E9}"/>
                </a:ext>
              </a:extLst>
            </p:cNvPr>
            <p:cNvSpPr txBox="1"/>
            <p:nvPr/>
          </p:nvSpPr>
          <p:spPr>
            <a:xfrm>
              <a:off x="2630642" y="1440653"/>
              <a:ext cx="417208" cy="48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1F859-21CC-43B3-A53E-BA5B2557421D}"/>
              </a:ext>
            </a:extLst>
          </p:cNvPr>
          <p:cNvSpPr txBox="1"/>
          <p:nvPr/>
        </p:nvSpPr>
        <p:spPr>
          <a:xfrm>
            <a:off x="2318071" y="1964915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id="{BCB699E4-88F8-4CD0-92DD-A7562A7CAE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4953" y="1900997"/>
              <a:ext cx="3973933" cy="1372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5579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717812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696686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642257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696686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67491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</a:tblGrid>
                  <a:tr h="448413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1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100" dirty="0"/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448413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4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6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3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7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476057">
                    <a:tc>
                      <a:txBody>
                        <a:bodyPr/>
                        <a:lstStyle/>
                        <a:p>
                          <a:pPr algn="ctr"/>
                          <a:endParaRPr lang="vi-VN" sz="2100" dirty="0"/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20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?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BCB699E4-88F8-4CD0-92DD-A7562A7CAEB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94953" y="1900997"/>
              <a:ext cx="3973933" cy="137288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557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71781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696686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642257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69668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67491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</a:tblGrid>
                  <a:tr h="448413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22" t="-1351" r="-631111" b="-62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448413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4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6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3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10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7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476057">
                    <a:tc>
                      <a:txBody>
                        <a:bodyPr/>
                        <a:lstStyle/>
                        <a:p>
                          <a:pPr algn="ctr"/>
                          <a:endParaRPr lang="vi-VN" sz="2100" dirty="0"/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20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100" dirty="0"/>
                            <a:t>?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6CCCDC-08A9-49E2-B6FB-2DA441D6C84A}"/>
              </a:ext>
            </a:extLst>
          </p:cNvPr>
          <p:cNvSpPr txBox="1"/>
          <p:nvPr/>
        </p:nvSpPr>
        <p:spPr>
          <a:xfrm>
            <a:off x="4213308" y="2824414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038302-1E35-460C-8D85-0DFA49D97692}"/>
              </a:ext>
            </a:extLst>
          </p:cNvPr>
          <p:cNvSpPr txBox="1"/>
          <p:nvPr/>
        </p:nvSpPr>
        <p:spPr>
          <a:xfrm>
            <a:off x="4881919" y="2824413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BFBD0F-0BA6-4177-BE52-98380A6D567A}"/>
              </a:ext>
            </a:extLst>
          </p:cNvPr>
          <p:cNvSpPr txBox="1"/>
          <p:nvPr/>
        </p:nvSpPr>
        <p:spPr>
          <a:xfrm>
            <a:off x="5594594" y="2824411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C0AD0F-38E8-4AAE-A7E8-041776ECEB2B}"/>
              </a:ext>
            </a:extLst>
          </p:cNvPr>
          <p:cNvSpPr txBox="1"/>
          <p:nvPr/>
        </p:nvSpPr>
        <p:spPr>
          <a:xfrm>
            <a:off x="6231740" y="2824411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Arial" panose="020B0604020202020204" pitchFamily="34" charset="0"/>
              </a:rPr>
              <a:t>35</a:t>
            </a:r>
            <a:endParaRPr lang="vi-VN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F9197B-4B1E-4B6E-AD9D-361BD3FDA3CC}"/>
              </a:ext>
            </a:extLst>
          </p:cNvPr>
          <p:cNvSpPr txBox="1"/>
          <p:nvPr/>
        </p:nvSpPr>
        <p:spPr>
          <a:xfrm>
            <a:off x="4708215" y="3853587"/>
            <a:ext cx="4235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</a:rPr>
              <a:t>b)</a:t>
            </a:r>
          </a:p>
        </p:txBody>
      </p:sp>
      <p:graphicFrame>
        <p:nvGraphicFramePr>
          <p:cNvPr id="23" name="Table 17">
            <a:extLst>
              <a:ext uri="{FF2B5EF4-FFF2-40B4-BE49-F238E27FC236}">
                <a16:creationId xmlns:a16="http://schemas.microsoft.com/office/drawing/2014/main" xmlns="" id="{2CCAC19B-58C1-4DA7-AA9B-1E28BDFD854F}"/>
              </a:ext>
            </a:extLst>
          </p:cNvPr>
          <p:cNvGraphicFramePr>
            <a:graphicFrameLocks noGrp="1"/>
          </p:cNvGraphicFramePr>
          <p:nvPr/>
        </p:nvGraphicFramePr>
        <p:xfrm>
          <a:off x="5285097" y="3789669"/>
          <a:ext cx="3973933" cy="1372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5579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717812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67491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</a:tblGrid>
              <a:tr h="448413">
                <a:tc rowSpan="2"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: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20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448413">
                <a:tc vMerge="1">
                  <a:txBody>
                    <a:bodyPr/>
                    <a:lstStyle/>
                    <a:p>
                      <a:pPr algn="ctr"/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5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5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2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5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476057">
                <a:tc>
                  <a:txBody>
                    <a:bodyPr/>
                    <a:lstStyle/>
                    <a:p>
                      <a:pPr algn="ctr"/>
                      <a:endParaRPr lang="vi-VN" sz="2100" dirty="0"/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/>
                        <a:t>?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2C51AE-B4FD-40BD-A7E3-683BCDDE94F1}"/>
              </a:ext>
            </a:extLst>
          </p:cNvPr>
          <p:cNvSpPr txBox="1"/>
          <p:nvPr/>
        </p:nvSpPr>
        <p:spPr>
          <a:xfrm>
            <a:off x="6603452" y="4713085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616DB1-4432-42AB-9CEA-4DEDB258C5E8}"/>
              </a:ext>
            </a:extLst>
          </p:cNvPr>
          <p:cNvSpPr txBox="1"/>
          <p:nvPr/>
        </p:nvSpPr>
        <p:spPr>
          <a:xfrm>
            <a:off x="7272062" y="4713085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480822-7602-4496-B3EC-884C083DE82D}"/>
              </a:ext>
            </a:extLst>
          </p:cNvPr>
          <p:cNvSpPr txBox="1"/>
          <p:nvPr/>
        </p:nvSpPr>
        <p:spPr>
          <a:xfrm>
            <a:off x="7984737" y="4713083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223C98-C0FC-4874-BA96-E2A20E7F5BC7}"/>
              </a:ext>
            </a:extLst>
          </p:cNvPr>
          <p:cNvSpPr txBox="1"/>
          <p:nvPr/>
        </p:nvSpPr>
        <p:spPr>
          <a:xfrm>
            <a:off x="8621883" y="4713083"/>
            <a:ext cx="56161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TUAN\Downloads\Luyện tập 1.png">
            <a:extLst>
              <a:ext uri="{FF2B5EF4-FFF2-40B4-BE49-F238E27FC236}">
                <a16:creationId xmlns:a16="http://schemas.microsoft.com/office/drawing/2014/main" xmlns="" id="{0A0FC407-533C-4C74-9C32-474ED326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14" y="1103859"/>
            <a:ext cx="1678338" cy="64762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065002-FD92-4D14-BCE6-5D61D6FE46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8959" y="2321840"/>
            <a:ext cx="2662097" cy="248313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D267FFA-F94E-4AB9-B625-ADA774B6E28B}"/>
              </a:ext>
            </a:extLst>
          </p:cNvPr>
          <p:cNvSpPr/>
          <p:nvPr/>
        </p:nvSpPr>
        <p:spPr>
          <a:xfrm>
            <a:off x="3939124" y="1405230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vi-VN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86307FD-C820-4B4D-BFFB-EADE260B3157}"/>
              </a:ext>
            </a:extLst>
          </p:cNvPr>
          <p:cNvSpPr txBox="1"/>
          <p:nvPr/>
        </p:nvSpPr>
        <p:spPr>
          <a:xfrm>
            <a:off x="4267117" y="140523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8D93A84-4B03-4005-B7D6-45C9D5B7E04F}"/>
                  </a:ext>
                </a:extLst>
              </p:cNvPr>
              <p:cNvSpPr txBox="1"/>
              <p:nvPr/>
            </p:nvSpPr>
            <p:spPr>
              <a:xfrm>
                <a:off x="2651482" y="1965992"/>
                <a:ext cx="1615634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a) 2 cm</a:t>
                </a:r>
                <a14:m>
                  <m:oMath xmlns:m="http://schemas.openxmlformats.org/officeDocument/2006/math">
                    <m:r>
                      <a:rPr lang="vi-VN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   10 cm : 5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93A84-4B03-4005-B7D6-45C9D5B7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82" y="1965992"/>
                <a:ext cx="1615634" cy="872034"/>
              </a:xfrm>
              <a:prstGeom prst="rect">
                <a:avLst/>
              </a:prstGeom>
              <a:blipFill>
                <a:blip r:embed="rId7"/>
                <a:stretch>
                  <a:fillRect l="-3396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09F99A0-4B8F-4A91-B97E-CA6D3A8A36F4}"/>
              </a:ext>
            </a:extLst>
          </p:cNvPr>
          <p:cNvGrpSpPr/>
          <p:nvPr/>
        </p:nvGrpSpPr>
        <p:grpSpPr>
          <a:xfrm>
            <a:off x="4703169" y="1872027"/>
            <a:ext cx="2620366" cy="1015766"/>
            <a:chOff x="1313001" y="2225190"/>
            <a:chExt cx="3493821" cy="13543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98E26D0-26B5-4B4C-8D06-67200675FA51}"/>
                </a:ext>
              </a:extLst>
            </p:cNvPr>
            <p:cNvSpPr/>
            <p:nvPr/>
          </p:nvSpPr>
          <p:spPr>
            <a:xfrm>
              <a:off x="1313001" y="2225190"/>
              <a:ext cx="3429593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673A7DC-6582-4D4D-BF33-FEFB03FD4EED}"/>
                    </a:ext>
                  </a:extLst>
                </p:cNvPr>
                <p:cNvSpPr txBox="1"/>
                <p:nvPr/>
              </p:nvSpPr>
              <p:spPr>
                <a:xfrm>
                  <a:off x="1408028" y="2350477"/>
                  <a:ext cx="3398794" cy="1162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Mẫu: 2 cm</a:t>
                  </a:r>
                  <a14:m>
                    <m:oMath xmlns:m="http://schemas.openxmlformats.org/officeDocument/2006/math">
                      <m:r>
                        <a:rPr lang="vi-VN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vi-V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5 = 10 cm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         10 cm : 5 = 2 cm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673A7DC-6582-4D4D-BF33-FEFB03FD4E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8" y="2350477"/>
                  <a:ext cx="3398794" cy="1162712"/>
                </a:xfrm>
                <a:prstGeom prst="rect">
                  <a:avLst/>
                </a:prstGeom>
                <a:blipFill>
                  <a:blip r:embed="rId8"/>
                  <a:stretch>
                    <a:fillRect l="-1914" r="-1675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465962-868F-4A86-AE45-E26EEBC3994D}"/>
                  </a:ext>
                </a:extLst>
              </p:cNvPr>
              <p:cNvSpPr txBox="1"/>
              <p:nvPr/>
            </p:nvSpPr>
            <p:spPr>
              <a:xfrm>
                <a:off x="2655552" y="3162736"/>
                <a:ext cx="1326004" cy="87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b) 2 kg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   6 kg </a:t>
                </a: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: 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65962-868F-4A86-AE45-E26EEBC3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52" y="3162736"/>
                <a:ext cx="1326004" cy="872034"/>
              </a:xfrm>
              <a:prstGeom prst="rect">
                <a:avLst/>
              </a:prstGeom>
              <a:blipFill>
                <a:blip r:embed="rId9"/>
                <a:stretch>
                  <a:fillRect l="-4147" r="-3226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FC64C628-A326-44D1-B205-72BBEDDAC552}"/>
                  </a:ext>
                </a:extLst>
              </p:cNvPr>
              <p:cNvSpPr txBox="1"/>
              <p:nvPr/>
            </p:nvSpPr>
            <p:spPr>
              <a:xfrm>
                <a:off x="2651482" y="4220226"/>
                <a:ext cx="1111202" cy="1003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c) 2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   8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: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C64C628-A326-44D1-B205-72BBEDDA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482" y="4220226"/>
                <a:ext cx="1111202" cy="1003736"/>
              </a:xfrm>
              <a:prstGeom prst="rect">
                <a:avLst/>
              </a:prstGeom>
              <a:blipFill>
                <a:blip r:embed="rId10"/>
                <a:stretch>
                  <a:fillRect l="-4945" r="-3846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CA8A614-AD14-4A5A-B81D-FCEB675B9D34}"/>
              </a:ext>
            </a:extLst>
          </p:cNvPr>
          <p:cNvSpPr txBox="1"/>
          <p:nvPr/>
        </p:nvSpPr>
        <p:spPr>
          <a:xfrm>
            <a:off x="4830751" y="4220225"/>
            <a:ext cx="1354858" cy="1003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vi-VN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</a:rPr>
              <a:t> x 4 = 8 </a:t>
            </a:r>
            <a:r>
              <a:rPr lang="vi-VN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</a:rPr>
              <a:t>8 </a:t>
            </a:r>
            <a:r>
              <a:rPr lang="vi-VN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dirty="0">
                <a:solidFill>
                  <a:srgbClr val="FF0000"/>
                </a:solidFill>
                <a:latin typeface="Arial" panose="020B0604020202020204" pitchFamily="34" charset="0"/>
              </a:rPr>
              <a:t> : 4 = 2 </a:t>
            </a:r>
            <a:r>
              <a:rPr lang="vi-VN" sz="2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6A7017C-7EBE-44E7-BF48-B0BB967AC617}"/>
                  </a:ext>
                </a:extLst>
              </p:cNvPr>
              <p:cNvSpPr txBox="1"/>
              <p:nvPr/>
            </p:nvSpPr>
            <p:spPr>
              <a:xfrm>
                <a:off x="4774438" y="3162736"/>
                <a:ext cx="1768433" cy="87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3 = 6 kg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6 kg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3 = 2 kg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6A7017C-7EBE-44E7-BF48-B0BB967AC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38" y="3162736"/>
                <a:ext cx="1768433" cy="872034"/>
              </a:xfrm>
              <a:prstGeom prst="rect">
                <a:avLst/>
              </a:prstGeom>
              <a:blipFill>
                <a:blip r:embed="rId11"/>
                <a:stretch>
                  <a:fillRect l="-2759" r="-2414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008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/>
      <p:bldP spid="35" grpId="0"/>
      <p:bldP spid="36" grpId="0" build="p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39B98F50-7346-44E8-8504-066027DA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14" y="1103859"/>
            <a:ext cx="1678338" cy="647620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A9B7681-26EB-41A4-968C-86F0284E359F}"/>
              </a:ext>
            </a:extLst>
          </p:cNvPr>
          <p:cNvSpPr/>
          <p:nvPr/>
        </p:nvSpPr>
        <p:spPr>
          <a:xfrm>
            <a:off x="2449363" y="1820870"/>
            <a:ext cx="327992" cy="3353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vi-VN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DB69179-9B2D-4D15-81D3-B97021A57120}"/>
              </a:ext>
            </a:extLst>
          </p:cNvPr>
          <p:cNvGrpSpPr/>
          <p:nvPr/>
        </p:nvGrpSpPr>
        <p:grpSpPr>
          <a:xfrm>
            <a:off x="2912719" y="1835842"/>
            <a:ext cx="883000" cy="369333"/>
            <a:chOff x="1870518" y="1440653"/>
            <a:chExt cx="1177332" cy="4816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B8C6072-078E-452F-9CD9-DC866AF0FB8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81610"/>
              <a:chOff x="1870518" y="1440654"/>
              <a:chExt cx="758382" cy="48161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1BC37548-5575-48EA-920C-5E07BA0DF2C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5D211BE-1A5B-4898-8541-6212CF067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2391" cy="48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FC5E4F-06FE-4398-86BC-4852F0DD3596}"/>
                </a:ext>
              </a:extLst>
            </p:cNvPr>
            <p:cNvSpPr txBox="1"/>
            <p:nvPr/>
          </p:nvSpPr>
          <p:spPr>
            <a:xfrm>
              <a:off x="2630642" y="1440653"/>
              <a:ext cx="417208" cy="48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EF525-2973-443B-B873-E5E9F58D7919}"/>
              </a:ext>
            </a:extLst>
          </p:cNvPr>
          <p:cNvSpPr txBox="1"/>
          <p:nvPr/>
        </p:nvSpPr>
        <p:spPr>
          <a:xfrm>
            <a:off x="2174658" y="2240600"/>
            <a:ext cx="324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Sóc Nâu nhặt được 20 hạt dẻ và chia đều cho các bạn.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07AA77C-E9CA-4C17-831F-32FC96E5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8155" y="2914566"/>
            <a:ext cx="3243594" cy="2465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EC5DB-0AAB-4062-A5E3-096A88A38BEB}"/>
              </a:ext>
            </a:extLst>
          </p:cNvPr>
          <p:cNvSpPr txBox="1"/>
          <p:nvPr/>
        </p:nvSpPr>
        <p:spPr>
          <a:xfrm>
            <a:off x="5692958" y="1127630"/>
            <a:ext cx="354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a) Chia đều cho 5 bạn.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C04D43C-27C2-47E1-9C88-607ED0A5ED0A}"/>
              </a:ext>
            </a:extLst>
          </p:cNvPr>
          <p:cNvGrpSpPr/>
          <p:nvPr/>
        </p:nvGrpSpPr>
        <p:grpSpPr>
          <a:xfrm>
            <a:off x="6036524" y="1610350"/>
            <a:ext cx="1852872" cy="369332"/>
            <a:chOff x="6016699" y="1091218"/>
            <a:chExt cx="2470496" cy="49244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9FB83590-8BBA-4044-B327-F60FFCAFCBEF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CC513AA-1E5A-4A7A-AE73-F5EB8773551E}"/>
                </a:ext>
              </a:extLst>
            </p:cNvPr>
            <p:cNvSpPr txBox="1"/>
            <p:nvPr/>
          </p:nvSpPr>
          <p:spPr>
            <a:xfrm>
              <a:off x="6706599" y="1091218"/>
              <a:ext cx="128069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F410FB1C-6FB0-4B82-88E9-2132E81422C8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2FD146E0-9E62-4DD8-80BA-6FD60B4EB6E7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2083C60-8C43-45B6-BF89-3A53DEB981E9}"/>
              </a:ext>
            </a:extLst>
          </p:cNvPr>
          <p:cNvGrpSpPr/>
          <p:nvPr/>
        </p:nvGrpSpPr>
        <p:grpSpPr>
          <a:xfrm>
            <a:off x="5692957" y="2166815"/>
            <a:ext cx="3048272" cy="375810"/>
            <a:chOff x="5558608" y="1789661"/>
            <a:chExt cx="4064363" cy="5010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4F80923-27BC-4940-9B42-C8508368BE50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AAE17F80-AF18-4933-AC1E-74624B3A9570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A2AE26-C4CB-4FD7-B8F5-EEB4C14053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4543" y="1125959"/>
            <a:ext cx="1824434" cy="125104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5DAE685-7CEF-44CF-B39B-F2AD6BCFB894}"/>
              </a:ext>
            </a:extLst>
          </p:cNvPr>
          <p:cNvSpPr txBox="1"/>
          <p:nvPr/>
        </p:nvSpPr>
        <p:spPr>
          <a:xfrm>
            <a:off x="5692958" y="2644892"/>
            <a:ext cx="354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b) Chia đều cho 4 bạn.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2D98D33-5DD7-4666-9602-951013A418DE}"/>
              </a:ext>
            </a:extLst>
          </p:cNvPr>
          <p:cNvGrpSpPr/>
          <p:nvPr/>
        </p:nvGrpSpPr>
        <p:grpSpPr>
          <a:xfrm>
            <a:off x="6036524" y="3127612"/>
            <a:ext cx="1852872" cy="369332"/>
            <a:chOff x="6016699" y="1091218"/>
            <a:chExt cx="2470496" cy="49244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3A61DD0B-550A-4EA8-8725-CB8F44061FA1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7F99F35-B7DE-4797-A0A4-08D2B9DC65AC}"/>
                </a:ext>
              </a:extLst>
            </p:cNvPr>
            <p:cNvSpPr txBox="1"/>
            <p:nvPr/>
          </p:nvSpPr>
          <p:spPr>
            <a:xfrm>
              <a:off x="6706599" y="1091218"/>
              <a:ext cx="128069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13AC40F0-43A9-4ECE-B956-2A96A182992E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DA7E937D-70BA-4F8D-8AA7-F5234E8BEA46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425A9455-BE90-4B16-B0FC-ED7DE0F81044}"/>
              </a:ext>
            </a:extLst>
          </p:cNvPr>
          <p:cNvGrpSpPr/>
          <p:nvPr/>
        </p:nvGrpSpPr>
        <p:grpSpPr>
          <a:xfrm>
            <a:off x="5692957" y="3684076"/>
            <a:ext cx="3048272" cy="375810"/>
            <a:chOff x="5558608" y="1789661"/>
            <a:chExt cx="4064363" cy="50107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29525E3-7079-43F6-80DE-F6768D4DD449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Mỗi bạn được         hạt dẻ.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3A1FEF5D-4C7B-45B5-AB5D-C60408458AE9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883B572-B827-4973-B1CE-0D841452161A}"/>
              </a:ext>
            </a:extLst>
          </p:cNvPr>
          <p:cNvSpPr txBox="1"/>
          <p:nvPr/>
        </p:nvSpPr>
        <p:spPr>
          <a:xfrm>
            <a:off x="5692958" y="4162153"/>
            <a:ext cx="354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c) Chia đều cho 2 bạn.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230F2003-13D8-4C83-9D6F-F9B7796643D2}"/>
              </a:ext>
            </a:extLst>
          </p:cNvPr>
          <p:cNvGrpSpPr/>
          <p:nvPr/>
        </p:nvGrpSpPr>
        <p:grpSpPr>
          <a:xfrm>
            <a:off x="6036524" y="4644873"/>
            <a:ext cx="1852872" cy="369332"/>
            <a:chOff x="6016699" y="1091218"/>
            <a:chExt cx="2470496" cy="492442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F95D261F-C08B-429E-B25B-6BD676850A28}"/>
                </a:ext>
              </a:extLst>
            </p:cNvPr>
            <p:cNvSpPr/>
            <p:nvPr/>
          </p:nvSpPr>
          <p:spPr>
            <a:xfrm>
              <a:off x="6016699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23B3AD0-A76F-42E6-8B79-033EFC625760}"/>
                </a:ext>
              </a:extLst>
            </p:cNvPr>
            <p:cNvSpPr txBox="1"/>
            <p:nvPr/>
          </p:nvSpPr>
          <p:spPr>
            <a:xfrm>
              <a:off x="6706599" y="1091218"/>
              <a:ext cx="128069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:         =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C6D84405-6444-43BC-887A-51655472A59D}"/>
                </a:ext>
              </a:extLst>
            </p:cNvPr>
            <p:cNvSpPr/>
            <p:nvPr/>
          </p:nvSpPr>
          <p:spPr>
            <a:xfrm>
              <a:off x="6998871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80702763-B4AA-47D1-9E54-7A1CC76429AE}"/>
                </a:ext>
              </a:extLst>
            </p:cNvPr>
            <p:cNvSpPr/>
            <p:nvPr/>
          </p:nvSpPr>
          <p:spPr>
            <a:xfrm>
              <a:off x="7981043" y="1091218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DD1785E0-50BA-4D90-A9DE-E83BF41B8052}"/>
              </a:ext>
            </a:extLst>
          </p:cNvPr>
          <p:cNvGrpSpPr/>
          <p:nvPr/>
        </p:nvGrpSpPr>
        <p:grpSpPr>
          <a:xfrm>
            <a:off x="5692957" y="5201337"/>
            <a:ext cx="3048272" cy="375810"/>
            <a:chOff x="5558608" y="1789661"/>
            <a:chExt cx="4064363" cy="50107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3A2FA03-BFD8-4F17-A41C-CAD3B1C15996}"/>
                </a:ext>
              </a:extLst>
            </p:cNvPr>
            <p:cNvSpPr txBox="1"/>
            <p:nvPr/>
          </p:nvSpPr>
          <p:spPr>
            <a:xfrm>
              <a:off x="5558608" y="1798298"/>
              <a:ext cx="406436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Mỗi bạn được         </a:t>
              </a: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</a:t>
              </a:r>
              <a:r>
                <a:rPr lang="vi-VN" dirty="0">
                  <a:solidFill>
                    <a:prstClr val="black"/>
                  </a:solidFill>
                  <a:latin typeface="Arial" panose="020B0604020202020204" pitchFamily="34" charset="0"/>
                </a:rPr>
                <a:t>hạt dẻ. 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10C42A1F-B9B1-40FD-94B4-0104DECEB12A}"/>
                </a:ext>
              </a:extLst>
            </p:cNvPr>
            <p:cNvSpPr/>
            <p:nvPr/>
          </p:nvSpPr>
          <p:spPr>
            <a:xfrm>
              <a:off x="7667316" y="178966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5CC5F9C-04A9-4A39-B7E6-DDA5A5023BC5}"/>
              </a:ext>
            </a:extLst>
          </p:cNvPr>
          <p:cNvCxnSpPr/>
          <p:nvPr/>
        </p:nvCxnSpPr>
        <p:spPr>
          <a:xfrm>
            <a:off x="5519057" y="1249136"/>
            <a:ext cx="0" cy="41623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D16963F4-603C-462F-9186-72CE434BA7D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7207" y="2599610"/>
            <a:ext cx="1824434" cy="131713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EEBED0C2-2A22-47A9-80FB-9C53362B096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7207" y="3982437"/>
            <a:ext cx="1687904" cy="1317130"/>
          </a:xfrm>
          <a:prstGeom prst="rect">
            <a:avLst/>
          </a:prstGeom>
        </p:spPr>
      </p:pic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19D80B38-2AE6-4AFB-A9F9-B2C69F46714C}"/>
              </a:ext>
            </a:extLst>
          </p:cNvPr>
          <p:cNvSpPr/>
          <p:nvPr/>
        </p:nvSpPr>
        <p:spPr>
          <a:xfrm>
            <a:off x="5990761" y="1592754"/>
            <a:ext cx="563189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054F1C8-A86A-4926-8DF4-789DC773521B}"/>
              </a:ext>
            </a:extLst>
          </p:cNvPr>
          <p:cNvSpPr/>
          <p:nvPr/>
        </p:nvSpPr>
        <p:spPr>
          <a:xfrm>
            <a:off x="6761260" y="1592753"/>
            <a:ext cx="403400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0D3F7112-8D93-4EF0-8A5A-801C6BFA4AD3}"/>
              </a:ext>
            </a:extLst>
          </p:cNvPr>
          <p:cNvSpPr/>
          <p:nvPr/>
        </p:nvSpPr>
        <p:spPr>
          <a:xfrm>
            <a:off x="7485997" y="1599231"/>
            <a:ext cx="403400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74D7ED1-CD2D-4338-989A-1D0A32A469EC}"/>
              </a:ext>
            </a:extLst>
          </p:cNvPr>
          <p:cNvSpPr/>
          <p:nvPr/>
        </p:nvSpPr>
        <p:spPr>
          <a:xfrm>
            <a:off x="7263486" y="2143715"/>
            <a:ext cx="403400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3A3E1F49-7609-44D0-807A-A686D0F2355A}"/>
              </a:ext>
            </a:extLst>
          </p:cNvPr>
          <p:cNvSpPr/>
          <p:nvPr/>
        </p:nvSpPr>
        <p:spPr>
          <a:xfrm>
            <a:off x="5986384" y="3107514"/>
            <a:ext cx="560049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B6B8EB33-77C8-40AC-969B-966001867D3D}"/>
              </a:ext>
            </a:extLst>
          </p:cNvPr>
          <p:cNvSpPr/>
          <p:nvPr/>
        </p:nvSpPr>
        <p:spPr>
          <a:xfrm>
            <a:off x="6756884" y="3107513"/>
            <a:ext cx="403400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15FDA718-06B7-4A99-BB13-A2BAB968A8C4}"/>
              </a:ext>
            </a:extLst>
          </p:cNvPr>
          <p:cNvSpPr/>
          <p:nvPr/>
        </p:nvSpPr>
        <p:spPr>
          <a:xfrm>
            <a:off x="7481620" y="3113991"/>
            <a:ext cx="403400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F9356C45-0D77-455D-AD82-A9AD7C595FC5}"/>
              </a:ext>
            </a:extLst>
          </p:cNvPr>
          <p:cNvSpPr/>
          <p:nvPr/>
        </p:nvSpPr>
        <p:spPr>
          <a:xfrm>
            <a:off x="7259110" y="3658475"/>
            <a:ext cx="403400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2E2BAB7-67A6-477A-B16B-3FC1C674DCFD}"/>
              </a:ext>
            </a:extLst>
          </p:cNvPr>
          <p:cNvSpPr/>
          <p:nvPr/>
        </p:nvSpPr>
        <p:spPr>
          <a:xfrm>
            <a:off x="5986384" y="4618304"/>
            <a:ext cx="560049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BC9C7B4C-CB03-4B5E-BDF2-5DCD0A23DDED}"/>
              </a:ext>
            </a:extLst>
          </p:cNvPr>
          <p:cNvSpPr/>
          <p:nvPr/>
        </p:nvSpPr>
        <p:spPr>
          <a:xfrm>
            <a:off x="6756884" y="4618303"/>
            <a:ext cx="403400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87A093F7-2587-4BB0-A32E-C99D01CCB035}"/>
              </a:ext>
            </a:extLst>
          </p:cNvPr>
          <p:cNvSpPr/>
          <p:nvPr/>
        </p:nvSpPr>
        <p:spPr>
          <a:xfrm>
            <a:off x="7457808" y="4624781"/>
            <a:ext cx="626054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BF6ECE6-76D7-4760-8E16-E69CFBB115EB}"/>
              </a:ext>
            </a:extLst>
          </p:cNvPr>
          <p:cNvSpPr/>
          <p:nvPr/>
        </p:nvSpPr>
        <p:spPr>
          <a:xfrm>
            <a:off x="7216247" y="5169265"/>
            <a:ext cx="626055" cy="3993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47" grpId="0"/>
      <p:bldP spid="5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3DE5360-9723-4820-9CB7-024C72AE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14" y="1103859"/>
            <a:ext cx="1678338" cy="64762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765243-EEC1-491E-9B25-06818C812C5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243" y="1858598"/>
            <a:ext cx="4163139" cy="300250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6A6096C-A133-44CB-9F53-594A55D2B1A3}"/>
              </a:ext>
            </a:extLst>
          </p:cNvPr>
          <p:cNvSpPr/>
          <p:nvPr/>
        </p:nvSpPr>
        <p:spPr>
          <a:xfrm>
            <a:off x="2337508" y="1963870"/>
            <a:ext cx="327992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vi-VN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2E169-75EC-4D01-AB15-CEC000A726E9}"/>
              </a:ext>
            </a:extLst>
          </p:cNvPr>
          <p:cNvSpPr txBox="1"/>
          <p:nvPr/>
        </p:nvSpPr>
        <p:spPr>
          <a:xfrm>
            <a:off x="2665502" y="1963870"/>
            <a:ext cx="334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Chia 20 kg gạo vào các túi, mỗi túi 5 kg. Hỏi được bao nhiêu túi gạo như vậy?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55B32-3411-4068-B96C-7A0199F1459F}"/>
              </a:ext>
            </a:extLst>
          </p:cNvPr>
          <p:cNvSpPr txBox="1"/>
          <p:nvPr/>
        </p:nvSpPr>
        <p:spPr>
          <a:xfrm>
            <a:off x="3634408" y="3105735"/>
            <a:ext cx="1163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i="1" dirty="0">
                <a:solidFill>
                  <a:prstClr val="black"/>
                </a:solidFill>
                <a:latin typeface="Arial" panose="020B0604020202020204" pitchFamily="34" charset="0"/>
              </a:rPr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683550-B7E3-45F8-BF0B-201B284F4747}"/>
              </a:ext>
            </a:extLst>
          </p:cNvPr>
          <p:cNvSpPr txBox="1"/>
          <p:nvPr/>
        </p:nvSpPr>
        <p:spPr>
          <a:xfrm>
            <a:off x="1323141" y="3498150"/>
            <a:ext cx="53095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</a:rPr>
              <a:t>Được số túi gạo như vậy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D5C098-511C-4C67-89D1-82595E585107}"/>
              </a:ext>
            </a:extLst>
          </p:cNvPr>
          <p:cNvSpPr txBox="1"/>
          <p:nvPr/>
        </p:nvSpPr>
        <p:spPr>
          <a:xfrm>
            <a:off x="1983696" y="3893538"/>
            <a:ext cx="3799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</a:rPr>
              <a:t>20 : 5 = 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33E3B0-4E7F-4A97-A0B0-78930C411D63}"/>
              </a:ext>
            </a:extLst>
          </p:cNvPr>
          <p:cNvSpPr txBox="1"/>
          <p:nvPr/>
        </p:nvSpPr>
        <p:spPr>
          <a:xfrm>
            <a:off x="2750116" y="4282980"/>
            <a:ext cx="3008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100" dirty="0">
                <a:solidFill>
                  <a:srgbClr val="FF0000"/>
                </a:solidFill>
                <a:latin typeface="Arial" panose="020B0604020202020204" pitchFamily="34" charset="0"/>
              </a:rPr>
              <a:t>Đáp số: 4 kg gạo.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9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C1D6A92-091D-45FF-922A-B8F6F7D2841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c\u0007\uFFFD{EF26CD6C-53EF-4AF1-B31C-DC35172D63DB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Luyện tập (tiết 100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43C626-BEA1-46E9-8CF8-DBC974E8C6A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0D1D85-13BE-491B-814B-683272A6B34E}: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5D901F-A3AA-4B73-9A77-B3239527C957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3B5D7E-EF6C-433B-A542-B321DE89D774}:2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A1022-1704-4D2D-955B-33D274E95DAD}:2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307</Words>
  <Application>Microsoft Office PowerPoint</Application>
  <PresentationFormat>Widescreen</PresentationFormat>
  <Paragraphs>114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 (tiết 100)</dc:title>
  <dc:creator>Administrator</dc:creator>
  <cp:lastModifiedBy>STD_NHA</cp:lastModifiedBy>
  <cp:revision>5</cp:revision>
  <dcterms:created xsi:type="dcterms:W3CDTF">2025-02-04T08:55:06Z</dcterms:created>
  <dcterms:modified xsi:type="dcterms:W3CDTF">2025-02-05T15:34:18Z</dcterms:modified>
</cp:coreProperties>
</file>