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4387" r:id="rId3"/>
    <p:sldId id="258" r:id="rId4"/>
    <p:sldId id="263" r:id="rId5"/>
    <p:sldId id="271" r:id="rId6"/>
    <p:sldId id="283" r:id="rId7"/>
    <p:sldId id="285" r:id="rId8"/>
    <p:sldId id="287" r:id="rId9"/>
    <p:sldId id="288" r:id="rId10"/>
    <p:sldId id="289" r:id="rId11"/>
    <p:sldId id="274" r:id="rId12"/>
    <p:sldId id="291" r:id="rId13"/>
    <p:sldId id="43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64" y="-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3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2025/2/4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altLang="vi-VN" sz="3591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21" y="133393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7370" y="216509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9233209" cy="553689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4058" y="4495074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4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960" y="429433"/>
            <a:ext cx="7498730" cy="1871634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1720644" y="2497394"/>
            <a:ext cx="9153833" cy="2762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  <a:endParaRPr lang="vi-VN" sz="4266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1750140" y="2497394"/>
            <a:ext cx="9153833" cy="2762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kỹ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266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  <a:endParaRPr lang="vi-VN" sz="4266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957918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2" y="2376078"/>
            <a:ext cx="5680766" cy="37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467474" y="2219555"/>
            <a:ext cx="5133975" cy="2308324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fontAlgn="base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581774" y="4975058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500" y="590728"/>
            <a:ext cx="5671329" cy="127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8292" y="2717409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3330053" y="2945723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324723" y="215940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</a:t>
            </a:r>
            <a:r>
              <a:rPr kumimoji="0" lang="vi-VN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</a:t>
            </a:r>
            <a:r>
              <a:rPr lang="en-US" altLang="zh-CN" sz="3000" b="1" noProof="0" dirty="0" smtClean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à</a:t>
            </a:r>
            <a:r>
              <a:rPr kumimoji="0" lang="vi-VN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1666874"/>
            <a:ext cx="4337323" cy="40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09" y="1067291"/>
            <a:ext cx="3933825" cy="2295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19" y="3410934"/>
            <a:ext cx="3845206" cy="2860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500" y="1394453"/>
            <a:ext cx="5637352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41" y="1109919"/>
            <a:ext cx="4572000" cy="5209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050" y="1356768"/>
            <a:ext cx="4535104" cy="50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3929E-BAC7-4FEC-A3CE-5EEE7475194F}: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306</Words>
  <Application>Microsoft Office PowerPoint</Application>
  <PresentationFormat>Widescreen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Cambria</vt:lpstr>
      <vt:lpstr>Caveat</vt:lpstr>
      <vt:lpstr>等线</vt:lpstr>
      <vt:lpstr>等线 Light</vt:lpstr>
      <vt:lpstr>Time nes New Roman</vt:lpstr>
      <vt:lpstr>Times New Roman</vt:lpstr>
      <vt:lpstr>UTM American Sans</vt:lpstr>
      <vt:lpstr>仓耳今楷05-6763 W05</vt:lpstr>
      <vt:lpstr>思源黑体 Normal</vt:lpstr>
      <vt:lpstr>Office 主题​​</vt:lpstr>
      <vt:lpstr>1_www.33ppt.com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47</cp:revision>
  <dcterms:created xsi:type="dcterms:W3CDTF">2023-11-05T12:18:02Z</dcterms:created>
  <dcterms:modified xsi:type="dcterms:W3CDTF">2025-02-04T14:38:15Z</dcterms:modified>
</cp:coreProperties>
</file>