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30" r:id="rId3"/>
    <p:sldMasterId id="2147483754" r:id="rId4"/>
  </p:sldMasterIdLst>
  <p:notesMasterIdLst>
    <p:notesMasterId r:id="rId29"/>
  </p:notesMasterIdLst>
  <p:sldIdLst>
    <p:sldId id="365" r:id="rId5"/>
    <p:sldId id="315" r:id="rId6"/>
    <p:sldId id="257" r:id="rId7"/>
    <p:sldId id="341" r:id="rId8"/>
    <p:sldId id="343" r:id="rId9"/>
    <p:sldId id="344" r:id="rId10"/>
    <p:sldId id="345" r:id="rId11"/>
    <p:sldId id="347" r:id="rId12"/>
    <p:sldId id="348" r:id="rId13"/>
    <p:sldId id="342" r:id="rId14"/>
    <p:sldId id="349" r:id="rId15"/>
    <p:sldId id="350" r:id="rId16"/>
    <p:sldId id="351" r:id="rId17"/>
    <p:sldId id="352" r:id="rId18"/>
    <p:sldId id="353" r:id="rId19"/>
    <p:sldId id="355" r:id="rId20"/>
    <p:sldId id="356" r:id="rId21"/>
    <p:sldId id="325" r:id="rId22"/>
    <p:sldId id="357" r:id="rId23"/>
    <p:sldId id="358" r:id="rId24"/>
    <p:sldId id="359" r:id="rId25"/>
    <p:sldId id="284" r:id="rId26"/>
    <p:sldId id="360"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B82DA-6777-4115-A74E-16D93E432947}" v="3" dt="2024-01-27T13:47:5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32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51"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7.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iếu" userId="b235355b-11a8-4434-93eb-90082d25528e" providerId="ADAL" clId="{D056DC71-69C3-4F6B-9F77-CC8DFC3CC1C9}"/>
    <pc:docChg chg="undo custSel modSld">
      <pc:chgData name="trần hiếu" userId="b235355b-11a8-4434-93eb-90082d25528e" providerId="ADAL" clId="{D056DC71-69C3-4F6B-9F77-CC8DFC3CC1C9}" dt="2024-01-24T08:17:53.597" v="134" actId="403"/>
      <pc:docMkLst>
        <pc:docMk/>
      </pc:docMkLst>
      <pc:sldChg chg="modSp mod">
        <pc:chgData name="trần hiếu" userId="b235355b-11a8-4434-93eb-90082d25528e" providerId="ADAL" clId="{D056DC71-69C3-4F6B-9F77-CC8DFC3CC1C9}" dt="2024-01-24T08:05:35.657" v="15" actId="207"/>
        <pc:sldMkLst>
          <pc:docMk/>
          <pc:sldMk cId="951857311" sldId="268"/>
        </pc:sldMkLst>
        <pc:spChg chg="mod">
          <ac:chgData name="trần hiếu" userId="b235355b-11a8-4434-93eb-90082d25528e" providerId="ADAL" clId="{D056DC71-69C3-4F6B-9F77-CC8DFC3CC1C9}" dt="2024-01-24T08:05:35.657" v="15" actId="207"/>
          <ac:spMkLst>
            <pc:docMk/>
            <pc:sldMk cId="951857311" sldId="268"/>
            <ac:spMk id="4" creationId="{00000000-0000-0000-0000-000000000000}"/>
          </ac:spMkLst>
        </pc:spChg>
        <pc:spChg chg="mod">
          <ac:chgData name="trần hiếu" userId="b235355b-11a8-4434-93eb-90082d25528e" providerId="ADAL" clId="{D056DC71-69C3-4F6B-9F77-CC8DFC3CC1C9}" dt="2024-01-24T08:04:54.897" v="10" actId="20577"/>
          <ac:spMkLst>
            <pc:docMk/>
            <pc:sldMk cId="951857311" sldId="268"/>
            <ac:spMk id="5" creationId="{00000000-0000-0000-0000-000000000000}"/>
          </ac:spMkLst>
        </pc:spChg>
        <pc:spChg chg="mod">
          <ac:chgData name="trần hiếu" userId="b235355b-11a8-4434-93eb-90082d25528e" providerId="ADAL" clId="{D056DC71-69C3-4F6B-9F77-CC8DFC3CC1C9}" dt="2024-01-24T08:04:48.997" v="8" actId="1076"/>
          <ac:spMkLst>
            <pc:docMk/>
            <pc:sldMk cId="951857311" sldId="268"/>
            <ac:spMk id="26" creationId="{00000000-0000-0000-0000-000000000000}"/>
          </ac:spMkLst>
        </pc:spChg>
        <pc:picChg chg="mod">
          <ac:chgData name="trần hiếu" userId="b235355b-11a8-4434-93eb-90082d25528e" providerId="ADAL" clId="{D056DC71-69C3-4F6B-9F77-CC8DFC3CC1C9}" dt="2024-01-24T08:04:49.987" v="9" actId="1076"/>
          <ac:picMkLst>
            <pc:docMk/>
            <pc:sldMk cId="951857311" sldId="268"/>
            <ac:picMk id="10" creationId="{00000000-0000-0000-0000-000000000000}"/>
          </ac:picMkLst>
        </pc:picChg>
      </pc:sldChg>
      <pc:sldChg chg="modSp mod">
        <pc:chgData name="trần hiếu" userId="b235355b-11a8-4434-93eb-90082d25528e" providerId="ADAL" clId="{D056DC71-69C3-4F6B-9F77-CC8DFC3CC1C9}" dt="2024-01-24T08:06:49.568" v="30" actId="122"/>
        <pc:sldMkLst>
          <pc:docMk/>
          <pc:sldMk cId="4282215652" sldId="269"/>
        </pc:sldMkLst>
        <pc:spChg chg="mod">
          <ac:chgData name="trần hiếu" userId="b235355b-11a8-4434-93eb-90082d25528e" providerId="ADAL" clId="{D056DC71-69C3-4F6B-9F77-CC8DFC3CC1C9}" dt="2024-01-24T08:06:49.568" v="30" actId="122"/>
          <ac:spMkLst>
            <pc:docMk/>
            <pc:sldMk cId="4282215652" sldId="269"/>
            <ac:spMk id="4" creationId="{00000000-0000-0000-0000-000000000000}"/>
          </ac:spMkLst>
        </pc:spChg>
        <pc:spChg chg="mod">
          <ac:chgData name="trần hiếu" userId="b235355b-11a8-4434-93eb-90082d25528e" providerId="ADAL" clId="{D056DC71-69C3-4F6B-9F77-CC8DFC3CC1C9}" dt="2024-01-24T08:06:25.072" v="23" actId="20577"/>
          <ac:spMkLst>
            <pc:docMk/>
            <pc:sldMk cId="4282215652" sldId="269"/>
            <ac:spMk id="5" creationId="{00000000-0000-0000-0000-000000000000}"/>
          </ac:spMkLst>
        </pc:spChg>
        <pc:picChg chg="mod">
          <ac:chgData name="trần hiếu" userId="b235355b-11a8-4434-93eb-90082d25528e" providerId="ADAL" clId="{D056DC71-69C3-4F6B-9F77-CC8DFC3CC1C9}" dt="2024-01-24T08:06:23.038" v="22" actId="1076"/>
          <ac:picMkLst>
            <pc:docMk/>
            <pc:sldMk cId="4282215652" sldId="269"/>
            <ac:picMk id="7" creationId="{00000000-0000-0000-0000-000000000000}"/>
          </ac:picMkLst>
        </pc:picChg>
      </pc:sldChg>
      <pc:sldChg chg="modSp mod">
        <pc:chgData name="trần hiếu" userId="b235355b-11a8-4434-93eb-90082d25528e" providerId="ADAL" clId="{D056DC71-69C3-4F6B-9F77-CC8DFC3CC1C9}" dt="2024-01-24T08:10:27.507" v="65" actId="403"/>
        <pc:sldMkLst>
          <pc:docMk/>
          <pc:sldMk cId="1345382186" sldId="271"/>
        </pc:sldMkLst>
        <pc:spChg chg="mod">
          <ac:chgData name="trần hiếu" userId="b235355b-11a8-4434-93eb-90082d25528e" providerId="ADAL" clId="{D056DC71-69C3-4F6B-9F77-CC8DFC3CC1C9}" dt="2024-01-24T08:10:27.507" v="65" actId="403"/>
          <ac:spMkLst>
            <pc:docMk/>
            <pc:sldMk cId="1345382186" sldId="271"/>
            <ac:spMk id="4" creationId="{00000000-0000-0000-0000-000000000000}"/>
          </ac:spMkLst>
        </pc:spChg>
        <pc:spChg chg="mod">
          <ac:chgData name="trần hiếu" userId="b235355b-11a8-4434-93eb-90082d25528e" providerId="ADAL" clId="{D056DC71-69C3-4F6B-9F77-CC8DFC3CC1C9}" dt="2024-01-24T08:09:30.280" v="60" actId="20577"/>
          <ac:spMkLst>
            <pc:docMk/>
            <pc:sldMk cId="1345382186" sldId="271"/>
            <ac:spMk id="5" creationId="{00000000-0000-0000-0000-000000000000}"/>
          </ac:spMkLst>
        </pc:spChg>
      </pc:sldChg>
      <pc:sldChg chg="modSp mod">
        <pc:chgData name="trần hiếu" userId="b235355b-11a8-4434-93eb-90082d25528e" providerId="ADAL" clId="{D056DC71-69C3-4F6B-9F77-CC8DFC3CC1C9}" dt="2024-01-24T08:13:00.287" v="97" actId="20577"/>
        <pc:sldMkLst>
          <pc:docMk/>
          <pc:sldMk cId="3751347351" sldId="272"/>
        </pc:sldMkLst>
        <pc:spChg chg="mod">
          <ac:chgData name="trần hiếu" userId="b235355b-11a8-4434-93eb-90082d25528e" providerId="ADAL" clId="{D056DC71-69C3-4F6B-9F77-CC8DFC3CC1C9}" dt="2024-01-24T08:12:48.937" v="91" actId="1076"/>
          <ac:spMkLst>
            <pc:docMk/>
            <pc:sldMk cId="3751347351" sldId="272"/>
            <ac:spMk id="2" creationId="{00000000-0000-0000-0000-000000000000}"/>
          </ac:spMkLst>
        </pc:spChg>
        <pc:spChg chg="mod">
          <ac:chgData name="trần hiếu" userId="b235355b-11a8-4434-93eb-90082d25528e" providerId="ADAL" clId="{D056DC71-69C3-4F6B-9F77-CC8DFC3CC1C9}" dt="2024-01-24T08:12:38.698" v="90" actId="403"/>
          <ac:spMkLst>
            <pc:docMk/>
            <pc:sldMk cId="3751347351" sldId="272"/>
            <ac:spMk id="4" creationId="{00000000-0000-0000-0000-000000000000}"/>
          </ac:spMkLst>
        </pc:spChg>
        <pc:spChg chg="mod">
          <ac:chgData name="trần hiếu" userId="b235355b-11a8-4434-93eb-90082d25528e" providerId="ADAL" clId="{D056DC71-69C3-4F6B-9F77-CC8DFC3CC1C9}" dt="2024-01-24T08:13:00.287" v="97" actId="20577"/>
          <ac:spMkLst>
            <pc:docMk/>
            <pc:sldMk cId="3751347351" sldId="272"/>
            <ac:spMk id="5" creationId="{00000000-0000-0000-0000-000000000000}"/>
          </ac:spMkLst>
        </pc:spChg>
        <pc:picChg chg="mod">
          <ac:chgData name="trần hiếu" userId="b235355b-11a8-4434-93eb-90082d25528e" providerId="ADAL" clId="{D056DC71-69C3-4F6B-9F77-CC8DFC3CC1C9}" dt="2024-01-24T08:11:59.777" v="83" actId="1076"/>
          <ac:picMkLst>
            <pc:docMk/>
            <pc:sldMk cId="3751347351" sldId="272"/>
            <ac:picMk id="8" creationId="{00000000-0000-0000-0000-000000000000}"/>
          </ac:picMkLst>
        </pc:picChg>
      </pc:sldChg>
      <pc:sldChg chg="modSp mod modAnim">
        <pc:chgData name="trần hiếu" userId="b235355b-11a8-4434-93eb-90082d25528e" providerId="ADAL" clId="{D056DC71-69C3-4F6B-9F77-CC8DFC3CC1C9}" dt="2024-01-24T08:15:07.738" v="114" actId="403"/>
        <pc:sldMkLst>
          <pc:docMk/>
          <pc:sldMk cId="472731347" sldId="273"/>
        </pc:sldMkLst>
        <pc:spChg chg="mod">
          <ac:chgData name="trần hiếu" userId="b235355b-11a8-4434-93eb-90082d25528e" providerId="ADAL" clId="{D056DC71-69C3-4F6B-9F77-CC8DFC3CC1C9}" dt="2024-01-24T08:15:07.738" v="114" actId="403"/>
          <ac:spMkLst>
            <pc:docMk/>
            <pc:sldMk cId="472731347" sldId="273"/>
            <ac:spMk id="4" creationId="{00000000-0000-0000-0000-000000000000}"/>
          </ac:spMkLst>
        </pc:spChg>
        <pc:spChg chg="mod">
          <ac:chgData name="trần hiếu" userId="b235355b-11a8-4434-93eb-90082d25528e" providerId="ADAL" clId="{D056DC71-69C3-4F6B-9F77-CC8DFC3CC1C9}" dt="2024-01-24T08:14:23.447" v="105" actId="20577"/>
          <ac:spMkLst>
            <pc:docMk/>
            <pc:sldMk cId="472731347" sldId="273"/>
            <ac:spMk id="5" creationId="{00000000-0000-0000-0000-000000000000}"/>
          </ac:spMkLst>
        </pc:spChg>
        <pc:picChg chg="mod">
          <ac:chgData name="trần hiếu" userId="b235355b-11a8-4434-93eb-90082d25528e" providerId="ADAL" clId="{D056DC71-69C3-4F6B-9F77-CC8DFC3CC1C9}" dt="2024-01-24T08:14:25.949" v="106" actId="1076"/>
          <ac:picMkLst>
            <pc:docMk/>
            <pc:sldMk cId="472731347" sldId="273"/>
            <ac:picMk id="27" creationId="{00000000-0000-0000-0000-000000000000}"/>
          </ac:picMkLst>
        </pc:picChg>
      </pc:sldChg>
      <pc:sldChg chg="modSp mod">
        <pc:chgData name="trần hiếu" userId="b235355b-11a8-4434-93eb-90082d25528e" providerId="ADAL" clId="{D056DC71-69C3-4F6B-9F77-CC8DFC3CC1C9}" dt="2024-01-24T08:16:39.867" v="125" actId="403"/>
        <pc:sldMkLst>
          <pc:docMk/>
          <pc:sldMk cId="3889469231" sldId="274"/>
        </pc:sldMkLst>
        <pc:spChg chg="mod">
          <ac:chgData name="trần hiếu" userId="b235355b-11a8-4434-93eb-90082d25528e" providerId="ADAL" clId="{D056DC71-69C3-4F6B-9F77-CC8DFC3CC1C9}" dt="2024-01-24T08:16:39.867" v="125" actId="403"/>
          <ac:spMkLst>
            <pc:docMk/>
            <pc:sldMk cId="3889469231" sldId="274"/>
            <ac:spMk id="4" creationId="{00000000-0000-0000-0000-000000000000}"/>
          </ac:spMkLst>
        </pc:spChg>
        <pc:spChg chg="mod">
          <ac:chgData name="trần hiếu" userId="b235355b-11a8-4434-93eb-90082d25528e" providerId="ADAL" clId="{D056DC71-69C3-4F6B-9F77-CC8DFC3CC1C9}" dt="2024-01-24T08:15:56.247" v="120" actId="1076"/>
          <ac:spMkLst>
            <pc:docMk/>
            <pc:sldMk cId="3889469231" sldId="274"/>
            <ac:spMk id="5" creationId="{00000000-0000-0000-0000-000000000000}"/>
          </ac:spMkLst>
        </pc:spChg>
      </pc:sldChg>
      <pc:sldChg chg="modSp mod">
        <pc:chgData name="trần hiếu" userId="b235355b-11a8-4434-93eb-90082d25528e" providerId="ADAL" clId="{D056DC71-69C3-4F6B-9F77-CC8DFC3CC1C9}" dt="2024-01-24T08:17:53.597" v="134" actId="403"/>
        <pc:sldMkLst>
          <pc:docMk/>
          <pc:sldMk cId="284384964" sldId="275"/>
        </pc:sldMkLst>
        <pc:spChg chg="mod">
          <ac:chgData name="trần hiếu" userId="b235355b-11a8-4434-93eb-90082d25528e" providerId="ADAL" clId="{D056DC71-69C3-4F6B-9F77-CC8DFC3CC1C9}" dt="2024-01-24T08:17:53.597" v="134" actId="403"/>
          <ac:spMkLst>
            <pc:docMk/>
            <pc:sldMk cId="284384964" sldId="275"/>
            <ac:spMk id="4" creationId="{00000000-0000-0000-0000-000000000000}"/>
          </ac:spMkLst>
        </pc:spChg>
        <pc:spChg chg="mod">
          <ac:chgData name="trần hiếu" userId="b235355b-11a8-4434-93eb-90082d25528e" providerId="ADAL" clId="{D056DC71-69C3-4F6B-9F77-CC8DFC3CC1C9}" dt="2024-01-24T08:17:30.818" v="129" actId="1076"/>
          <ac:spMkLst>
            <pc:docMk/>
            <pc:sldMk cId="284384964" sldId="275"/>
            <ac:spMk id="5" creationId="{00000000-0000-0000-0000-000000000000}"/>
          </ac:spMkLst>
        </pc:spChg>
      </pc:sldChg>
      <pc:sldChg chg="modSp">
        <pc:chgData name="trần hiếu" userId="b235355b-11a8-4434-93eb-90082d25528e" providerId="ADAL" clId="{D056DC71-69C3-4F6B-9F77-CC8DFC3CC1C9}" dt="2024-01-24T08:08:03.380" v="41" actId="207"/>
        <pc:sldMkLst>
          <pc:docMk/>
          <pc:sldMk cId="700840591" sldId="364"/>
        </pc:sldMkLst>
        <pc:spChg chg="mod">
          <ac:chgData name="trần hiếu" userId="b235355b-11a8-4434-93eb-90082d25528e" providerId="ADAL" clId="{D056DC71-69C3-4F6B-9F77-CC8DFC3CC1C9}" dt="2024-01-24T08:08:03.380" v="41" actId="207"/>
          <ac:spMkLst>
            <pc:docMk/>
            <pc:sldMk cId="700840591" sldId="364"/>
            <ac:spMk id="4" creationId="{00000000-0000-0000-0000-000000000000}"/>
          </ac:spMkLst>
        </pc:spChg>
        <pc:spChg chg="mod">
          <ac:chgData name="trần hiếu" userId="b235355b-11a8-4434-93eb-90082d25528e" providerId="ADAL" clId="{D056DC71-69C3-4F6B-9F77-CC8DFC3CC1C9}" dt="2024-01-24T08:07:39.308" v="36" actId="404"/>
          <ac:spMkLst>
            <pc:docMk/>
            <pc:sldMk cId="700840591" sldId="364"/>
            <ac:spMk id="5" creationId="{00000000-0000-0000-0000-000000000000}"/>
          </ac:spMkLst>
        </pc:spChg>
      </pc:sldChg>
    </pc:docChg>
  </pc:docChgLst>
  <pc:docChgLst>
    <pc:chgData name="trần hiếu" userId="b235355b-11a8-4434-93eb-90082d25528e" providerId="ADAL" clId="{FB4B82DA-6777-4115-A74E-16D93E432947}"/>
    <pc:docChg chg="modSld">
      <pc:chgData name="trần hiếu" userId="b235355b-11a8-4434-93eb-90082d25528e" providerId="ADAL" clId="{FB4B82DA-6777-4115-A74E-16D93E432947}" dt="2024-01-27T13:47:54.588" v="2" actId="20577"/>
      <pc:docMkLst>
        <pc:docMk/>
      </pc:docMkLst>
      <pc:sldChg chg="modSp">
        <pc:chgData name="trần hiếu" userId="b235355b-11a8-4434-93eb-90082d25528e" providerId="ADAL" clId="{FB4B82DA-6777-4115-A74E-16D93E432947}" dt="2024-01-27T13:47:54.588" v="2" actId="20577"/>
        <pc:sldMkLst>
          <pc:docMk/>
          <pc:sldMk cId="2819449307" sldId="270"/>
        </pc:sldMkLst>
        <pc:spChg chg="mod">
          <ac:chgData name="trần hiếu" userId="b235355b-11a8-4434-93eb-90082d25528e" providerId="ADAL" clId="{FB4B82DA-6777-4115-A74E-16D93E432947}" dt="2024-01-27T13:47:54.588" v="2" actId="20577"/>
          <ac:spMkLst>
            <pc:docMk/>
            <pc:sldMk cId="2819449307" sldId="270"/>
            <ac:spMk id="2" creationId="{C8AB01C4-998D-6F3C-43CF-F460641130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4832B-EB2D-4F8A-8A07-C2BDACC24001}"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CEDA-E65C-456E-B001-9A7323654AD8}" type="slidenum">
              <a:rPr lang="en-US" smtClean="0"/>
              <a:t>‹#›</a:t>
            </a:fld>
            <a:endParaRPr lang="en-US"/>
          </a:p>
        </p:txBody>
      </p:sp>
    </p:spTree>
    <p:extLst>
      <p:ext uri="{BB962C8B-B14F-4D97-AF65-F5344CB8AC3E}">
        <p14:creationId xmlns:p14="http://schemas.microsoft.com/office/powerpoint/2010/main" val="78480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02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CEDA-E65C-456E-B001-9A7323654AD8}" type="slidenum">
              <a:rPr lang="en-US" smtClean="0"/>
              <a:t>9</a:t>
            </a:fld>
            <a:endParaRPr lang="en-US"/>
          </a:p>
        </p:txBody>
      </p:sp>
    </p:spTree>
    <p:extLst>
      <p:ext uri="{BB962C8B-B14F-4D97-AF65-F5344CB8AC3E}">
        <p14:creationId xmlns:p14="http://schemas.microsoft.com/office/powerpoint/2010/main" val="118958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4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ff3a1df26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ff3a1df26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17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0"/>
        <p:cNvGrpSpPr/>
        <p:nvPr/>
      </p:nvGrpSpPr>
      <p:grpSpPr>
        <a:xfrm>
          <a:off x="0" y="0"/>
          <a:ext cx="0" cy="0"/>
          <a:chOff x="0" y="0"/>
          <a:chExt cx="0" cy="0"/>
        </a:xfrm>
      </p:grpSpPr>
      <p:grpSp>
        <p:nvGrpSpPr>
          <p:cNvPr id="71" name="Google Shape;71;p3"/>
          <p:cNvGrpSpPr/>
          <p:nvPr/>
        </p:nvGrpSpPr>
        <p:grpSpPr>
          <a:xfrm>
            <a:off x="36" y="4"/>
            <a:ext cx="12191965" cy="6887888"/>
            <a:chOff x="27" y="3"/>
            <a:chExt cx="9143974" cy="5165916"/>
          </a:xfrm>
        </p:grpSpPr>
        <p:sp>
          <p:nvSpPr>
            <p:cNvPr id="72" name="Google Shape;72;p3"/>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3"/>
          <p:cNvGrpSpPr/>
          <p:nvPr/>
        </p:nvGrpSpPr>
        <p:grpSpPr>
          <a:xfrm>
            <a:off x="7172471" y="4615676"/>
            <a:ext cx="5019515" cy="1567203"/>
            <a:chOff x="2132353" y="3387432"/>
            <a:chExt cx="3764636" cy="1175402"/>
          </a:xfrm>
        </p:grpSpPr>
        <p:sp>
          <p:nvSpPr>
            <p:cNvPr id="75" name="Google Shape;75;p3"/>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 name="Google Shape;91;p3"/>
          <p:cNvGrpSpPr/>
          <p:nvPr/>
        </p:nvGrpSpPr>
        <p:grpSpPr>
          <a:xfrm>
            <a:off x="70" y="4872286"/>
            <a:ext cx="12191841" cy="1985647"/>
            <a:chOff x="626075" y="3657856"/>
            <a:chExt cx="5447326" cy="1489235"/>
          </a:xfrm>
        </p:grpSpPr>
        <p:sp>
          <p:nvSpPr>
            <p:cNvPr id="92" name="Google Shape;92;p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 name="Google Shape;120;p3"/>
          <p:cNvSpPr txBox="1">
            <a:spLocks noGrp="1"/>
          </p:cNvSpPr>
          <p:nvPr>
            <p:ph type="title" hasCustomPrompt="1"/>
          </p:nvPr>
        </p:nvSpPr>
        <p:spPr>
          <a:xfrm>
            <a:off x="1822751" y="720000"/>
            <a:ext cx="2951200" cy="264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6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1" name="Google Shape;121;p3"/>
          <p:cNvSpPr txBox="1">
            <a:spLocks noGrp="1"/>
          </p:cNvSpPr>
          <p:nvPr>
            <p:ph type="subTitle" idx="1"/>
          </p:nvPr>
        </p:nvSpPr>
        <p:spPr>
          <a:xfrm rot="252">
            <a:off x="4908459" y="3451531"/>
            <a:ext cx="5460400" cy="6108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2" name="Google Shape;122;p3"/>
          <p:cNvGrpSpPr/>
          <p:nvPr/>
        </p:nvGrpSpPr>
        <p:grpSpPr>
          <a:xfrm>
            <a:off x="302744" y="2076556"/>
            <a:ext cx="328619" cy="308425"/>
            <a:chOff x="5946283" y="1650903"/>
            <a:chExt cx="246464" cy="231319"/>
          </a:xfrm>
        </p:grpSpPr>
        <p:sp>
          <p:nvSpPr>
            <p:cNvPr id="123" name="Google Shape;123;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631377" y="2993805"/>
            <a:ext cx="328619" cy="308425"/>
            <a:chOff x="5946283" y="1650903"/>
            <a:chExt cx="246464" cy="231319"/>
          </a:xfrm>
        </p:grpSpPr>
        <p:sp>
          <p:nvSpPr>
            <p:cNvPr id="126" name="Google Shape;126;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3"/>
          <p:cNvGrpSpPr/>
          <p:nvPr/>
        </p:nvGrpSpPr>
        <p:grpSpPr>
          <a:xfrm>
            <a:off x="9276744" y="322238"/>
            <a:ext cx="328619" cy="308425"/>
            <a:chOff x="5946283" y="1650903"/>
            <a:chExt cx="246464" cy="231319"/>
          </a:xfrm>
        </p:grpSpPr>
        <p:sp>
          <p:nvSpPr>
            <p:cNvPr id="129" name="Google Shape;129;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3"/>
          <p:cNvSpPr txBox="1">
            <a:spLocks noGrp="1"/>
          </p:cNvSpPr>
          <p:nvPr>
            <p:ph type="title" idx="2"/>
          </p:nvPr>
        </p:nvSpPr>
        <p:spPr>
          <a:xfrm>
            <a:off x="4908084" y="720000"/>
            <a:ext cx="5460400" cy="26420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32859896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6"/>
        <p:cNvGrpSpPr/>
        <p:nvPr/>
      </p:nvGrpSpPr>
      <p:grpSpPr>
        <a:xfrm>
          <a:off x="0" y="0"/>
          <a:ext cx="0" cy="0"/>
          <a:chOff x="0" y="0"/>
          <a:chExt cx="0" cy="0"/>
        </a:xfrm>
      </p:grpSpPr>
      <p:sp>
        <p:nvSpPr>
          <p:cNvPr id="657" name="Google Shape;657;p14"/>
          <p:cNvSpPr txBox="1">
            <a:spLocks noGrp="1"/>
          </p:cNvSpPr>
          <p:nvPr>
            <p:ph type="title"/>
          </p:nvPr>
        </p:nvSpPr>
        <p:spPr>
          <a:xfrm rot="-1140">
            <a:off x="959997" y="4169480"/>
            <a:ext cx="3619200" cy="769200"/>
          </a:xfrm>
          <a:prstGeom prst="rect">
            <a:avLst/>
          </a:prstGeom>
          <a:solidFill>
            <a:schemeClr val="lt2"/>
          </a:solidFill>
          <a:ln>
            <a:noFill/>
          </a:ln>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58" name="Google Shape;658;p14"/>
          <p:cNvSpPr txBox="1">
            <a:spLocks noGrp="1"/>
          </p:cNvSpPr>
          <p:nvPr>
            <p:ph type="subTitle" idx="1"/>
          </p:nvPr>
        </p:nvSpPr>
        <p:spPr>
          <a:xfrm>
            <a:off x="960000" y="1512333"/>
            <a:ext cx="5777600" cy="235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34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9" name="Google Shape;659;p14"/>
          <p:cNvGrpSpPr/>
          <p:nvPr/>
        </p:nvGrpSpPr>
        <p:grpSpPr>
          <a:xfrm>
            <a:off x="-295413" y="-5"/>
            <a:ext cx="13147792" cy="7803413"/>
            <a:chOff x="-221560" y="-4"/>
            <a:chExt cx="9860844" cy="5852560"/>
          </a:xfrm>
        </p:grpSpPr>
        <p:sp>
          <p:nvSpPr>
            <p:cNvPr id="660" name="Google Shape;660;p14"/>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1" name="Google Shape;661;p14"/>
            <p:cNvGrpSpPr/>
            <p:nvPr/>
          </p:nvGrpSpPr>
          <p:grpSpPr>
            <a:xfrm>
              <a:off x="1942696" y="3231364"/>
              <a:ext cx="7696588" cy="2619411"/>
              <a:chOff x="715728" y="1849983"/>
              <a:chExt cx="3985391" cy="1356364"/>
            </a:xfrm>
          </p:grpSpPr>
          <p:sp>
            <p:nvSpPr>
              <p:cNvPr id="662" name="Google Shape;662;p1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14"/>
            <p:cNvGrpSpPr/>
            <p:nvPr/>
          </p:nvGrpSpPr>
          <p:grpSpPr>
            <a:xfrm>
              <a:off x="-194569" y="4422595"/>
              <a:ext cx="4543534" cy="1429961"/>
              <a:chOff x="-1192669" y="1924020"/>
              <a:chExt cx="4543534" cy="1429961"/>
            </a:xfrm>
          </p:grpSpPr>
          <p:sp>
            <p:nvSpPr>
              <p:cNvPr id="686" name="Google Shape;686;p1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 name="Google Shape;717;p14"/>
            <p:cNvGrpSpPr/>
            <p:nvPr/>
          </p:nvGrpSpPr>
          <p:grpSpPr>
            <a:xfrm>
              <a:off x="2994983" y="308678"/>
              <a:ext cx="246464" cy="231319"/>
              <a:chOff x="5946283" y="1650903"/>
              <a:chExt cx="246464" cy="231319"/>
            </a:xfrm>
          </p:grpSpPr>
          <p:sp>
            <p:nvSpPr>
              <p:cNvPr id="718" name="Google Shape;718;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14"/>
            <p:cNvGrpSpPr/>
            <p:nvPr/>
          </p:nvGrpSpPr>
          <p:grpSpPr>
            <a:xfrm>
              <a:off x="202958" y="2335828"/>
              <a:ext cx="246464" cy="231319"/>
              <a:chOff x="5946283" y="1650903"/>
              <a:chExt cx="246464" cy="231319"/>
            </a:xfrm>
          </p:grpSpPr>
          <p:sp>
            <p:nvSpPr>
              <p:cNvPr id="721" name="Google Shape;721;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4"/>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4"/>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4"/>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4"/>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981801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7"/>
        <p:cNvGrpSpPr/>
        <p:nvPr/>
      </p:nvGrpSpPr>
      <p:grpSpPr>
        <a:xfrm>
          <a:off x="0" y="0"/>
          <a:ext cx="0" cy="0"/>
          <a:chOff x="0" y="0"/>
          <a:chExt cx="0" cy="0"/>
        </a:xfrm>
      </p:grpSpPr>
      <p:sp>
        <p:nvSpPr>
          <p:cNvPr id="728" name="Google Shape;728;p1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29" name="Google Shape;729;p15"/>
          <p:cNvGrpSpPr/>
          <p:nvPr/>
        </p:nvGrpSpPr>
        <p:grpSpPr>
          <a:xfrm>
            <a:off x="-186374" y="70764"/>
            <a:ext cx="12436423" cy="7791403"/>
            <a:chOff x="-139781" y="53073"/>
            <a:chExt cx="9327317" cy="5843552"/>
          </a:xfrm>
        </p:grpSpPr>
        <p:grpSp>
          <p:nvGrpSpPr>
            <p:cNvPr id="730" name="Google Shape;730;p15"/>
            <p:cNvGrpSpPr/>
            <p:nvPr/>
          </p:nvGrpSpPr>
          <p:grpSpPr>
            <a:xfrm>
              <a:off x="5994041" y="4638164"/>
              <a:ext cx="3193494" cy="1086990"/>
              <a:chOff x="715728" y="1849983"/>
              <a:chExt cx="3985391" cy="1356364"/>
            </a:xfrm>
          </p:grpSpPr>
          <p:sp>
            <p:nvSpPr>
              <p:cNvPr id="731" name="Google Shape;731;p1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15"/>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5" name="Google Shape;755;p15"/>
            <p:cNvGrpSpPr/>
            <p:nvPr/>
          </p:nvGrpSpPr>
          <p:grpSpPr>
            <a:xfrm>
              <a:off x="8514622" y="1525569"/>
              <a:ext cx="672908" cy="585981"/>
              <a:chOff x="5133595" y="1523392"/>
              <a:chExt cx="473946" cy="412721"/>
            </a:xfrm>
          </p:grpSpPr>
          <p:sp>
            <p:nvSpPr>
              <p:cNvPr id="756" name="Google Shape;756;p15"/>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5"/>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2" name="Google Shape;772;p15"/>
            <p:cNvGrpSpPr/>
            <p:nvPr/>
          </p:nvGrpSpPr>
          <p:grpSpPr>
            <a:xfrm>
              <a:off x="119052" y="3255585"/>
              <a:ext cx="518167" cy="419880"/>
              <a:chOff x="7109370" y="3456528"/>
              <a:chExt cx="364958" cy="295732"/>
            </a:xfrm>
          </p:grpSpPr>
          <p:sp>
            <p:nvSpPr>
              <p:cNvPr id="773" name="Google Shape;773;p1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15"/>
            <p:cNvGrpSpPr/>
            <p:nvPr/>
          </p:nvGrpSpPr>
          <p:grpSpPr>
            <a:xfrm>
              <a:off x="-80678" y="4603511"/>
              <a:ext cx="4108717" cy="1293114"/>
              <a:chOff x="-1192669" y="1924020"/>
              <a:chExt cx="4543534" cy="1429961"/>
            </a:xfrm>
          </p:grpSpPr>
          <p:sp>
            <p:nvSpPr>
              <p:cNvPr id="779" name="Google Shape;779;p1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0" name="Google Shape;810;p15"/>
            <p:cNvGrpSpPr/>
            <p:nvPr/>
          </p:nvGrpSpPr>
          <p:grpSpPr>
            <a:xfrm>
              <a:off x="8461884" y="4286252"/>
              <a:ext cx="579016" cy="634496"/>
              <a:chOff x="7969377" y="2856516"/>
              <a:chExt cx="402682" cy="441266"/>
            </a:xfrm>
          </p:grpSpPr>
          <p:sp>
            <p:nvSpPr>
              <p:cNvPr id="811" name="Google Shape;811;p15"/>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5"/>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5"/>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5"/>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5"/>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5"/>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5"/>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5"/>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5"/>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5"/>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5"/>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5"/>
            <p:cNvGrpSpPr/>
            <p:nvPr/>
          </p:nvGrpSpPr>
          <p:grpSpPr>
            <a:xfrm>
              <a:off x="197658" y="2743903"/>
              <a:ext cx="246464" cy="231319"/>
              <a:chOff x="5946283" y="1650903"/>
              <a:chExt cx="246464" cy="231319"/>
            </a:xfrm>
          </p:grpSpPr>
          <p:sp>
            <p:nvSpPr>
              <p:cNvPr id="823" name="Google Shape;823;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15"/>
            <p:cNvGrpSpPr/>
            <p:nvPr/>
          </p:nvGrpSpPr>
          <p:grpSpPr>
            <a:xfrm>
              <a:off x="8563158" y="2265078"/>
              <a:ext cx="246464" cy="231319"/>
              <a:chOff x="5946283" y="1650903"/>
              <a:chExt cx="246464" cy="231319"/>
            </a:xfrm>
          </p:grpSpPr>
          <p:sp>
            <p:nvSpPr>
              <p:cNvPr id="826" name="Google Shape;826;p1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8" name="Google Shape;828;p15"/>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5"/>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5"/>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5"/>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5"/>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545515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4"/>
        <p:cNvGrpSpPr/>
        <p:nvPr/>
      </p:nvGrpSpPr>
      <p:grpSpPr>
        <a:xfrm>
          <a:off x="0" y="0"/>
          <a:ext cx="0" cy="0"/>
          <a:chOff x="0" y="0"/>
          <a:chExt cx="0" cy="0"/>
        </a:xfrm>
      </p:grpSpPr>
      <p:sp>
        <p:nvSpPr>
          <p:cNvPr id="835" name="Google Shape;835;p1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6" name="Google Shape;836;p16"/>
          <p:cNvSpPr/>
          <p:nvPr/>
        </p:nvSpPr>
        <p:spPr>
          <a:xfrm>
            <a:off x="206944" y="13873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273704" y="14515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11081296" y="5664636"/>
            <a:ext cx="1274496" cy="1641877"/>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237883" y="19664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6"/>
          <p:cNvSpPr/>
          <p:nvPr/>
        </p:nvSpPr>
        <p:spPr>
          <a:xfrm rot="-173684">
            <a:off x="2518799" y="6738080"/>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6"/>
          <p:cNvSpPr/>
          <p:nvPr/>
        </p:nvSpPr>
        <p:spPr>
          <a:xfrm rot="-173684">
            <a:off x="-61855" y="6108767"/>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6"/>
          <p:cNvSpPr/>
          <p:nvPr/>
        </p:nvSpPr>
        <p:spPr>
          <a:xfrm rot="-173684">
            <a:off x="1911791" y="6087765"/>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6"/>
          <p:cNvSpPr/>
          <p:nvPr/>
        </p:nvSpPr>
        <p:spPr>
          <a:xfrm rot="-173684">
            <a:off x="74129" y="6233071"/>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6"/>
          <p:cNvSpPr/>
          <p:nvPr/>
        </p:nvSpPr>
        <p:spPr>
          <a:xfrm rot="-173684">
            <a:off x="2072459" y="6121601"/>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6"/>
          <p:cNvSpPr/>
          <p:nvPr/>
        </p:nvSpPr>
        <p:spPr>
          <a:xfrm rot="-173684">
            <a:off x="1242175" y="6903313"/>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6"/>
          <p:cNvSpPr/>
          <p:nvPr/>
        </p:nvSpPr>
        <p:spPr>
          <a:xfrm rot="-173684">
            <a:off x="2295850" y="6311228"/>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173684">
            <a:off x="1745302" y="6626502"/>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6"/>
          <p:cNvSpPr/>
          <p:nvPr/>
        </p:nvSpPr>
        <p:spPr>
          <a:xfrm rot="-173684">
            <a:off x="2036596" y="6721146"/>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6"/>
          <p:cNvSpPr/>
          <p:nvPr/>
        </p:nvSpPr>
        <p:spPr>
          <a:xfrm rot="-173684">
            <a:off x="3556669" y="6913732"/>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6"/>
          <p:cNvSpPr/>
          <p:nvPr/>
        </p:nvSpPr>
        <p:spPr>
          <a:xfrm rot="-173684">
            <a:off x="3613281" y="6881938"/>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6"/>
          <p:cNvSpPr/>
          <p:nvPr/>
        </p:nvSpPr>
        <p:spPr>
          <a:xfrm rot="-173684">
            <a:off x="1144429" y="6590924"/>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6"/>
          <p:cNvSpPr/>
          <p:nvPr/>
        </p:nvSpPr>
        <p:spPr>
          <a:xfrm rot="-173684">
            <a:off x="1201041" y="6559059"/>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6"/>
          <p:cNvSpPr/>
          <p:nvPr/>
        </p:nvSpPr>
        <p:spPr>
          <a:xfrm rot="-173684">
            <a:off x="1883708" y="7064442"/>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6"/>
          <p:cNvSpPr/>
          <p:nvPr/>
        </p:nvSpPr>
        <p:spPr>
          <a:xfrm rot="-173684">
            <a:off x="1940250" y="7032722"/>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6"/>
          <p:cNvSpPr/>
          <p:nvPr/>
        </p:nvSpPr>
        <p:spPr>
          <a:xfrm rot="-173684">
            <a:off x="1649525" y="6689085"/>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6"/>
          <p:cNvSpPr/>
          <p:nvPr/>
        </p:nvSpPr>
        <p:spPr>
          <a:xfrm rot="-173684">
            <a:off x="1706213" y="6657359"/>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6"/>
          <p:cNvSpPr/>
          <p:nvPr/>
        </p:nvSpPr>
        <p:spPr>
          <a:xfrm rot="-173684">
            <a:off x="1147296" y="7283254"/>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6"/>
          <p:cNvSpPr/>
          <p:nvPr/>
        </p:nvSpPr>
        <p:spPr>
          <a:xfrm rot="-173684">
            <a:off x="1203904" y="7251312"/>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6"/>
          <p:cNvSpPr/>
          <p:nvPr/>
        </p:nvSpPr>
        <p:spPr>
          <a:xfrm rot="-173684">
            <a:off x="2218199" y="6606227"/>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6"/>
          <p:cNvSpPr/>
          <p:nvPr/>
        </p:nvSpPr>
        <p:spPr>
          <a:xfrm rot="-173684">
            <a:off x="2183222" y="6570793"/>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6"/>
          <p:cNvSpPr/>
          <p:nvPr/>
        </p:nvSpPr>
        <p:spPr>
          <a:xfrm rot="-173684">
            <a:off x="4056330" y="6987478"/>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6"/>
          <p:cNvSpPr/>
          <p:nvPr/>
        </p:nvSpPr>
        <p:spPr>
          <a:xfrm rot="-173684">
            <a:off x="4021424" y="6952043"/>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6"/>
          <p:cNvSpPr/>
          <p:nvPr/>
        </p:nvSpPr>
        <p:spPr>
          <a:xfrm>
            <a:off x="236717" y="5590757"/>
            <a:ext cx="874035" cy="957783"/>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720938" y="5902556"/>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752536" y="5975154"/>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667605" y="5888283"/>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772779" y="5769623"/>
            <a:ext cx="211063" cy="178023"/>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6"/>
          <p:cNvSpPr/>
          <p:nvPr/>
        </p:nvSpPr>
        <p:spPr>
          <a:xfrm>
            <a:off x="498000" y="5828142"/>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6"/>
          <p:cNvSpPr/>
          <p:nvPr/>
        </p:nvSpPr>
        <p:spPr>
          <a:xfrm>
            <a:off x="325413" y="5900739"/>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6"/>
          <p:cNvSpPr/>
          <p:nvPr/>
        </p:nvSpPr>
        <p:spPr>
          <a:xfrm>
            <a:off x="560547" y="5813934"/>
            <a:ext cx="119319" cy="31231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363370" y="5695274"/>
            <a:ext cx="211193" cy="177893"/>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6"/>
          <p:cNvSpPr/>
          <p:nvPr/>
        </p:nvSpPr>
        <p:spPr>
          <a:xfrm>
            <a:off x="491123" y="6280531"/>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6"/>
          <p:cNvSpPr/>
          <p:nvPr/>
        </p:nvSpPr>
        <p:spPr>
          <a:xfrm>
            <a:off x="651772" y="6356243"/>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1110777" y="286472"/>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1177537" y="350716"/>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11406011" y="2114038"/>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11472771" y="2178282"/>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11628777" y="39490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11695537" y="40132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7095851" y="6390591"/>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11405985" y="2718624"/>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696349" y="3620457"/>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11278617" y="14710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83420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84"/>
        <p:cNvGrpSpPr/>
        <p:nvPr/>
      </p:nvGrpSpPr>
      <p:grpSpPr>
        <a:xfrm>
          <a:off x="0" y="0"/>
          <a:ext cx="0" cy="0"/>
          <a:chOff x="0" y="0"/>
          <a:chExt cx="0" cy="0"/>
        </a:xfrm>
      </p:grpSpPr>
      <p:grpSp>
        <p:nvGrpSpPr>
          <p:cNvPr id="885" name="Google Shape;885;p17"/>
          <p:cNvGrpSpPr/>
          <p:nvPr/>
        </p:nvGrpSpPr>
        <p:grpSpPr>
          <a:xfrm>
            <a:off x="36" y="4"/>
            <a:ext cx="12191965" cy="6887888"/>
            <a:chOff x="27" y="3"/>
            <a:chExt cx="9143974" cy="5165916"/>
          </a:xfrm>
        </p:grpSpPr>
        <p:sp>
          <p:nvSpPr>
            <p:cNvPr id="886" name="Google Shape;886;p1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17"/>
          <p:cNvSpPr txBox="1">
            <a:spLocks noGrp="1"/>
          </p:cNvSpPr>
          <p:nvPr>
            <p:ph type="subTitle" idx="1"/>
          </p:nvPr>
        </p:nvSpPr>
        <p:spPr>
          <a:xfrm rot="262">
            <a:off x="1931011" y="2501499"/>
            <a:ext cx="5245200" cy="610800"/>
          </a:xfrm>
          <a:prstGeom prst="rect">
            <a:avLst/>
          </a:prstGeom>
          <a:solidFill>
            <a:schemeClr val="lt2"/>
          </a:solid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89" name="Google Shape;889;p17"/>
          <p:cNvSpPr txBox="1">
            <a:spLocks noGrp="1"/>
          </p:cNvSpPr>
          <p:nvPr>
            <p:ph type="title" hasCustomPrompt="1"/>
          </p:nvPr>
        </p:nvSpPr>
        <p:spPr>
          <a:xfrm>
            <a:off x="7310133" y="969500"/>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890" name="Google Shape;890;p17"/>
          <p:cNvGrpSpPr/>
          <p:nvPr/>
        </p:nvGrpSpPr>
        <p:grpSpPr>
          <a:xfrm>
            <a:off x="-264218" y="411571"/>
            <a:ext cx="12649340" cy="7614675"/>
            <a:chOff x="-198164" y="308678"/>
            <a:chExt cx="9487005" cy="5711006"/>
          </a:xfrm>
        </p:grpSpPr>
        <p:grpSp>
          <p:nvGrpSpPr>
            <p:cNvPr id="891" name="Google Shape;891;p17"/>
            <p:cNvGrpSpPr/>
            <p:nvPr/>
          </p:nvGrpSpPr>
          <p:grpSpPr>
            <a:xfrm>
              <a:off x="4335000" y="3240122"/>
              <a:ext cx="4953842" cy="1685961"/>
              <a:chOff x="715728" y="1849983"/>
              <a:chExt cx="3985391" cy="1356364"/>
            </a:xfrm>
          </p:grpSpPr>
          <p:sp>
            <p:nvSpPr>
              <p:cNvPr id="892" name="Google Shape;892;p1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17"/>
            <p:cNvGrpSpPr/>
            <p:nvPr/>
          </p:nvGrpSpPr>
          <p:grpSpPr>
            <a:xfrm>
              <a:off x="-198164" y="3057233"/>
              <a:ext cx="9412838" cy="2962451"/>
              <a:chOff x="-1192669" y="1924020"/>
              <a:chExt cx="4543534" cy="1429961"/>
            </a:xfrm>
          </p:grpSpPr>
          <p:sp>
            <p:nvSpPr>
              <p:cNvPr id="916" name="Google Shape;916;p1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7" name="Google Shape;947;p17"/>
            <p:cNvGrpSpPr/>
            <p:nvPr/>
          </p:nvGrpSpPr>
          <p:grpSpPr>
            <a:xfrm>
              <a:off x="1492833" y="308678"/>
              <a:ext cx="246464" cy="231319"/>
              <a:chOff x="5946283" y="1650903"/>
              <a:chExt cx="246464" cy="231319"/>
            </a:xfrm>
          </p:grpSpPr>
          <p:sp>
            <p:nvSpPr>
              <p:cNvPr id="948" name="Google Shape;948;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0" name="Google Shape;950;p17"/>
            <p:cNvGrpSpPr/>
            <p:nvPr/>
          </p:nvGrpSpPr>
          <p:grpSpPr>
            <a:xfrm>
              <a:off x="8616233" y="1244603"/>
              <a:ext cx="246464" cy="231319"/>
              <a:chOff x="5946283" y="1650903"/>
              <a:chExt cx="246464" cy="231319"/>
            </a:xfrm>
          </p:grpSpPr>
          <p:sp>
            <p:nvSpPr>
              <p:cNvPr id="951" name="Google Shape;951;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3" name="Google Shape;953;p17"/>
            <p:cNvGrpSpPr/>
            <p:nvPr/>
          </p:nvGrpSpPr>
          <p:grpSpPr>
            <a:xfrm>
              <a:off x="494908" y="784103"/>
              <a:ext cx="246464" cy="231319"/>
              <a:chOff x="5946283" y="1650903"/>
              <a:chExt cx="246464" cy="231319"/>
            </a:xfrm>
          </p:grpSpPr>
          <p:sp>
            <p:nvSpPr>
              <p:cNvPr id="954" name="Google Shape;95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6" name="Google Shape;956;p17"/>
            <p:cNvGrpSpPr/>
            <p:nvPr/>
          </p:nvGrpSpPr>
          <p:grpSpPr>
            <a:xfrm>
              <a:off x="8573783" y="2027528"/>
              <a:ext cx="246464" cy="231319"/>
              <a:chOff x="5946283" y="1650903"/>
              <a:chExt cx="246464" cy="231319"/>
            </a:xfrm>
          </p:grpSpPr>
          <p:sp>
            <p:nvSpPr>
              <p:cNvPr id="957" name="Google Shape;957;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9" name="Google Shape;959;p17"/>
          <p:cNvSpPr txBox="1">
            <a:spLocks noGrp="1"/>
          </p:cNvSpPr>
          <p:nvPr>
            <p:ph type="title" idx="2"/>
          </p:nvPr>
        </p:nvSpPr>
        <p:spPr>
          <a:xfrm>
            <a:off x="1930667" y="969500"/>
            <a:ext cx="5245200" cy="14424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46234590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60"/>
        <p:cNvGrpSpPr/>
        <p:nvPr/>
      </p:nvGrpSpPr>
      <p:grpSpPr>
        <a:xfrm>
          <a:off x="0" y="0"/>
          <a:ext cx="0" cy="0"/>
          <a:chOff x="0" y="0"/>
          <a:chExt cx="0" cy="0"/>
        </a:xfrm>
      </p:grpSpPr>
      <p:grpSp>
        <p:nvGrpSpPr>
          <p:cNvPr id="961" name="Google Shape;961;p18"/>
          <p:cNvGrpSpPr/>
          <p:nvPr/>
        </p:nvGrpSpPr>
        <p:grpSpPr>
          <a:xfrm rot="10800000" flipH="1">
            <a:off x="36" y="4"/>
            <a:ext cx="12191965" cy="6887888"/>
            <a:chOff x="27" y="3"/>
            <a:chExt cx="9143974" cy="5165916"/>
          </a:xfrm>
        </p:grpSpPr>
        <p:sp>
          <p:nvSpPr>
            <p:cNvPr id="962" name="Google Shape;962;p18"/>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8"/>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4" name="Google Shape;964;p18"/>
          <p:cNvSpPr txBox="1">
            <a:spLocks noGrp="1"/>
          </p:cNvSpPr>
          <p:nvPr>
            <p:ph type="subTitle" idx="1"/>
          </p:nvPr>
        </p:nvSpPr>
        <p:spPr>
          <a:xfrm rot="238">
            <a:off x="3204213" y="4889133"/>
            <a:ext cx="5784000" cy="6108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5" name="Google Shape;965;p18"/>
          <p:cNvSpPr txBox="1">
            <a:spLocks noGrp="1"/>
          </p:cNvSpPr>
          <p:nvPr>
            <p:ph type="title" hasCustomPrompt="1"/>
          </p:nvPr>
        </p:nvSpPr>
        <p:spPr>
          <a:xfrm>
            <a:off x="4620600" y="1357867"/>
            <a:ext cx="2951200" cy="214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6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966" name="Google Shape;966;p18"/>
          <p:cNvSpPr txBox="1">
            <a:spLocks noGrp="1"/>
          </p:cNvSpPr>
          <p:nvPr>
            <p:ph type="title" idx="2"/>
          </p:nvPr>
        </p:nvSpPr>
        <p:spPr>
          <a:xfrm>
            <a:off x="3203833" y="3357133"/>
            <a:ext cx="5784000" cy="14424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grpSp>
        <p:nvGrpSpPr>
          <p:cNvPr id="967" name="Google Shape;967;p18"/>
          <p:cNvGrpSpPr/>
          <p:nvPr/>
        </p:nvGrpSpPr>
        <p:grpSpPr>
          <a:xfrm>
            <a:off x="-111059" y="3357138"/>
            <a:ext cx="12395019" cy="4414239"/>
            <a:chOff x="-83294" y="2517853"/>
            <a:chExt cx="9296264" cy="3310679"/>
          </a:xfrm>
        </p:grpSpPr>
        <p:grpSp>
          <p:nvGrpSpPr>
            <p:cNvPr id="968" name="Google Shape;968;p18"/>
            <p:cNvGrpSpPr/>
            <p:nvPr/>
          </p:nvGrpSpPr>
          <p:grpSpPr>
            <a:xfrm>
              <a:off x="5227578" y="4472158"/>
              <a:ext cx="3985391" cy="1356364"/>
              <a:chOff x="715728" y="1849983"/>
              <a:chExt cx="3985391" cy="1356364"/>
            </a:xfrm>
          </p:grpSpPr>
          <p:sp>
            <p:nvSpPr>
              <p:cNvPr id="969" name="Google Shape;969;p18"/>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8"/>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8"/>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8"/>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8"/>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8"/>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8"/>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8"/>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8"/>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8"/>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8"/>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8"/>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8"/>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8"/>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8"/>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8"/>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8"/>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8"/>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8"/>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8"/>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8"/>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8"/>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8"/>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2" name="Google Shape;992;p18"/>
            <p:cNvGrpSpPr/>
            <p:nvPr/>
          </p:nvGrpSpPr>
          <p:grpSpPr>
            <a:xfrm>
              <a:off x="-83294" y="4398570"/>
              <a:ext cx="4543534" cy="1429961"/>
              <a:chOff x="-1192669" y="1924020"/>
              <a:chExt cx="4543534" cy="1429961"/>
            </a:xfrm>
          </p:grpSpPr>
          <p:sp>
            <p:nvSpPr>
              <p:cNvPr id="993" name="Google Shape;993;p1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18"/>
            <p:cNvGrpSpPr/>
            <p:nvPr/>
          </p:nvGrpSpPr>
          <p:grpSpPr>
            <a:xfrm>
              <a:off x="8547233" y="3278903"/>
              <a:ext cx="246464" cy="231319"/>
              <a:chOff x="5946283" y="1650903"/>
              <a:chExt cx="246464" cy="231319"/>
            </a:xfrm>
          </p:grpSpPr>
          <p:sp>
            <p:nvSpPr>
              <p:cNvPr id="1025" name="Google Shape;1025;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18"/>
            <p:cNvGrpSpPr/>
            <p:nvPr/>
          </p:nvGrpSpPr>
          <p:grpSpPr>
            <a:xfrm>
              <a:off x="473533" y="2517853"/>
              <a:ext cx="246464" cy="231319"/>
              <a:chOff x="5946283" y="1650903"/>
              <a:chExt cx="246464" cy="231319"/>
            </a:xfrm>
          </p:grpSpPr>
          <p:sp>
            <p:nvSpPr>
              <p:cNvPr id="1028" name="Google Shape;1028;p1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8"/>
            <p:cNvGrpSpPr/>
            <p:nvPr/>
          </p:nvGrpSpPr>
          <p:grpSpPr>
            <a:xfrm>
              <a:off x="8151201" y="4072201"/>
              <a:ext cx="444944" cy="688498"/>
              <a:chOff x="7706772" y="521151"/>
              <a:chExt cx="268136" cy="414933"/>
            </a:xfrm>
          </p:grpSpPr>
          <p:sp>
            <p:nvSpPr>
              <p:cNvPr id="1031" name="Google Shape;1031;p18"/>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8"/>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8"/>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8"/>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8"/>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418995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7"/>
        <p:cNvGrpSpPr/>
        <p:nvPr/>
      </p:nvGrpSpPr>
      <p:grpSpPr>
        <a:xfrm>
          <a:off x="0" y="0"/>
          <a:ext cx="0" cy="0"/>
          <a:chOff x="0" y="0"/>
          <a:chExt cx="0" cy="0"/>
        </a:xfrm>
      </p:grpSpPr>
      <p:sp>
        <p:nvSpPr>
          <p:cNvPr id="1038" name="Google Shape;1038;p19"/>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9" name="Google Shape;1039;p19"/>
          <p:cNvSpPr txBox="1">
            <a:spLocks noGrp="1"/>
          </p:cNvSpPr>
          <p:nvPr>
            <p:ph type="body" idx="1"/>
          </p:nvPr>
        </p:nvSpPr>
        <p:spPr>
          <a:xfrm>
            <a:off x="960000" y="1566000"/>
            <a:ext cx="10272000" cy="457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040" name="Google Shape;1040;p19"/>
          <p:cNvSpPr/>
          <p:nvPr/>
        </p:nvSpPr>
        <p:spPr>
          <a:xfrm>
            <a:off x="9106923" y="4840887"/>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1" name="Google Shape;1041;p19"/>
          <p:cNvGrpSpPr/>
          <p:nvPr/>
        </p:nvGrpSpPr>
        <p:grpSpPr>
          <a:xfrm>
            <a:off x="3830366" y="5635338"/>
            <a:ext cx="8695061" cy="2959225"/>
            <a:chOff x="715728" y="1849983"/>
            <a:chExt cx="3985391" cy="1356364"/>
          </a:xfrm>
        </p:grpSpPr>
        <p:sp>
          <p:nvSpPr>
            <p:cNvPr id="1042" name="Google Shape;1042;p19"/>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9"/>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9"/>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9"/>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9"/>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9"/>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9"/>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9"/>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9"/>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9"/>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9"/>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9"/>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9"/>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9"/>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9"/>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9"/>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9"/>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9"/>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9"/>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9"/>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9"/>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9"/>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9"/>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5" name="Google Shape;1065;p19"/>
          <p:cNvGrpSpPr/>
          <p:nvPr/>
        </p:nvGrpSpPr>
        <p:grpSpPr>
          <a:xfrm>
            <a:off x="-333248" y="6101668"/>
            <a:ext cx="9912779" cy="3119795"/>
            <a:chOff x="-1192669" y="1924020"/>
            <a:chExt cx="4543534" cy="1429961"/>
          </a:xfrm>
        </p:grpSpPr>
        <p:sp>
          <p:nvSpPr>
            <p:cNvPr id="1066" name="Google Shape;1066;p1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7" name="Google Shape;1097;p19"/>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98" name="Google Shape;1098;p19"/>
          <p:cNvGrpSpPr/>
          <p:nvPr/>
        </p:nvGrpSpPr>
        <p:grpSpPr>
          <a:xfrm>
            <a:off x="185711" y="534172"/>
            <a:ext cx="328619" cy="308425"/>
            <a:chOff x="5946283" y="1650903"/>
            <a:chExt cx="246464" cy="231319"/>
          </a:xfrm>
        </p:grpSpPr>
        <p:sp>
          <p:nvSpPr>
            <p:cNvPr id="1099" name="Google Shape;1099;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9"/>
          <p:cNvGrpSpPr/>
          <p:nvPr/>
        </p:nvGrpSpPr>
        <p:grpSpPr>
          <a:xfrm>
            <a:off x="1226077" y="182038"/>
            <a:ext cx="328619" cy="308425"/>
            <a:chOff x="5946283" y="1650903"/>
            <a:chExt cx="246464" cy="231319"/>
          </a:xfrm>
        </p:grpSpPr>
        <p:sp>
          <p:nvSpPr>
            <p:cNvPr id="1102" name="Google Shape;1102;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9"/>
          <p:cNvGrpSpPr/>
          <p:nvPr/>
        </p:nvGrpSpPr>
        <p:grpSpPr>
          <a:xfrm>
            <a:off x="348477" y="1287872"/>
            <a:ext cx="328619" cy="308425"/>
            <a:chOff x="5946283" y="1650903"/>
            <a:chExt cx="246464" cy="231319"/>
          </a:xfrm>
        </p:grpSpPr>
        <p:sp>
          <p:nvSpPr>
            <p:cNvPr id="1105" name="Google Shape;1105;p1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362295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1107"/>
        <p:cNvGrpSpPr/>
        <p:nvPr/>
      </p:nvGrpSpPr>
      <p:grpSpPr>
        <a:xfrm>
          <a:off x="0" y="0"/>
          <a:ext cx="0" cy="0"/>
          <a:chOff x="0" y="0"/>
          <a:chExt cx="0" cy="0"/>
        </a:xfrm>
      </p:grpSpPr>
      <p:sp>
        <p:nvSpPr>
          <p:cNvPr id="2" name="Google Shape;1204;p21">
            <a:extLst>
              <a:ext uri="{FF2B5EF4-FFF2-40B4-BE49-F238E27FC236}">
                <a16:creationId xmlns:a16="http://schemas.microsoft.com/office/drawing/2014/main" xmlns="" id="{8017E7FB-970D-3D9D-7BD2-63FCC33F7EA3}"/>
              </a:ext>
            </a:extLst>
          </p:cNvPr>
          <p:cNvSpPr txBox="1">
            <a:spLocks noGrp="1"/>
          </p:cNvSpPr>
          <p:nvPr>
            <p:ph type="subTitle" idx="1"/>
          </p:nvPr>
        </p:nvSpPr>
        <p:spPr>
          <a:xfrm>
            <a:off x="960000" y="3312451"/>
            <a:ext cx="4751200" cy="10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 name="Google Shape;1205;p21">
            <a:extLst>
              <a:ext uri="{FF2B5EF4-FFF2-40B4-BE49-F238E27FC236}">
                <a16:creationId xmlns:a16="http://schemas.microsoft.com/office/drawing/2014/main" xmlns="" id="{6F2E5EC4-2B86-F267-632B-187F5EFF75E9}"/>
              </a:ext>
            </a:extLst>
          </p:cNvPr>
          <p:cNvSpPr txBox="1">
            <a:spLocks noGrp="1"/>
          </p:cNvSpPr>
          <p:nvPr>
            <p:ph type="title"/>
          </p:nvPr>
        </p:nvSpPr>
        <p:spPr>
          <a:xfrm>
            <a:off x="960000" y="2453951"/>
            <a:ext cx="4751200" cy="858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 name="Google Shape;1206;p21">
            <a:extLst>
              <a:ext uri="{FF2B5EF4-FFF2-40B4-BE49-F238E27FC236}">
                <a16:creationId xmlns:a16="http://schemas.microsoft.com/office/drawing/2014/main" xmlns="" id="{CD56EB49-7323-1B79-26B9-3043CD1BC6C0}"/>
              </a:ext>
            </a:extLst>
          </p:cNvPr>
          <p:cNvGrpSpPr/>
          <p:nvPr userDrawn="1"/>
        </p:nvGrpSpPr>
        <p:grpSpPr>
          <a:xfrm>
            <a:off x="3864693" y="4693244"/>
            <a:ext cx="8435745" cy="2870971"/>
            <a:chOff x="715728" y="1849983"/>
            <a:chExt cx="3985391" cy="1356364"/>
          </a:xfrm>
        </p:grpSpPr>
        <p:sp>
          <p:nvSpPr>
            <p:cNvPr id="5" name="Google Shape;1207;p21">
              <a:extLst>
                <a:ext uri="{FF2B5EF4-FFF2-40B4-BE49-F238E27FC236}">
                  <a16:creationId xmlns:a16="http://schemas.microsoft.com/office/drawing/2014/main" xmlns="" id="{D7ABDCBD-5E6D-F804-31C1-7DD723C4B1C6}"/>
                </a:ext>
              </a:extLst>
            </p:cNvPr>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208;p21">
              <a:extLst>
                <a:ext uri="{FF2B5EF4-FFF2-40B4-BE49-F238E27FC236}">
                  <a16:creationId xmlns:a16="http://schemas.microsoft.com/office/drawing/2014/main" xmlns="" id="{D22A7284-ECC3-9A3D-13D0-8F3755F319FA}"/>
                </a:ext>
              </a:extLst>
            </p:cNvPr>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209;p21">
              <a:extLst>
                <a:ext uri="{FF2B5EF4-FFF2-40B4-BE49-F238E27FC236}">
                  <a16:creationId xmlns:a16="http://schemas.microsoft.com/office/drawing/2014/main" xmlns="" id="{DD6B2840-D427-7218-BFCD-486D5996A06B}"/>
                </a:ext>
              </a:extLst>
            </p:cNvPr>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1210;p21">
              <a:extLst>
                <a:ext uri="{FF2B5EF4-FFF2-40B4-BE49-F238E27FC236}">
                  <a16:creationId xmlns:a16="http://schemas.microsoft.com/office/drawing/2014/main" xmlns="" id="{6F3AA709-5C69-3139-3558-70B9B85895CE}"/>
                </a:ext>
              </a:extLst>
            </p:cNvPr>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211;p21">
              <a:extLst>
                <a:ext uri="{FF2B5EF4-FFF2-40B4-BE49-F238E27FC236}">
                  <a16:creationId xmlns:a16="http://schemas.microsoft.com/office/drawing/2014/main" xmlns="" id="{095B27D0-10C9-9572-0AA2-029E687E9614}"/>
                </a:ext>
              </a:extLst>
            </p:cNvPr>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212;p21">
              <a:extLst>
                <a:ext uri="{FF2B5EF4-FFF2-40B4-BE49-F238E27FC236}">
                  <a16:creationId xmlns:a16="http://schemas.microsoft.com/office/drawing/2014/main" xmlns="" id="{D70F8DC2-BBC7-1FE6-8862-D64E68E93A07}"/>
                </a:ext>
              </a:extLst>
            </p:cNvPr>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213;p21">
              <a:extLst>
                <a:ext uri="{FF2B5EF4-FFF2-40B4-BE49-F238E27FC236}">
                  <a16:creationId xmlns:a16="http://schemas.microsoft.com/office/drawing/2014/main" xmlns="" id="{90D68585-7975-2C51-4595-2920487DDE53}"/>
                </a:ext>
              </a:extLst>
            </p:cNvPr>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14;p21">
              <a:extLst>
                <a:ext uri="{FF2B5EF4-FFF2-40B4-BE49-F238E27FC236}">
                  <a16:creationId xmlns:a16="http://schemas.microsoft.com/office/drawing/2014/main" xmlns="" id="{59FEC6CD-034F-D068-715F-C1117FABF15A}"/>
                </a:ext>
              </a:extLst>
            </p:cNvPr>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215;p21">
              <a:extLst>
                <a:ext uri="{FF2B5EF4-FFF2-40B4-BE49-F238E27FC236}">
                  <a16:creationId xmlns:a16="http://schemas.microsoft.com/office/drawing/2014/main" xmlns="" id="{F9B5323D-AE3F-1043-1FDE-63393A16463C}"/>
                </a:ext>
              </a:extLst>
            </p:cNvPr>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216;p21">
              <a:extLst>
                <a:ext uri="{FF2B5EF4-FFF2-40B4-BE49-F238E27FC236}">
                  <a16:creationId xmlns:a16="http://schemas.microsoft.com/office/drawing/2014/main" xmlns="" id="{91E66F20-A6E5-EC1F-8E26-CD6C1AA1D9B2}"/>
                </a:ext>
              </a:extLst>
            </p:cNvPr>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217;p21">
              <a:extLst>
                <a:ext uri="{FF2B5EF4-FFF2-40B4-BE49-F238E27FC236}">
                  <a16:creationId xmlns:a16="http://schemas.microsoft.com/office/drawing/2014/main" xmlns="" id="{008CC21F-C0D2-655B-8E67-20DAD17BD3CB}"/>
                </a:ext>
              </a:extLst>
            </p:cNvPr>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218;p21">
              <a:extLst>
                <a:ext uri="{FF2B5EF4-FFF2-40B4-BE49-F238E27FC236}">
                  <a16:creationId xmlns:a16="http://schemas.microsoft.com/office/drawing/2014/main" xmlns="" id="{59CC470D-2907-A666-E0BA-B9DDDC2E5730}"/>
                </a:ext>
              </a:extLst>
            </p:cNvPr>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219;p21">
              <a:extLst>
                <a:ext uri="{FF2B5EF4-FFF2-40B4-BE49-F238E27FC236}">
                  <a16:creationId xmlns:a16="http://schemas.microsoft.com/office/drawing/2014/main" xmlns="" id="{95185591-8230-AC92-CD67-AADF8ADBBC59}"/>
                </a:ext>
              </a:extLst>
            </p:cNvPr>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220;p21">
              <a:extLst>
                <a:ext uri="{FF2B5EF4-FFF2-40B4-BE49-F238E27FC236}">
                  <a16:creationId xmlns:a16="http://schemas.microsoft.com/office/drawing/2014/main" xmlns="" id="{04263F11-1D39-41E8-AB83-65C082B3EC52}"/>
                </a:ext>
              </a:extLst>
            </p:cNvPr>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221;p21">
              <a:extLst>
                <a:ext uri="{FF2B5EF4-FFF2-40B4-BE49-F238E27FC236}">
                  <a16:creationId xmlns:a16="http://schemas.microsoft.com/office/drawing/2014/main" xmlns="" id="{BF964943-7158-EABC-686C-E26B2DE31E54}"/>
                </a:ext>
              </a:extLst>
            </p:cNvPr>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1222;p21">
              <a:extLst>
                <a:ext uri="{FF2B5EF4-FFF2-40B4-BE49-F238E27FC236}">
                  <a16:creationId xmlns:a16="http://schemas.microsoft.com/office/drawing/2014/main" xmlns="" id="{2C84E944-95A7-E55F-A36D-7478B7CEAA27}"/>
                </a:ext>
              </a:extLst>
            </p:cNvPr>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1223;p21">
              <a:extLst>
                <a:ext uri="{FF2B5EF4-FFF2-40B4-BE49-F238E27FC236}">
                  <a16:creationId xmlns:a16="http://schemas.microsoft.com/office/drawing/2014/main" xmlns="" id="{5CA61C18-859F-B259-8A7E-B5E789EBC285}"/>
                </a:ext>
              </a:extLst>
            </p:cNvPr>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1224;p21">
              <a:extLst>
                <a:ext uri="{FF2B5EF4-FFF2-40B4-BE49-F238E27FC236}">
                  <a16:creationId xmlns:a16="http://schemas.microsoft.com/office/drawing/2014/main" xmlns="" id="{8314F689-7017-E437-4CC7-2F0B51F6D76F}"/>
                </a:ext>
              </a:extLst>
            </p:cNvPr>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1225;p21">
              <a:extLst>
                <a:ext uri="{FF2B5EF4-FFF2-40B4-BE49-F238E27FC236}">
                  <a16:creationId xmlns:a16="http://schemas.microsoft.com/office/drawing/2014/main" xmlns="" id="{1AEC9256-F413-A71E-6DD3-F95BC76A6B71}"/>
                </a:ext>
              </a:extLst>
            </p:cNvPr>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1226;p21">
              <a:extLst>
                <a:ext uri="{FF2B5EF4-FFF2-40B4-BE49-F238E27FC236}">
                  <a16:creationId xmlns:a16="http://schemas.microsoft.com/office/drawing/2014/main" xmlns="" id="{B3C99C41-C657-71D0-E2B7-53ABAA430A7E}"/>
                </a:ext>
              </a:extLst>
            </p:cNvPr>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1227;p21">
              <a:extLst>
                <a:ext uri="{FF2B5EF4-FFF2-40B4-BE49-F238E27FC236}">
                  <a16:creationId xmlns:a16="http://schemas.microsoft.com/office/drawing/2014/main" xmlns="" id="{85B59730-ACCA-8C7F-978B-2E714FE0D87A}"/>
                </a:ext>
              </a:extLst>
            </p:cNvPr>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1228;p21">
              <a:extLst>
                <a:ext uri="{FF2B5EF4-FFF2-40B4-BE49-F238E27FC236}">
                  <a16:creationId xmlns:a16="http://schemas.microsoft.com/office/drawing/2014/main" xmlns="" id="{34E95393-BB12-730C-BEC2-4AD5E8405359}"/>
                </a:ext>
              </a:extLst>
            </p:cNvPr>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1229;p21">
              <a:extLst>
                <a:ext uri="{FF2B5EF4-FFF2-40B4-BE49-F238E27FC236}">
                  <a16:creationId xmlns:a16="http://schemas.microsoft.com/office/drawing/2014/main" xmlns="" id="{DD29B199-ECAB-8EA5-0049-A177F58DB7A8}"/>
                </a:ext>
              </a:extLst>
            </p:cNvPr>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 name="Google Shape;1230;p21">
            <a:extLst>
              <a:ext uri="{FF2B5EF4-FFF2-40B4-BE49-F238E27FC236}">
                <a16:creationId xmlns:a16="http://schemas.microsoft.com/office/drawing/2014/main" xmlns="" id="{A0608292-8AF0-7DC2-657C-C4AB4EFB04D9}"/>
              </a:ext>
            </a:extLst>
          </p:cNvPr>
          <p:cNvGrpSpPr/>
          <p:nvPr userDrawn="1"/>
        </p:nvGrpSpPr>
        <p:grpSpPr>
          <a:xfrm>
            <a:off x="-174748" y="4849957"/>
            <a:ext cx="9617147" cy="3026752"/>
            <a:chOff x="-1192669" y="1924020"/>
            <a:chExt cx="4543534" cy="1429961"/>
          </a:xfrm>
        </p:grpSpPr>
        <p:sp>
          <p:nvSpPr>
            <p:cNvPr id="29" name="Google Shape;1231;p21">
              <a:extLst>
                <a:ext uri="{FF2B5EF4-FFF2-40B4-BE49-F238E27FC236}">
                  <a16:creationId xmlns:a16="http://schemas.microsoft.com/office/drawing/2014/main" xmlns="" id="{15F9016D-16F5-2315-0617-20D012637919}"/>
                </a:ext>
              </a:extLst>
            </p:cNvPr>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1232;p21">
              <a:extLst>
                <a:ext uri="{FF2B5EF4-FFF2-40B4-BE49-F238E27FC236}">
                  <a16:creationId xmlns:a16="http://schemas.microsoft.com/office/drawing/2014/main" xmlns="" id="{4AF82817-64D3-ACE9-F5CE-0F9C4FA3EB3D}"/>
                </a:ext>
              </a:extLst>
            </p:cNvPr>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1233;p21">
              <a:extLst>
                <a:ext uri="{FF2B5EF4-FFF2-40B4-BE49-F238E27FC236}">
                  <a16:creationId xmlns:a16="http://schemas.microsoft.com/office/drawing/2014/main" xmlns="" id="{83B66BC8-9D3C-AC55-F4A5-D832C94F34CD}"/>
                </a:ext>
              </a:extLst>
            </p:cNvPr>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34;p21">
              <a:extLst>
                <a:ext uri="{FF2B5EF4-FFF2-40B4-BE49-F238E27FC236}">
                  <a16:creationId xmlns:a16="http://schemas.microsoft.com/office/drawing/2014/main" xmlns="" id="{0D207DE7-1588-8951-40AE-31C95EAC2E97}"/>
                </a:ext>
              </a:extLst>
            </p:cNvPr>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35;p21">
              <a:extLst>
                <a:ext uri="{FF2B5EF4-FFF2-40B4-BE49-F238E27FC236}">
                  <a16:creationId xmlns:a16="http://schemas.microsoft.com/office/drawing/2014/main" xmlns="" id="{D6B21E7E-3BEA-FFAA-8462-BEB10CD19FCC}"/>
                </a:ext>
              </a:extLst>
            </p:cNvPr>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36;p21">
              <a:extLst>
                <a:ext uri="{FF2B5EF4-FFF2-40B4-BE49-F238E27FC236}">
                  <a16:creationId xmlns:a16="http://schemas.microsoft.com/office/drawing/2014/main" xmlns="" id="{17587970-7A86-FA37-232A-A0D6EF1F8B84}"/>
                </a:ext>
              </a:extLst>
            </p:cNvPr>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37;p21">
              <a:extLst>
                <a:ext uri="{FF2B5EF4-FFF2-40B4-BE49-F238E27FC236}">
                  <a16:creationId xmlns:a16="http://schemas.microsoft.com/office/drawing/2014/main" xmlns="" id="{B0C36455-73EB-C21D-57D8-B3B19C0FD929}"/>
                </a:ext>
              </a:extLst>
            </p:cNvPr>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38;p21">
              <a:extLst>
                <a:ext uri="{FF2B5EF4-FFF2-40B4-BE49-F238E27FC236}">
                  <a16:creationId xmlns:a16="http://schemas.microsoft.com/office/drawing/2014/main" xmlns="" id="{8FD6A6E3-E66F-C12C-FBF0-7C60C4064512}"/>
                </a:ext>
              </a:extLst>
            </p:cNvPr>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39;p21">
              <a:extLst>
                <a:ext uri="{FF2B5EF4-FFF2-40B4-BE49-F238E27FC236}">
                  <a16:creationId xmlns:a16="http://schemas.microsoft.com/office/drawing/2014/main" xmlns="" id="{B2496B36-BFC1-1819-486B-5B70A5B2106B}"/>
                </a:ext>
              </a:extLst>
            </p:cNvPr>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40;p21">
              <a:extLst>
                <a:ext uri="{FF2B5EF4-FFF2-40B4-BE49-F238E27FC236}">
                  <a16:creationId xmlns:a16="http://schemas.microsoft.com/office/drawing/2014/main" xmlns="" id="{7D219815-3FDC-1B80-8012-0DA8490D946B}"/>
                </a:ext>
              </a:extLst>
            </p:cNvPr>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41;p21">
              <a:extLst>
                <a:ext uri="{FF2B5EF4-FFF2-40B4-BE49-F238E27FC236}">
                  <a16:creationId xmlns:a16="http://schemas.microsoft.com/office/drawing/2014/main" xmlns="" id="{C4326FE3-3B25-08E0-09AF-F8D5FCF6DFFE}"/>
                </a:ext>
              </a:extLst>
            </p:cNvPr>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42;p21">
              <a:extLst>
                <a:ext uri="{FF2B5EF4-FFF2-40B4-BE49-F238E27FC236}">
                  <a16:creationId xmlns:a16="http://schemas.microsoft.com/office/drawing/2014/main" xmlns="" id="{FBA46EDA-8DFC-DEA5-BE6A-A1C3D846BCB7}"/>
                </a:ext>
              </a:extLst>
            </p:cNvPr>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43;p21">
              <a:extLst>
                <a:ext uri="{FF2B5EF4-FFF2-40B4-BE49-F238E27FC236}">
                  <a16:creationId xmlns:a16="http://schemas.microsoft.com/office/drawing/2014/main" xmlns="" id="{EB1CFD20-0300-988A-11F7-7DADAFCEBAA6}"/>
                </a:ext>
              </a:extLst>
            </p:cNvPr>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44;p21">
              <a:extLst>
                <a:ext uri="{FF2B5EF4-FFF2-40B4-BE49-F238E27FC236}">
                  <a16:creationId xmlns:a16="http://schemas.microsoft.com/office/drawing/2014/main" xmlns="" id="{442C2FFC-3685-89D0-E6C3-285CFC10B911}"/>
                </a:ext>
              </a:extLst>
            </p:cNvPr>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45;p21">
              <a:extLst>
                <a:ext uri="{FF2B5EF4-FFF2-40B4-BE49-F238E27FC236}">
                  <a16:creationId xmlns:a16="http://schemas.microsoft.com/office/drawing/2014/main" xmlns="" id="{C6C03427-1F2D-C2BB-EDA8-694E27EB03E2}"/>
                </a:ext>
              </a:extLst>
            </p:cNvPr>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46;p21">
              <a:extLst>
                <a:ext uri="{FF2B5EF4-FFF2-40B4-BE49-F238E27FC236}">
                  <a16:creationId xmlns:a16="http://schemas.microsoft.com/office/drawing/2014/main" xmlns="" id="{656B9DBD-B9A9-71DB-C073-01173BDFAA33}"/>
                </a:ext>
              </a:extLst>
            </p:cNvPr>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247;p21">
              <a:extLst>
                <a:ext uri="{FF2B5EF4-FFF2-40B4-BE49-F238E27FC236}">
                  <a16:creationId xmlns:a16="http://schemas.microsoft.com/office/drawing/2014/main" xmlns="" id="{9B69D618-D3F3-3223-E344-A7C69CA855D7}"/>
                </a:ext>
              </a:extLst>
            </p:cNvPr>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248;p21">
              <a:extLst>
                <a:ext uri="{FF2B5EF4-FFF2-40B4-BE49-F238E27FC236}">
                  <a16:creationId xmlns:a16="http://schemas.microsoft.com/office/drawing/2014/main" xmlns="" id="{44022BE2-6C19-5248-8D11-9249E31949A4}"/>
                </a:ext>
              </a:extLst>
            </p:cNvPr>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249;p21">
              <a:extLst>
                <a:ext uri="{FF2B5EF4-FFF2-40B4-BE49-F238E27FC236}">
                  <a16:creationId xmlns:a16="http://schemas.microsoft.com/office/drawing/2014/main" xmlns="" id="{E0778724-1987-5826-3FDD-B4D5FD6DAEE6}"/>
                </a:ext>
              </a:extLst>
            </p:cNvPr>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250;p21">
              <a:extLst>
                <a:ext uri="{FF2B5EF4-FFF2-40B4-BE49-F238E27FC236}">
                  <a16:creationId xmlns:a16="http://schemas.microsoft.com/office/drawing/2014/main" xmlns="" id="{427BA60A-3DC2-F006-E358-66C8CBEAAA4D}"/>
                </a:ext>
              </a:extLst>
            </p:cNvPr>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251;p21">
              <a:extLst>
                <a:ext uri="{FF2B5EF4-FFF2-40B4-BE49-F238E27FC236}">
                  <a16:creationId xmlns:a16="http://schemas.microsoft.com/office/drawing/2014/main" xmlns="" id="{CEACC9B9-953B-8553-2DA8-F1880F653390}"/>
                </a:ext>
              </a:extLst>
            </p:cNvPr>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252;p21">
              <a:extLst>
                <a:ext uri="{FF2B5EF4-FFF2-40B4-BE49-F238E27FC236}">
                  <a16:creationId xmlns:a16="http://schemas.microsoft.com/office/drawing/2014/main" xmlns="" id="{0145CE16-DD3A-F965-8DA4-1DE95446B153}"/>
                </a:ext>
              </a:extLst>
            </p:cNvPr>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253;p21">
              <a:extLst>
                <a:ext uri="{FF2B5EF4-FFF2-40B4-BE49-F238E27FC236}">
                  <a16:creationId xmlns:a16="http://schemas.microsoft.com/office/drawing/2014/main" xmlns="" id="{BBF78A82-3AED-2EA8-0AF5-094859ACDE8C}"/>
                </a:ext>
              </a:extLst>
            </p:cNvPr>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254;p21">
              <a:extLst>
                <a:ext uri="{FF2B5EF4-FFF2-40B4-BE49-F238E27FC236}">
                  <a16:creationId xmlns:a16="http://schemas.microsoft.com/office/drawing/2014/main" xmlns="" id="{D6C62BE8-C4D9-D021-D09D-88F60634EE4C}"/>
                </a:ext>
              </a:extLst>
            </p:cNvPr>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255;p21">
              <a:extLst>
                <a:ext uri="{FF2B5EF4-FFF2-40B4-BE49-F238E27FC236}">
                  <a16:creationId xmlns:a16="http://schemas.microsoft.com/office/drawing/2014/main" xmlns="" id="{C20FA2E0-F3D4-F284-F9FB-2B05CCC8C9BB}"/>
                </a:ext>
              </a:extLst>
            </p:cNvPr>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256;p21">
              <a:extLst>
                <a:ext uri="{FF2B5EF4-FFF2-40B4-BE49-F238E27FC236}">
                  <a16:creationId xmlns:a16="http://schemas.microsoft.com/office/drawing/2014/main" xmlns="" id="{19C16AEA-FF47-F847-38E2-77232A5D6888}"/>
                </a:ext>
              </a:extLst>
            </p:cNvPr>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257;p21">
              <a:extLst>
                <a:ext uri="{FF2B5EF4-FFF2-40B4-BE49-F238E27FC236}">
                  <a16:creationId xmlns:a16="http://schemas.microsoft.com/office/drawing/2014/main" xmlns="" id="{768D8860-F38B-1215-D68B-2003A981DADB}"/>
                </a:ext>
              </a:extLst>
            </p:cNvPr>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258;p21">
              <a:extLst>
                <a:ext uri="{FF2B5EF4-FFF2-40B4-BE49-F238E27FC236}">
                  <a16:creationId xmlns:a16="http://schemas.microsoft.com/office/drawing/2014/main" xmlns="" id="{DDC77E42-E58E-30BF-4E33-378320A309C1}"/>
                </a:ext>
              </a:extLst>
            </p:cNvPr>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259;p21">
              <a:extLst>
                <a:ext uri="{FF2B5EF4-FFF2-40B4-BE49-F238E27FC236}">
                  <a16:creationId xmlns:a16="http://schemas.microsoft.com/office/drawing/2014/main" xmlns="" id="{E06FABBE-C15E-B5DE-D9C8-985120798A7B}"/>
                </a:ext>
              </a:extLst>
            </p:cNvPr>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260;p21">
              <a:extLst>
                <a:ext uri="{FF2B5EF4-FFF2-40B4-BE49-F238E27FC236}">
                  <a16:creationId xmlns:a16="http://schemas.microsoft.com/office/drawing/2014/main" xmlns="" id="{D1E6675E-2917-3E31-3028-51424CD41C76}"/>
                </a:ext>
              </a:extLst>
            </p:cNvPr>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261;p21">
              <a:extLst>
                <a:ext uri="{FF2B5EF4-FFF2-40B4-BE49-F238E27FC236}">
                  <a16:creationId xmlns:a16="http://schemas.microsoft.com/office/drawing/2014/main" xmlns="" id="{0CC0D988-9D4A-1BCA-03E5-C47E5851C798}"/>
                </a:ext>
              </a:extLst>
            </p:cNvPr>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3" name="Google Shape;1262;p21">
            <a:extLst>
              <a:ext uri="{FF2B5EF4-FFF2-40B4-BE49-F238E27FC236}">
                <a16:creationId xmlns:a16="http://schemas.microsoft.com/office/drawing/2014/main" xmlns="" id="{CE88F5A8-3E60-27E9-45EC-A97CBD4647F3}"/>
              </a:ext>
            </a:extLst>
          </p:cNvPr>
          <p:cNvGrpSpPr/>
          <p:nvPr userDrawn="1"/>
        </p:nvGrpSpPr>
        <p:grpSpPr>
          <a:xfrm>
            <a:off x="284778" y="430289"/>
            <a:ext cx="11705812" cy="5256763"/>
            <a:chOff x="213583" y="322717"/>
            <a:chExt cx="8779359" cy="3942572"/>
          </a:xfrm>
        </p:grpSpPr>
        <p:grpSp>
          <p:nvGrpSpPr>
            <p:cNvPr id="1104" name="Google Shape;1263;p21">
              <a:extLst>
                <a:ext uri="{FF2B5EF4-FFF2-40B4-BE49-F238E27FC236}">
                  <a16:creationId xmlns:a16="http://schemas.microsoft.com/office/drawing/2014/main" xmlns="" id="{A243FE72-1887-33E2-835D-E05EA849A2D6}"/>
                </a:ext>
              </a:extLst>
            </p:cNvPr>
            <p:cNvGrpSpPr/>
            <p:nvPr/>
          </p:nvGrpSpPr>
          <p:grpSpPr>
            <a:xfrm>
              <a:off x="7561986" y="2461773"/>
              <a:ext cx="1283896" cy="640564"/>
              <a:chOff x="3928210" y="1337178"/>
              <a:chExt cx="913545" cy="455852"/>
            </a:xfrm>
          </p:grpSpPr>
          <p:sp>
            <p:nvSpPr>
              <p:cNvPr id="1259" name="Google Shape;1264;p21">
                <a:extLst>
                  <a:ext uri="{FF2B5EF4-FFF2-40B4-BE49-F238E27FC236}">
                    <a16:creationId xmlns:a16="http://schemas.microsoft.com/office/drawing/2014/main" xmlns="" id="{2918FCC0-E9EC-4AEF-D568-3FE4205D9FE3}"/>
                  </a:ext>
                </a:extLst>
              </p:cNvPr>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5;p21">
                <a:extLst>
                  <a:ext uri="{FF2B5EF4-FFF2-40B4-BE49-F238E27FC236}">
                    <a16:creationId xmlns:a16="http://schemas.microsoft.com/office/drawing/2014/main" xmlns="" id="{35CF054D-1978-49E1-F8D7-76E167665EBA}"/>
                  </a:ext>
                </a:extLst>
              </p:cNvPr>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6;p21">
                <a:extLst>
                  <a:ext uri="{FF2B5EF4-FFF2-40B4-BE49-F238E27FC236}">
                    <a16:creationId xmlns:a16="http://schemas.microsoft.com/office/drawing/2014/main" xmlns="" id="{3DBD931D-FC60-C2C5-05E2-ADC370B5A062}"/>
                  </a:ext>
                </a:extLst>
              </p:cNvPr>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7;p21">
                <a:extLst>
                  <a:ext uri="{FF2B5EF4-FFF2-40B4-BE49-F238E27FC236}">
                    <a16:creationId xmlns:a16="http://schemas.microsoft.com/office/drawing/2014/main" xmlns="" id="{77283218-871F-0259-2C4B-974BE814A3DE}"/>
                  </a:ext>
                </a:extLst>
              </p:cNvPr>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8;p21">
                <a:extLst>
                  <a:ext uri="{FF2B5EF4-FFF2-40B4-BE49-F238E27FC236}">
                    <a16:creationId xmlns:a16="http://schemas.microsoft.com/office/drawing/2014/main" xmlns="" id="{A1B78527-02FA-DD09-72E6-A8487166B793}"/>
                  </a:ext>
                </a:extLst>
              </p:cNvPr>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5" name="Google Shape;1269;p21">
              <a:extLst>
                <a:ext uri="{FF2B5EF4-FFF2-40B4-BE49-F238E27FC236}">
                  <a16:creationId xmlns:a16="http://schemas.microsoft.com/office/drawing/2014/main" xmlns="" id="{AE3B54C6-ABA5-EB25-C1F8-9C110DD2799E}"/>
                </a:ext>
              </a:extLst>
            </p:cNvPr>
            <p:cNvGrpSpPr/>
            <p:nvPr/>
          </p:nvGrpSpPr>
          <p:grpSpPr>
            <a:xfrm>
              <a:off x="8327142" y="540012"/>
              <a:ext cx="665800" cy="547990"/>
              <a:chOff x="6522431" y="1681510"/>
              <a:chExt cx="420647" cy="346216"/>
            </a:xfrm>
          </p:grpSpPr>
          <p:sp>
            <p:nvSpPr>
              <p:cNvPr id="1237" name="Google Shape;1270;p21">
                <a:extLst>
                  <a:ext uri="{FF2B5EF4-FFF2-40B4-BE49-F238E27FC236}">
                    <a16:creationId xmlns:a16="http://schemas.microsoft.com/office/drawing/2014/main" xmlns="" id="{6E249485-FECB-51A9-DB54-3D7E20CD571D}"/>
                  </a:ext>
                </a:extLst>
              </p:cNvPr>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71;p21">
                <a:extLst>
                  <a:ext uri="{FF2B5EF4-FFF2-40B4-BE49-F238E27FC236}">
                    <a16:creationId xmlns:a16="http://schemas.microsoft.com/office/drawing/2014/main" xmlns="" id="{612F7D9C-3DA9-63D5-1E1B-EE82F5A89714}"/>
                  </a:ext>
                </a:extLst>
              </p:cNvPr>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72;p21">
                <a:extLst>
                  <a:ext uri="{FF2B5EF4-FFF2-40B4-BE49-F238E27FC236}">
                    <a16:creationId xmlns:a16="http://schemas.microsoft.com/office/drawing/2014/main" xmlns="" id="{E873E84E-4FCA-EFA0-D977-ADC0C9D83421}"/>
                  </a:ext>
                </a:extLst>
              </p:cNvPr>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73;p21">
                <a:extLst>
                  <a:ext uri="{FF2B5EF4-FFF2-40B4-BE49-F238E27FC236}">
                    <a16:creationId xmlns:a16="http://schemas.microsoft.com/office/drawing/2014/main" xmlns="" id="{F8D08E9F-3857-29C5-6A47-86668E945FC7}"/>
                  </a:ext>
                </a:extLst>
              </p:cNvPr>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74;p21">
                <a:extLst>
                  <a:ext uri="{FF2B5EF4-FFF2-40B4-BE49-F238E27FC236}">
                    <a16:creationId xmlns:a16="http://schemas.microsoft.com/office/drawing/2014/main" xmlns="" id="{8BB5A110-3D64-D247-9577-2A1E378D06CA}"/>
                  </a:ext>
                </a:extLst>
              </p:cNvPr>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75;p21">
                <a:extLst>
                  <a:ext uri="{FF2B5EF4-FFF2-40B4-BE49-F238E27FC236}">
                    <a16:creationId xmlns:a16="http://schemas.microsoft.com/office/drawing/2014/main" xmlns="" id="{1CAB4FC7-4D4E-618A-D844-2540B0DF5625}"/>
                  </a:ext>
                </a:extLst>
              </p:cNvPr>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76;p21">
                <a:extLst>
                  <a:ext uri="{FF2B5EF4-FFF2-40B4-BE49-F238E27FC236}">
                    <a16:creationId xmlns:a16="http://schemas.microsoft.com/office/drawing/2014/main" xmlns="" id="{6B384C1B-EE1C-5FF4-5433-9800AE00E275}"/>
                  </a:ext>
                </a:extLst>
              </p:cNvPr>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77;p21">
                <a:extLst>
                  <a:ext uri="{FF2B5EF4-FFF2-40B4-BE49-F238E27FC236}">
                    <a16:creationId xmlns:a16="http://schemas.microsoft.com/office/drawing/2014/main" xmlns="" id="{F2F6F0EA-BF3A-DDD6-14A8-3533BB657515}"/>
                  </a:ext>
                </a:extLst>
              </p:cNvPr>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78;p21">
                <a:extLst>
                  <a:ext uri="{FF2B5EF4-FFF2-40B4-BE49-F238E27FC236}">
                    <a16:creationId xmlns:a16="http://schemas.microsoft.com/office/drawing/2014/main" xmlns="" id="{8A556682-7752-2955-4F73-3D91E3DEEC59}"/>
                  </a:ext>
                </a:extLst>
              </p:cNvPr>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79;p21">
                <a:extLst>
                  <a:ext uri="{FF2B5EF4-FFF2-40B4-BE49-F238E27FC236}">
                    <a16:creationId xmlns:a16="http://schemas.microsoft.com/office/drawing/2014/main" xmlns="" id="{68658CEF-2999-EF0D-E9DE-4AF1A471CA6F}"/>
                  </a:ext>
                </a:extLst>
              </p:cNvPr>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80;p21">
                <a:extLst>
                  <a:ext uri="{FF2B5EF4-FFF2-40B4-BE49-F238E27FC236}">
                    <a16:creationId xmlns:a16="http://schemas.microsoft.com/office/drawing/2014/main" xmlns="" id="{8D30B1D2-312B-3D4B-82E6-90120098FAF4}"/>
                  </a:ext>
                </a:extLst>
              </p:cNvPr>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81;p21">
                <a:extLst>
                  <a:ext uri="{FF2B5EF4-FFF2-40B4-BE49-F238E27FC236}">
                    <a16:creationId xmlns:a16="http://schemas.microsoft.com/office/drawing/2014/main" xmlns="" id="{A68003A1-B51B-784F-CB58-EE12FB253CD3}"/>
                  </a:ext>
                </a:extLst>
              </p:cNvPr>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82;p21">
                <a:extLst>
                  <a:ext uri="{FF2B5EF4-FFF2-40B4-BE49-F238E27FC236}">
                    <a16:creationId xmlns:a16="http://schemas.microsoft.com/office/drawing/2014/main" xmlns="" id="{D9B98896-D287-2019-56E1-3C73609149C8}"/>
                  </a:ext>
                </a:extLst>
              </p:cNvPr>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83;p21">
                <a:extLst>
                  <a:ext uri="{FF2B5EF4-FFF2-40B4-BE49-F238E27FC236}">
                    <a16:creationId xmlns:a16="http://schemas.microsoft.com/office/drawing/2014/main" xmlns="" id="{76CD7899-6981-71DE-0B12-6FF8A9A4CA3A}"/>
                  </a:ext>
                </a:extLst>
              </p:cNvPr>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84;p21">
                <a:extLst>
                  <a:ext uri="{FF2B5EF4-FFF2-40B4-BE49-F238E27FC236}">
                    <a16:creationId xmlns:a16="http://schemas.microsoft.com/office/drawing/2014/main" xmlns="" id="{D9ECF669-F69E-447B-0E8C-4668C2EA505D}"/>
                  </a:ext>
                </a:extLst>
              </p:cNvPr>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85;p21">
                <a:extLst>
                  <a:ext uri="{FF2B5EF4-FFF2-40B4-BE49-F238E27FC236}">
                    <a16:creationId xmlns:a16="http://schemas.microsoft.com/office/drawing/2014/main" xmlns="" id="{ACC3A504-B9F6-8E0C-B4A8-01AE5197E017}"/>
                  </a:ext>
                </a:extLst>
              </p:cNvPr>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86;p21">
                <a:extLst>
                  <a:ext uri="{FF2B5EF4-FFF2-40B4-BE49-F238E27FC236}">
                    <a16:creationId xmlns:a16="http://schemas.microsoft.com/office/drawing/2014/main" xmlns="" id="{35A6F869-979D-CEC4-3B33-6F6CA79EB87A}"/>
                  </a:ext>
                </a:extLst>
              </p:cNvPr>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87;p21">
                <a:extLst>
                  <a:ext uri="{FF2B5EF4-FFF2-40B4-BE49-F238E27FC236}">
                    <a16:creationId xmlns:a16="http://schemas.microsoft.com/office/drawing/2014/main" xmlns="" id="{2BCE784F-ED51-FAD6-CC8A-5E23FBA0099F}"/>
                  </a:ext>
                </a:extLst>
              </p:cNvPr>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88;p21">
                <a:extLst>
                  <a:ext uri="{FF2B5EF4-FFF2-40B4-BE49-F238E27FC236}">
                    <a16:creationId xmlns:a16="http://schemas.microsoft.com/office/drawing/2014/main" xmlns="" id="{13A5999A-82FA-558A-37D8-8C9FE7A2888C}"/>
                  </a:ext>
                </a:extLst>
              </p:cNvPr>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89;p21">
                <a:extLst>
                  <a:ext uri="{FF2B5EF4-FFF2-40B4-BE49-F238E27FC236}">
                    <a16:creationId xmlns:a16="http://schemas.microsoft.com/office/drawing/2014/main" xmlns="" id="{825ABC6A-ECA8-98D1-9D7C-CF5D8E03FF4B}"/>
                  </a:ext>
                </a:extLst>
              </p:cNvPr>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90;p21">
                <a:extLst>
                  <a:ext uri="{FF2B5EF4-FFF2-40B4-BE49-F238E27FC236}">
                    <a16:creationId xmlns:a16="http://schemas.microsoft.com/office/drawing/2014/main" xmlns="" id="{B8DEE957-2A77-E323-D100-4C7CB087F438}"/>
                  </a:ext>
                </a:extLst>
              </p:cNvPr>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91;p21">
                <a:extLst>
                  <a:ext uri="{FF2B5EF4-FFF2-40B4-BE49-F238E27FC236}">
                    <a16:creationId xmlns:a16="http://schemas.microsoft.com/office/drawing/2014/main" xmlns="" id="{2032ACFD-9740-E182-253E-201A040FA113}"/>
                  </a:ext>
                </a:extLst>
              </p:cNvPr>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6" name="Google Shape;1292;p21">
              <a:extLst>
                <a:ext uri="{FF2B5EF4-FFF2-40B4-BE49-F238E27FC236}">
                  <a16:creationId xmlns:a16="http://schemas.microsoft.com/office/drawing/2014/main" xmlns="" id="{DDE17038-8B8C-83AA-2CA7-EA23300B29FD}"/>
                </a:ext>
              </a:extLst>
            </p:cNvPr>
            <p:cNvGrpSpPr/>
            <p:nvPr/>
          </p:nvGrpSpPr>
          <p:grpSpPr>
            <a:xfrm>
              <a:off x="8488808" y="1894803"/>
              <a:ext cx="246464" cy="231319"/>
              <a:chOff x="5946283" y="1650903"/>
              <a:chExt cx="246464" cy="231319"/>
            </a:xfrm>
          </p:grpSpPr>
          <p:sp>
            <p:nvSpPr>
              <p:cNvPr id="1235" name="Google Shape;1293;p21">
                <a:extLst>
                  <a:ext uri="{FF2B5EF4-FFF2-40B4-BE49-F238E27FC236}">
                    <a16:creationId xmlns:a16="http://schemas.microsoft.com/office/drawing/2014/main" xmlns="" id="{176EFBF6-783C-6BCF-6285-322D1AAF10F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94;p21">
                <a:extLst>
                  <a:ext uri="{FF2B5EF4-FFF2-40B4-BE49-F238E27FC236}">
                    <a16:creationId xmlns:a16="http://schemas.microsoft.com/office/drawing/2014/main" xmlns="" id="{1DBA1507-DA36-1229-30C8-081E840DE130}"/>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295;p21">
              <a:extLst>
                <a:ext uri="{FF2B5EF4-FFF2-40B4-BE49-F238E27FC236}">
                  <a16:creationId xmlns:a16="http://schemas.microsoft.com/office/drawing/2014/main" xmlns="" id="{460DBCC7-ED95-6E97-6A95-CDEF55EE3048}"/>
                </a:ext>
              </a:extLst>
            </p:cNvPr>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16" name="Google Shape;1296;p21">
              <a:extLst>
                <a:ext uri="{FF2B5EF4-FFF2-40B4-BE49-F238E27FC236}">
                  <a16:creationId xmlns:a16="http://schemas.microsoft.com/office/drawing/2014/main" xmlns="" id="{5ECE2B05-252C-4CBA-D6A8-A3E498A3E3FC}"/>
                </a:ext>
              </a:extLst>
            </p:cNvPr>
            <p:cNvGrpSpPr/>
            <p:nvPr/>
          </p:nvGrpSpPr>
          <p:grpSpPr>
            <a:xfrm>
              <a:off x="3367467" y="3569545"/>
              <a:ext cx="634909" cy="695744"/>
              <a:chOff x="7969377" y="2856516"/>
              <a:chExt cx="402682" cy="441266"/>
            </a:xfrm>
          </p:grpSpPr>
          <p:sp>
            <p:nvSpPr>
              <p:cNvPr id="1224" name="Google Shape;1297;p21">
                <a:extLst>
                  <a:ext uri="{FF2B5EF4-FFF2-40B4-BE49-F238E27FC236}">
                    <a16:creationId xmlns:a16="http://schemas.microsoft.com/office/drawing/2014/main" xmlns="" id="{1DF604A2-86B3-FD89-0D74-371DC58FBB2D}"/>
                  </a:ext>
                </a:extLst>
              </p:cNvPr>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98;p21">
                <a:extLst>
                  <a:ext uri="{FF2B5EF4-FFF2-40B4-BE49-F238E27FC236}">
                    <a16:creationId xmlns:a16="http://schemas.microsoft.com/office/drawing/2014/main" xmlns="" id="{DDD5A0DE-B1A2-943E-0C27-9980CC024ACB}"/>
                  </a:ext>
                </a:extLst>
              </p:cNvPr>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99;p21">
                <a:extLst>
                  <a:ext uri="{FF2B5EF4-FFF2-40B4-BE49-F238E27FC236}">
                    <a16:creationId xmlns:a16="http://schemas.microsoft.com/office/drawing/2014/main" xmlns="" id="{A687237C-D10C-4B51-B7D8-26B53CCEA914}"/>
                  </a:ext>
                </a:extLst>
              </p:cNvPr>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300;p21">
                <a:extLst>
                  <a:ext uri="{FF2B5EF4-FFF2-40B4-BE49-F238E27FC236}">
                    <a16:creationId xmlns:a16="http://schemas.microsoft.com/office/drawing/2014/main" xmlns="" id="{0D67D568-FF96-83DD-9B0E-494870390649}"/>
                  </a:ext>
                </a:extLst>
              </p:cNvPr>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301;p21">
                <a:extLst>
                  <a:ext uri="{FF2B5EF4-FFF2-40B4-BE49-F238E27FC236}">
                    <a16:creationId xmlns:a16="http://schemas.microsoft.com/office/drawing/2014/main" xmlns="" id="{7D15A527-1E66-D488-A4F2-B4953BB335CC}"/>
                  </a:ext>
                </a:extLst>
              </p:cNvPr>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302;p21">
                <a:extLst>
                  <a:ext uri="{FF2B5EF4-FFF2-40B4-BE49-F238E27FC236}">
                    <a16:creationId xmlns:a16="http://schemas.microsoft.com/office/drawing/2014/main" xmlns="" id="{EFFA9D72-9B6B-8171-FEB8-90586A0F92E9}"/>
                  </a:ext>
                </a:extLst>
              </p:cNvPr>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303;p21">
                <a:extLst>
                  <a:ext uri="{FF2B5EF4-FFF2-40B4-BE49-F238E27FC236}">
                    <a16:creationId xmlns:a16="http://schemas.microsoft.com/office/drawing/2014/main" xmlns="" id="{A6CB7740-C717-F3CB-4E1B-3C89A8D3B137}"/>
                  </a:ext>
                </a:extLst>
              </p:cNvPr>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304;p21">
                <a:extLst>
                  <a:ext uri="{FF2B5EF4-FFF2-40B4-BE49-F238E27FC236}">
                    <a16:creationId xmlns:a16="http://schemas.microsoft.com/office/drawing/2014/main" xmlns="" id="{3041A3CB-164A-CF4A-106A-FE3BD81F034E}"/>
                  </a:ext>
                </a:extLst>
              </p:cNvPr>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305;p21">
                <a:extLst>
                  <a:ext uri="{FF2B5EF4-FFF2-40B4-BE49-F238E27FC236}">
                    <a16:creationId xmlns:a16="http://schemas.microsoft.com/office/drawing/2014/main" xmlns="" id="{A7AAA26D-8248-7827-ABD3-EEF4DBC2C7CE}"/>
                  </a:ext>
                </a:extLst>
              </p:cNvPr>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306;p21">
                <a:extLst>
                  <a:ext uri="{FF2B5EF4-FFF2-40B4-BE49-F238E27FC236}">
                    <a16:creationId xmlns:a16="http://schemas.microsoft.com/office/drawing/2014/main" xmlns="" id="{758C4A3E-8D84-F3B8-5268-28F150354CF0}"/>
                  </a:ext>
                </a:extLst>
              </p:cNvPr>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307;p21">
                <a:extLst>
                  <a:ext uri="{FF2B5EF4-FFF2-40B4-BE49-F238E27FC236}">
                    <a16:creationId xmlns:a16="http://schemas.microsoft.com/office/drawing/2014/main" xmlns="" id="{C5ECC30D-C108-B64B-5686-B54F5F739CB4}"/>
                  </a:ext>
                </a:extLst>
              </p:cNvPr>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7" name="Google Shape;1308;p21">
              <a:extLst>
                <a:ext uri="{FF2B5EF4-FFF2-40B4-BE49-F238E27FC236}">
                  <a16:creationId xmlns:a16="http://schemas.microsoft.com/office/drawing/2014/main" xmlns="" id="{7CCAA57C-ADAE-67D5-580C-4C310AC0807C}"/>
                </a:ext>
              </a:extLst>
            </p:cNvPr>
            <p:cNvGrpSpPr/>
            <p:nvPr/>
          </p:nvGrpSpPr>
          <p:grpSpPr>
            <a:xfrm>
              <a:off x="494908" y="1060128"/>
              <a:ext cx="246464" cy="231319"/>
              <a:chOff x="5946283" y="1650903"/>
              <a:chExt cx="246464" cy="231319"/>
            </a:xfrm>
          </p:grpSpPr>
          <p:sp>
            <p:nvSpPr>
              <p:cNvPr id="1222" name="Google Shape;1309;p21">
                <a:extLst>
                  <a:ext uri="{FF2B5EF4-FFF2-40B4-BE49-F238E27FC236}">
                    <a16:creationId xmlns:a16="http://schemas.microsoft.com/office/drawing/2014/main" xmlns="" id="{F17BE43E-4E0F-3927-E780-AA734E489A5C}"/>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310;p21">
                <a:extLst>
                  <a:ext uri="{FF2B5EF4-FFF2-40B4-BE49-F238E27FC236}">
                    <a16:creationId xmlns:a16="http://schemas.microsoft.com/office/drawing/2014/main" xmlns="" id="{2FB48130-51DA-17F1-1256-376AFDF51293}"/>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8" name="Google Shape;1311;p21">
              <a:extLst>
                <a:ext uri="{FF2B5EF4-FFF2-40B4-BE49-F238E27FC236}">
                  <a16:creationId xmlns:a16="http://schemas.microsoft.com/office/drawing/2014/main" xmlns="" id="{2F389ECF-0859-37C5-5B9F-3CF9E40E63BE}"/>
                </a:ext>
              </a:extLst>
            </p:cNvPr>
            <p:cNvGrpSpPr/>
            <p:nvPr/>
          </p:nvGrpSpPr>
          <p:grpSpPr>
            <a:xfrm>
              <a:off x="213583" y="1596228"/>
              <a:ext cx="246464" cy="231319"/>
              <a:chOff x="5946283" y="1650903"/>
              <a:chExt cx="246464" cy="231319"/>
            </a:xfrm>
          </p:grpSpPr>
          <p:sp>
            <p:nvSpPr>
              <p:cNvPr id="1220" name="Google Shape;1312;p21">
                <a:extLst>
                  <a:ext uri="{FF2B5EF4-FFF2-40B4-BE49-F238E27FC236}">
                    <a16:creationId xmlns:a16="http://schemas.microsoft.com/office/drawing/2014/main" xmlns="" id="{01007335-3D8E-7BAB-5B40-B362D2DB485B}"/>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313;p21">
                <a:extLst>
                  <a:ext uri="{FF2B5EF4-FFF2-40B4-BE49-F238E27FC236}">
                    <a16:creationId xmlns:a16="http://schemas.microsoft.com/office/drawing/2014/main" xmlns="" id="{CD706444-3277-DDE0-7081-11F6E21D4129}"/>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9" name="Google Shape;1314;p21">
              <a:extLst>
                <a:ext uri="{FF2B5EF4-FFF2-40B4-BE49-F238E27FC236}">
                  <a16:creationId xmlns:a16="http://schemas.microsoft.com/office/drawing/2014/main" xmlns="" id="{E56313EA-5F78-A038-CFFF-8F2644BCE347}"/>
                </a:ext>
              </a:extLst>
            </p:cNvPr>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356610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03"/>
        <p:cNvGrpSpPr/>
        <p:nvPr/>
      </p:nvGrpSpPr>
      <p:grpSpPr>
        <a:xfrm>
          <a:off x="0" y="0"/>
          <a:ext cx="0" cy="0"/>
          <a:chOff x="0" y="0"/>
          <a:chExt cx="0" cy="0"/>
        </a:xfrm>
      </p:grpSpPr>
      <p:sp>
        <p:nvSpPr>
          <p:cNvPr id="1204" name="Google Shape;1204;p21"/>
          <p:cNvSpPr txBox="1">
            <a:spLocks noGrp="1"/>
          </p:cNvSpPr>
          <p:nvPr>
            <p:ph type="subTitle" idx="1"/>
          </p:nvPr>
        </p:nvSpPr>
        <p:spPr>
          <a:xfrm>
            <a:off x="960000" y="3312451"/>
            <a:ext cx="4751200" cy="10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5" name="Google Shape;1205;p21"/>
          <p:cNvSpPr txBox="1">
            <a:spLocks noGrp="1"/>
          </p:cNvSpPr>
          <p:nvPr>
            <p:ph type="title"/>
          </p:nvPr>
        </p:nvSpPr>
        <p:spPr>
          <a:xfrm>
            <a:off x="960000" y="2453951"/>
            <a:ext cx="4751200" cy="858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06" name="Google Shape;1206;p21"/>
          <p:cNvGrpSpPr/>
          <p:nvPr/>
        </p:nvGrpSpPr>
        <p:grpSpPr>
          <a:xfrm>
            <a:off x="3864693" y="4693244"/>
            <a:ext cx="8435745" cy="2870971"/>
            <a:chOff x="715728" y="1849983"/>
            <a:chExt cx="3985391" cy="1356364"/>
          </a:xfrm>
        </p:grpSpPr>
        <p:sp>
          <p:nvSpPr>
            <p:cNvPr id="1207" name="Google Shape;1207;p2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0" name="Google Shape;1230;p21"/>
          <p:cNvGrpSpPr/>
          <p:nvPr/>
        </p:nvGrpSpPr>
        <p:grpSpPr>
          <a:xfrm>
            <a:off x="-174748" y="4849957"/>
            <a:ext cx="9617147" cy="3026752"/>
            <a:chOff x="-1192669" y="1924020"/>
            <a:chExt cx="4543534" cy="1429961"/>
          </a:xfrm>
        </p:grpSpPr>
        <p:sp>
          <p:nvSpPr>
            <p:cNvPr id="1231" name="Google Shape;1231;p21"/>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1"/>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1"/>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1"/>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1"/>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1"/>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1"/>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1"/>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1"/>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1"/>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1"/>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1"/>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1"/>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1"/>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1"/>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1"/>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1"/>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1"/>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2" name="Google Shape;1262;p21"/>
          <p:cNvGrpSpPr/>
          <p:nvPr/>
        </p:nvGrpSpPr>
        <p:grpSpPr>
          <a:xfrm>
            <a:off x="284778" y="430289"/>
            <a:ext cx="11705812" cy="5256763"/>
            <a:chOff x="213583" y="322717"/>
            <a:chExt cx="8779359" cy="3942572"/>
          </a:xfrm>
        </p:grpSpPr>
        <p:grpSp>
          <p:nvGrpSpPr>
            <p:cNvPr id="1263" name="Google Shape;1263;p21"/>
            <p:cNvGrpSpPr/>
            <p:nvPr/>
          </p:nvGrpSpPr>
          <p:grpSpPr>
            <a:xfrm>
              <a:off x="7561986" y="2461773"/>
              <a:ext cx="1283896" cy="640564"/>
              <a:chOff x="3928210" y="1337178"/>
              <a:chExt cx="913545" cy="455852"/>
            </a:xfrm>
          </p:grpSpPr>
          <p:sp>
            <p:nvSpPr>
              <p:cNvPr id="1264" name="Google Shape;1264;p2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9" name="Google Shape;1269;p21"/>
            <p:cNvGrpSpPr/>
            <p:nvPr/>
          </p:nvGrpSpPr>
          <p:grpSpPr>
            <a:xfrm>
              <a:off x="8327142" y="540012"/>
              <a:ext cx="665800" cy="547990"/>
              <a:chOff x="6522431" y="1681510"/>
              <a:chExt cx="420647" cy="346216"/>
            </a:xfrm>
          </p:grpSpPr>
          <p:sp>
            <p:nvSpPr>
              <p:cNvPr id="1270" name="Google Shape;1270;p2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2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2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2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2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2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2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21"/>
            <p:cNvGrpSpPr/>
            <p:nvPr/>
          </p:nvGrpSpPr>
          <p:grpSpPr>
            <a:xfrm>
              <a:off x="8488808" y="1894803"/>
              <a:ext cx="246464" cy="231319"/>
              <a:chOff x="5946283" y="1650903"/>
              <a:chExt cx="246464" cy="231319"/>
            </a:xfrm>
          </p:grpSpPr>
          <p:sp>
            <p:nvSpPr>
              <p:cNvPr id="1293" name="Google Shape;1293;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a:off x="1064837" y="350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96" name="Google Shape;1296;p21"/>
            <p:cNvGrpSpPr/>
            <p:nvPr/>
          </p:nvGrpSpPr>
          <p:grpSpPr>
            <a:xfrm>
              <a:off x="3367467" y="3569545"/>
              <a:ext cx="634909" cy="695744"/>
              <a:chOff x="7969377" y="2856516"/>
              <a:chExt cx="402682" cy="441266"/>
            </a:xfrm>
          </p:grpSpPr>
          <p:sp>
            <p:nvSpPr>
              <p:cNvPr id="1297" name="Google Shape;1297;p2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8" name="Google Shape;1308;p21"/>
            <p:cNvGrpSpPr/>
            <p:nvPr/>
          </p:nvGrpSpPr>
          <p:grpSpPr>
            <a:xfrm>
              <a:off x="494908" y="1060128"/>
              <a:ext cx="246464" cy="231319"/>
              <a:chOff x="5946283" y="1650903"/>
              <a:chExt cx="246464" cy="231319"/>
            </a:xfrm>
          </p:grpSpPr>
          <p:sp>
            <p:nvSpPr>
              <p:cNvPr id="1309" name="Google Shape;1309;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1" name="Google Shape;1311;p21"/>
            <p:cNvGrpSpPr/>
            <p:nvPr/>
          </p:nvGrpSpPr>
          <p:grpSpPr>
            <a:xfrm>
              <a:off x="213583" y="1596228"/>
              <a:ext cx="246464" cy="231319"/>
              <a:chOff x="5946283" y="1650903"/>
              <a:chExt cx="246464" cy="231319"/>
            </a:xfrm>
          </p:grpSpPr>
          <p:sp>
            <p:nvSpPr>
              <p:cNvPr id="1312" name="Google Shape;1312;p2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4" name="Google Shape;1314;p21"/>
            <p:cNvSpPr/>
            <p:nvPr/>
          </p:nvSpPr>
          <p:spPr>
            <a:xfrm>
              <a:off x="6530562" y="322717"/>
              <a:ext cx="1072399" cy="548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336492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15"/>
        <p:cNvGrpSpPr/>
        <p:nvPr/>
      </p:nvGrpSpPr>
      <p:grpSpPr>
        <a:xfrm>
          <a:off x="0" y="0"/>
          <a:ext cx="0" cy="0"/>
          <a:chOff x="0" y="0"/>
          <a:chExt cx="0" cy="0"/>
        </a:xfrm>
      </p:grpSpPr>
      <p:sp>
        <p:nvSpPr>
          <p:cNvPr id="1316" name="Google Shape;1316;p22"/>
          <p:cNvSpPr txBox="1">
            <a:spLocks noGrp="1"/>
          </p:cNvSpPr>
          <p:nvPr>
            <p:ph type="subTitle" idx="1"/>
          </p:nvPr>
        </p:nvSpPr>
        <p:spPr>
          <a:xfrm>
            <a:off x="6480800" y="3344200"/>
            <a:ext cx="47512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17" name="Google Shape;1317;p22"/>
          <p:cNvSpPr txBox="1">
            <a:spLocks noGrp="1"/>
          </p:cNvSpPr>
          <p:nvPr>
            <p:ph type="title"/>
          </p:nvPr>
        </p:nvSpPr>
        <p:spPr>
          <a:xfrm>
            <a:off x="6480800" y="2450633"/>
            <a:ext cx="4751200" cy="89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318" name="Google Shape;1318;p22"/>
          <p:cNvGrpSpPr/>
          <p:nvPr/>
        </p:nvGrpSpPr>
        <p:grpSpPr>
          <a:xfrm>
            <a:off x="-35360" y="4797193"/>
            <a:ext cx="12307213" cy="2681616"/>
            <a:chOff x="-26520" y="3597895"/>
            <a:chExt cx="9230410" cy="2011212"/>
          </a:xfrm>
        </p:grpSpPr>
        <p:grpSp>
          <p:nvGrpSpPr>
            <p:cNvPr id="1319" name="Google Shape;1319;p22"/>
            <p:cNvGrpSpPr/>
            <p:nvPr/>
          </p:nvGrpSpPr>
          <p:grpSpPr>
            <a:xfrm>
              <a:off x="-26520" y="3597895"/>
              <a:ext cx="7357159" cy="2011212"/>
              <a:chOff x="626075" y="3657856"/>
              <a:chExt cx="5447326" cy="1489235"/>
            </a:xfrm>
          </p:grpSpPr>
          <p:sp>
            <p:nvSpPr>
              <p:cNvPr id="1320" name="Google Shape;1320;p22"/>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2"/>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2"/>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2"/>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2"/>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2"/>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2"/>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2"/>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2"/>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2"/>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2"/>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2"/>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2"/>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2"/>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2"/>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8" name="Google Shape;1348;p22"/>
            <p:cNvGrpSpPr/>
            <p:nvPr/>
          </p:nvGrpSpPr>
          <p:grpSpPr>
            <a:xfrm>
              <a:off x="4929899" y="4191982"/>
              <a:ext cx="4273991" cy="1334434"/>
              <a:chOff x="2132353" y="3387432"/>
              <a:chExt cx="3764636" cy="1175402"/>
            </a:xfrm>
          </p:grpSpPr>
          <p:sp>
            <p:nvSpPr>
              <p:cNvPr id="1349" name="Google Shape;1349;p22"/>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2"/>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2"/>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2"/>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2"/>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2"/>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2"/>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2"/>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2"/>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65" name="Google Shape;1365;p22"/>
          <p:cNvGrpSpPr/>
          <p:nvPr/>
        </p:nvGrpSpPr>
        <p:grpSpPr>
          <a:xfrm>
            <a:off x="103417" y="261638"/>
            <a:ext cx="11847945" cy="4551716"/>
            <a:chOff x="77562" y="196228"/>
            <a:chExt cx="8885959" cy="3413787"/>
          </a:xfrm>
        </p:grpSpPr>
        <p:grpSp>
          <p:nvGrpSpPr>
            <p:cNvPr id="1366" name="Google Shape;1366;p22"/>
            <p:cNvGrpSpPr/>
            <p:nvPr/>
          </p:nvGrpSpPr>
          <p:grpSpPr>
            <a:xfrm>
              <a:off x="5606558" y="196228"/>
              <a:ext cx="246464" cy="231319"/>
              <a:chOff x="5946283" y="1650903"/>
              <a:chExt cx="246464" cy="231319"/>
            </a:xfrm>
          </p:grpSpPr>
          <p:sp>
            <p:nvSpPr>
              <p:cNvPr id="1367" name="Google Shape;1367;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9" name="Google Shape;1369;p22"/>
            <p:cNvGrpSpPr/>
            <p:nvPr/>
          </p:nvGrpSpPr>
          <p:grpSpPr>
            <a:xfrm>
              <a:off x="234808" y="1463528"/>
              <a:ext cx="246464" cy="231319"/>
              <a:chOff x="5946283" y="1650903"/>
              <a:chExt cx="246464" cy="231319"/>
            </a:xfrm>
          </p:grpSpPr>
          <p:sp>
            <p:nvSpPr>
              <p:cNvPr id="1370" name="Google Shape;1370;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2" name="Google Shape;1372;p22"/>
            <p:cNvGrpSpPr/>
            <p:nvPr/>
          </p:nvGrpSpPr>
          <p:grpSpPr>
            <a:xfrm>
              <a:off x="2405808" y="196228"/>
              <a:ext cx="246464" cy="231319"/>
              <a:chOff x="5946283" y="1650903"/>
              <a:chExt cx="246464" cy="231319"/>
            </a:xfrm>
          </p:grpSpPr>
          <p:sp>
            <p:nvSpPr>
              <p:cNvPr id="1373" name="Google Shape;1373;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5" name="Google Shape;1375;p22"/>
            <p:cNvGrpSpPr/>
            <p:nvPr/>
          </p:nvGrpSpPr>
          <p:grpSpPr>
            <a:xfrm>
              <a:off x="8717058" y="3255003"/>
              <a:ext cx="246464" cy="231319"/>
              <a:chOff x="5946283" y="1650903"/>
              <a:chExt cx="246464" cy="231319"/>
            </a:xfrm>
          </p:grpSpPr>
          <p:sp>
            <p:nvSpPr>
              <p:cNvPr id="1376" name="Google Shape;1376;p2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8" name="Google Shape;1378;p22"/>
            <p:cNvSpPr/>
            <p:nvPr/>
          </p:nvSpPr>
          <p:spPr>
            <a:xfrm>
              <a:off x="1526637" y="483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2"/>
            <p:cNvSpPr/>
            <p:nvPr/>
          </p:nvSpPr>
          <p:spPr>
            <a:xfrm>
              <a:off x="3904609" y="3026088"/>
              <a:ext cx="1142695" cy="58392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2"/>
            <p:cNvSpPr/>
            <p:nvPr/>
          </p:nvSpPr>
          <p:spPr>
            <a:xfrm>
              <a:off x="77562" y="21418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046270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81"/>
        <p:cNvGrpSpPr/>
        <p:nvPr/>
      </p:nvGrpSpPr>
      <p:grpSpPr>
        <a:xfrm>
          <a:off x="0" y="0"/>
          <a:ext cx="0" cy="0"/>
          <a:chOff x="0" y="0"/>
          <a:chExt cx="0" cy="0"/>
        </a:xfrm>
      </p:grpSpPr>
      <p:sp>
        <p:nvSpPr>
          <p:cNvPr id="1382" name="Google Shape;1382;p23"/>
          <p:cNvSpPr txBox="1">
            <a:spLocks noGrp="1"/>
          </p:cNvSpPr>
          <p:nvPr>
            <p:ph type="subTitle" idx="1"/>
          </p:nvPr>
        </p:nvSpPr>
        <p:spPr>
          <a:xfrm>
            <a:off x="960000" y="3580167"/>
            <a:ext cx="4624800" cy="109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83" name="Google Shape;1383;p23"/>
          <p:cNvSpPr txBox="1">
            <a:spLocks noGrp="1"/>
          </p:cNvSpPr>
          <p:nvPr>
            <p:ph type="title"/>
          </p:nvPr>
        </p:nvSpPr>
        <p:spPr>
          <a:xfrm>
            <a:off x="960016" y="2183000"/>
            <a:ext cx="4624800" cy="1498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84" name="Google Shape;1384;p23"/>
          <p:cNvSpPr>
            <a:spLocks noGrp="1"/>
          </p:cNvSpPr>
          <p:nvPr>
            <p:ph type="pic" idx="2"/>
          </p:nvPr>
        </p:nvSpPr>
        <p:spPr>
          <a:xfrm>
            <a:off x="5872032" y="1305433"/>
            <a:ext cx="5359968" cy="4247136"/>
          </a:xfrm>
          <a:prstGeom prst="cloud">
            <a:avLst/>
          </a:prstGeom>
          <a:noFill/>
          <a:ln w="114300" cap="rnd"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sp>
      <p:grpSp>
        <p:nvGrpSpPr>
          <p:cNvPr id="1385" name="Google Shape;1385;p23"/>
          <p:cNvGrpSpPr/>
          <p:nvPr/>
        </p:nvGrpSpPr>
        <p:grpSpPr>
          <a:xfrm>
            <a:off x="-368952" y="411571"/>
            <a:ext cx="12965331" cy="7817019"/>
            <a:chOff x="-276714" y="308678"/>
            <a:chExt cx="9723998" cy="5862764"/>
          </a:xfrm>
        </p:grpSpPr>
        <p:grpSp>
          <p:nvGrpSpPr>
            <p:cNvPr id="1386" name="Google Shape;1386;p23"/>
            <p:cNvGrpSpPr/>
            <p:nvPr/>
          </p:nvGrpSpPr>
          <p:grpSpPr>
            <a:xfrm>
              <a:off x="314433" y="3158378"/>
              <a:ext cx="246464" cy="231319"/>
              <a:chOff x="5946283" y="1650903"/>
              <a:chExt cx="246464" cy="231319"/>
            </a:xfrm>
          </p:grpSpPr>
          <p:sp>
            <p:nvSpPr>
              <p:cNvPr id="1387" name="Google Shape;138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9" name="Google Shape;1389;p23"/>
            <p:cNvSpPr/>
            <p:nvPr/>
          </p:nvSpPr>
          <p:spPr>
            <a:xfrm>
              <a:off x="7974903" y="3752259"/>
              <a:ext cx="1472381" cy="189685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3"/>
            <p:cNvSpPr/>
            <p:nvPr/>
          </p:nvSpPr>
          <p:spPr>
            <a:xfrm>
              <a:off x="1961912" y="3862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1" name="Google Shape;1391;p23"/>
            <p:cNvGrpSpPr/>
            <p:nvPr/>
          </p:nvGrpSpPr>
          <p:grpSpPr>
            <a:xfrm>
              <a:off x="-276714" y="3966299"/>
              <a:ext cx="7006583" cy="2205143"/>
              <a:chOff x="-1192669" y="1924020"/>
              <a:chExt cx="4543534" cy="1429961"/>
            </a:xfrm>
          </p:grpSpPr>
          <p:sp>
            <p:nvSpPr>
              <p:cNvPr id="1392" name="Google Shape;1392;p23"/>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3"/>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3"/>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3"/>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3"/>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3"/>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3"/>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3"/>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3"/>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3"/>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3"/>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3"/>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3"/>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3"/>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3"/>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3"/>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3" name="Google Shape;1423;p23"/>
            <p:cNvGrpSpPr/>
            <p:nvPr/>
          </p:nvGrpSpPr>
          <p:grpSpPr>
            <a:xfrm>
              <a:off x="6577933" y="308678"/>
              <a:ext cx="246464" cy="231319"/>
              <a:chOff x="5946283" y="1650903"/>
              <a:chExt cx="246464" cy="231319"/>
            </a:xfrm>
          </p:grpSpPr>
          <p:sp>
            <p:nvSpPr>
              <p:cNvPr id="1424" name="Google Shape;1424;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6" name="Google Shape;1426;p23"/>
            <p:cNvGrpSpPr/>
            <p:nvPr/>
          </p:nvGrpSpPr>
          <p:grpSpPr>
            <a:xfrm>
              <a:off x="8639433" y="1650903"/>
              <a:ext cx="246464" cy="231319"/>
              <a:chOff x="5946283" y="1650903"/>
              <a:chExt cx="246464" cy="231319"/>
            </a:xfrm>
          </p:grpSpPr>
          <p:sp>
            <p:nvSpPr>
              <p:cNvPr id="1427" name="Google Shape;1427;p2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9" name="Google Shape;1429;p23"/>
            <p:cNvSpPr/>
            <p:nvPr/>
          </p:nvSpPr>
          <p:spPr>
            <a:xfrm>
              <a:off x="8342187" y="811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621989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grpSp>
        <p:nvGrpSpPr>
          <p:cNvPr id="133" name="Google Shape;133;p4"/>
          <p:cNvGrpSpPr/>
          <p:nvPr/>
        </p:nvGrpSpPr>
        <p:grpSpPr>
          <a:xfrm>
            <a:off x="0" y="319458"/>
            <a:ext cx="12801189" cy="7804199"/>
            <a:chOff x="0" y="239593"/>
            <a:chExt cx="9600892" cy="5853149"/>
          </a:xfrm>
        </p:grpSpPr>
        <p:grpSp>
          <p:nvGrpSpPr>
            <p:cNvPr id="134" name="Google Shape;134;p4"/>
            <p:cNvGrpSpPr/>
            <p:nvPr/>
          </p:nvGrpSpPr>
          <p:grpSpPr>
            <a:xfrm>
              <a:off x="5373478" y="4654157"/>
              <a:ext cx="3764636" cy="1175402"/>
              <a:chOff x="2132353" y="3387432"/>
              <a:chExt cx="3764636" cy="1175402"/>
            </a:xfrm>
          </p:grpSpPr>
          <p:sp>
            <p:nvSpPr>
              <p:cNvPr id="135" name="Google Shape;135;p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4"/>
            <p:cNvGrpSpPr/>
            <p:nvPr/>
          </p:nvGrpSpPr>
          <p:grpSpPr>
            <a:xfrm>
              <a:off x="0" y="4603506"/>
              <a:ext cx="5447326" cy="1489235"/>
              <a:chOff x="626075" y="3657856"/>
              <a:chExt cx="5447326" cy="1489235"/>
            </a:xfrm>
          </p:grpSpPr>
          <p:sp>
            <p:nvSpPr>
              <p:cNvPr id="152" name="Google Shape;152;p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4"/>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4"/>
          <p:cNvSpPr txBox="1">
            <a:spLocks noGrp="1"/>
          </p:cNvSpPr>
          <p:nvPr>
            <p:ph type="body" idx="1"/>
          </p:nvPr>
        </p:nvSpPr>
        <p:spPr>
          <a:xfrm>
            <a:off x="960000" y="1566000"/>
            <a:ext cx="10272000" cy="109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57111420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0"/>
        <p:cNvGrpSpPr/>
        <p:nvPr/>
      </p:nvGrpSpPr>
      <p:grpSpPr>
        <a:xfrm>
          <a:off x="0" y="0"/>
          <a:ext cx="0" cy="0"/>
          <a:chOff x="0" y="0"/>
          <a:chExt cx="0" cy="0"/>
        </a:xfrm>
      </p:grpSpPr>
      <p:sp>
        <p:nvSpPr>
          <p:cNvPr id="1431" name="Google Shape;1431;p24"/>
          <p:cNvSpPr txBox="1">
            <a:spLocks noGrp="1"/>
          </p:cNvSpPr>
          <p:nvPr>
            <p:ph type="subTitle" idx="1"/>
          </p:nvPr>
        </p:nvSpPr>
        <p:spPr>
          <a:xfrm>
            <a:off x="15055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2" name="Google Shape;1432;p24"/>
          <p:cNvSpPr txBox="1">
            <a:spLocks noGrp="1"/>
          </p:cNvSpPr>
          <p:nvPr>
            <p:ph type="subTitle" idx="2"/>
          </p:nvPr>
        </p:nvSpPr>
        <p:spPr>
          <a:xfrm>
            <a:off x="6602433" y="2930000"/>
            <a:ext cx="4084000" cy="3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3" name="Google Shape;1433;p24"/>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4" name="Google Shape;1434;p24"/>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435" name="Google Shape;1435;p2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36" name="Google Shape;1436;p24"/>
          <p:cNvGrpSpPr/>
          <p:nvPr/>
        </p:nvGrpSpPr>
        <p:grpSpPr>
          <a:xfrm>
            <a:off x="-314503" y="33994"/>
            <a:ext cx="13251161" cy="8019969"/>
            <a:chOff x="-235878" y="25495"/>
            <a:chExt cx="9938371" cy="6014977"/>
          </a:xfrm>
        </p:grpSpPr>
        <p:sp>
          <p:nvSpPr>
            <p:cNvPr id="1437" name="Google Shape;1437;p24"/>
            <p:cNvSpPr/>
            <p:nvPr/>
          </p:nvSpPr>
          <p:spPr>
            <a:xfrm>
              <a:off x="8491422"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flipH="1">
              <a:off x="-235878" y="364865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9" name="Google Shape;1439;p24"/>
            <p:cNvGrpSpPr/>
            <p:nvPr/>
          </p:nvGrpSpPr>
          <p:grpSpPr>
            <a:xfrm flipH="1">
              <a:off x="-194744" y="4684108"/>
              <a:ext cx="3985391" cy="1356364"/>
              <a:chOff x="715728" y="1849983"/>
              <a:chExt cx="3985391" cy="1356364"/>
            </a:xfrm>
          </p:grpSpPr>
          <p:sp>
            <p:nvSpPr>
              <p:cNvPr id="1440" name="Google Shape;1440;p2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3" name="Google Shape;1463;p24"/>
            <p:cNvGrpSpPr/>
            <p:nvPr/>
          </p:nvGrpSpPr>
          <p:grpSpPr>
            <a:xfrm flipH="1">
              <a:off x="4844586" y="4610508"/>
              <a:ext cx="4543534" cy="1429961"/>
              <a:chOff x="-1192669" y="1924020"/>
              <a:chExt cx="4543534" cy="1429961"/>
            </a:xfrm>
          </p:grpSpPr>
          <p:sp>
            <p:nvSpPr>
              <p:cNvPr id="1464" name="Google Shape;1464;p2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5" name="Google Shape;1495;p24"/>
            <p:cNvGrpSpPr/>
            <p:nvPr/>
          </p:nvGrpSpPr>
          <p:grpSpPr>
            <a:xfrm>
              <a:off x="8307485" y="4369389"/>
              <a:ext cx="697686" cy="574234"/>
              <a:chOff x="6522431" y="1681510"/>
              <a:chExt cx="420647" cy="346216"/>
            </a:xfrm>
          </p:grpSpPr>
          <p:sp>
            <p:nvSpPr>
              <p:cNvPr id="1496" name="Google Shape;1496;p24"/>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4"/>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4"/>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4"/>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4"/>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4"/>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4"/>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4"/>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4"/>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4"/>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4"/>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4"/>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4"/>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4"/>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4"/>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4"/>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4"/>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4"/>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4"/>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4"/>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24"/>
            <p:cNvGrpSpPr/>
            <p:nvPr/>
          </p:nvGrpSpPr>
          <p:grpSpPr>
            <a:xfrm>
              <a:off x="8462308" y="1991278"/>
              <a:ext cx="246464" cy="231319"/>
              <a:chOff x="5946283" y="1650903"/>
              <a:chExt cx="246464" cy="231319"/>
            </a:xfrm>
          </p:grpSpPr>
          <p:sp>
            <p:nvSpPr>
              <p:cNvPr id="1519" name="Google Shape;1519;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4"/>
            <p:cNvSpPr/>
            <p:nvPr/>
          </p:nvSpPr>
          <p:spPr>
            <a:xfrm>
              <a:off x="8543300" y="13293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2" name="Google Shape;1522;p24"/>
            <p:cNvGrpSpPr/>
            <p:nvPr/>
          </p:nvGrpSpPr>
          <p:grpSpPr>
            <a:xfrm>
              <a:off x="-123129" y="1784113"/>
              <a:ext cx="1027610" cy="993820"/>
              <a:chOff x="-123129" y="1784113"/>
              <a:chExt cx="1027610" cy="993820"/>
            </a:xfrm>
          </p:grpSpPr>
          <p:sp>
            <p:nvSpPr>
              <p:cNvPr id="1523" name="Google Shape;1523;p24"/>
              <p:cNvSpPr/>
              <p:nvPr/>
            </p:nvSpPr>
            <p:spPr>
              <a:xfrm rot="-1883868" flipH="1">
                <a:off x="-2369" y="1938762"/>
                <a:ext cx="786090" cy="684523"/>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4"/>
              <p:cNvSpPr/>
              <p:nvPr/>
            </p:nvSpPr>
            <p:spPr>
              <a:xfrm rot="-1883868" flipH="1">
                <a:off x="213291" y="2369986"/>
                <a:ext cx="158705" cy="177625"/>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4"/>
              <p:cNvSpPr/>
              <p:nvPr/>
            </p:nvSpPr>
            <p:spPr>
              <a:xfrm rot="-1883868" flipH="1">
                <a:off x="301508" y="2399104"/>
                <a:ext cx="243041" cy="156358"/>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4"/>
              <p:cNvSpPr/>
              <p:nvPr/>
            </p:nvSpPr>
            <p:spPr>
              <a:xfrm rot="-1883868" flipH="1">
                <a:off x="452125" y="2399699"/>
                <a:ext cx="69858" cy="94786"/>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4"/>
              <p:cNvSpPr/>
              <p:nvPr/>
            </p:nvSpPr>
            <p:spPr>
              <a:xfrm rot="-1883868" flipH="1">
                <a:off x="99656" y="2290319"/>
                <a:ext cx="203476" cy="188036"/>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4"/>
              <p:cNvSpPr/>
              <p:nvPr/>
            </p:nvSpPr>
            <p:spPr>
              <a:xfrm rot="-1883868" flipH="1">
                <a:off x="134227" y="2002765"/>
                <a:ext cx="539777" cy="444286"/>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4"/>
              <p:cNvSpPr/>
              <p:nvPr/>
            </p:nvSpPr>
            <p:spPr>
              <a:xfrm rot="-1883868" flipH="1">
                <a:off x="253553" y="2094208"/>
                <a:ext cx="258460" cy="20880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4"/>
              <p:cNvSpPr/>
              <p:nvPr/>
            </p:nvSpPr>
            <p:spPr>
              <a:xfrm rot="-1883868" flipH="1">
                <a:off x="294049" y="2099258"/>
                <a:ext cx="219837" cy="169247"/>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4"/>
              <p:cNvSpPr/>
              <p:nvPr/>
            </p:nvSpPr>
            <p:spPr>
              <a:xfrm rot="-1883868" flipH="1">
                <a:off x="409572" y="2086043"/>
                <a:ext cx="50373" cy="16181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4"/>
              <p:cNvSpPr/>
              <p:nvPr/>
            </p:nvSpPr>
            <p:spPr>
              <a:xfrm rot="-1883868" flipH="1">
                <a:off x="374373" y="2103900"/>
                <a:ext cx="44324" cy="169098"/>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4"/>
              <p:cNvSpPr/>
              <p:nvPr/>
            </p:nvSpPr>
            <p:spPr>
              <a:xfrm rot="-1883868" flipH="1">
                <a:off x="374216" y="1936495"/>
                <a:ext cx="206253" cy="207766"/>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4"/>
              <p:cNvSpPr/>
              <p:nvPr/>
            </p:nvSpPr>
            <p:spPr>
              <a:xfrm rot="-1883868" flipH="1">
                <a:off x="188940" y="2326651"/>
                <a:ext cx="257122" cy="170932"/>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4"/>
              <p:cNvSpPr/>
              <p:nvPr/>
            </p:nvSpPr>
            <p:spPr>
              <a:xfrm rot="-1883868" flipH="1">
                <a:off x="225644" y="2368715"/>
                <a:ext cx="178289" cy="126068"/>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4"/>
              <p:cNvSpPr/>
              <p:nvPr/>
            </p:nvSpPr>
            <p:spPr>
              <a:xfrm rot="-1883868" flipH="1">
                <a:off x="480228" y="1938845"/>
                <a:ext cx="88550" cy="152838"/>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9" name="Google Shape;1539;p24"/>
            <p:cNvGrpSpPr/>
            <p:nvPr/>
          </p:nvGrpSpPr>
          <p:grpSpPr>
            <a:xfrm>
              <a:off x="340983" y="2906003"/>
              <a:ext cx="246464" cy="231319"/>
              <a:chOff x="5946283" y="1650903"/>
              <a:chExt cx="246464" cy="231319"/>
            </a:xfrm>
          </p:grpSpPr>
          <p:sp>
            <p:nvSpPr>
              <p:cNvPr id="1540" name="Google Shape;1540;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24"/>
            <p:cNvGrpSpPr/>
            <p:nvPr/>
          </p:nvGrpSpPr>
          <p:grpSpPr>
            <a:xfrm>
              <a:off x="165808" y="1424753"/>
              <a:ext cx="246464" cy="231319"/>
              <a:chOff x="5946283" y="1650903"/>
              <a:chExt cx="246464" cy="231319"/>
            </a:xfrm>
          </p:grpSpPr>
          <p:sp>
            <p:nvSpPr>
              <p:cNvPr id="1543" name="Google Shape;1543;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4"/>
            <p:cNvGrpSpPr/>
            <p:nvPr/>
          </p:nvGrpSpPr>
          <p:grpSpPr>
            <a:xfrm>
              <a:off x="8674608" y="610303"/>
              <a:ext cx="246464" cy="231319"/>
              <a:chOff x="5946283" y="1650903"/>
              <a:chExt cx="246464" cy="231319"/>
            </a:xfrm>
          </p:grpSpPr>
          <p:sp>
            <p:nvSpPr>
              <p:cNvPr id="1546" name="Google Shape;1546;p2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4"/>
            <p:cNvGrpSpPr/>
            <p:nvPr/>
          </p:nvGrpSpPr>
          <p:grpSpPr>
            <a:xfrm rot="-2905128">
              <a:off x="8332296" y="2467544"/>
              <a:ext cx="1345374" cy="671268"/>
              <a:chOff x="3928210" y="1337178"/>
              <a:chExt cx="913545" cy="455852"/>
            </a:xfrm>
          </p:grpSpPr>
          <p:sp>
            <p:nvSpPr>
              <p:cNvPr id="1549" name="Google Shape;1549;p24"/>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4"/>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4"/>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4"/>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4"/>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4" name="Google Shape;1554;p24"/>
            <p:cNvSpPr/>
            <p:nvPr/>
          </p:nvSpPr>
          <p:spPr>
            <a:xfrm>
              <a:off x="34487" y="7613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4"/>
            <p:cNvSpPr/>
            <p:nvPr/>
          </p:nvSpPr>
          <p:spPr>
            <a:xfrm>
              <a:off x="3683062" y="1422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4"/>
            <p:cNvSpPr/>
            <p:nvPr/>
          </p:nvSpPr>
          <p:spPr>
            <a:xfrm>
              <a:off x="5418787" y="25495"/>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498959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57"/>
        <p:cNvGrpSpPr/>
        <p:nvPr/>
      </p:nvGrpSpPr>
      <p:grpSpPr>
        <a:xfrm>
          <a:off x="0" y="0"/>
          <a:ext cx="0" cy="0"/>
          <a:chOff x="0" y="0"/>
          <a:chExt cx="0" cy="0"/>
        </a:xfrm>
      </p:grpSpPr>
      <p:sp>
        <p:nvSpPr>
          <p:cNvPr id="1558" name="Google Shape;1558;p25"/>
          <p:cNvSpPr/>
          <p:nvPr/>
        </p:nvSpPr>
        <p:spPr>
          <a:xfrm>
            <a:off x="-1307344" y="4753654"/>
            <a:ext cx="2197816" cy="1347999"/>
          </a:xfrm>
          <a:custGeom>
            <a:avLst/>
            <a:gdLst/>
            <a:ahLst/>
            <a:cxnLst/>
            <a:rect l="l" t="t" r="r" b="b"/>
            <a:pathLst>
              <a:path w="55143" h="33824" extrusionOk="0">
                <a:moveTo>
                  <a:pt x="27167" y="1"/>
                </a:moveTo>
                <a:cubicBezTo>
                  <a:pt x="25932" y="1"/>
                  <a:pt x="24688" y="473"/>
                  <a:pt x="23706" y="1237"/>
                </a:cubicBezTo>
                <a:cubicBezTo>
                  <a:pt x="22860" y="1895"/>
                  <a:pt x="22154" y="2813"/>
                  <a:pt x="22013" y="3876"/>
                </a:cubicBezTo>
                <a:cubicBezTo>
                  <a:pt x="21750" y="3560"/>
                  <a:pt x="21345" y="3407"/>
                  <a:pt x="20938" y="3407"/>
                </a:cubicBezTo>
                <a:cubicBezTo>
                  <a:pt x="20442" y="3407"/>
                  <a:pt x="19942" y="3633"/>
                  <a:pt x="19690" y="4065"/>
                </a:cubicBezTo>
                <a:cubicBezTo>
                  <a:pt x="19409" y="3807"/>
                  <a:pt x="19038" y="3688"/>
                  <a:pt x="18663" y="3688"/>
                </a:cubicBezTo>
                <a:cubicBezTo>
                  <a:pt x="18126" y="3688"/>
                  <a:pt x="17579" y="3931"/>
                  <a:pt x="17270" y="4362"/>
                </a:cubicBezTo>
                <a:lnTo>
                  <a:pt x="17270" y="4362"/>
                </a:lnTo>
                <a:cubicBezTo>
                  <a:pt x="16648" y="3586"/>
                  <a:pt x="15645" y="3149"/>
                  <a:pt x="14651" y="3149"/>
                </a:cubicBezTo>
                <a:cubicBezTo>
                  <a:pt x="14159" y="3149"/>
                  <a:pt x="13670" y="3256"/>
                  <a:pt x="13231" y="3482"/>
                </a:cubicBezTo>
                <a:cubicBezTo>
                  <a:pt x="11828" y="4207"/>
                  <a:pt x="11124" y="6051"/>
                  <a:pt x="11688" y="7526"/>
                </a:cubicBezTo>
                <a:cubicBezTo>
                  <a:pt x="11315" y="7487"/>
                  <a:pt x="10936" y="7452"/>
                  <a:pt x="10560" y="7452"/>
                </a:cubicBezTo>
                <a:cubicBezTo>
                  <a:pt x="10122" y="7452"/>
                  <a:pt x="9688" y="7499"/>
                  <a:pt x="9274" y="7639"/>
                </a:cubicBezTo>
                <a:cubicBezTo>
                  <a:pt x="7818" y="8133"/>
                  <a:pt x="6923" y="9883"/>
                  <a:pt x="7376" y="11355"/>
                </a:cubicBezTo>
                <a:cubicBezTo>
                  <a:pt x="7413" y="11475"/>
                  <a:pt x="7458" y="11605"/>
                  <a:pt x="7408" y="11721"/>
                </a:cubicBezTo>
                <a:cubicBezTo>
                  <a:pt x="7345" y="11869"/>
                  <a:pt x="7176" y="11905"/>
                  <a:pt x="7004" y="11905"/>
                </a:cubicBezTo>
                <a:cubicBezTo>
                  <a:pt x="6936" y="11905"/>
                  <a:pt x="6868" y="11899"/>
                  <a:pt x="6806" y="11893"/>
                </a:cubicBezTo>
                <a:cubicBezTo>
                  <a:pt x="6661" y="11878"/>
                  <a:pt x="6498" y="11869"/>
                  <a:pt x="6325" y="11869"/>
                </a:cubicBezTo>
                <a:cubicBezTo>
                  <a:pt x="5674" y="11869"/>
                  <a:pt x="4899" y="11998"/>
                  <a:pt x="4553" y="12426"/>
                </a:cubicBezTo>
                <a:cubicBezTo>
                  <a:pt x="3863" y="13282"/>
                  <a:pt x="3619" y="15285"/>
                  <a:pt x="4240" y="15988"/>
                </a:cubicBezTo>
                <a:cubicBezTo>
                  <a:pt x="4539" y="16328"/>
                  <a:pt x="3240" y="16194"/>
                  <a:pt x="2098" y="17923"/>
                </a:cubicBezTo>
                <a:cubicBezTo>
                  <a:pt x="1" y="21098"/>
                  <a:pt x="2594" y="25001"/>
                  <a:pt x="5691" y="25001"/>
                </a:cubicBezTo>
                <a:cubicBezTo>
                  <a:pt x="6253" y="25001"/>
                  <a:pt x="6831" y="24872"/>
                  <a:pt x="7401" y="24588"/>
                </a:cubicBezTo>
                <a:lnTo>
                  <a:pt x="7401" y="24588"/>
                </a:lnTo>
                <a:cubicBezTo>
                  <a:pt x="6619" y="25295"/>
                  <a:pt x="6484" y="26476"/>
                  <a:pt x="6619" y="27521"/>
                </a:cubicBezTo>
                <a:cubicBezTo>
                  <a:pt x="6734" y="28403"/>
                  <a:pt x="7029" y="29302"/>
                  <a:pt x="7671" y="29916"/>
                </a:cubicBezTo>
                <a:cubicBezTo>
                  <a:pt x="8357" y="30575"/>
                  <a:pt x="9332" y="30817"/>
                  <a:pt x="10264" y="31010"/>
                </a:cubicBezTo>
                <a:cubicBezTo>
                  <a:pt x="10885" y="31137"/>
                  <a:pt x="11516" y="31252"/>
                  <a:pt x="12147" y="31252"/>
                </a:cubicBezTo>
                <a:cubicBezTo>
                  <a:pt x="12304" y="31252"/>
                  <a:pt x="12462" y="31245"/>
                  <a:pt x="12620" y="31229"/>
                </a:cubicBezTo>
                <a:cubicBezTo>
                  <a:pt x="13407" y="31147"/>
                  <a:pt x="14201" y="30814"/>
                  <a:pt x="14678" y="30180"/>
                </a:cubicBezTo>
                <a:cubicBezTo>
                  <a:pt x="14678" y="30180"/>
                  <a:pt x="15554" y="33213"/>
                  <a:pt x="19451" y="33213"/>
                </a:cubicBezTo>
                <a:cubicBezTo>
                  <a:pt x="23348" y="33213"/>
                  <a:pt x="25529" y="30256"/>
                  <a:pt x="25529" y="30256"/>
                </a:cubicBezTo>
                <a:cubicBezTo>
                  <a:pt x="25529" y="30256"/>
                  <a:pt x="28173" y="33823"/>
                  <a:pt x="31806" y="33823"/>
                </a:cubicBezTo>
                <a:cubicBezTo>
                  <a:pt x="35438" y="33823"/>
                  <a:pt x="38099" y="30454"/>
                  <a:pt x="38099" y="30454"/>
                </a:cubicBezTo>
                <a:cubicBezTo>
                  <a:pt x="38099" y="30454"/>
                  <a:pt x="39543" y="33212"/>
                  <a:pt x="42974" y="33212"/>
                </a:cubicBezTo>
                <a:cubicBezTo>
                  <a:pt x="46405" y="33212"/>
                  <a:pt x="49708" y="31378"/>
                  <a:pt x="48849" y="28141"/>
                </a:cubicBezTo>
                <a:cubicBezTo>
                  <a:pt x="48849" y="28141"/>
                  <a:pt x="54458" y="25286"/>
                  <a:pt x="49389" y="20424"/>
                </a:cubicBezTo>
                <a:cubicBezTo>
                  <a:pt x="49389" y="20424"/>
                  <a:pt x="55142" y="17957"/>
                  <a:pt x="50302" y="13646"/>
                </a:cubicBezTo>
                <a:cubicBezTo>
                  <a:pt x="50302" y="13646"/>
                  <a:pt x="51741" y="11917"/>
                  <a:pt x="50956" y="9359"/>
                </a:cubicBezTo>
                <a:cubicBezTo>
                  <a:pt x="50335" y="7334"/>
                  <a:pt x="48614" y="5638"/>
                  <a:pt x="46545" y="5180"/>
                </a:cubicBezTo>
                <a:cubicBezTo>
                  <a:pt x="46195" y="5102"/>
                  <a:pt x="45836" y="5064"/>
                  <a:pt x="45477" y="5064"/>
                </a:cubicBezTo>
                <a:cubicBezTo>
                  <a:pt x="43715" y="5064"/>
                  <a:pt x="41942" y="5972"/>
                  <a:pt x="41104" y="7520"/>
                </a:cubicBezTo>
                <a:cubicBezTo>
                  <a:pt x="41012" y="6821"/>
                  <a:pt x="40814" y="6092"/>
                  <a:pt x="40292" y="5619"/>
                </a:cubicBezTo>
                <a:cubicBezTo>
                  <a:pt x="40024" y="5376"/>
                  <a:pt x="39648" y="5239"/>
                  <a:pt x="39288" y="5239"/>
                </a:cubicBezTo>
                <a:cubicBezTo>
                  <a:pt x="38947" y="5239"/>
                  <a:pt x="38620" y="5361"/>
                  <a:pt x="38411" y="5633"/>
                </a:cubicBezTo>
                <a:cubicBezTo>
                  <a:pt x="38402" y="5020"/>
                  <a:pt x="38008" y="4432"/>
                  <a:pt x="37448" y="4187"/>
                </a:cubicBezTo>
                <a:cubicBezTo>
                  <a:pt x="37250" y="4101"/>
                  <a:pt x="37036" y="4059"/>
                  <a:pt x="36821" y="4059"/>
                </a:cubicBezTo>
                <a:cubicBezTo>
                  <a:pt x="36425" y="4059"/>
                  <a:pt x="36028" y="4201"/>
                  <a:pt x="35733" y="4467"/>
                </a:cubicBezTo>
                <a:cubicBezTo>
                  <a:pt x="35431" y="3603"/>
                  <a:pt x="34625" y="2937"/>
                  <a:pt x="33720" y="2803"/>
                </a:cubicBezTo>
                <a:cubicBezTo>
                  <a:pt x="33604" y="2786"/>
                  <a:pt x="33488" y="2777"/>
                  <a:pt x="33371" y="2777"/>
                </a:cubicBezTo>
                <a:cubicBezTo>
                  <a:pt x="32575" y="2777"/>
                  <a:pt x="31781" y="3167"/>
                  <a:pt x="31311" y="3813"/>
                </a:cubicBezTo>
                <a:cubicBezTo>
                  <a:pt x="31330" y="2145"/>
                  <a:pt x="30015" y="628"/>
                  <a:pt x="28409" y="170"/>
                </a:cubicBezTo>
                <a:cubicBezTo>
                  <a:pt x="28003" y="55"/>
                  <a:pt x="27585" y="1"/>
                  <a:pt x="27167"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9" name="Google Shape;1559;p25"/>
          <p:cNvGrpSpPr/>
          <p:nvPr/>
        </p:nvGrpSpPr>
        <p:grpSpPr>
          <a:xfrm>
            <a:off x="3830366" y="6143338"/>
            <a:ext cx="8695061" cy="2959225"/>
            <a:chOff x="715728" y="1849983"/>
            <a:chExt cx="3985391" cy="1356364"/>
          </a:xfrm>
        </p:grpSpPr>
        <p:sp>
          <p:nvSpPr>
            <p:cNvPr id="1560" name="Google Shape;1560;p2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25"/>
          <p:cNvGrpSpPr/>
          <p:nvPr/>
        </p:nvGrpSpPr>
        <p:grpSpPr>
          <a:xfrm>
            <a:off x="-333248" y="6101668"/>
            <a:ext cx="9912779" cy="3119795"/>
            <a:chOff x="-1192669" y="1924020"/>
            <a:chExt cx="4543534" cy="1429961"/>
          </a:xfrm>
        </p:grpSpPr>
        <p:sp>
          <p:nvSpPr>
            <p:cNvPr id="1584" name="Google Shape;1584;p2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5" name="Google Shape;1615;p25"/>
          <p:cNvSpPr/>
          <p:nvPr/>
        </p:nvSpPr>
        <p:spPr>
          <a:xfrm>
            <a:off x="11384758" y="2532947"/>
            <a:ext cx="1079823" cy="55179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6" name="Google Shape;1616;p25"/>
          <p:cNvGrpSpPr/>
          <p:nvPr/>
        </p:nvGrpSpPr>
        <p:grpSpPr>
          <a:xfrm>
            <a:off x="185711" y="534172"/>
            <a:ext cx="328619" cy="308425"/>
            <a:chOff x="5946283" y="1650903"/>
            <a:chExt cx="246464" cy="231319"/>
          </a:xfrm>
        </p:grpSpPr>
        <p:sp>
          <p:nvSpPr>
            <p:cNvPr id="1617" name="Google Shape;1617;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9" name="Google Shape;1619;p25"/>
          <p:cNvGrpSpPr/>
          <p:nvPr/>
        </p:nvGrpSpPr>
        <p:grpSpPr>
          <a:xfrm>
            <a:off x="1226077" y="182038"/>
            <a:ext cx="328619" cy="308425"/>
            <a:chOff x="5946283" y="1650903"/>
            <a:chExt cx="246464" cy="231319"/>
          </a:xfrm>
        </p:grpSpPr>
        <p:sp>
          <p:nvSpPr>
            <p:cNvPr id="1620" name="Google Shape;1620;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25"/>
          <p:cNvGrpSpPr/>
          <p:nvPr/>
        </p:nvGrpSpPr>
        <p:grpSpPr>
          <a:xfrm>
            <a:off x="348477" y="1287872"/>
            <a:ext cx="328619" cy="308425"/>
            <a:chOff x="5946283" y="1650903"/>
            <a:chExt cx="246464" cy="231319"/>
          </a:xfrm>
        </p:grpSpPr>
        <p:sp>
          <p:nvSpPr>
            <p:cNvPr id="1623" name="Google Shape;1623;p2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5" name="Google Shape;1625;p25"/>
          <p:cNvSpPr txBox="1">
            <a:spLocks noGrp="1"/>
          </p:cNvSpPr>
          <p:nvPr>
            <p:ph type="subTitle" idx="1"/>
          </p:nvPr>
        </p:nvSpPr>
        <p:spPr>
          <a:xfrm>
            <a:off x="15055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25"/>
          <p:cNvSpPr txBox="1">
            <a:spLocks noGrp="1"/>
          </p:cNvSpPr>
          <p:nvPr>
            <p:ph type="subTitle" idx="2"/>
          </p:nvPr>
        </p:nvSpPr>
        <p:spPr>
          <a:xfrm>
            <a:off x="6602433" y="2930000"/>
            <a:ext cx="4084000" cy="31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25"/>
          <p:cNvSpPr txBox="1">
            <a:spLocks noGrp="1"/>
          </p:cNvSpPr>
          <p:nvPr>
            <p:ph type="subTitle" idx="3"/>
          </p:nvPr>
        </p:nvSpPr>
        <p:spPr>
          <a:xfrm>
            <a:off x="66023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8" name="Google Shape;1628;p25"/>
          <p:cNvSpPr txBox="1">
            <a:spLocks noGrp="1"/>
          </p:cNvSpPr>
          <p:nvPr>
            <p:ph type="subTitle" idx="4"/>
          </p:nvPr>
        </p:nvSpPr>
        <p:spPr>
          <a:xfrm>
            <a:off x="1505533" y="2307200"/>
            <a:ext cx="40840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29" name="Google Shape;1629;p2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234000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30"/>
        <p:cNvGrpSpPr/>
        <p:nvPr/>
      </p:nvGrpSpPr>
      <p:grpSpPr>
        <a:xfrm>
          <a:off x="0" y="0"/>
          <a:ext cx="0" cy="0"/>
          <a:chOff x="0" y="0"/>
          <a:chExt cx="0" cy="0"/>
        </a:xfrm>
      </p:grpSpPr>
      <p:sp>
        <p:nvSpPr>
          <p:cNvPr id="1631" name="Google Shape;1631;p26"/>
          <p:cNvSpPr txBox="1">
            <a:spLocks noGrp="1"/>
          </p:cNvSpPr>
          <p:nvPr>
            <p:ph type="subTitle" idx="1"/>
          </p:nvPr>
        </p:nvSpPr>
        <p:spPr>
          <a:xfrm>
            <a:off x="960000"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2" name="Google Shape;1632;p26"/>
          <p:cNvSpPr txBox="1">
            <a:spLocks noGrp="1"/>
          </p:cNvSpPr>
          <p:nvPr>
            <p:ph type="subTitle" idx="2"/>
          </p:nvPr>
        </p:nvSpPr>
        <p:spPr>
          <a:xfrm>
            <a:off x="4571804" y="5291989"/>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3" name="Google Shape;1633;p26"/>
          <p:cNvSpPr txBox="1">
            <a:spLocks noGrp="1"/>
          </p:cNvSpPr>
          <p:nvPr>
            <p:ph type="subTitle" idx="3"/>
          </p:nvPr>
        </p:nvSpPr>
        <p:spPr>
          <a:xfrm>
            <a:off x="8183592" y="52920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4" name="Google Shape;1634;p26"/>
          <p:cNvSpPr txBox="1">
            <a:spLocks noGrp="1"/>
          </p:cNvSpPr>
          <p:nvPr>
            <p:ph type="subTitle" idx="4"/>
          </p:nvPr>
        </p:nvSpPr>
        <p:spPr>
          <a:xfrm>
            <a:off x="9600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5" name="Google Shape;1635;p26"/>
          <p:cNvSpPr txBox="1">
            <a:spLocks noGrp="1"/>
          </p:cNvSpPr>
          <p:nvPr>
            <p:ph type="subTitle" idx="5"/>
          </p:nvPr>
        </p:nvSpPr>
        <p:spPr>
          <a:xfrm>
            <a:off x="45718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6" name="Google Shape;1636;p26"/>
          <p:cNvSpPr txBox="1">
            <a:spLocks noGrp="1"/>
          </p:cNvSpPr>
          <p:nvPr>
            <p:ph type="subTitle" idx="6"/>
          </p:nvPr>
        </p:nvSpPr>
        <p:spPr>
          <a:xfrm>
            <a:off x="8183600" y="2615333"/>
            <a:ext cx="304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algn="ctr"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637" name="Google Shape;1637;p26"/>
          <p:cNvSpPr txBox="1">
            <a:spLocks noGrp="1"/>
          </p:cNvSpPr>
          <p:nvPr>
            <p:ph type="subTitle" idx="7"/>
          </p:nvPr>
        </p:nvSpPr>
        <p:spPr>
          <a:xfrm>
            <a:off x="960000" y="1801167"/>
            <a:ext cx="10272000" cy="5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8" name="Google Shape;1638;p2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39" name="Google Shape;1639;p26"/>
          <p:cNvGrpSpPr/>
          <p:nvPr/>
        </p:nvGrpSpPr>
        <p:grpSpPr>
          <a:xfrm>
            <a:off x="-18" y="137976"/>
            <a:ext cx="12618575" cy="8019923"/>
            <a:chOff x="-14" y="103482"/>
            <a:chExt cx="9463931" cy="6014942"/>
          </a:xfrm>
        </p:grpSpPr>
        <p:sp>
          <p:nvSpPr>
            <p:cNvPr id="1640" name="Google Shape;1640;p26"/>
            <p:cNvSpPr/>
            <p:nvPr/>
          </p:nvSpPr>
          <p:spPr>
            <a:xfrm>
              <a:off x="96812" y="1743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6"/>
            <p:cNvSpPr/>
            <p:nvPr/>
          </p:nvSpPr>
          <p:spPr>
            <a:xfrm>
              <a:off x="8176551" y="3968998"/>
              <a:ext cx="1156048" cy="1489205"/>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2" name="Google Shape;1642;p26"/>
            <p:cNvGrpSpPr/>
            <p:nvPr/>
          </p:nvGrpSpPr>
          <p:grpSpPr>
            <a:xfrm>
              <a:off x="96808" y="2510803"/>
              <a:ext cx="246464" cy="231319"/>
              <a:chOff x="5946283" y="1650903"/>
              <a:chExt cx="246464" cy="231319"/>
            </a:xfrm>
          </p:grpSpPr>
          <p:sp>
            <p:nvSpPr>
              <p:cNvPr id="1643" name="Google Shape;164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5" name="Google Shape;1645;p26"/>
            <p:cNvGrpSpPr/>
            <p:nvPr/>
          </p:nvGrpSpPr>
          <p:grpSpPr>
            <a:xfrm>
              <a:off x="-14" y="4629189"/>
              <a:ext cx="9143881" cy="1489235"/>
              <a:chOff x="626075" y="3657856"/>
              <a:chExt cx="5447326" cy="1489235"/>
            </a:xfrm>
          </p:grpSpPr>
          <p:sp>
            <p:nvSpPr>
              <p:cNvPr id="1646" name="Google Shape;1646;p26"/>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6"/>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6"/>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6"/>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6"/>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6"/>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6"/>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6"/>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6"/>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6"/>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6"/>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6"/>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6"/>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6"/>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6"/>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6"/>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6"/>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6"/>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6"/>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6"/>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6"/>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6"/>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6"/>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6"/>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6"/>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6"/>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6"/>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6"/>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6"/>
            <p:cNvGrpSpPr/>
            <p:nvPr/>
          </p:nvGrpSpPr>
          <p:grpSpPr>
            <a:xfrm>
              <a:off x="187149" y="4333098"/>
              <a:ext cx="578573" cy="634011"/>
              <a:chOff x="7969377" y="2856516"/>
              <a:chExt cx="402682" cy="441266"/>
            </a:xfrm>
          </p:grpSpPr>
          <p:sp>
            <p:nvSpPr>
              <p:cNvPr id="1675" name="Google Shape;1675;p2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6" name="Google Shape;1686;p26"/>
            <p:cNvGrpSpPr/>
            <p:nvPr/>
          </p:nvGrpSpPr>
          <p:grpSpPr>
            <a:xfrm>
              <a:off x="218883" y="3346578"/>
              <a:ext cx="246464" cy="231319"/>
              <a:chOff x="5946283" y="1650903"/>
              <a:chExt cx="246464" cy="231319"/>
            </a:xfrm>
          </p:grpSpPr>
          <p:sp>
            <p:nvSpPr>
              <p:cNvPr id="1687" name="Google Shape;1687;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9" name="Google Shape;1689;p26"/>
            <p:cNvGrpSpPr/>
            <p:nvPr/>
          </p:nvGrpSpPr>
          <p:grpSpPr>
            <a:xfrm>
              <a:off x="8584383" y="1012378"/>
              <a:ext cx="246464" cy="231319"/>
              <a:chOff x="5946283" y="1650903"/>
              <a:chExt cx="246464" cy="231319"/>
            </a:xfrm>
          </p:grpSpPr>
          <p:sp>
            <p:nvSpPr>
              <p:cNvPr id="1690" name="Google Shape;1690;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2" name="Google Shape;1692;p26"/>
            <p:cNvGrpSpPr/>
            <p:nvPr/>
          </p:nvGrpSpPr>
          <p:grpSpPr>
            <a:xfrm>
              <a:off x="8764858" y="1470203"/>
              <a:ext cx="246464" cy="231319"/>
              <a:chOff x="5946283" y="1650903"/>
              <a:chExt cx="246464" cy="231319"/>
            </a:xfrm>
          </p:grpSpPr>
          <p:sp>
            <p:nvSpPr>
              <p:cNvPr id="1693" name="Google Shape;1693;p2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5" name="Google Shape;1695;p26"/>
            <p:cNvGrpSpPr/>
            <p:nvPr/>
          </p:nvGrpSpPr>
          <p:grpSpPr>
            <a:xfrm>
              <a:off x="8176879" y="1973636"/>
              <a:ext cx="1287038" cy="1788135"/>
              <a:chOff x="8176879" y="1973636"/>
              <a:chExt cx="1287038" cy="1788135"/>
            </a:xfrm>
          </p:grpSpPr>
          <p:sp>
            <p:nvSpPr>
              <p:cNvPr id="1696" name="Google Shape;1696;p26"/>
              <p:cNvSpPr/>
              <p:nvPr/>
            </p:nvSpPr>
            <p:spPr>
              <a:xfrm rot="4267454">
                <a:off x="8013774" y="2463392"/>
                <a:ext cx="1613249" cy="808624"/>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6"/>
              <p:cNvSpPr/>
              <p:nvPr/>
            </p:nvSpPr>
            <p:spPr>
              <a:xfrm rot="4267454">
                <a:off x="8774835" y="2223246"/>
                <a:ext cx="284993" cy="73744"/>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6"/>
              <p:cNvSpPr/>
              <p:nvPr/>
            </p:nvSpPr>
            <p:spPr>
              <a:xfrm rot="4267454">
                <a:off x="8757288" y="2129690"/>
                <a:ext cx="171677" cy="19184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6"/>
              <p:cNvSpPr/>
              <p:nvPr/>
            </p:nvSpPr>
            <p:spPr>
              <a:xfrm rot="4267454">
                <a:off x="8743669" y="2170848"/>
                <a:ext cx="242867" cy="169738"/>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6"/>
              <p:cNvSpPr/>
              <p:nvPr/>
            </p:nvSpPr>
            <p:spPr>
              <a:xfrm rot="4267454">
                <a:off x="8787334" y="2316297"/>
                <a:ext cx="95215" cy="55507"/>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6"/>
              <p:cNvSpPr/>
              <p:nvPr/>
            </p:nvSpPr>
            <p:spPr>
              <a:xfrm rot="4267454">
                <a:off x="8200487" y="2792411"/>
                <a:ext cx="1168895" cy="483514"/>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6"/>
            <p:cNvSpPr/>
            <p:nvPr/>
          </p:nvSpPr>
          <p:spPr>
            <a:xfrm>
              <a:off x="1503437" y="103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6"/>
            <p:cNvSpPr/>
            <p:nvPr/>
          </p:nvSpPr>
          <p:spPr>
            <a:xfrm>
              <a:off x="7358212" y="1609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a:off x="8929412" y="27376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5361707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5"/>
        <p:cNvGrpSpPr/>
        <p:nvPr/>
      </p:nvGrpSpPr>
      <p:grpSpPr>
        <a:xfrm>
          <a:off x="0" y="0"/>
          <a:ext cx="0" cy="0"/>
          <a:chOff x="0" y="0"/>
          <a:chExt cx="0" cy="0"/>
        </a:xfrm>
      </p:grpSpPr>
      <p:sp>
        <p:nvSpPr>
          <p:cNvPr id="1706" name="Google Shape;1706;p27"/>
          <p:cNvSpPr txBox="1">
            <a:spLocks noGrp="1"/>
          </p:cNvSpPr>
          <p:nvPr>
            <p:ph type="subTitle" idx="1"/>
          </p:nvPr>
        </p:nvSpPr>
        <p:spPr>
          <a:xfrm>
            <a:off x="2025767"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7" name="Google Shape;1707;p27"/>
          <p:cNvSpPr txBox="1">
            <a:spLocks noGrp="1"/>
          </p:cNvSpPr>
          <p:nvPr>
            <p:ph type="subTitle" idx="2"/>
          </p:nvPr>
        </p:nvSpPr>
        <p:spPr>
          <a:xfrm>
            <a:off x="7409201" y="3122767"/>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8" name="Google Shape;1708;p27"/>
          <p:cNvSpPr txBox="1">
            <a:spLocks noGrp="1"/>
          </p:cNvSpPr>
          <p:nvPr>
            <p:ph type="subTitle" idx="3"/>
          </p:nvPr>
        </p:nvSpPr>
        <p:spPr>
          <a:xfrm>
            <a:off x="2025767"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9" name="Google Shape;1709;p27"/>
          <p:cNvSpPr txBox="1">
            <a:spLocks noGrp="1"/>
          </p:cNvSpPr>
          <p:nvPr>
            <p:ph type="subTitle" idx="4"/>
          </p:nvPr>
        </p:nvSpPr>
        <p:spPr>
          <a:xfrm>
            <a:off x="7409201" y="5104000"/>
            <a:ext cx="38228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0" name="Google Shape;1710;p27"/>
          <p:cNvSpPr txBox="1">
            <a:spLocks noGrp="1"/>
          </p:cNvSpPr>
          <p:nvPr>
            <p:ph type="subTitle" idx="5"/>
          </p:nvPr>
        </p:nvSpPr>
        <p:spPr>
          <a:xfrm>
            <a:off x="2025733"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1" name="Google Shape;1711;p27"/>
          <p:cNvSpPr txBox="1">
            <a:spLocks noGrp="1"/>
          </p:cNvSpPr>
          <p:nvPr>
            <p:ph type="subTitle" idx="6"/>
          </p:nvPr>
        </p:nvSpPr>
        <p:spPr>
          <a:xfrm>
            <a:off x="2025733"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2" name="Google Shape;1712;p27"/>
          <p:cNvSpPr txBox="1">
            <a:spLocks noGrp="1"/>
          </p:cNvSpPr>
          <p:nvPr>
            <p:ph type="subTitle" idx="7"/>
          </p:nvPr>
        </p:nvSpPr>
        <p:spPr>
          <a:xfrm>
            <a:off x="7409200" y="24791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3" name="Google Shape;1713;p27"/>
          <p:cNvSpPr txBox="1">
            <a:spLocks noGrp="1"/>
          </p:cNvSpPr>
          <p:nvPr>
            <p:ph type="subTitle" idx="8"/>
          </p:nvPr>
        </p:nvSpPr>
        <p:spPr>
          <a:xfrm>
            <a:off x="7409200" y="4460467"/>
            <a:ext cx="3822800" cy="622800"/>
          </a:xfrm>
          <a:prstGeom prst="rect">
            <a:avLst/>
          </a:prstGeom>
          <a:solidFill>
            <a:schemeClr val="lt2"/>
          </a:solidFill>
        </p:spPr>
        <p:txBody>
          <a:bodyPr spcFirstLastPara="1" wrap="square" lIns="91425" tIns="91425" rIns="91425" bIns="91425" anchor="b" anchorCtr="0">
            <a:noAutofit/>
          </a:bodyPr>
          <a:lstStyle>
            <a:lvl1pPr lvl="0" rtl="0">
              <a:spcBef>
                <a:spcPts val="0"/>
              </a:spcBef>
              <a:spcAft>
                <a:spcPts val="0"/>
              </a:spcAft>
              <a:buSzPts val="2000"/>
              <a:buFont typeface="Chau Philomene One"/>
              <a:buNone/>
              <a:defRPr sz="2667" b="1">
                <a:latin typeface="Chau Philomene One"/>
                <a:ea typeface="Chau Philomene One"/>
                <a:cs typeface="Chau Philomene One"/>
                <a:sym typeface="Chau Philomene One"/>
              </a:defRPr>
            </a:lvl1pPr>
            <a:lvl2pPr lvl="1" rtl="0">
              <a:spcBef>
                <a:spcPts val="0"/>
              </a:spcBef>
              <a:spcAft>
                <a:spcPts val="0"/>
              </a:spcAft>
              <a:buSzPts val="1400"/>
              <a:buFont typeface="Chau Philomene One"/>
              <a:buNone/>
              <a:defRPr b="1">
                <a:latin typeface="Chau Philomene One"/>
                <a:ea typeface="Chau Philomene One"/>
                <a:cs typeface="Chau Philomene One"/>
                <a:sym typeface="Chau Philomene One"/>
              </a:defRPr>
            </a:lvl2pPr>
            <a:lvl3pPr lvl="2" rtl="0">
              <a:spcBef>
                <a:spcPts val="0"/>
              </a:spcBef>
              <a:spcAft>
                <a:spcPts val="0"/>
              </a:spcAft>
              <a:buSzPts val="1400"/>
              <a:buFont typeface="Chau Philomene One"/>
              <a:buNone/>
              <a:defRPr b="1">
                <a:latin typeface="Chau Philomene One"/>
                <a:ea typeface="Chau Philomene One"/>
                <a:cs typeface="Chau Philomene One"/>
                <a:sym typeface="Chau Philomene One"/>
              </a:defRPr>
            </a:lvl3pPr>
            <a:lvl4pPr lvl="3" rtl="0">
              <a:spcBef>
                <a:spcPts val="0"/>
              </a:spcBef>
              <a:spcAft>
                <a:spcPts val="0"/>
              </a:spcAft>
              <a:buSzPts val="1400"/>
              <a:buFont typeface="Chau Philomene One"/>
              <a:buNone/>
              <a:defRPr b="1">
                <a:latin typeface="Chau Philomene One"/>
                <a:ea typeface="Chau Philomene One"/>
                <a:cs typeface="Chau Philomene One"/>
                <a:sym typeface="Chau Philomene One"/>
              </a:defRPr>
            </a:lvl4pPr>
            <a:lvl5pPr lvl="4" rtl="0">
              <a:spcBef>
                <a:spcPts val="0"/>
              </a:spcBef>
              <a:spcAft>
                <a:spcPts val="0"/>
              </a:spcAft>
              <a:buSzPts val="1400"/>
              <a:buFont typeface="Chau Philomene One"/>
              <a:buNone/>
              <a:defRPr b="1">
                <a:latin typeface="Chau Philomene One"/>
                <a:ea typeface="Chau Philomene One"/>
                <a:cs typeface="Chau Philomene One"/>
                <a:sym typeface="Chau Philomene One"/>
              </a:defRPr>
            </a:lvl5pPr>
            <a:lvl6pPr lvl="5" rtl="0">
              <a:spcBef>
                <a:spcPts val="0"/>
              </a:spcBef>
              <a:spcAft>
                <a:spcPts val="0"/>
              </a:spcAft>
              <a:buSzPts val="1400"/>
              <a:buFont typeface="Chau Philomene One"/>
              <a:buNone/>
              <a:defRPr b="1">
                <a:latin typeface="Chau Philomene One"/>
                <a:ea typeface="Chau Philomene One"/>
                <a:cs typeface="Chau Philomene One"/>
                <a:sym typeface="Chau Philomene One"/>
              </a:defRPr>
            </a:lvl6pPr>
            <a:lvl7pPr lvl="6" rtl="0">
              <a:spcBef>
                <a:spcPts val="0"/>
              </a:spcBef>
              <a:spcAft>
                <a:spcPts val="0"/>
              </a:spcAft>
              <a:buSzPts val="1400"/>
              <a:buFont typeface="Chau Philomene One"/>
              <a:buNone/>
              <a:defRPr b="1">
                <a:latin typeface="Chau Philomene One"/>
                <a:ea typeface="Chau Philomene One"/>
                <a:cs typeface="Chau Philomene One"/>
                <a:sym typeface="Chau Philomene One"/>
              </a:defRPr>
            </a:lvl7pPr>
            <a:lvl8pPr lvl="7" rtl="0">
              <a:spcBef>
                <a:spcPts val="0"/>
              </a:spcBef>
              <a:spcAft>
                <a:spcPts val="0"/>
              </a:spcAft>
              <a:buSzPts val="1400"/>
              <a:buFont typeface="Chau Philomene One"/>
              <a:buNone/>
              <a:defRPr b="1">
                <a:latin typeface="Chau Philomene One"/>
                <a:ea typeface="Chau Philomene One"/>
                <a:cs typeface="Chau Philomene One"/>
                <a:sym typeface="Chau Philomene One"/>
              </a:defRPr>
            </a:lvl8pPr>
            <a:lvl9pPr lvl="8" rtl="0">
              <a:spcBef>
                <a:spcPts val="0"/>
              </a:spcBef>
              <a:spcAft>
                <a:spcPts val="0"/>
              </a:spcAft>
              <a:buSzPts val="1400"/>
              <a:buFont typeface="Chau Philomene One"/>
              <a:buNone/>
              <a:defRPr b="1">
                <a:latin typeface="Chau Philomene One"/>
                <a:ea typeface="Chau Philomene One"/>
                <a:cs typeface="Chau Philomene One"/>
                <a:sym typeface="Chau Philomene One"/>
              </a:defRPr>
            </a:lvl9pPr>
          </a:lstStyle>
          <a:p>
            <a:endParaRPr/>
          </a:p>
        </p:txBody>
      </p:sp>
      <p:sp>
        <p:nvSpPr>
          <p:cNvPr id="1714" name="Google Shape;1714;p2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15" name="Google Shape;1715;p27"/>
          <p:cNvGrpSpPr/>
          <p:nvPr/>
        </p:nvGrpSpPr>
        <p:grpSpPr>
          <a:xfrm>
            <a:off x="-341542" y="71934"/>
            <a:ext cx="13164540" cy="8110735"/>
            <a:chOff x="-256157" y="53950"/>
            <a:chExt cx="9873405" cy="6083051"/>
          </a:xfrm>
        </p:grpSpPr>
        <p:grpSp>
          <p:nvGrpSpPr>
            <p:cNvPr id="1716" name="Google Shape;1716;p27"/>
            <p:cNvGrpSpPr/>
            <p:nvPr/>
          </p:nvGrpSpPr>
          <p:grpSpPr>
            <a:xfrm>
              <a:off x="4737514" y="4603496"/>
              <a:ext cx="4505884" cy="1533506"/>
              <a:chOff x="715728" y="1849983"/>
              <a:chExt cx="3985391" cy="1356364"/>
            </a:xfrm>
          </p:grpSpPr>
          <p:sp>
            <p:nvSpPr>
              <p:cNvPr id="1717" name="Google Shape;1717;p2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27"/>
            <p:cNvGrpSpPr/>
            <p:nvPr/>
          </p:nvGrpSpPr>
          <p:grpSpPr>
            <a:xfrm>
              <a:off x="8041354" y="1265261"/>
              <a:ext cx="1575895" cy="789903"/>
              <a:chOff x="6554834" y="4413128"/>
              <a:chExt cx="1033713" cy="518173"/>
            </a:xfrm>
          </p:grpSpPr>
          <p:sp>
            <p:nvSpPr>
              <p:cNvPr id="1741" name="Google Shape;1741;p2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7"/>
            <p:cNvGrpSpPr/>
            <p:nvPr/>
          </p:nvGrpSpPr>
          <p:grpSpPr>
            <a:xfrm>
              <a:off x="-256157" y="2326482"/>
              <a:ext cx="1348673" cy="789947"/>
              <a:chOff x="6479176" y="2546587"/>
              <a:chExt cx="992401" cy="581271"/>
            </a:xfrm>
          </p:grpSpPr>
          <p:sp>
            <p:nvSpPr>
              <p:cNvPr id="1748" name="Google Shape;1748;p2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a:off x="171133" y="1358953"/>
              <a:ext cx="246464" cy="231319"/>
              <a:chOff x="5946283" y="1650903"/>
              <a:chExt cx="246464" cy="231319"/>
            </a:xfrm>
          </p:grpSpPr>
          <p:sp>
            <p:nvSpPr>
              <p:cNvPr id="1755" name="Google Shape;1755;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7" name="Google Shape;1757;p27"/>
            <p:cNvGrpSpPr/>
            <p:nvPr/>
          </p:nvGrpSpPr>
          <p:grpSpPr>
            <a:xfrm>
              <a:off x="2244247" y="4658976"/>
              <a:ext cx="699987" cy="699866"/>
              <a:chOff x="6714640" y="951029"/>
              <a:chExt cx="404804" cy="404711"/>
            </a:xfrm>
          </p:grpSpPr>
          <p:sp>
            <p:nvSpPr>
              <p:cNvPr id="1758" name="Google Shape;1758;p27"/>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3" name="Google Shape;1763;p27"/>
            <p:cNvSpPr/>
            <p:nvPr/>
          </p:nvSpPr>
          <p:spPr>
            <a:xfrm flipH="1">
              <a:off x="-144753" y="4083902"/>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8634912" y="2523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5" name="Google Shape;1765;p27"/>
            <p:cNvGrpSpPr/>
            <p:nvPr/>
          </p:nvGrpSpPr>
          <p:grpSpPr>
            <a:xfrm>
              <a:off x="8817958" y="910178"/>
              <a:ext cx="246464" cy="231319"/>
              <a:chOff x="5946283" y="1650903"/>
              <a:chExt cx="246464" cy="231319"/>
            </a:xfrm>
          </p:grpSpPr>
          <p:sp>
            <p:nvSpPr>
              <p:cNvPr id="1766" name="Google Shape;1766;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8" name="Google Shape;1768;p27"/>
            <p:cNvGrpSpPr/>
            <p:nvPr/>
          </p:nvGrpSpPr>
          <p:grpSpPr>
            <a:xfrm>
              <a:off x="3234620" y="4786378"/>
              <a:ext cx="246464" cy="231319"/>
              <a:chOff x="5946283" y="1650903"/>
              <a:chExt cx="246464" cy="231319"/>
            </a:xfrm>
          </p:grpSpPr>
          <p:sp>
            <p:nvSpPr>
              <p:cNvPr id="1769" name="Google Shape;1769;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1" name="Google Shape;1771;p27"/>
            <p:cNvGrpSpPr/>
            <p:nvPr/>
          </p:nvGrpSpPr>
          <p:grpSpPr>
            <a:xfrm>
              <a:off x="1731708" y="4633778"/>
              <a:ext cx="246464" cy="231319"/>
              <a:chOff x="5946283" y="1650903"/>
              <a:chExt cx="246464" cy="231319"/>
            </a:xfrm>
          </p:grpSpPr>
          <p:sp>
            <p:nvSpPr>
              <p:cNvPr id="1772" name="Google Shape;1772;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4" name="Google Shape;1774;p27"/>
            <p:cNvSpPr/>
            <p:nvPr/>
          </p:nvSpPr>
          <p:spPr>
            <a:xfrm>
              <a:off x="8597751" y="33502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921576" y="53950"/>
              <a:ext cx="804672" cy="41119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2339700" y="977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608756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77"/>
        <p:cNvGrpSpPr/>
        <p:nvPr/>
      </p:nvGrpSpPr>
      <p:grpSpPr>
        <a:xfrm>
          <a:off x="0" y="0"/>
          <a:ext cx="0" cy="0"/>
          <a:chOff x="0" y="0"/>
          <a:chExt cx="0" cy="0"/>
        </a:xfrm>
      </p:grpSpPr>
      <p:sp>
        <p:nvSpPr>
          <p:cNvPr id="1778" name="Google Shape;1778;p28"/>
          <p:cNvSpPr txBox="1">
            <a:spLocks noGrp="1"/>
          </p:cNvSpPr>
          <p:nvPr>
            <p:ph type="subTitle" idx="1"/>
          </p:nvPr>
        </p:nvSpPr>
        <p:spPr>
          <a:xfrm>
            <a:off x="960000"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9" name="Google Shape;1779;p28"/>
          <p:cNvSpPr txBox="1">
            <a:spLocks noGrp="1"/>
          </p:cNvSpPr>
          <p:nvPr>
            <p:ph type="subTitle" idx="2"/>
          </p:nvPr>
        </p:nvSpPr>
        <p:spPr>
          <a:xfrm>
            <a:off x="4491839"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0" name="Google Shape;1780;p28"/>
          <p:cNvSpPr txBox="1">
            <a:spLocks noGrp="1"/>
          </p:cNvSpPr>
          <p:nvPr>
            <p:ph type="subTitle" idx="3"/>
          </p:nvPr>
        </p:nvSpPr>
        <p:spPr>
          <a:xfrm>
            <a:off x="960000"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1" name="Google Shape;1781;p28"/>
          <p:cNvSpPr txBox="1">
            <a:spLocks noGrp="1"/>
          </p:cNvSpPr>
          <p:nvPr>
            <p:ph type="subTitle" idx="4"/>
          </p:nvPr>
        </p:nvSpPr>
        <p:spPr>
          <a:xfrm>
            <a:off x="4491833"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2" name="Google Shape;1782;p28"/>
          <p:cNvSpPr txBox="1">
            <a:spLocks noGrp="1"/>
          </p:cNvSpPr>
          <p:nvPr>
            <p:ph type="subTitle" idx="5"/>
          </p:nvPr>
        </p:nvSpPr>
        <p:spPr>
          <a:xfrm>
            <a:off x="8023667" y="3065103"/>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3" name="Google Shape;1783;p28"/>
          <p:cNvSpPr txBox="1">
            <a:spLocks noGrp="1"/>
          </p:cNvSpPr>
          <p:nvPr>
            <p:ph type="subTitle" idx="6"/>
          </p:nvPr>
        </p:nvSpPr>
        <p:spPr>
          <a:xfrm>
            <a:off x="8023667" y="4885600"/>
            <a:ext cx="320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4" name="Google Shape;1784;p28"/>
          <p:cNvSpPr txBox="1">
            <a:spLocks noGrp="1"/>
          </p:cNvSpPr>
          <p:nvPr>
            <p:ph type="subTitle" idx="7"/>
          </p:nvPr>
        </p:nvSpPr>
        <p:spPr>
          <a:xfrm>
            <a:off x="960000"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5" name="Google Shape;1785;p28"/>
          <p:cNvSpPr txBox="1">
            <a:spLocks noGrp="1"/>
          </p:cNvSpPr>
          <p:nvPr>
            <p:ph type="subTitle" idx="8"/>
          </p:nvPr>
        </p:nvSpPr>
        <p:spPr>
          <a:xfrm>
            <a:off x="4491839"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6" name="Google Shape;1786;p28"/>
          <p:cNvSpPr txBox="1">
            <a:spLocks noGrp="1"/>
          </p:cNvSpPr>
          <p:nvPr>
            <p:ph type="subTitle" idx="9"/>
          </p:nvPr>
        </p:nvSpPr>
        <p:spPr>
          <a:xfrm>
            <a:off x="8023667" y="2442503"/>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7" name="Google Shape;1787;p28"/>
          <p:cNvSpPr txBox="1">
            <a:spLocks noGrp="1"/>
          </p:cNvSpPr>
          <p:nvPr>
            <p:ph type="subTitle" idx="13"/>
          </p:nvPr>
        </p:nvSpPr>
        <p:spPr>
          <a:xfrm>
            <a:off x="8023667"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8" name="Google Shape;1788;p28"/>
          <p:cNvSpPr txBox="1">
            <a:spLocks noGrp="1"/>
          </p:cNvSpPr>
          <p:nvPr>
            <p:ph type="subTitle" idx="14"/>
          </p:nvPr>
        </p:nvSpPr>
        <p:spPr>
          <a:xfrm>
            <a:off x="960000"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9" name="Google Shape;1789;p28"/>
          <p:cNvSpPr txBox="1">
            <a:spLocks noGrp="1"/>
          </p:cNvSpPr>
          <p:nvPr>
            <p:ph type="subTitle" idx="15"/>
          </p:nvPr>
        </p:nvSpPr>
        <p:spPr>
          <a:xfrm>
            <a:off x="4491839" y="4262800"/>
            <a:ext cx="320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90" name="Google Shape;1790;p28"/>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91" name="Google Shape;1791;p28"/>
          <p:cNvGrpSpPr/>
          <p:nvPr/>
        </p:nvGrpSpPr>
        <p:grpSpPr>
          <a:xfrm>
            <a:off x="-696349" y="286471"/>
            <a:ext cx="13492460" cy="7810589"/>
            <a:chOff x="-522262" y="214853"/>
            <a:chExt cx="10119345" cy="5857942"/>
          </a:xfrm>
        </p:grpSpPr>
        <p:grpSp>
          <p:nvGrpSpPr>
            <p:cNvPr id="1792" name="Google Shape;1792;p28"/>
            <p:cNvGrpSpPr/>
            <p:nvPr/>
          </p:nvGrpSpPr>
          <p:grpSpPr>
            <a:xfrm>
              <a:off x="155208" y="1040478"/>
              <a:ext cx="246464" cy="231319"/>
              <a:chOff x="5946283" y="1650903"/>
              <a:chExt cx="246464" cy="231319"/>
            </a:xfrm>
          </p:grpSpPr>
          <p:sp>
            <p:nvSpPr>
              <p:cNvPr id="1793" name="Google Shape;1793;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5" name="Google Shape;1795;p28"/>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8"/>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97" name="Google Shape;1797;p28"/>
            <p:cNvGrpSpPr/>
            <p:nvPr/>
          </p:nvGrpSpPr>
          <p:grpSpPr>
            <a:xfrm rot="-173684">
              <a:off x="-47718" y="4529056"/>
              <a:ext cx="4543424" cy="1429927"/>
              <a:chOff x="-1192669" y="1924020"/>
              <a:chExt cx="4543534" cy="1429961"/>
            </a:xfrm>
          </p:grpSpPr>
          <p:sp>
            <p:nvSpPr>
              <p:cNvPr id="1798" name="Google Shape;1798;p28"/>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8"/>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8"/>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9" name="Google Shape;1829;p28"/>
            <p:cNvGrpSpPr/>
            <p:nvPr/>
          </p:nvGrpSpPr>
          <p:grpSpPr>
            <a:xfrm>
              <a:off x="177538" y="4193067"/>
              <a:ext cx="655526" cy="718337"/>
              <a:chOff x="7969377" y="2856516"/>
              <a:chExt cx="402682" cy="441266"/>
            </a:xfrm>
          </p:grpSpPr>
          <p:sp>
            <p:nvSpPr>
              <p:cNvPr id="1830" name="Google Shape;1830;p28"/>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8"/>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1" name="Google Shape;1841;p28"/>
            <p:cNvGrpSpPr/>
            <p:nvPr/>
          </p:nvGrpSpPr>
          <p:grpSpPr>
            <a:xfrm>
              <a:off x="833083" y="214853"/>
              <a:ext cx="246464" cy="231319"/>
              <a:chOff x="5946283" y="1650903"/>
              <a:chExt cx="246464" cy="231319"/>
            </a:xfrm>
          </p:grpSpPr>
          <p:sp>
            <p:nvSpPr>
              <p:cNvPr id="1842" name="Google Shape;1842;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4" name="Google Shape;1844;p28"/>
            <p:cNvGrpSpPr/>
            <p:nvPr/>
          </p:nvGrpSpPr>
          <p:grpSpPr>
            <a:xfrm>
              <a:off x="8554508" y="1585528"/>
              <a:ext cx="246464" cy="231319"/>
              <a:chOff x="5946283" y="1650903"/>
              <a:chExt cx="246464" cy="231319"/>
            </a:xfrm>
          </p:grpSpPr>
          <p:sp>
            <p:nvSpPr>
              <p:cNvPr id="1845" name="Google Shape;184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28"/>
            <p:cNvGrpSpPr/>
            <p:nvPr/>
          </p:nvGrpSpPr>
          <p:grpSpPr>
            <a:xfrm>
              <a:off x="8721583" y="2961753"/>
              <a:ext cx="246464" cy="231319"/>
              <a:chOff x="5946283" y="1650903"/>
              <a:chExt cx="246464" cy="231319"/>
            </a:xfrm>
          </p:grpSpPr>
          <p:sp>
            <p:nvSpPr>
              <p:cNvPr id="1848" name="Google Shape;184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0" name="Google Shape;1850;p28"/>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4" name="Google Shape;1854;p28"/>
            <p:cNvGrpSpPr/>
            <p:nvPr/>
          </p:nvGrpSpPr>
          <p:grpSpPr>
            <a:xfrm>
              <a:off x="2706194" y="4415254"/>
              <a:ext cx="918609" cy="756066"/>
              <a:chOff x="6522431" y="1681510"/>
              <a:chExt cx="420647" cy="346216"/>
            </a:xfrm>
          </p:grpSpPr>
          <p:sp>
            <p:nvSpPr>
              <p:cNvPr id="1855" name="Google Shape;1855;p28"/>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8"/>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8"/>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8"/>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8"/>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50306134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77"/>
        <p:cNvGrpSpPr/>
        <p:nvPr/>
      </p:nvGrpSpPr>
      <p:grpSpPr>
        <a:xfrm>
          <a:off x="0" y="0"/>
          <a:ext cx="0" cy="0"/>
          <a:chOff x="0" y="0"/>
          <a:chExt cx="0" cy="0"/>
        </a:xfrm>
      </p:grpSpPr>
      <p:sp>
        <p:nvSpPr>
          <p:cNvPr id="1878" name="Google Shape;1878;p29"/>
          <p:cNvSpPr txBox="1">
            <a:spLocks noGrp="1"/>
          </p:cNvSpPr>
          <p:nvPr>
            <p:ph type="title" hasCustomPrompt="1"/>
          </p:nvPr>
        </p:nvSpPr>
        <p:spPr>
          <a:xfrm rot="-396">
            <a:off x="636422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79" name="Google Shape;1879;p29"/>
          <p:cNvSpPr txBox="1">
            <a:spLocks noGrp="1"/>
          </p:cNvSpPr>
          <p:nvPr>
            <p:ph type="subTitle" idx="1"/>
          </p:nvPr>
        </p:nvSpPr>
        <p:spPr>
          <a:xfrm>
            <a:off x="6364200" y="2306655"/>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0" name="Google Shape;1880;p29"/>
          <p:cNvSpPr txBox="1">
            <a:spLocks noGrp="1"/>
          </p:cNvSpPr>
          <p:nvPr>
            <p:ph type="title" idx="2" hasCustomPrompt="1"/>
          </p:nvPr>
        </p:nvSpPr>
        <p:spPr>
          <a:xfrm>
            <a:off x="6364227" y="3504609"/>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1881" name="Google Shape;1881;p29"/>
          <p:cNvSpPr txBox="1">
            <a:spLocks noGrp="1"/>
          </p:cNvSpPr>
          <p:nvPr>
            <p:ph type="subTitle" idx="3"/>
          </p:nvPr>
        </p:nvSpPr>
        <p:spPr>
          <a:xfrm>
            <a:off x="6364200" y="5090999"/>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82" name="Google Shape;1882;p29"/>
          <p:cNvSpPr txBox="1">
            <a:spLocks noGrp="1"/>
          </p:cNvSpPr>
          <p:nvPr>
            <p:ph type="title" idx="4" hasCustomPrompt="1"/>
          </p:nvPr>
        </p:nvSpPr>
        <p:spPr>
          <a:xfrm rot="-396">
            <a:off x="2358177" y="720200"/>
            <a:ext cx="3469600" cy="1586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3" name="Google Shape;1883;p29"/>
          <p:cNvSpPr txBox="1">
            <a:spLocks noGrp="1"/>
          </p:cNvSpPr>
          <p:nvPr>
            <p:ph type="subTitle" idx="5"/>
          </p:nvPr>
        </p:nvSpPr>
        <p:spPr>
          <a:xfrm>
            <a:off x="2358151" y="2306656"/>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84" name="Google Shape;1884;p29"/>
          <p:cNvSpPr txBox="1">
            <a:spLocks noGrp="1"/>
          </p:cNvSpPr>
          <p:nvPr>
            <p:ph type="title" idx="6" hasCustomPrompt="1"/>
          </p:nvPr>
        </p:nvSpPr>
        <p:spPr>
          <a:xfrm>
            <a:off x="2358177" y="3504611"/>
            <a:ext cx="3469600" cy="158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1885" name="Google Shape;1885;p29"/>
          <p:cNvSpPr txBox="1">
            <a:spLocks noGrp="1"/>
          </p:cNvSpPr>
          <p:nvPr>
            <p:ph type="subTitle" idx="7"/>
          </p:nvPr>
        </p:nvSpPr>
        <p:spPr>
          <a:xfrm>
            <a:off x="2358151" y="5091000"/>
            <a:ext cx="3469600" cy="5212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886" name="Google Shape;1886;p29"/>
          <p:cNvGrpSpPr/>
          <p:nvPr/>
        </p:nvGrpSpPr>
        <p:grpSpPr>
          <a:xfrm>
            <a:off x="-274639" y="0"/>
            <a:ext cx="12631733" cy="8137507"/>
            <a:chOff x="-205979" y="0"/>
            <a:chExt cx="9473800" cy="6103130"/>
          </a:xfrm>
        </p:grpSpPr>
        <p:sp>
          <p:nvSpPr>
            <p:cNvPr id="1887" name="Google Shape;1887;p29"/>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9"/>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9"/>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0" name="Google Shape;1890;p29"/>
            <p:cNvGrpSpPr/>
            <p:nvPr/>
          </p:nvGrpSpPr>
          <p:grpSpPr>
            <a:xfrm>
              <a:off x="-205979" y="4451245"/>
              <a:ext cx="9473800" cy="1651885"/>
              <a:chOff x="2200235" y="3803690"/>
              <a:chExt cx="4618888" cy="1651885"/>
            </a:xfrm>
          </p:grpSpPr>
          <p:sp>
            <p:nvSpPr>
              <p:cNvPr id="1891" name="Google Shape;1891;p29"/>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9"/>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9"/>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9"/>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9"/>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9"/>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9"/>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9"/>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9"/>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9"/>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9"/>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9"/>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9"/>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9"/>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9"/>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9"/>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9"/>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9"/>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9"/>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9"/>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9"/>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9"/>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9"/>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9"/>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9"/>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9"/>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9"/>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9"/>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9"/>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9"/>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9"/>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2" name="Google Shape;1922;p29"/>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930916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23"/>
        <p:cNvGrpSpPr/>
        <p:nvPr/>
      </p:nvGrpSpPr>
      <p:grpSpPr>
        <a:xfrm>
          <a:off x="0" y="0"/>
          <a:ext cx="0" cy="0"/>
          <a:chOff x="0" y="0"/>
          <a:chExt cx="0" cy="0"/>
        </a:xfrm>
      </p:grpSpPr>
      <p:sp>
        <p:nvSpPr>
          <p:cNvPr id="1924" name="Google Shape;1924;p30"/>
          <p:cNvSpPr txBox="1">
            <a:spLocks noGrp="1"/>
          </p:cNvSpPr>
          <p:nvPr>
            <p:ph type="subTitle" idx="1"/>
          </p:nvPr>
        </p:nvSpPr>
        <p:spPr>
          <a:xfrm>
            <a:off x="11243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5" name="Google Shape;1925;p30"/>
          <p:cNvSpPr txBox="1">
            <a:spLocks noGrp="1"/>
          </p:cNvSpPr>
          <p:nvPr>
            <p:ph type="subTitle" idx="2"/>
          </p:nvPr>
        </p:nvSpPr>
        <p:spPr>
          <a:xfrm>
            <a:off x="7848100" y="4291833"/>
            <a:ext cx="32196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6" name="Google Shape;1926;p30"/>
          <p:cNvSpPr txBox="1">
            <a:spLocks noGrp="1"/>
          </p:cNvSpPr>
          <p:nvPr>
            <p:ph type="title" hasCustomPrompt="1"/>
          </p:nvPr>
        </p:nvSpPr>
        <p:spPr>
          <a:xfrm>
            <a:off x="1772067"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lt1"/>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7" name="Google Shape;1927;p30"/>
          <p:cNvSpPr txBox="1">
            <a:spLocks noGrp="1"/>
          </p:cNvSpPr>
          <p:nvPr>
            <p:ph type="title" idx="3" hasCustomPrompt="1"/>
          </p:nvPr>
        </p:nvSpPr>
        <p:spPr>
          <a:xfrm>
            <a:off x="8495800" y="2692033"/>
            <a:ext cx="19240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solidFill>
                  <a:schemeClr val="accent4"/>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928" name="Google Shape;1928;p30"/>
          <p:cNvSpPr txBox="1">
            <a:spLocks noGrp="1"/>
          </p:cNvSpPr>
          <p:nvPr>
            <p:ph type="subTitle" idx="4"/>
          </p:nvPr>
        </p:nvSpPr>
        <p:spPr>
          <a:xfrm>
            <a:off x="11243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29" name="Google Shape;1929;p30"/>
          <p:cNvSpPr txBox="1">
            <a:spLocks noGrp="1"/>
          </p:cNvSpPr>
          <p:nvPr>
            <p:ph type="subTitle" idx="5"/>
          </p:nvPr>
        </p:nvSpPr>
        <p:spPr>
          <a:xfrm>
            <a:off x="7848100" y="3669033"/>
            <a:ext cx="32196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0" name="Google Shape;1930;p30"/>
          <p:cNvSpPr txBox="1">
            <a:spLocks noGrp="1"/>
          </p:cNvSpPr>
          <p:nvPr>
            <p:ph type="title" idx="6"/>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31" name="Google Shape;1931;p30"/>
          <p:cNvGrpSpPr/>
          <p:nvPr/>
        </p:nvGrpSpPr>
        <p:grpSpPr>
          <a:xfrm>
            <a:off x="-379778" y="176544"/>
            <a:ext cx="13080495" cy="7792945"/>
            <a:chOff x="-284834" y="132407"/>
            <a:chExt cx="9810371" cy="5844709"/>
          </a:xfrm>
        </p:grpSpPr>
        <p:grpSp>
          <p:nvGrpSpPr>
            <p:cNvPr id="1932" name="Google Shape;1932;p30"/>
            <p:cNvGrpSpPr/>
            <p:nvPr/>
          </p:nvGrpSpPr>
          <p:grpSpPr>
            <a:xfrm>
              <a:off x="5389970" y="4252632"/>
              <a:ext cx="3764636" cy="1175402"/>
              <a:chOff x="2132353" y="3387432"/>
              <a:chExt cx="3764636" cy="1175402"/>
            </a:xfrm>
          </p:grpSpPr>
          <p:sp>
            <p:nvSpPr>
              <p:cNvPr id="1933" name="Google Shape;1933;p30"/>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0"/>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0"/>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0"/>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0"/>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0"/>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0"/>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0"/>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0"/>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0"/>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0"/>
            <p:cNvGrpSpPr/>
            <p:nvPr/>
          </p:nvGrpSpPr>
          <p:grpSpPr>
            <a:xfrm>
              <a:off x="-10616" y="4487881"/>
              <a:ext cx="5447326" cy="1489235"/>
              <a:chOff x="626075" y="3657856"/>
              <a:chExt cx="5447326" cy="1489235"/>
            </a:xfrm>
          </p:grpSpPr>
          <p:sp>
            <p:nvSpPr>
              <p:cNvPr id="1950" name="Google Shape;1950;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8" name="Google Shape;1978;p30"/>
            <p:cNvGrpSpPr/>
            <p:nvPr/>
          </p:nvGrpSpPr>
          <p:grpSpPr>
            <a:xfrm>
              <a:off x="8727708" y="1417328"/>
              <a:ext cx="246464" cy="231319"/>
              <a:chOff x="5946283" y="1650903"/>
              <a:chExt cx="246464" cy="231319"/>
            </a:xfrm>
          </p:grpSpPr>
          <p:sp>
            <p:nvSpPr>
              <p:cNvPr id="1979" name="Google Shape;1979;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1" name="Google Shape;1981;p30"/>
            <p:cNvSpPr/>
            <p:nvPr/>
          </p:nvSpPr>
          <p:spPr>
            <a:xfrm>
              <a:off x="120162" y="13267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2" name="Google Shape;1982;p30"/>
            <p:cNvGrpSpPr/>
            <p:nvPr/>
          </p:nvGrpSpPr>
          <p:grpSpPr>
            <a:xfrm>
              <a:off x="398284" y="1882229"/>
              <a:ext cx="497474" cy="403112"/>
              <a:chOff x="7109370" y="3456528"/>
              <a:chExt cx="364958" cy="295732"/>
            </a:xfrm>
          </p:grpSpPr>
          <p:sp>
            <p:nvSpPr>
              <p:cNvPr id="1983" name="Google Shape;1983;p30"/>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0"/>
            <p:cNvGrpSpPr/>
            <p:nvPr/>
          </p:nvGrpSpPr>
          <p:grpSpPr>
            <a:xfrm>
              <a:off x="8104784" y="3975202"/>
              <a:ext cx="548896" cy="601490"/>
              <a:chOff x="7969377" y="2856516"/>
              <a:chExt cx="402682" cy="441266"/>
            </a:xfrm>
          </p:grpSpPr>
          <p:sp>
            <p:nvSpPr>
              <p:cNvPr id="1989" name="Google Shape;1989;p3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0" name="Google Shape;2000;p30"/>
            <p:cNvGrpSpPr/>
            <p:nvPr/>
          </p:nvGrpSpPr>
          <p:grpSpPr>
            <a:xfrm>
              <a:off x="2104377" y="4214441"/>
              <a:ext cx="365496" cy="565595"/>
              <a:chOff x="7706772" y="521151"/>
              <a:chExt cx="268136" cy="414933"/>
            </a:xfrm>
          </p:grpSpPr>
          <p:sp>
            <p:nvSpPr>
              <p:cNvPr id="2001" name="Google Shape;2001;p3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7" name="Google Shape;2007;p30"/>
            <p:cNvGrpSpPr/>
            <p:nvPr/>
          </p:nvGrpSpPr>
          <p:grpSpPr>
            <a:xfrm>
              <a:off x="8589683" y="3245728"/>
              <a:ext cx="246464" cy="231319"/>
              <a:chOff x="5946283" y="1650903"/>
              <a:chExt cx="246464" cy="231319"/>
            </a:xfrm>
          </p:grpSpPr>
          <p:sp>
            <p:nvSpPr>
              <p:cNvPr id="2008" name="Google Shape;2008;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0" name="Google Shape;2010;p30"/>
            <p:cNvGrpSpPr/>
            <p:nvPr/>
          </p:nvGrpSpPr>
          <p:grpSpPr>
            <a:xfrm>
              <a:off x="86208" y="800053"/>
              <a:ext cx="246464" cy="231319"/>
              <a:chOff x="5946283" y="1650903"/>
              <a:chExt cx="246464" cy="231319"/>
            </a:xfrm>
          </p:grpSpPr>
          <p:sp>
            <p:nvSpPr>
              <p:cNvPr id="2011" name="Google Shape;2011;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3" name="Google Shape;2013;p30"/>
            <p:cNvGrpSpPr/>
            <p:nvPr/>
          </p:nvGrpSpPr>
          <p:grpSpPr>
            <a:xfrm>
              <a:off x="182858" y="2484028"/>
              <a:ext cx="246464" cy="231319"/>
              <a:chOff x="5946283" y="1650903"/>
              <a:chExt cx="246464" cy="231319"/>
            </a:xfrm>
          </p:grpSpPr>
          <p:sp>
            <p:nvSpPr>
              <p:cNvPr id="2014" name="Google Shape;2014;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6" name="Google Shape;2016;p30"/>
            <p:cNvSpPr/>
            <p:nvPr/>
          </p:nvSpPr>
          <p:spPr>
            <a:xfrm>
              <a:off x="-284834" y="3785532"/>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0"/>
            <p:cNvSpPr/>
            <p:nvPr/>
          </p:nvSpPr>
          <p:spPr>
            <a:xfrm>
              <a:off x="8611441" y="1922407"/>
              <a:ext cx="914096" cy="46709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0"/>
            <p:cNvSpPr/>
            <p:nvPr/>
          </p:nvSpPr>
          <p:spPr>
            <a:xfrm>
              <a:off x="7567337" y="1324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5090826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9"/>
        <p:cNvGrpSpPr/>
        <p:nvPr/>
      </p:nvGrpSpPr>
      <p:grpSpPr>
        <a:xfrm>
          <a:off x="0" y="0"/>
          <a:ext cx="0" cy="0"/>
          <a:chOff x="0" y="0"/>
          <a:chExt cx="0" cy="0"/>
        </a:xfrm>
      </p:grpSpPr>
      <p:sp>
        <p:nvSpPr>
          <p:cNvPr id="2020" name="Google Shape;2020;p31"/>
          <p:cNvSpPr txBox="1">
            <a:spLocks noGrp="1"/>
          </p:cNvSpPr>
          <p:nvPr>
            <p:ph type="ctrTitle"/>
          </p:nvPr>
        </p:nvSpPr>
        <p:spPr>
          <a:xfrm>
            <a:off x="960000" y="720000"/>
            <a:ext cx="4288800" cy="1517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21" name="Google Shape;2021;p31"/>
          <p:cNvSpPr txBox="1">
            <a:spLocks noGrp="1"/>
          </p:cNvSpPr>
          <p:nvPr>
            <p:ph type="subTitle" idx="1"/>
          </p:nvPr>
        </p:nvSpPr>
        <p:spPr>
          <a:xfrm>
            <a:off x="960000" y="2987967"/>
            <a:ext cx="4288800" cy="15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3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2" name="Google Shape;2022;p31"/>
          <p:cNvSpPr txBox="1">
            <a:spLocks noGrp="1"/>
          </p:cNvSpPr>
          <p:nvPr>
            <p:ph type="subTitle" idx="2"/>
          </p:nvPr>
        </p:nvSpPr>
        <p:spPr>
          <a:xfrm rot="-1283">
            <a:off x="960000" y="5578929"/>
            <a:ext cx="4288800" cy="558400"/>
          </a:xfrm>
          <a:prstGeom prst="rect">
            <a:avLst/>
          </a:prstGeom>
          <a:solidFill>
            <a:schemeClr val="lt2"/>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31"/>
          <p:cNvSpPr txBox="1"/>
          <p:nvPr/>
        </p:nvSpPr>
        <p:spPr>
          <a:xfrm>
            <a:off x="960000" y="4467757"/>
            <a:ext cx="4288800" cy="100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Bellota Text"/>
                <a:ea typeface="Bellota Text"/>
                <a:cs typeface="Bellota Text"/>
                <a:sym typeface="Bellota Text"/>
              </a:rPr>
              <a:t>CREDITS:</a:t>
            </a:r>
            <a:r>
              <a:rPr lang="en" sz="1467">
                <a:solidFill>
                  <a:schemeClr val="dk1"/>
                </a:solidFill>
                <a:latin typeface="Bellota Text"/>
                <a:ea typeface="Bellota Text"/>
                <a:cs typeface="Bellota Text"/>
                <a:sym typeface="Bellota Text"/>
              </a:rPr>
              <a:t> This presentation template was created by </a:t>
            </a:r>
            <a:r>
              <a:rPr lang="en" sz="1467" b="1">
                <a:solidFill>
                  <a:schemeClr val="dk1"/>
                </a:solidFill>
                <a:uFill>
                  <a:noFill/>
                </a:uFill>
                <a:latin typeface="Bellota Text"/>
                <a:ea typeface="Bellota Text"/>
                <a:cs typeface="Bellota Text"/>
                <a:sym typeface="Bellota Text"/>
                <a:hlinkClick r:id="rId2">
                  <a:extLst>
                    <a:ext uri="{A12FA001-AC4F-418D-AE19-62706E023703}">
                      <ahyp:hlinkClr xmlns:ahyp="http://schemas.microsoft.com/office/drawing/2018/hyperlinkcolor" xmlns="" val="tx"/>
                    </a:ext>
                  </a:extLst>
                </a:hlinkClick>
              </a:rPr>
              <a:t>Slidesgo</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includes icons by </a:t>
            </a:r>
            <a:r>
              <a:rPr lang="en" sz="1467"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xmlns="" val="tx"/>
                    </a:ext>
                  </a:extLst>
                </a:hlinkClick>
              </a:rPr>
              <a:t>Flaticon</a:t>
            </a:r>
            <a:r>
              <a:rPr lang="en" sz="1467" b="1">
                <a:solidFill>
                  <a:schemeClr val="dk1"/>
                </a:solidFill>
                <a:latin typeface="Bellota Text"/>
                <a:ea typeface="Bellota Text"/>
                <a:cs typeface="Bellota Text"/>
                <a:sym typeface="Bellota Text"/>
              </a:rPr>
              <a:t>,</a:t>
            </a:r>
            <a:r>
              <a:rPr lang="en" sz="1467">
                <a:solidFill>
                  <a:schemeClr val="dk1"/>
                </a:solidFill>
                <a:latin typeface="Bellota Text"/>
                <a:ea typeface="Bellota Text"/>
                <a:cs typeface="Bellota Text"/>
                <a:sym typeface="Bellota Text"/>
              </a:rPr>
              <a:t> and infographics &amp; images by </a:t>
            </a:r>
            <a:r>
              <a:rPr lang="en" sz="1467"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xmlns="" val="tx"/>
                    </a:ext>
                  </a:extLst>
                </a:hlinkClick>
              </a:rPr>
              <a:t>Freepik</a:t>
            </a:r>
            <a:endParaRPr sz="1467" b="1">
              <a:solidFill>
                <a:schemeClr val="dk1"/>
              </a:solidFill>
              <a:latin typeface="Bellota Text"/>
              <a:ea typeface="Bellota Text"/>
              <a:cs typeface="Bellota Text"/>
              <a:sym typeface="Bellota Text"/>
            </a:endParaRPr>
          </a:p>
        </p:txBody>
      </p:sp>
      <p:grpSp>
        <p:nvGrpSpPr>
          <p:cNvPr id="2024" name="Google Shape;2024;p31"/>
          <p:cNvGrpSpPr/>
          <p:nvPr/>
        </p:nvGrpSpPr>
        <p:grpSpPr>
          <a:xfrm>
            <a:off x="4078507" y="3317094"/>
            <a:ext cx="8503231" cy="4994540"/>
            <a:chOff x="3058880" y="2487820"/>
            <a:chExt cx="6377423" cy="3745905"/>
          </a:xfrm>
        </p:grpSpPr>
        <p:sp>
          <p:nvSpPr>
            <p:cNvPr id="2025" name="Google Shape;2025;p31"/>
            <p:cNvSpPr/>
            <p:nvPr/>
          </p:nvSpPr>
          <p:spPr>
            <a:xfrm>
              <a:off x="7884729" y="2487820"/>
              <a:ext cx="1479976" cy="1906643"/>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26" name="Google Shape;2026;p31"/>
            <p:cNvGrpSpPr/>
            <p:nvPr/>
          </p:nvGrpSpPr>
          <p:grpSpPr>
            <a:xfrm>
              <a:off x="3058880" y="4063270"/>
              <a:ext cx="6377423" cy="2170454"/>
              <a:chOff x="715728" y="1849983"/>
              <a:chExt cx="3985391" cy="1356364"/>
            </a:xfrm>
          </p:grpSpPr>
          <p:sp>
            <p:nvSpPr>
              <p:cNvPr id="2027" name="Google Shape;2027;p31"/>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50" name="Google Shape;2050;p31"/>
          <p:cNvGrpSpPr/>
          <p:nvPr/>
        </p:nvGrpSpPr>
        <p:grpSpPr>
          <a:xfrm>
            <a:off x="7077311" y="411589"/>
            <a:ext cx="328619" cy="308425"/>
            <a:chOff x="5946283" y="1650903"/>
            <a:chExt cx="246464" cy="231319"/>
          </a:xfrm>
        </p:grpSpPr>
        <p:sp>
          <p:nvSpPr>
            <p:cNvPr id="2051" name="Google Shape;2051;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3" name="Google Shape;2053;p31"/>
          <p:cNvGrpSpPr/>
          <p:nvPr/>
        </p:nvGrpSpPr>
        <p:grpSpPr>
          <a:xfrm>
            <a:off x="11261844" y="2577956"/>
            <a:ext cx="328619" cy="308425"/>
            <a:chOff x="5946283" y="1650903"/>
            <a:chExt cx="246464" cy="231319"/>
          </a:xfrm>
        </p:grpSpPr>
        <p:sp>
          <p:nvSpPr>
            <p:cNvPr id="2054" name="Google Shape;2054;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7283345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56"/>
        <p:cNvGrpSpPr/>
        <p:nvPr/>
      </p:nvGrpSpPr>
      <p:grpSpPr>
        <a:xfrm>
          <a:off x="0" y="0"/>
          <a:ext cx="0" cy="0"/>
          <a:chOff x="0" y="0"/>
          <a:chExt cx="0" cy="0"/>
        </a:xfrm>
      </p:grpSpPr>
      <p:grpSp>
        <p:nvGrpSpPr>
          <p:cNvPr id="2057" name="Google Shape;2057;p32"/>
          <p:cNvGrpSpPr/>
          <p:nvPr/>
        </p:nvGrpSpPr>
        <p:grpSpPr>
          <a:xfrm>
            <a:off x="36" y="4"/>
            <a:ext cx="12191965" cy="6887888"/>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0" name="Google Shape;2060;p32"/>
          <p:cNvGrpSpPr/>
          <p:nvPr/>
        </p:nvGrpSpPr>
        <p:grpSpPr>
          <a:xfrm>
            <a:off x="1584706" y="1759115"/>
            <a:ext cx="2495293" cy="1461548"/>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7" name="Google Shape;2067;p32"/>
          <p:cNvGrpSpPr/>
          <p:nvPr/>
        </p:nvGrpSpPr>
        <p:grpSpPr>
          <a:xfrm>
            <a:off x="554011" y="1932138"/>
            <a:ext cx="328619" cy="308425"/>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0" name="Google Shape;2070;p32"/>
          <p:cNvSpPr/>
          <p:nvPr/>
        </p:nvSpPr>
        <p:spPr>
          <a:xfrm>
            <a:off x="2144417" y="10744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1" name="Google Shape;2071;p32"/>
          <p:cNvGrpSpPr/>
          <p:nvPr/>
        </p:nvGrpSpPr>
        <p:grpSpPr>
          <a:xfrm>
            <a:off x="778945" y="3271892"/>
            <a:ext cx="2771460" cy="2895235"/>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9" name="Google Shape;2119;p32"/>
          <p:cNvGrpSpPr/>
          <p:nvPr/>
        </p:nvGrpSpPr>
        <p:grpSpPr>
          <a:xfrm>
            <a:off x="4233944" y="5685305"/>
            <a:ext cx="328619" cy="308425"/>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2" name="Google Shape;2122;p32"/>
          <p:cNvGrpSpPr/>
          <p:nvPr/>
        </p:nvGrpSpPr>
        <p:grpSpPr>
          <a:xfrm>
            <a:off x="1135844" y="465505"/>
            <a:ext cx="328619" cy="308425"/>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32"/>
          <p:cNvGrpSpPr/>
          <p:nvPr/>
        </p:nvGrpSpPr>
        <p:grpSpPr>
          <a:xfrm>
            <a:off x="3084877" y="4264738"/>
            <a:ext cx="328619" cy="308425"/>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8" name="Google Shape;2128;p32"/>
          <p:cNvSpPr/>
          <p:nvPr/>
        </p:nvSpPr>
        <p:spPr>
          <a:xfrm>
            <a:off x="11111483" y="28738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6497814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29"/>
        <p:cNvGrpSpPr/>
        <p:nvPr/>
      </p:nvGrpSpPr>
      <p:grpSpPr>
        <a:xfrm>
          <a:off x="0" y="0"/>
          <a:ext cx="0" cy="0"/>
          <a:chOff x="0" y="0"/>
          <a:chExt cx="0" cy="0"/>
        </a:xfrm>
      </p:grpSpPr>
      <p:grpSp>
        <p:nvGrpSpPr>
          <p:cNvPr id="2130" name="Google Shape;2130;p33"/>
          <p:cNvGrpSpPr/>
          <p:nvPr/>
        </p:nvGrpSpPr>
        <p:grpSpPr>
          <a:xfrm>
            <a:off x="-887569" y="402878"/>
            <a:ext cx="13117220" cy="7215937"/>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0" name="Google Shape;2180;p33"/>
          <p:cNvGrpSpPr/>
          <p:nvPr/>
        </p:nvGrpSpPr>
        <p:grpSpPr>
          <a:xfrm>
            <a:off x="8734930" y="3781925"/>
            <a:ext cx="2063172" cy="2657771"/>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710869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4"/>
        <p:cNvGrpSpPr/>
        <p:nvPr/>
      </p:nvGrpSpPr>
      <p:grpSpPr>
        <a:xfrm>
          <a:off x="0" y="0"/>
          <a:ext cx="0" cy="0"/>
          <a:chOff x="0" y="0"/>
          <a:chExt cx="0" cy="0"/>
        </a:xfrm>
      </p:grpSpPr>
      <p:sp>
        <p:nvSpPr>
          <p:cNvPr id="185" name="Google Shape;185;p5"/>
          <p:cNvSpPr txBox="1">
            <a:spLocks noGrp="1"/>
          </p:cNvSpPr>
          <p:nvPr>
            <p:ph type="subTitle" idx="1"/>
          </p:nvPr>
        </p:nvSpPr>
        <p:spPr>
          <a:xfrm>
            <a:off x="6270564"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5"/>
          <p:cNvSpPr txBox="1">
            <a:spLocks noGrp="1"/>
          </p:cNvSpPr>
          <p:nvPr>
            <p:ph type="subTitle" idx="2"/>
          </p:nvPr>
        </p:nvSpPr>
        <p:spPr>
          <a:xfrm>
            <a:off x="1753017" y="4348767"/>
            <a:ext cx="416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3"/>
          </p:nvPr>
        </p:nvSpPr>
        <p:spPr>
          <a:xfrm>
            <a:off x="6270581" y="3726033"/>
            <a:ext cx="4168400" cy="622800"/>
          </a:xfrm>
          <a:prstGeom prst="rect">
            <a:avLst/>
          </a:prstGeom>
          <a:solidFill>
            <a:schemeClr val="lt2"/>
          </a:solidFill>
        </p:spPr>
        <p:txBody>
          <a:bodyPr spcFirstLastPara="1" wrap="square" lIns="91425" tIns="91425" rIns="91425" bIns="91425" anchor="b" anchorCtr="0">
            <a:noAutofit/>
          </a:bodyPr>
          <a:lstStyle>
            <a:lvl1pPr lvl="0" algn="ctr">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8" name="Google Shape;188;p5"/>
          <p:cNvSpPr txBox="1">
            <a:spLocks noGrp="1"/>
          </p:cNvSpPr>
          <p:nvPr>
            <p:ph type="subTitle" idx="4"/>
          </p:nvPr>
        </p:nvSpPr>
        <p:spPr>
          <a:xfrm>
            <a:off x="1753035" y="3726033"/>
            <a:ext cx="4168400" cy="622800"/>
          </a:xfrm>
          <a:prstGeom prst="rect">
            <a:avLst/>
          </a:prstGeom>
          <a:solidFill>
            <a:schemeClr val="lt2"/>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667" b="1">
                <a:latin typeface="Chau Philomene One"/>
                <a:ea typeface="Chau Philomene One"/>
                <a:cs typeface="Chau Philomene One"/>
                <a:sym typeface="Chau Philome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0" name="Google Shape;190;p5"/>
          <p:cNvGrpSpPr/>
          <p:nvPr/>
        </p:nvGrpSpPr>
        <p:grpSpPr>
          <a:xfrm>
            <a:off x="-575015" y="188893"/>
            <a:ext cx="13294185" cy="7247096"/>
            <a:chOff x="-431262" y="141670"/>
            <a:chExt cx="9970639" cy="5435322"/>
          </a:xfrm>
        </p:grpSpPr>
        <p:grpSp>
          <p:nvGrpSpPr>
            <p:cNvPr id="191" name="Google Shape;191;p5"/>
            <p:cNvGrpSpPr/>
            <p:nvPr/>
          </p:nvGrpSpPr>
          <p:grpSpPr>
            <a:xfrm flipH="1">
              <a:off x="-55165" y="4295505"/>
              <a:ext cx="9253917" cy="1281487"/>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5"/>
            <p:cNvGrpSpPr/>
            <p:nvPr/>
          </p:nvGrpSpPr>
          <p:grpSpPr>
            <a:xfrm>
              <a:off x="409983" y="3439728"/>
              <a:ext cx="246464" cy="231319"/>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5"/>
            <p:cNvGrpSpPr/>
            <p:nvPr/>
          </p:nvGrpSpPr>
          <p:grpSpPr>
            <a:xfrm>
              <a:off x="8424012" y="1952469"/>
              <a:ext cx="564443" cy="45737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5"/>
            <p:cNvGrpSpPr/>
            <p:nvPr/>
          </p:nvGrpSpPr>
          <p:grpSpPr>
            <a:xfrm>
              <a:off x="8349788" y="4039497"/>
              <a:ext cx="414699" cy="641735"/>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5"/>
            <p:cNvGrpSpPr/>
            <p:nvPr/>
          </p:nvGrpSpPr>
          <p:grpSpPr>
            <a:xfrm>
              <a:off x="8494158" y="267928"/>
              <a:ext cx="246464" cy="231319"/>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a:off x="256058" y="2794528"/>
              <a:ext cx="246464" cy="231319"/>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5"/>
            <p:cNvGrpSpPr/>
            <p:nvPr/>
          </p:nvGrpSpPr>
          <p:grpSpPr>
            <a:xfrm>
              <a:off x="8711783" y="1364053"/>
              <a:ext cx="246464" cy="231319"/>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5"/>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2262798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34"/>
        <p:cNvGrpSpPr/>
        <p:nvPr/>
      </p:nvGrpSpPr>
      <p:grpSpPr>
        <a:xfrm>
          <a:off x="0" y="0"/>
          <a:ext cx="0" cy="0"/>
          <a:chOff x="0" y="0"/>
          <a:chExt cx="0" cy="0"/>
        </a:xfrm>
      </p:grpSpPr>
      <p:grpSp>
        <p:nvGrpSpPr>
          <p:cNvPr id="2235" name="Google Shape;2235;p34"/>
          <p:cNvGrpSpPr/>
          <p:nvPr/>
        </p:nvGrpSpPr>
        <p:grpSpPr>
          <a:xfrm>
            <a:off x="36" y="4"/>
            <a:ext cx="12191965" cy="6887888"/>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8" name="Google Shape;2238;p34"/>
          <p:cNvGrpSpPr/>
          <p:nvPr/>
        </p:nvGrpSpPr>
        <p:grpSpPr>
          <a:xfrm>
            <a:off x="-264218" y="411571"/>
            <a:ext cx="12649340" cy="7614675"/>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66" name="Google Shape;2366;p34"/>
          <p:cNvGrpSpPr/>
          <p:nvPr/>
        </p:nvGrpSpPr>
        <p:grpSpPr>
          <a:xfrm>
            <a:off x="2633326" y="3574703"/>
            <a:ext cx="930249" cy="1019384"/>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8" name="Google Shape;2378;p34"/>
          <p:cNvGrpSpPr/>
          <p:nvPr/>
        </p:nvGrpSpPr>
        <p:grpSpPr>
          <a:xfrm>
            <a:off x="220395" y="5036575"/>
            <a:ext cx="619429" cy="958551"/>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667807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5" name="Footer Placeholder 4">
            <a:extLst>
              <a:ext uri="{FF2B5EF4-FFF2-40B4-BE49-F238E27FC236}">
                <a16:creationId xmlns:a16="http://schemas.microsoft.com/office/drawing/2014/main" xmlns=""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3378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5" name="Footer Placeholder 4">
            <a:extLst>
              <a:ext uri="{FF2B5EF4-FFF2-40B4-BE49-F238E27FC236}">
                <a16:creationId xmlns:a16="http://schemas.microsoft.com/office/drawing/2014/main" xmlns=""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892282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5" name="Footer Placeholder 4">
            <a:extLst>
              <a:ext uri="{FF2B5EF4-FFF2-40B4-BE49-F238E27FC236}">
                <a16:creationId xmlns:a16="http://schemas.microsoft.com/office/drawing/2014/main" xmlns=""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26080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6" name="Footer Placeholder 5">
            <a:extLst>
              <a:ext uri="{FF2B5EF4-FFF2-40B4-BE49-F238E27FC236}">
                <a16:creationId xmlns:a16="http://schemas.microsoft.com/office/drawing/2014/main" xmlns=""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79530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8" name="Footer Placeholder 7">
            <a:extLst>
              <a:ext uri="{FF2B5EF4-FFF2-40B4-BE49-F238E27FC236}">
                <a16:creationId xmlns:a16="http://schemas.microsoft.com/office/drawing/2014/main" xmlns=""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663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4" name="Footer Placeholder 3">
            <a:extLst>
              <a:ext uri="{FF2B5EF4-FFF2-40B4-BE49-F238E27FC236}">
                <a16:creationId xmlns:a16="http://schemas.microsoft.com/office/drawing/2014/main" xmlns=""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06448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3" name="Footer Placeholder 2">
            <a:extLst>
              <a:ext uri="{FF2B5EF4-FFF2-40B4-BE49-F238E27FC236}">
                <a16:creationId xmlns:a16="http://schemas.microsoft.com/office/drawing/2014/main" xmlns=""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64824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6" name="Footer Placeholder 5">
            <a:extLst>
              <a:ext uri="{FF2B5EF4-FFF2-40B4-BE49-F238E27FC236}">
                <a16:creationId xmlns:a16="http://schemas.microsoft.com/office/drawing/2014/main" xmlns=""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10407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6" name="Footer Placeholder 5">
            <a:extLst>
              <a:ext uri="{FF2B5EF4-FFF2-40B4-BE49-F238E27FC236}">
                <a16:creationId xmlns:a16="http://schemas.microsoft.com/office/drawing/2014/main" xmlns=""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52542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1" name="Google Shape;251;p6"/>
          <p:cNvGrpSpPr/>
          <p:nvPr/>
        </p:nvGrpSpPr>
        <p:grpSpPr>
          <a:xfrm>
            <a:off x="-491112" y="1678743"/>
            <a:ext cx="13259704" cy="5915348"/>
            <a:chOff x="-368334" y="1259057"/>
            <a:chExt cx="9944778" cy="4436511"/>
          </a:xfrm>
        </p:grpSpPr>
        <p:sp>
          <p:nvSpPr>
            <p:cNvPr id="252" name="Google Shape;252;p6"/>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7" name="Google Shape;257;p6"/>
            <p:cNvGrpSpPr/>
            <p:nvPr/>
          </p:nvGrpSpPr>
          <p:grpSpPr>
            <a:xfrm>
              <a:off x="-15574" y="4608456"/>
              <a:ext cx="9171985" cy="565200"/>
              <a:chOff x="-15574" y="4608456"/>
              <a:chExt cx="9171985" cy="565200"/>
            </a:xfrm>
          </p:grpSpPr>
          <p:sp>
            <p:nvSpPr>
              <p:cNvPr id="258" name="Google Shape;258;p6"/>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6" name="Google Shape;286;p6"/>
          <p:cNvGrpSpPr/>
          <p:nvPr/>
        </p:nvGrpSpPr>
        <p:grpSpPr>
          <a:xfrm>
            <a:off x="131044" y="565788"/>
            <a:ext cx="11832485" cy="5242208"/>
            <a:chOff x="98283" y="424341"/>
            <a:chExt cx="8874364" cy="3931656"/>
          </a:xfrm>
        </p:grpSpPr>
        <p:grpSp>
          <p:nvGrpSpPr>
            <p:cNvPr id="287" name="Google Shape;287;p6"/>
            <p:cNvGrpSpPr/>
            <p:nvPr/>
          </p:nvGrpSpPr>
          <p:grpSpPr>
            <a:xfrm>
              <a:off x="98283" y="4124678"/>
              <a:ext cx="246464" cy="231319"/>
              <a:chOff x="5946283" y="1650903"/>
              <a:chExt cx="246464" cy="231319"/>
            </a:xfrm>
          </p:grpSpPr>
          <p:sp>
            <p:nvSpPr>
              <p:cNvPr id="288" name="Google Shape;288;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6"/>
            <p:cNvGrpSpPr/>
            <p:nvPr/>
          </p:nvGrpSpPr>
          <p:grpSpPr>
            <a:xfrm>
              <a:off x="344758" y="3602728"/>
              <a:ext cx="246464" cy="231319"/>
              <a:chOff x="5946283" y="1650903"/>
              <a:chExt cx="246464" cy="231319"/>
            </a:xfrm>
          </p:grpSpPr>
          <p:sp>
            <p:nvSpPr>
              <p:cNvPr id="291" name="Google Shape;291;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 name="Google Shape;293;p6"/>
            <p:cNvGrpSpPr/>
            <p:nvPr/>
          </p:nvGrpSpPr>
          <p:grpSpPr>
            <a:xfrm>
              <a:off x="217358" y="3063728"/>
              <a:ext cx="246464" cy="231319"/>
              <a:chOff x="5946283" y="1650903"/>
              <a:chExt cx="246464" cy="231319"/>
            </a:xfrm>
          </p:grpSpPr>
          <p:sp>
            <p:nvSpPr>
              <p:cNvPr id="294" name="Google Shape;294;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6"/>
            <p:cNvGrpSpPr/>
            <p:nvPr/>
          </p:nvGrpSpPr>
          <p:grpSpPr>
            <a:xfrm>
              <a:off x="8641258" y="424341"/>
              <a:ext cx="246464" cy="231319"/>
              <a:chOff x="5946283" y="1650903"/>
              <a:chExt cx="246464" cy="231319"/>
            </a:xfrm>
          </p:grpSpPr>
          <p:sp>
            <p:nvSpPr>
              <p:cNvPr id="297" name="Google Shape;297;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6"/>
            <p:cNvGrpSpPr/>
            <p:nvPr/>
          </p:nvGrpSpPr>
          <p:grpSpPr>
            <a:xfrm>
              <a:off x="8726183" y="884778"/>
              <a:ext cx="246464" cy="231319"/>
              <a:chOff x="5946283" y="1650903"/>
              <a:chExt cx="246464" cy="231319"/>
            </a:xfrm>
          </p:grpSpPr>
          <p:sp>
            <p:nvSpPr>
              <p:cNvPr id="300" name="Google Shape;300;p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85296216"/>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5" name="Footer Placeholder 4">
            <a:extLst>
              <a:ext uri="{FF2B5EF4-FFF2-40B4-BE49-F238E27FC236}">
                <a16:creationId xmlns:a16="http://schemas.microsoft.com/office/drawing/2014/main" xmlns=""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211994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2/4/2025</a:t>
            </a:fld>
            <a:endParaRPr lang="en-US"/>
          </a:p>
        </p:txBody>
      </p:sp>
      <p:sp>
        <p:nvSpPr>
          <p:cNvPr id="5" name="Footer Placeholder 4">
            <a:extLst>
              <a:ext uri="{FF2B5EF4-FFF2-40B4-BE49-F238E27FC236}">
                <a16:creationId xmlns:a16="http://schemas.microsoft.com/office/drawing/2014/main" xmlns=""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55212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5" name="Footer Placeholder 4">
            <a:extLst>
              <a:ext uri="{FF2B5EF4-FFF2-40B4-BE49-F238E27FC236}">
                <a16:creationId xmlns:a16="http://schemas.microsoft.com/office/drawing/2014/main" xmlns=""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66157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5" name="Footer Placeholder 4">
            <a:extLst>
              <a:ext uri="{FF2B5EF4-FFF2-40B4-BE49-F238E27FC236}">
                <a16:creationId xmlns:a16="http://schemas.microsoft.com/office/drawing/2014/main" xmlns=""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04787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5" name="Footer Placeholder 4">
            <a:extLst>
              <a:ext uri="{FF2B5EF4-FFF2-40B4-BE49-F238E27FC236}">
                <a16:creationId xmlns:a16="http://schemas.microsoft.com/office/drawing/2014/main" xmlns=""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64077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6" name="Footer Placeholder 5">
            <a:extLst>
              <a:ext uri="{FF2B5EF4-FFF2-40B4-BE49-F238E27FC236}">
                <a16:creationId xmlns:a16="http://schemas.microsoft.com/office/drawing/2014/main" xmlns=""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69016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8" name="Footer Placeholder 7">
            <a:extLst>
              <a:ext uri="{FF2B5EF4-FFF2-40B4-BE49-F238E27FC236}">
                <a16:creationId xmlns:a16="http://schemas.microsoft.com/office/drawing/2014/main" xmlns=""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38906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4" name="Footer Placeholder 3">
            <a:extLst>
              <a:ext uri="{FF2B5EF4-FFF2-40B4-BE49-F238E27FC236}">
                <a16:creationId xmlns:a16="http://schemas.microsoft.com/office/drawing/2014/main" xmlns=""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25040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3" name="Footer Placeholder 2">
            <a:extLst>
              <a:ext uri="{FF2B5EF4-FFF2-40B4-BE49-F238E27FC236}">
                <a16:creationId xmlns:a16="http://schemas.microsoft.com/office/drawing/2014/main" xmlns=""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33899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6" name="Footer Placeholder 5">
            <a:extLst>
              <a:ext uri="{FF2B5EF4-FFF2-40B4-BE49-F238E27FC236}">
                <a16:creationId xmlns:a16="http://schemas.microsoft.com/office/drawing/2014/main" xmlns=""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278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2"/>
        <p:cNvGrpSpPr/>
        <p:nvPr/>
      </p:nvGrpSpPr>
      <p:grpSpPr>
        <a:xfrm>
          <a:off x="0" y="0"/>
          <a:ext cx="0" cy="0"/>
          <a:chOff x="0" y="0"/>
          <a:chExt cx="0" cy="0"/>
        </a:xfrm>
      </p:grpSpPr>
      <p:sp>
        <p:nvSpPr>
          <p:cNvPr id="303" name="Google Shape;303;p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4" name="Google Shape;304;p7"/>
          <p:cNvSpPr txBox="1">
            <a:spLocks noGrp="1"/>
          </p:cNvSpPr>
          <p:nvPr>
            <p:ph type="subTitle" idx="1"/>
          </p:nvPr>
        </p:nvSpPr>
        <p:spPr>
          <a:xfrm rot="-458">
            <a:off x="3093600" y="2513267"/>
            <a:ext cx="6004800" cy="283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305" name="Google Shape;305;p7"/>
          <p:cNvGrpSpPr/>
          <p:nvPr/>
        </p:nvGrpSpPr>
        <p:grpSpPr>
          <a:xfrm>
            <a:off x="-561912" y="137838"/>
            <a:ext cx="13072384" cy="9416577"/>
            <a:chOff x="-421434" y="103378"/>
            <a:chExt cx="9804288" cy="7062433"/>
          </a:xfrm>
        </p:grpSpPr>
        <p:grpSp>
          <p:nvGrpSpPr>
            <p:cNvPr id="306" name="Google Shape;306;p7"/>
            <p:cNvGrpSpPr/>
            <p:nvPr/>
          </p:nvGrpSpPr>
          <p:grpSpPr>
            <a:xfrm>
              <a:off x="7601016" y="1465920"/>
              <a:ext cx="1390453" cy="814419"/>
              <a:chOff x="6479176" y="2546587"/>
              <a:chExt cx="992401" cy="581271"/>
            </a:xfrm>
          </p:grpSpPr>
          <p:sp>
            <p:nvSpPr>
              <p:cNvPr id="307" name="Google Shape;307;p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 name="Google Shape;313;p7"/>
            <p:cNvGrpSpPr/>
            <p:nvPr/>
          </p:nvGrpSpPr>
          <p:grpSpPr>
            <a:xfrm>
              <a:off x="4783783" y="249578"/>
              <a:ext cx="246464" cy="231319"/>
              <a:chOff x="5946283" y="1650903"/>
              <a:chExt cx="246464" cy="231319"/>
            </a:xfrm>
          </p:grpSpPr>
          <p:sp>
            <p:nvSpPr>
              <p:cNvPr id="314" name="Google Shape;314;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7"/>
            <p:cNvGrpSpPr/>
            <p:nvPr/>
          </p:nvGrpSpPr>
          <p:grpSpPr>
            <a:xfrm>
              <a:off x="-158350" y="4218232"/>
              <a:ext cx="9366040" cy="2947579"/>
              <a:chOff x="-1192669" y="1924020"/>
              <a:chExt cx="4543534" cy="1429961"/>
            </a:xfrm>
          </p:grpSpPr>
          <p:sp>
            <p:nvSpPr>
              <p:cNvPr id="317" name="Google Shape;317;p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7"/>
            <p:cNvGrpSpPr/>
            <p:nvPr/>
          </p:nvGrpSpPr>
          <p:grpSpPr>
            <a:xfrm>
              <a:off x="3992945" y="103378"/>
              <a:ext cx="246464" cy="231319"/>
              <a:chOff x="5946283" y="1650903"/>
              <a:chExt cx="246464" cy="231319"/>
            </a:xfrm>
          </p:grpSpPr>
          <p:sp>
            <p:nvSpPr>
              <p:cNvPr id="349" name="Google Shape;349;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7"/>
            <p:cNvGrpSpPr/>
            <p:nvPr/>
          </p:nvGrpSpPr>
          <p:grpSpPr>
            <a:xfrm>
              <a:off x="317233" y="2212003"/>
              <a:ext cx="246464" cy="231319"/>
              <a:chOff x="5946283" y="1650903"/>
              <a:chExt cx="246464" cy="231319"/>
            </a:xfrm>
          </p:grpSpPr>
          <p:sp>
            <p:nvSpPr>
              <p:cNvPr id="352" name="Google Shape;352;p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4" name="Google Shape;354;p7"/>
            <p:cNvSpPr/>
            <p:nvPr/>
          </p:nvSpPr>
          <p:spPr>
            <a:xfrm>
              <a:off x="82862" y="28655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8512016" y="120189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21434" y="3484345"/>
              <a:ext cx="870838" cy="44500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8482387" y="39293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3703095"/>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6" name="Footer Placeholder 5">
            <a:extLst>
              <a:ext uri="{FF2B5EF4-FFF2-40B4-BE49-F238E27FC236}">
                <a16:creationId xmlns:a16="http://schemas.microsoft.com/office/drawing/2014/main" xmlns=""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020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5" name="Footer Placeholder 4">
            <a:extLst>
              <a:ext uri="{FF2B5EF4-FFF2-40B4-BE49-F238E27FC236}">
                <a16:creationId xmlns:a16="http://schemas.microsoft.com/office/drawing/2014/main" xmlns=""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17923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2/4/2025</a:t>
            </a:fld>
            <a:endParaRPr lang="en-US"/>
          </a:p>
        </p:txBody>
      </p:sp>
      <p:sp>
        <p:nvSpPr>
          <p:cNvPr id="5" name="Footer Placeholder 4">
            <a:extLst>
              <a:ext uri="{FF2B5EF4-FFF2-40B4-BE49-F238E27FC236}">
                <a16:creationId xmlns:a16="http://schemas.microsoft.com/office/drawing/2014/main" xmlns=""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353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247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24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939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845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251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489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61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8"/>
        <p:cNvGrpSpPr/>
        <p:nvPr/>
      </p:nvGrpSpPr>
      <p:grpSpPr>
        <a:xfrm>
          <a:off x="0" y="0"/>
          <a:ext cx="0" cy="0"/>
          <a:chOff x="0" y="0"/>
          <a:chExt cx="0" cy="0"/>
        </a:xfrm>
      </p:grpSpPr>
      <p:grpSp>
        <p:nvGrpSpPr>
          <p:cNvPr id="359" name="Google Shape;359;p8"/>
          <p:cNvGrpSpPr/>
          <p:nvPr/>
        </p:nvGrpSpPr>
        <p:grpSpPr>
          <a:xfrm>
            <a:off x="-887569" y="402878"/>
            <a:ext cx="13079393" cy="7215937"/>
            <a:chOff x="-665677" y="302158"/>
            <a:chExt cx="9809545" cy="5411953"/>
          </a:xfrm>
        </p:grpSpPr>
        <p:sp>
          <p:nvSpPr>
            <p:cNvPr id="360" name="Google Shape;360;p8"/>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8"/>
            <p:cNvGrpSpPr/>
            <p:nvPr/>
          </p:nvGrpSpPr>
          <p:grpSpPr>
            <a:xfrm>
              <a:off x="-14" y="4224876"/>
              <a:ext cx="9143881" cy="1489235"/>
              <a:chOff x="626075" y="3657856"/>
              <a:chExt cx="5447326" cy="1489235"/>
            </a:xfrm>
          </p:grpSpPr>
          <p:sp>
            <p:nvSpPr>
              <p:cNvPr id="362" name="Google Shape;362;p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8"/>
            <p:cNvGrpSpPr/>
            <p:nvPr/>
          </p:nvGrpSpPr>
          <p:grpSpPr>
            <a:xfrm>
              <a:off x="6981358" y="347553"/>
              <a:ext cx="246464" cy="231319"/>
              <a:chOff x="5946283" y="1650903"/>
              <a:chExt cx="246464" cy="231319"/>
            </a:xfrm>
          </p:grpSpPr>
          <p:sp>
            <p:nvSpPr>
              <p:cNvPr id="391" name="Google Shape;391;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8"/>
            <p:cNvGrpSpPr/>
            <p:nvPr/>
          </p:nvGrpSpPr>
          <p:grpSpPr>
            <a:xfrm>
              <a:off x="8695833" y="3074453"/>
              <a:ext cx="246464" cy="231319"/>
              <a:chOff x="5946283" y="1650903"/>
              <a:chExt cx="246464" cy="231319"/>
            </a:xfrm>
          </p:grpSpPr>
          <p:sp>
            <p:nvSpPr>
              <p:cNvPr id="394" name="Google Shape;394;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8"/>
            <p:cNvGrpSpPr/>
            <p:nvPr/>
          </p:nvGrpSpPr>
          <p:grpSpPr>
            <a:xfrm>
              <a:off x="409983" y="3359853"/>
              <a:ext cx="246464" cy="231319"/>
              <a:chOff x="5946283" y="1650903"/>
              <a:chExt cx="246464" cy="231319"/>
            </a:xfrm>
          </p:grpSpPr>
          <p:sp>
            <p:nvSpPr>
              <p:cNvPr id="397" name="Google Shape;397;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8"/>
            <p:cNvGrpSpPr/>
            <p:nvPr/>
          </p:nvGrpSpPr>
          <p:grpSpPr>
            <a:xfrm>
              <a:off x="-665677" y="1754695"/>
              <a:ext cx="1992543" cy="1167134"/>
              <a:chOff x="6479176" y="2546587"/>
              <a:chExt cx="992401" cy="581271"/>
            </a:xfrm>
          </p:grpSpPr>
          <p:sp>
            <p:nvSpPr>
              <p:cNvPr id="400" name="Google Shape;400;p8"/>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8"/>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9" name="Google Shape;409;p8"/>
          <p:cNvSpPr txBox="1">
            <a:spLocks noGrp="1"/>
          </p:cNvSpPr>
          <p:nvPr>
            <p:ph type="title"/>
          </p:nvPr>
        </p:nvSpPr>
        <p:spPr>
          <a:xfrm>
            <a:off x="2510067" y="1360400"/>
            <a:ext cx="7171600" cy="41372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4800"/>
              <a:buNone/>
              <a:defRPr sz="128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91179216"/>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039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18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834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05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0"/>
        <p:cNvGrpSpPr/>
        <p:nvPr/>
      </p:nvGrpSpPr>
      <p:grpSpPr>
        <a:xfrm>
          <a:off x="0" y="0"/>
          <a:ext cx="0" cy="0"/>
          <a:chOff x="0" y="0"/>
          <a:chExt cx="0" cy="0"/>
        </a:xfrm>
      </p:grpSpPr>
      <p:sp>
        <p:nvSpPr>
          <p:cNvPr id="411" name="Google Shape;411;p9"/>
          <p:cNvSpPr txBox="1">
            <a:spLocks noGrp="1"/>
          </p:cNvSpPr>
          <p:nvPr>
            <p:ph type="title"/>
          </p:nvPr>
        </p:nvSpPr>
        <p:spPr>
          <a:xfrm>
            <a:off x="1540960" y="720000"/>
            <a:ext cx="9110400" cy="1558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2" name="Google Shape;412;p9"/>
          <p:cNvSpPr txBox="1">
            <a:spLocks noGrp="1"/>
          </p:cNvSpPr>
          <p:nvPr>
            <p:ph type="subTitle" idx="1"/>
          </p:nvPr>
        </p:nvSpPr>
        <p:spPr>
          <a:xfrm>
            <a:off x="1540767" y="2234400"/>
            <a:ext cx="9110400" cy="12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3" name="Google Shape;413;p9"/>
          <p:cNvGrpSpPr/>
          <p:nvPr/>
        </p:nvGrpSpPr>
        <p:grpSpPr>
          <a:xfrm>
            <a:off x="-108558" y="226304"/>
            <a:ext cx="12347855" cy="7537805"/>
            <a:chOff x="-81419" y="169728"/>
            <a:chExt cx="9260891" cy="5653354"/>
          </a:xfrm>
        </p:grpSpPr>
        <p:grpSp>
          <p:nvGrpSpPr>
            <p:cNvPr id="414" name="Google Shape;414;p9"/>
            <p:cNvGrpSpPr/>
            <p:nvPr/>
          </p:nvGrpSpPr>
          <p:grpSpPr>
            <a:xfrm>
              <a:off x="8169119" y="2848173"/>
              <a:ext cx="584942" cy="584807"/>
              <a:chOff x="6714640" y="951029"/>
              <a:chExt cx="404804" cy="404711"/>
            </a:xfrm>
          </p:grpSpPr>
          <p:sp>
            <p:nvSpPr>
              <p:cNvPr id="415" name="Google Shape;415;p9"/>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a:off x="-81419" y="4393120"/>
              <a:ext cx="4543534" cy="1429961"/>
              <a:chOff x="-1192669" y="1924020"/>
              <a:chExt cx="4543534" cy="1429961"/>
            </a:xfrm>
          </p:grpSpPr>
          <p:sp>
            <p:nvSpPr>
              <p:cNvPr id="421" name="Google Shape;421;p9"/>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9"/>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9"/>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9"/>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9"/>
            <p:cNvGrpSpPr/>
            <p:nvPr/>
          </p:nvGrpSpPr>
          <p:grpSpPr>
            <a:xfrm>
              <a:off x="5414836" y="4266682"/>
              <a:ext cx="3764636" cy="1175402"/>
              <a:chOff x="2132353" y="3387432"/>
              <a:chExt cx="3764636" cy="1175402"/>
            </a:xfrm>
          </p:grpSpPr>
          <p:sp>
            <p:nvSpPr>
              <p:cNvPr id="453" name="Google Shape;453;p9"/>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9"/>
            <p:cNvGrpSpPr/>
            <p:nvPr/>
          </p:nvGrpSpPr>
          <p:grpSpPr>
            <a:xfrm>
              <a:off x="2083732" y="4226155"/>
              <a:ext cx="387456" cy="599578"/>
              <a:chOff x="7706772" y="521151"/>
              <a:chExt cx="268136" cy="414933"/>
            </a:xfrm>
          </p:grpSpPr>
          <p:sp>
            <p:nvSpPr>
              <p:cNvPr id="470" name="Google Shape;470;p9"/>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 name="Google Shape;476;p9"/>
            <p:cNvGrpSpPr/>
            <p:nvPr/>
          </p:nvGrpSpPr>
          <p:grpSpPr>
            <a:xfrm>
              <a:off x="2273108" y="308678"/>
              <a:ext cx="246464" cy="231319"/>
              <a:chOff x="5946283" y="1650903"/>
              <a:chExt cx="246464" cy="231319"/>
            </a:xfrm>
          </p:grpSpPr>
          <p:sp>
            <p:nvSpPr>
              <p:cNvPr id="477" name="Google Shape;477;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9"/>
            <p:cNvGrpSpPr/>
            <p:nvPr/>
          </p:nvGrpSpPr>
          <p:grpSpPr>
            <a:xfrm>
              <a:off x="8595008" y="1967828"/>
              <a:ext cx="246464" cy="231319"/>
              <a:chOff x="5946283" y="1650903"/>
              <a:chExt cx="246464" cy="231319"/>
            </a:xfrm>
          </p:grpSpPr>
          <p:sp>
            <p:nvSpPr>
              <p:cNvPr id="480" name="Google Shape;480;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2899433" y="169728"/>
              <a:ext cx="246464" cy="231319"/>
              <a:chOff x="5946283" y="1650903"/>
              <a:chExt cx="246464" cy="231319"/>
            </a:xfrm>
          </p:grpSpPr>
          <p:sp>
            <p:nvSpPr>
              <p:cNvPr id="483" name="Google Shape;483;p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5" name="Google Shape;485;p9"/>
            <p:cNvSpPr/>
            <p:nvPr/>
          </p:nvSpPr>
          <p:spPr>
            <a:xfrm>
              <a:off x="252712" y="204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1155587" y="223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911587" y="1965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8463700" y="12263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97963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489"/>
        <p:cNvGrpSpPr/>
        <p:nvPr/>
      </p:nvGrpSpPr>
      <p:grpSpPr>
        <a:xfrm>
          <a:off x="0" y="0"/>
          <a:ext cx="0" cy="0"/>
          <a:chOff x="0" y="0"/>
          <a:chExt cx="0" cy="0"/>
        </a:xfrm>
      </p:grpSpPr>
      <p:sp>
        <p:nvSpPr>
          <p:cNvPr id="490" name="Google Shape;490;p10"/>
          <p:cNvSpPr txBox="1">
            <a:spLocks noGrp="1"/>
          </p:cNvSpPr>
          <p:nvPr>
            <p:ph type="title"/>
          </p:nvPr>
        </p:nvSpPr>
        <p:spPr>
          <a:xfrm>
            <a:off x="1995733" y="5243733"/>
            <a:ext cx="8200400" cy="894400"/>
          </a:xfrm>
          <a:prstGeom prst="rect">
            <a:avLst/>
          </a:prstGeom>
          <a:solidFill>
            <a:schemeClr val="lt2"/>
          </a:solid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91" name="Google Shape;491;p10"/>
          <p:cNvGrpSpPr/>
          <p:nvPr/>
        </p:nvGrpSpPr>
        <p:grpSpPr>
          <a:xfrm>
            <a:off x="313655" y="839025"/>
            <a:ext cx="11653960" cy="4352603"/>
            <a:chOff x="235241" y="629269"/>
            <a:chExt cx="8740470" cy="3264452"/>
          </a:xfrm>
        </p:grpSpPr>
        <p:grpSp>
          <p:nvGrpSpPr>
            <p:cNvPr id="492" name="Google Shape;492;p10"/>
            <p:cNvGrpSpPr/>
            <p:nvPr/>
          </p:nvGrpSpPr>
          <p:grpSpPr>
            <a:xfrm>
              <a:off x="314433" y="3561803"/>
              <a:ext cx="246464" cy="231319"/>
              <a:chOff x="5946283" y="1650903"/>
              <a:chExt cx="246464" cy="231319"/>
            </a:xfrm>
          </p:grpSpPr>
          <p:sp>
            <p:nvSpPr>
              <p:cNvPr id="493" name="Google Shape;49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0"/>
            <p:cNvSpPr/>
            <p:nvPr/>
          </p:nvSpPr>
          <p:spPr>
            <a:xfrm>
              <a:off x="465462" y="20056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6" name="Google Shape;496;p10"/>
            <p:cNvGrpSpPr/>
            <p:nvPr/>
          </p:nvGrpSpPr>
          <p:grpSpPr>
            <a:xfrm>
              <a:off x="8642758" y="2257528"/>
              <a:ext cx="246464" cy="231319"/>
              <a:chOff x="5946283" y="1650903"/>
              <a:chExt cx="246464" cy="231319"/>
            </a:xfrm>
          </p:grpSpPr>
          <p:sp>
            <p:nvSpPr>
              <p:cNvPr id="497" name="Google Shape;497;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10"/>
            <p:cNvGrpSpPr/>
            <p:nvPr/>
          </p:nvGrpSpPr>
          <p:grpSpPr>
            <a:xfrm>
              <a:off x="235258" y="2571753"/>
              <a:ext cx="246464" cy="231319"/>
              <a:chOff x="5946283" y="1650903"/>
              <a:chExt cx="246464" cy="231319"/>
            </a:xfrm>
          </p:grpSpPr>
          <p:sp>
            <p:nvSpPr>
              <p:cNvPr id="500" name="Google Shape;500;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10"/>
            <p:cNvGrpSpPr/>
            <p:nvPr/>
          </p:nvGrpSpPr>
          <p:grpSpPr>
            <a:xfrm>
              <a:off x="8642758" y="3662403"/>
              <a:ext cx="246464" cy="231319"/>
              <a:chOff x="5946283" y="1650903"/>
              <a:chExt cx="246464" cy="231319"/>
            </a:xfrm>
          </p:grpSpPr>
          <p:sp>
            <p:nvSpPr>
              <p:cNvPr id="503" name="Google Shape;503;p1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10"/>
            <p:cNvSpPr/>
            <p:nvPr/>
          </p:nvSpPr>
          <p:spPr>
            <a:xfrm>
              <a:off x="235241" y="2917044"/>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0"/>
            <p:cNvSpPr/>
            <p:nvPr/>
          </p:nvSpPr>
          <p:spPr>
            <a:xfrm>
              <a:off x="8424012" y="29610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0"/>
            <p:cNvSpPr/>
            <p:nvPr/>
          </p:nvSpPr>
          <p:spPr>
            <a:xfrm>
              <a:off x="8085841" y="629269"/>
              <a:ext cx="889870" cy="45471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4008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8"/>
        <p:cNvGrpSpPr/>
        <p:nvPr/>
      </p:nvGrpSpPr>
      <p:grpSpPr>
        <a:xfrm>
          <a:off x="0" y="0"/>
          <a:ext cx="0" cy="0"/>
          <a:chOff x="0" y="0"/>
          <a:chExt cx="0" cy="0"/>
        </a:xfrm>
      </p:grpSpPr>
      <p:sp>
        <p:nvSpPr>
          <p:cNvPr id="509" name="Google Shape;509;p11"/>
          <p:cNvSpPr txBox="1">
            <a:spLocks noGrp="1"/>
          </p:cNvSpPr>
          <p:nvPr>
            <p:ph type="subTitle" idx="1"/>
          </p:nvPr>
        </p:nvSpPr>
        <p:spPr>
          <a:xfrm>
            <a:off x="3282133" y="4105967"/>
            <a:ext cx="5628000" cy="587200"/>
          </a:xfrm>
          <a:prstGeom prst="rect">
            <a:avLst/>
          </a:prstGeom>
          <a:solidFill>
            <a:schemeClr val="lt2"/>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10" name="Google Shape;510;p11"/>
          <p:cNvSpPr txBox="1">
            <a:spLocks noGrp="1"/>
          </p:cNvSpPr>
          <p:nvPr>
            <p:ph type="title" hasCustomPrompt="1"/>
          </p:nvPr>
        </p:nvSpPr>
        <p:spPr>
          <a:xfrm rot="383">
            <a:off x="2503601" y="2165233"/>
            <a:ext cx="7184800" cy="1940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0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grpSp>
        <p:nvGrpSpPr>
          <p:cNvPr id="511" name="Google Shape;511;p11"/>
          <p:cNvGrpSpPr/>
          <p:nvPr/>
        </p:nvGrpSpPr>
        <p:grpSpPr>
          <a:xfrm>
            <a:off x="-358633" y="-5040172"/>
            <a:ext cx="12909269" cy="12932861"/>
            <a:chOff x="-268975" y="-3780129"/>
            <a:chExt cx="9681952" cy="9699646"/>
          </a:xfrm>
        </p:grpSpPr>
        <p:sp>
          <p:nvSpPr>
            <p:cNvPr id="512" name="Google Shape;512;p11"/>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 name="Google Shape;513;p11"/>
            <p:cNvGrpSpPr/>
            <p:nvPr/>
          </p:nvGrpSpPr>
          <p:grpSpPr>
            <a:xfrm>
              <a:off x="4420056" y="3954627"/>
              <a:ext cx="4769794" cy="1489234"/>
              <a:chOff x="2132353" y="3387432"/>
              <a:chExt cx="3764636" cy="1175402"/>
            </a:xfrm>
          </p:grpSpPr>
          <p:sp>
            <p:nvSpPr>
              <p:cNvPr id="514" name="Google Shape;514;p11"/>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1"/>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1"/>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1"/>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1"/>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1"/>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1"/>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11"/>
            <p:cNvGrpSpPr/>
            <p:nvPr/>
          </p:nvGrpSpPr>
          <p:grpSpPr>
            <a:xfrm>
              <a:off x="0" y="4430281"/>
              <a:ext cx="5447326" cy="1489235"/>
              <a:chOff x="626075" y="3657856"/>
              <a:chExt cx="5447326" cy="1489235"/>
            </a:xfrm>
          </p:grpSpPr>
          <p:sp>
            <p:nvSpPr>
              <p:cNvPr id="531" name="Google Shape;531;p1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1"/>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11"/>
          <p:cNvGrpSpPr/>
          <p:nvPr/>
        </p:nvGrpSpPr>
        <p:grpSpPr>
          <a:xfrm>
            <a:off x="11445844" y="1486405"/>
            <a:ext cx="328619" cy="308425"/>
            <a:chOff x="5946283" y="1650903"/>
            <a:chExt cx="246464" cy="231319"/>
          </a:xfrm>
        </p:grpSpPr>
        <p:sp>
          <p:nvSpPr>
            <p:cNvPr id="562" name="Google Shape;562;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11"/>
          <p:cNvGrpSpPr/>
          <p:nvPr/>
        </p:nvGrpSpPr>
        <p:grpSpPr>
          <a:xfrm>
            <a:off x="632593" y="1420605"/>
            <a:ext cx="328619" cy="308425"/>
            <a:chOff x="5946283" y="1650903"/>
            <a:chExt cx="246464" cy="231319"/>
          </a:xfrm>
        </p:grpSpPr>
        <p:sp>
          <p:nvSpPr>
            <p:cNvPr id="565" name="Google Shape;565;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11"/>
          <p:cNvGrpSpPr/>
          <p:nvPr/>
        </p:nvGrpSpPr>
        <p:grpSpPr>
          <a:xfrm>
            <a:off x="389496" y="3171866"/>
            <a:ext cx="814789" cy="814601"/>
            <a:chOff x="6714640" y="951029"/>
            <a:chExt cx="404804" cy="404711"/>
          </a:xfrm>
        </p:grpSpPr>
        <p:sp>
          <p:nvSpPr>
            <p:cNvPr id="568" name="Google Shape;568;p11"/>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72552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4E8FB2C8-789A-E8DB-83F3-35BF063F5746}"/>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38276" y="266700"/>
            <a:ext cx="1247775" cy="12477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xmlns="" id="{48FB1867-2EB3-6891-0820-11DB747028C9}"/>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046506" y="10027388"/>
            <a:ext cx="1247775" cy="124777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xmlns="" id="{635929FD-1A23-8E8B-77B9-DB72A23F536C}"/>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792404" y="-4241505"/>
            <a:ext cx="1247775" cy="1247775"/>
          </a:xfrm>
          <a:prstGeom prst="rect">
            <a:avLst/>
          </a:prstGeom>
        </p:spPr>
      </p:pic>
    </p:spTree>
    <p:extLst>
      <p:ext uri="{BB962C8B-B14F-4D97-AF65-F5344CB8AC3E}">
        <p14:creationId xmlns:p14="http://schemas.microsoft.com/office/powerpoint/2010/main" val="8292606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xmlns="" id="{3087284E-58E3-EB9B-D914-B32507E36E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54274" y="465245"/>
            <a:ext cx="1266825" cy="1266825"/>
          </a:xfrm>
          <a:prstGeom prst="rect">
            <a:avLst/>
          </a:prstGeom>
        </p:spPr>
      </p:pic>
    </p:spTree>
    <p:extLst>
      <p:ext uri="{BB962C8B-B14F-4D97-AF65-F5344CB8AC3E}">
        <p14:creationId xmlns:p14="http://schemas.microsoft.com/office/powerpoint/2010/main" val="28596910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214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D5F5F8-4B4E-46D9-BE32-37360D71287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A06537-7FF8-4563-9536-0DD57FDD4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43484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4.xml"/><Relationship Id="rId1" Type="http://schemas.openxmlformats.org/officeDocument/2006/relationships/tags" Target="../tags/tag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 xmlns:a16="http://schemas.microsoft.com/office/drawing/2014/main" id="{65DA75A8-7B76-4DEE-3AF3-24C3B54F7DB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 xmlns:a16="http://schemas.microsoft.com/office/drawing/2014/main" id="{541A77A2-331C-BD90-7788-D0D6F6E8A5EF}"/>
              </a:ext>
            </a:extLst>
          </p:cNvPr>
          <p:cNvPicPr>
            <a:picLocks noChangeAspect="1"/>
          </p:cNvPicPr>
          <p:nvPr/>
        </p:nvPicPr>
        <p:blipFill>
          <a:blip r:embed="rId6"/>
          <a:stretch>
            <a:fillRect/>
          </a:stretch>
        </p:blipFill>
        <p:spPr>
          <a:xfrm>
            <a:off x="2177017" y="136409"/>
            <a:ext cx="8169348" cy="1066892"/>
          </a:xfrm>
          <a:prstGeom prst="rect">
            <a:avLst/>
          </a:prstGeom>
        </p:spPr>
      </p:pic>
      <p:sp>
        <p:nvSpPr>
          <p:cNvPr id="8" name="TextBox 7">
            <a:extLst>
              <a:ext uri="{FF2B5EF4-FFF2-40B4-BE49-F238E27FC236}">
                <a16:creationId xmlns=""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 xmlns:a16="http://schemas.microsoft.com/office/drawing/2014/main" id="{F306540A-1F72-8516-677A-2201CCD77C9B}"/>
              </a:ext>
            </a:extLst>
          </p:cNvPr>
          <p:cNvSpPr txBox="1"/>
          <p:nvPr/>
        </p:nvSpPr>
        <p:spPr>
          <a:xfrm>
            <a:off x="871487" y="1921070"/>
            <a:ext cx="1059755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6</a:t>
            </a:r>
            <a:r>
              <a:rPr kumimoji="0" lang="vi-VN"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Thiết</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lập</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và</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duy</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trì</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quan</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hệ</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bạn</a:t>
            </a:r>
            <a:r>
              <a:rPr lang="en-US" sz="3600" b="1" noProof="0" dirty="0" smtClean="0">
                <a:solidFill>
                  <a:srgbClr val="002060"/>
                </a:solidFill>
                <a:latin typeface="Times New Roman" panose="02020603050405020304" pitchFamily="18" charset="0"/>
                <a:cs typeface="Times New Roman" panose="02020603050405020304" pitchFamily="18" charset="0"/>
              </a:rPr>
              <a:t> </a:t>
            </a:r>
            <a:r>
              <a:rPr lang="en-US" sz="3600" b="1" noProof="0" dirty="0" err="1" smtClean="0">
                <a:solidFill>
                  <a:srgbClr val="002060"/>
                </a:solidFill>
                <a:latin typeface="Times New Roman" panose="02020603050405020304" pitchFamily="18" charset="0"/>
                <a:cs typeface="Times New Roman" panose="02020603050405020304" pitchFamily="18" charset="0"/>
              </a:rPr>
              <a:t>bè</a:t>
            </a:r>
            <a:r>
              <a:rPr kumimoji="0" lang="en-US" sz="36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a:t>
            </a:r>
            <a:r>
              <a:rPr lang="en-US" sz="3600" b="1" dirty="0">
                <a:solidFill>
                  <a:srgbClr val="00206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6357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1" y="76200"/>
            <a:ext cx="9972674" cy="4940041"/>
          </a:xfrm>
          <a:prstGeom prst="rect">
            <a:avLst/>
          </a:prstGeom>
        </p:spPr>
      </p:pic>
      <p:pic>
        <p:nvPicPr>
          <p:cNvPr id="5" name="Picture 4">
            <a:extLst>
              <a:ext uri="{FF2B5EF4-FFF2-40B4-BE49-F238E27FC236}">
                <a16:creationId xmlns:a16="http://schemas.microsoft.com/office/drawing/2014/main" xmlns="" id="{88481856-A4B0-A0AA-06BE-2270EF606923}"/>
              </a:ext>
            </a:extLst>
          </p:cNvPr>
          <p:cNvPicPr>
            <a:picLocks noChangeAspect="1"/>
          </p:cNvPicPr>
          <p:nvPr/>
        </p:nvPicPr>
        <p:blipFill>
          <a:blip r:embed="rId9"/>
          <a:stretch>
            <a:fillRect/>
          </a:stretch>
        </p:blipFill>
        <p:spPr>
          <a:xfrm>
            <a:off x="8158162" y="614362"/>
            <a:ext cx="1762125" cy="1100138"/>
          </a:xfrm>
          <a:prstGeom prst="rect">
            <a:avLst/>
          </a:prstGeom>
        </p:spPr>
      </p:pic>
      <p:sp>
        <p:nvSpPr>
          <p:cNvPr id="6" name="TextBox 5">
            <a:extLst>
              <a:ext uri="{FF2B5EF4-FFF2-40B4-BE49-F238E27FC236}">
                <a16:creationId xmlns:a16="http://schemas.microsoft.com/office/drawing/2014/main" xmlns="" id="{FD6DF0F7-238F-00FB-9078-E8EABA916752}"/>
              </a:ext>
            </a:extLst>
          </p:cNvPr>
          <p:cNvSpPr txBox="1"/>
          <p:nvPr/>
        </p:nvSpPr>
        <p:spPr>
          <a:xfrm>
            <a:off x="495300" y="363750"/>
            <a:ext cx="9448800" cy="4031873"/>
          </a:xfrm>
          <a:prstGeom prst="rect">
            <a:avLst/>
          </a:prstGeom>
          <a:noFill/>
        </p:spPr>
        <p:txBody>
          <a:bodyPr wrap="square" rtlCol="0">
            <a:spAutoFit/>
          </a:bodyPr>
          <a:lstStyle/>
          <a:p>
            <a:pPr lvl="0" algn="just">
              <a:defRPr/>
            </a:pPr>
            <a:r>
              <a:rPr lang="vi-VN" sz="3200" b="1" dirty="0">
                <a:solidFill>
                  <a:prstClr val="white"/>
                </a:solidFill>
                <a:latin typeface="Calibri" panose="020F0502020204030204"/>
              </a:rPr>
              <a:t>Để thiết lập quan hệ bạn bè chúng ta nên: </a:t>
            </a:r>
            <a:r>
              <a:rPr lang="vi-VN" sz="3200" b="1" i="1" dirty="0">
                <a:solidFill>
                  <a:srgbClr val="FFFF00"/>
                </a:solidFill>
                <a:latin typeface="Calibri" panose="020F0502020204030204"/>
              </a:rPr>
              <a:t>Tự tin giới thiệu bản thân và hỏi tên bạn, luôn thể hiện thái độ vui vẻ cởi mở, giao tiếp bằng mắt và mỉm cười khi trò chuyện, thể hiện sự quan tâm và chia sẻ sở thích của mình với bạn</a:t>
            </a:r>
            <a:r>
              <a:rPr lang="vi-VN" sz="3200" b="1" i="1" dirty="0">
                <a:solidFill>
                  <a:prstClr val="white"/>
                </a:solidFill>
                <a:latin typeface="Calibri" panose="020F0502020204030204"/>
              </a:rPr>
              <a:t>.</a:t>
            </a:r>
            <a:endParaRPr lang="en-US" sz="3200" b="1" dirty="0">
              <a:solidFill>
                <a:prstClr val="white"/>
              </a:solidFill>
              <a:latin typeface="Calibri" panose="020F0502020204030204"/>
            </a:endParaRPr>
          </a:p>
          <a:p>
            <a:pPr lvl="0" algn="just">
              <a:defRPr/>
            </a:pPr>
            <a:r>
              <a:rPr lang="vi-VN" sz="3200" b="1" dirty="0">
                <a:solidFill>
                  <a:prstClr val="white"/>
                </a:solidFill>
                <a:latin typeface="Calibri" panose="020F0502020204030204"/>
              </a:rPr>
              <a:t>Không nên: </a:t>
            </a:r>
            <a:r>
              <a:rPr lang="vi-VN" sz="3200" b="1" i="1" dirty="0">
                <a:solidFill>
                  <a:srgbClr val="FFFF00"/>
                </a:solidFill>
                <a:latin typeface="Calibri" panose="020F0502020204030204"/>
              </a:rPr>
              <a:t>chỉ trò chuyện với người quen khi đến môi trường mới, liên tục kể với bạn về mình, luôn tỏ ra là người thông minh, tài giỏi.</a:t>
            </a:r>
            <a:endParaRPr kumimoji="0" lang="en-US" sz="3200" b="1" i="1"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152400" y="115281"/>
            <a:ext cx="11896725" cy="1132494"/>
          </a:xfrm>
          <a:custGeom>
            <a:avLst/>
            <a:gdLst>
              <a:gd name="connsiteX0" fmla="*/ 0 w 11896725"/>
              <a:gd name="connsiteY0" fmla="*/ 188753 h 1132494"/>
              <a:gd name="connsiteX1" fmla="*/ 188753 w 11896725"/>
              <a:gd name="connsiteY1" fmla="*/ 0 h 1132494"/>
              <a:gd name="connsiteX2" fmla="*/ 11707972 w 11896725"/>
              <a:gd name="connsiteY2" fmla="*/ 0 h 1132494"/>
              <a:gd name="connsiteX3" fmla="*/ 11896725 w 11896725"/>
              <a:gd name="connsiteY3" fmla="*/ 188753 h 1132494"/>
              <a:gd name="connsiteX4" fmla="*/ 11896725 w 11896725"/>
              <a:gd name="connsiteY4" fmla="*/ 943741 h 1132494"/>
              <a:gd name="connsiteX5" fmla="*/ 11707972 w 11896725"/>
              <a:gd name="connsiteY5" fmla="*/ 1132494 h 1132494"/>
              <a:gd name="connsiteX6" fmla="*/ 188753 w 11896725"/>
              <a:gd name="connsiteY6" fmla="*/ 1132494 h 1132494"/>
              <a:gd name="connsiteX7" fmla="*/ 0 w 11896725"/>
              <a:gd name="connsiteY7" fmla="*/ 943741 h 1132494"/>
              <a:gd name="connsiteX8" fmla="*/ 0 w 11896725"/>
              <a:gd name="connsiteY8" fmla="*/ 188753 h 113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6725" h="1132494" fill="none" extrusionOk="0">
                <a:moveTo>
                  <a:pt x="0" y="188753"/>
                </a:moveTo>
                <a:cubicBezTo>
                  <a:pt x="565" y="99805"/>
                  <a:pt x="87516" y="5049"/>
                  <a:pt x="188753" y="0"/>
                </a:cubicBezTo>
                <a:cubicBezTo>
                  <a:pt x="5013558" y="72427"/>
                  <a:pt x="8118659" y="61419"/>
                  <a:pt x="11707972" y="0"/>
                </a:cubicBezTo>
                <a:cubicBezTo>
                  <a:pt x="11810377" y="-12663"/>
                  <a:pt x="11878813" y="79090"/>
                  <a:pt x="11896725" y="188753"/>
                </a:cubicBezTo>
                <a:cubicBezTo>
                  <a:pt x="11905380" y="498590"/>
                  <a:pt x="11910513" y="786409"/>
                  <a:pt x="11896725" y="943741"/>
                </a:cubicBezTo>
                <a:cubicBezTo>
                  <a:pt x="11897508" y="1044012"/>
                  <a:pt x="11799889" y="1118674"/>
                  <a:pt x="11707972" y="1132494"/>
                </a:cubicBezTo>
                <a:cubicBezTo>
                  <a:pt x="7831942" y="1162321"/>
                  <a:pt x="5029586" y="1053188"/>
                  <a:pt x="188753" y="1132494"/>
                </a:cubicBezTo>
                <a:cubicBezTo>
                  <a:pt x="96844" y="1131099"/>
                  <a:pt x="-6723" y="1049315"/>
                  <a:pt x="0" y="943741"/>
                </a:cubicBezTo>
                <a:cubicBezTo>
                  <a:pt x="-25988" y="574331"/>
                  <a:pt x="30262" y="428859"/>
                  <a:pt x="0" y="188753"/>
                </a:cubicBezTo>
                <a:close/>
              </a:path>
              <a:path w="11896725" h="1132494" stroke="0" extrusionOk="0">
                <a:moveTo>
                  <a:pt x="0" y="188753"/>
                </a:moveTo>
                <a:cubicBezTo>
                  <a:pt x="7469" y="86544"/>
                  <a:pt x="86038" y="3188"/>
                  <a:pt x="188753" y="0"/>
                </a:cubicBezTo>
                <a:cubicBezTo>
                  <a:pt x="4818570" y="123000"/>
                  <a:pt x="6644251" y="-96860"/>
                  <a:pt x="11707972" y="0"/>
                </a:cubicBezTo>
                <a:cubicBezTo>
                  <a:pt x="11808943" y="-2496"/>
                  <a:pt x="11901704" y="74470"/>
                  <a:pt x="11896725" y="188753"/>
                </a:cubicBezTo>
                <a:cubicBezTo>
                  <a:pt x="11896732" y="274627"/>
                  <a:pt x="11891595" y="831298"/>
                  <a:pt x="11896725" y="943741"/>
                </a:cubicBezTo>
                <a:cubicBezTo>
                  <a:pt x="11894151" y="1048919"/>
                  <a:pt x="11803700" y="1131100"/>
                  <a:pt x="11707972" y="1132494"/>
                </a:cubicBezTo>
                <a:cubicBezTo>
                  <a:pt x="7943000" y="971787"/>
                  <a:pt x="5747172" y="1172161"/>
                  <a:pt x="188753" y="1132494"/>
                </a:cubicBezTo>
                <a:cubicBezTo>
                  <a:pt x="65375" y="1128630"/>
                  <a:pt x="-7804" y="1044450"/>
                  <a:pt x="0" y="943741"/>
                </a:cubicBezTo>
                <a:cubicBezTo>
                  <a:pt x="27009" y="676715"/>
                  <a:pt x="-52104" y="313509"/>
                  <a:pt x="0" y="188753"/>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800" kern="0" dirty="0">
                <a:solidFill>
                  <a:srgbClr val="FF0000"/>
                </a:solidFill>
                <a:latin typeface="Calibri" panose="020F0502020204030204" pitchFamily="34" charset="0"/>
                <a:cs typeface="Calibri" panose="020F0502020204030204" pitchFamily="34" charset="0"/>
                <a:sym typeface="Arial"/>
              </a:rPr>
              <a:t>2. </a:t>
            </a:r>
            <a:r>
              <a:rPr lang="vi-VN" sz="3800" kern="0" dirty="0">
                <a:solidFill>
                  <a:srgbClr val="FF0000"/>
                </a:solidFill>
                <a:latin typeface="Calibri" panose="020F0502020204030204" pitchFamily="34" charset="0"/>
                <a:cs typeface="Calibri" panose="020F0502020204030204" pitchFamily="34" charset="0"/>
                <a:sym typeface="Arial"/>
              </a:rPr>
              <a:t>Nhận xét thái độ, hành vi của các bạn trong những trường hợp sau đây: </a:t>
            </a:r>
            <a:endParaRPr kumimoji="0" lang="en-US" sz="38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a:extLst>
              <a:ext uri="{FF2B5EF4-FFF2-40B4-BE49-F238E27FC236}">
                <a16:creationId xmlns:a16="http://schemas.microsoft.com/office/drawing/2014/main" xmlns="" id="{FE6F7865-F153-8C70-929A-CD9155A5AEAF}"/>
              </a:ext>
            </a:extLst>
          </p:cNvPr>
          <p:cNvPicPr>
            <a:picLocks noChangeAspect="1"/>
          </p:cNvPicPr>
          <p:nvPr/>
        </p:nvPicPr>
        <p:blipFill>
          <a:blip r:embed="rId2"/>
          <a:stretch>
            <a:fillRect/>
          </a:stretch>
        </p:blipFill>
        <p:spPr>
          <a:xfrm>
            <a:off x="376237" y="1400175"/>
            <a:ext cx="6157913" cy="2699114"/>
          </a:xfrm>
          <a:prstGeom prst="rect">
            <a:avLst/>
          </a:prstGeom>
        </p:spPr>
      </p:pic>
      <p:pic>
        <p:nvPicPr>
          <p:cNvPr id="10" name="Picture 9">
            <a:extLst>
              <a:ext uri="{FF2B5EF4-FFF2-40B4-BE49-F238E27FC236}">
                <a16:creationId xmlns:a16="http://schemas.microsoft.com/office/drawing/2014/main" xmlns="" id="{B61C1754-D16F-E798-C2E7-6CAF57495966}"/>
              </a:ext>
            </a:extLst>
          </p:cNvPr>
          <p:cNvPicPr>
            <a:picLocks noChangeAspect="1"/>
          </p:cNvPicPr>
          <p:nvPr/>
        </p:nvPicPr>
        <p:blipFill>
          <a:blip r:embed="rId3"/>
          <a:stretch>
            <a:fillRect/>
          </a:stretch>
        </p:blipFill>
        <p:spPr>
          <a:xfrm>
            <a:off x="4838700" y="3938587"/>
            <a:ext cx="6400800" cy="2486025"/>
          </a:xfrm>
          <a:prstGeom prst="rect">
            <a:avLst/>
          </a:prstGeom>
        </p:spPr>
      </p:pic>
    </p:spTree>
    <p:extLst>
      <p:ext uri="{BB962C8B-B14F-4D97-AF65-F5344CB8AC3E}">
        <p14:creationId xmlns:p14="http://schemas.microsoft.com/office/powerpoint/2010/main" val="4114541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5" name="Picture 4">
            <a:extLst>
              <a:ext uri="{FF2B5EF4-FFF2-40B4-BE49-F238E27FC236}">
                <a16:creationId xmlns:a16="http://schemas.microsoft.com/office/drawing/2014/main" xmlns="" id="{9B1AEB4F-DF63-5F5D-E97E-B1830C5FC29C}"/>
              </a:ext>
            </a:extLst>
          </p:cNvPr>
          <p:cNvPicPr>
            <a:picLocks noChangeAspect="1"/>
          </p:cNvPicPr>
          <p:nvPr/>
        </p:nvPicPr>
        <p:blipFill>
          <a:blip r:embed="rId2"/>
          <a:stretch>
            <a:fillRect/>
          </a:stretch>
        </p:blipFill>
        <p:spPr>
          <a:xfrm>
            <a:off x="319088" y="2771774"/>
            <a:ext cx="5938838" cy="1438275"/>
          </a:xfrm>
          <a:prstGeom prst="rect">
            <a:avLst/>
          </a:prstGeom>
        </p:spPr>
      </p:pic>
      <p:pic>
        <p:nvPicPr>
          <p:cNvPr id="6" name="Picture 5">
            <a:extLst>
              <a:ext uri="{FF2B5EF4-FFF2-40B4-BE49-F238E27FC236}">
                <a16:creationId xmlns:a16="http://schemas.microsoft.com/office/drawing/2014/main" xmlns="" id="{87934A60-C3EA-D83F-0380-B87A18C8C0B6}"/>
              </a:ext>
            </a:extLst>
          </p:cNvPr>
          <p:cNvPicPr>
            <a:picLocks noChangeAspect="1"/>
          </p:cNvPicPr>
          <p:nvPr/>
        </p:nvPicPr>
        <p:blipFill>
          <a:blip r:embed="rId3"/>
          <a:stretch>
            <a:fillRect/>
          </a:stretch>
        </p:blipFill>
        <p:spPr>
          <a:xfrm>
            <a:off x="2659898" y="992841"/>
            <a:ext cx="5614903" cy="1024217"/>
          </a:xfrm>
          <a:prstGeom prst="rect">
            <a:avLst/>
          </a:prstGeom>
        </p:spPr>
      </p:pic>
      <p:sp>
        <p:nvSpPr>
          <p:cNvPr id="8" name="Rectangle: Rounded Corners 7">
            <a:extLst>
              <a:ext uri="{FF2B5EF4-FFF2-40B4-BE49-F238E27FC236}">
                <a16:creationId xmlns:a16="http://schemas.microsoft.com/office/drawing/2014/main" xmlns="" id="{488084A4-981C-5216-A942-8956359C8F10}"/>
              </a:ext>
            </a:extLst>
          </p:cNvPr>
          <p:cNvSpPr/>
          <p:nvPr/>
        </p:nvSpPr>
        <p:spPr>
          <a:xfrm>
            <a:off x="6734176" y="2307874"/>
            <a:ext cx="4833054" cy="2777066"/>
          </a:xfrm>
          <a:custGeom>
            <a:avLst/>
            <a:gdLst>
              <a:gd name="connsiteX0" fmla="*/ 0 w 4833054"/>
              <a:gd name="connsiteY0" fmla="*/ 462854 h 2777066"/>
              <a:gd name="connsiteX1" fmla="*/ 462854 w 4833054"/>
              <a:gd name="connsiteY1" fmla="*/ 0 h 2777066"/>
              <a:gd name="connsiteX2" fmla="*/ 4370200 w 4833054"/>
              <a:gd name="connsiteY2" fmla="*/ 0 h 2777066"/>
              <a:gd name="connsiteX3" fmla="*/ 4833054 w 4833054"/>
              <a:gd name="connsiteY3" fmla="*/ 462854 h 2777066"/>
              <a:gd name="connsiteX4" fmla="*/ 4833054 w 4833054"/>
              <a:gd name="connsiteY4" fmla="*/ 2314212 h 2777066"/>
              <a:gd name="connsiteX5" fmla="*/ 4370200 w 4833054"/>
              <a:gd name="connsiteY5" fmla="*/ 2777066 h 2777066"/>
              <a:gd name="connsiteX6" fmla="*/ 462854 w 4833054"/>
              <a:gd name="connsiteY6" fmla="*/ 2777066 h 2777066"/>
              <a:gd name="connsiteX7" fmla="*/ 0 w 4833054"/>
              <a:gd name="connsiteY7" fmla="*/ 2314212 h 2777066"/>
              <a:gd name="connsiteX8" fmla="*/ 0 w 4833054"/>
              <a:gd name="connsiteY8" fmla="*/ 462854 h 277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3054" h="2777066" fill="none" extrusionOk="0">
                <a:moveTo>
                  <a:pt x="0" y="462854"/>
                </a:moveTo>
                <a:cubicBezTo>
                  <a:pt x="-10490" y="217280"/>
                  <a:pt x="174446" y="10639"/>
                  <a:pt x="462854" y="0"/>
                </a:cubicBezTo>
                <a:cubicBezTo>
                  <a:pt x="2251113" y="-88141"/>
                  <a:pt x="2701882" y="-30127"/>
                  <a:pt x="4370200" y="0"/>
                </a:cubicBezTo>
                <a:cubicBezTo>
                  <a:pt x="4619339" y="-18779"/>
                  <a:pt x="4837798" y="205617"/>
                  <a:pt x="4833054" y="462854"/>
                </a:cubicBezTo>
                <a:cubicBezTo>
                  <a:pt x="4737465" y="1188722"/>
                  <a:pt x="4748682" y="1752026"/>
                  <a:pt x="4833054" y="2314212"/>
                </a:cubicBezTo>
                <a:cubicBezTo>
                  <a:pt x="4839427" y="2575273"/>
                  <a:pt x="4634230" y="2785262"/>
                  <a:pt x="4370200" y="2777066"/>
                </a:cubicBezTo>
                <a:cubicBezTo>
                  <a:pt x="3548578" y="2619674"/>
                  <a:pt x="1774611" y="2759288"/>
                  <a:pt x="462854" y="2777066"/>
                </a:cubicBezTo>
                <a:cubicBezTo>
                  <a:pt x="193129" y="2757300"/>
                  <a:pt x="-5229" y="2532385"/>
                  <a:pt x="0" y="2314212"/>
                </a:cubicBezTo>
                <a:cubicBezTo>
                  <a:pt x="28504" y="1440093"/>
                  <a:pt x="104246" y="708077"/>
                  <a:pt x="0" y="462854"/>
                </a:cubicBezTo>
                <a:close/>
              </a:path>
              <a:path w="4833054" h="2777066" stroke="0" extrusionOk="0">
                <a:moveTo>
                  <a:pt x="0" y="462854"/>
                </a:moveTo>
                <a:cubicBezTo>
                  <a:pt x="-4424" y="207328"/>
                  <a:pt x="197838" y="-14764"/>
                  <a:pt x="462854" y="0"/>
                </a:cubicBezTo>
                <a:cubicBezTo>
                  <a:pt x="1774890" y="35450"/>
                  <a:pt x="2599573" y="37244"/>
                  <a:pt x="4370200" y="0"/>
                </a:cubicBezTo>
                <a:cubicBezTo>
                  <a:pt x="4627483" y="-4270"/>
                  <a:pt x="4799942" y="205807"/>
                  <a:pt x="4833054" y="462854"/>
                </a:cubicBezTo>
                <a:cubicBezTo>
                  <a:pt x="4871957" y="1102688"/>
                  <a:pt x="4732652" y="1428123"/>
                  <a:pt x="4833054" y="2314212"/>
                </a:cubicBezTo>
                <a:cubicBezTo>
                  <a:pt x="4864191" y="2565532"/>
                  <a:pt x="4618894" y="2758393"/>
                  <a:pt x="4370200" y="2777066"/>
                </a:cubicBezTo>
                <a:cubicBezTo>
                  <a:pt x="3118537" y="2755561"/>
                  <a:pt x="1588748" y="2905193"/>
                  <a:pt x="462854" y="2777066"/>
                </a:cubicBezTo>
                <a:cubicBezTo>
                  <a:pt x="247512" y="2753266"/>
                  <a:pt x="7353" y="2573449"/>
                  <a:pt x="0" y="2314212"/>
                </a:cubicBezTo>
                <a:cubicBezTo>
                  <a:pt x="-114426" y="1424010"/>
                  <a:pt x="-48809" y="691941"/>
                  <a:pt x="0" y="46285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Bạn Linh khó thiết lập quan hệ bạn bè do chưa thân thiện, hòa đồng với các bạn cùng chuyến đi.</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7687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6" name="Picture 5">
            <a:extLst>
              <a:ext uri="{FF2B5EF4-FFF2-40B4-BE49-F238E27FC236}">
                <a16:creationId xmlns:a16="http://schemas.microsoft.com/office/drawing/2014/main" xmlns="" id="{87934A60-C3EA-D83F-0380-B87A18C8C0B6}"/>
              </a:ext>
            </a:extLst>
          </p:cNvPr>
          <p:cNvPicPr>
            <a:picLocks noChangeAspect="1"/>
          </p:cNvPicPr>
          <p:nvPr/>
        </p:nvPicPr>
        <p:blipFill>
          <a:blip r:embed="rId2"/>
          <a:stretch>
            <a:fillRect/>
          </a:stretch>
        </p:blipFill>
        <p:spPr>
          <a:xfrm>
            <a:off x="2659898" y="992841"/>
            <a:ext cx="5614903" cy="1024217"/>
          </a:xfrm>
          <a:prstGeom prst="rect">
            <a:avLst/>
          </a:prstGeom>
        </p:spPr>
      </p:pic>
      <p:sp>
        <p:nvSpPr>
          <p:cNvPr id="8" name="Rectangle: Rounded Corners 7">
            <a:extLst>
              <a:ext uri="{FF2B5EF4-FFF2-40B4-BE49-F238E27FC236}">
                <a16:creationId xmlns:a16="http://schemas.microsoft.com/office/drawing/2014/main" xmlns="" id="{488084A4-981C-5216-A942-8956359C8F10}"/>
              </a:ext>
            </a:extLst>
          </p:cNvPr>
          <p:cNvSpPr/>
          <p:nvPr/>
        </p:nvSpPr>
        <p:spPr>
          <a:xfrm>
            <a:off x="6734176" y="2307874"/>
            <a:ext cx="4833054" cy="3064226"/>
          </a:xfrm>
          <a:custGeom>
            <a:avLst/>
            <a:gdLst>
              <a:gd name="connsiteX0" fmla="*/ 0 w 4833054"/>
              <a:gd name="connsiteY0" fmla="*/ 510715 h 3064226"/>
              <a:gd name="connsiteX1" fmla="*/ 510715 w 4833054"/>
              <a:gd name="connsiteY1" fmla="*/ 0 h 3064226"/>
              <a:gd name="connsiteX2" fmla="*/ 4322339 w 4833054"/>
              <a:gd name="connsiteY2" fmla="*/ 0 h 3064226"/>
              <a:gd name="connsiteX3" fmla="*/ 4833054 w 4833054"/>
              <a:gd name="connsiteY3" fmla="*/ 510715 h 3064226"/>
              <a:gd name="connsiteX4" fmla="*/ 4833054 w 4833054"/>
              <a:gd name="connsiteY4" fmla="*/ 2553511 h 3064226"/>
              <a:gd name="connsiteX5" fmla="*/ 4322339 w 4833054"/>
              <a:gd name="connsiteY5" fmla="*/ 3064226 h 3064226"/>
              <a:gd name="connsiteX6" fmla="*/ 510715 w 4833054"/>
              <a:gd name="connsiteY6" fmla="*/ 3064226 h 3064226"/>
              <a:gd name="connsiteX7" fmla="*/ 0 w 4833054"/>
              <a:gd name="connsiteY7" fmla="*/ 2553511 h 3064226"/>
              <a:gd name="connsiteX8" fmla="*/ 0 w 4833054"/>
              <a:gd name="connsiteY8" fmla="*/ 510715 h 306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3054" h="3064226" fill="none" extrusionOk="0">
                <a:moveTo>
                  <a:pt x="0" y="510715"/>
                </a:moveTo>
                <a:cubicBezTo>
                  <a:pt x="-9609" y="237864"/>
                  <a:pt x="208054" y="6686"/>
                  <a:pt x="510715" y="0"/>
                </a:cubicBezTo>
                <a:cubicBezTo>
                  <a:pt x="1870020" y="-88141"/>
                  <a:pt x="2976143" y="-30127"/>
                  <a:pt x="4322339" y="0"/>
                </a:cubicBezTo>
                <a:cubicBezTo>
                  <a:pt x="4591241" y="-38087"/>
                  <a:pt x="4866611" y="217265"/>
                  <a:pt x="4833054" y="510715"/>
                </a:cubicBezTo>
                <a:cubicBezTo>
                  <a:pt x="4856348" y="1130640"/>
                  <a:pt x="4718657" y="1680678"/>
                  <a:pt x="4833054" y="2553511"/>
                </a:cubicBezTo>
                <a:cubicBezTo>
                  <a:pt x="4841044" y="2842384"/>
                  <a:pt x="4640746" y="3099679"/>
                  <a:pt x="4322339" y="3064226"/>
                </a:cubicBezTo>
                <a:cubicBezTo>
                  <a:pt x="3306367" y="2906834"/>
                  <a:pt x="926681" y="3046448"/>
                  <a:pt x="510715" y="3064226"/>
                </a:cubicBezTo>
                <a:cubicBezTo>
                  <a:pt x="213018" y="3042303"/>
                  <a:pt x="-4269" y="2804990"/>
                  <a:pt x="0" y="2553511"/>
                </a:cubicBezTo>
                <a:cubicBezTo>
                  <a:pt x="-165838" y="1908950"/>
                  <a:pt x="-140199" y="1004778"/>
                  <a:pt x="0" y="510715"/>
                </a:cubicBezTo>
                <a:close/>
              </a:path>
              <a:path w="4833054" h="3064226" stroke="0" extrusionOk="0">
                <a:moveTo>
                  <a:pt x="0" y="510715"/>
                </a:moveTo>
                <a:cubicBezTo>
                  <a:pt x="-10869" y="228902"/>
                  <a:pt x="214797" y="-21791"/>
                  <a:pt x="510715" y="0"/>
                </a:cubicBezTo>
                <a:cubicBezTo>
                  <a:pt x="1908474" y="35450"/>
                  <a:pt x="3183734" y="37244"/>
                  <a:pt x="4322339" y="0"/>
                </a:cubicBezTo>
                <a:cubicBezTo>
                  <a:pt x="4620414" y="-41289"/>
                  <a:pt x="4795386" y="227040"/>
                  <a:pt x="4833054" y="510715"/>
                </a:cubicBezTo>
                <a:cubicBezTo>
                  <a:pt x="4988691" y="1099870"/>
                  <a:pt x="4731816" y="2022677"/>
                  <a:pt x="4833054" y="2553511"/>
                </a:cubicBezTo>
                <a:cubicBezTo>
                  <a:pt x="4862602" y="2831484"/>
                  <a:pt x="4595983" y="3041560"/>
                  <a:pt x="4322339" y="3064226"/>
                </a:cubicBezTo>
                <a:cubicBezTo>
                  <a:pt x="3797906" y="3042721"/>
                  <a:pt x="936705" y="3192353"/>
                  <a:pt x="510715" y="3064226"/>
                </a:cubicBezTo>
                <a:cubicBezTo>
                  <a:pt x="262619" y="3044161"/>
                  <a:pt x="26274" y="2848471"/>
                  <a:pt x="0" y="2553511"/>
                </a:cubicBezTo>
                <a:cubicBezTo>
                  <a:pt x="-124700" y="1862930"/>
                  <a:pt x="-57919" y="977250"/>
                  <a:pt x="0" y="510715"/>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Bạn Tâm khó thiết lập quan hệ bạn bè vì dè dặt, chưa chủ động trong việc làm quen, kết bạn với con gái cô Hoa.</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53C1F0FA-2556-8C78-7B1D-9B87A872F1B2}"/>
              </a:ext>
            </a:extLst>
          </p:cNvPr>
          <p:cNvPicPr>
            <a:picLocks noChangeAspect="1"/>
          </p:cNvPicPr>
          <p:nvPr/>
        </p:nvPicPr>
        <p:blipFill>
          <a:blip r:embed="rId3"/>
          <a:stretch>
            <a:fillRect/>
          </a:stretch>
        </p:blipFill>
        <p:spPr>
          <a:xfrm>
            <a:off x="461962" y="2886074"/>
            <a:ext cx="6054890" cy="1628775"/>
          </a:xfrm>
          <a:prstGeom prst="rect">
            <a:avLst/>
          </a:prstGeom>
        </p:spPr>
      </p:pic>
    </p:spTree>
    <p:extLst>
      <p:ext uri="{BB962C8B-B14F-4D97-AF65-F5344CB8AC3E}">
        <p14:creationId xmlns:p14="http://schemas.microsoft.com/office/powerpoint/2010/main" val="80076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6" name="Picture 5">
            <a:extLst>
              <a:ext uri="{FF2B5EF4-FFF2-40B4-BE49-F238E27FC236}">
                <a16:creationId xmlns:a16="http://schemas.microsoft.com/office/drawing/2014/main" xmlns="" id="{87934A60-C3EA-D83F-0380-B87A18C8C0B6}"/>
              </a:ext>
            </a:extLst>
          </p:cNvPr>
          <p:cNvPicPr>
            <a:picLocks noChangeAspect="1"/>
          </p:cNvPicPr>
          <p:nvPr/>
        </p:nvPicPr>
        <p:blipFill>
          <a:blip r:embed="rId2"/>
          <a:stretch>
            <a:fillRect/>
          </a:stretch>
        </p:blipFill>
        <p:spPr>
          <a:xfrm>
            <a:off x="2659898" y="992841"/>
            <a:ext cx="5614903" cy="1024217"/>
          </a:xfrm>
          <a:prstGeom prst="rect">
            <a:avLst/>
          </a:prstGeom>
        </p:spPr>
      </p:pic>
      <p:sp>
        <p:nvSpPr>
          <p:cNvPr id="8" name="Rectangle: Rounded Corners 7">
            <a:extLst>
              <a:ext uri="{FF2B5EF4-FFF2-40B4-BE49-F238E27FC236}">
                <a16:creationId xmlns:a16="http://schemas.microsoft.com/office/drawing/2014/main" xmlns="" id="{488084A4-981C-5216-A942-8956359C8F10}"/>
              </a:ext>
            </a:extLst>
          </p:cNvPr>
          <p:cNvSpPr/>
          <p:nvPr/>
        </p:nvSpPr>
        <p:spPr>
          <a:xfrm>
            <a:off x="6734176" y="2307874"/>
            <a:ext cx="4833054" cy="3064226"/>
          </a:xfrm>
          <a:custGeom>
            <a:avLst/>
            <a:gdLst>
              <a:gd name="connsiteX0" fmla="*/ 0 w 4833054"/>
              <a:gd name="connsiteY0" fmla="*/ 510715 h 3064226"/>
              <a:gd name="connsiteX1" fmla="*/ 510715 w 4833054"/>
              <a:gd name="connsiteY1" fmla="*/ 0 h 3064226"/>
              <a:gd name="connsiteX2" fmla="*/ 4322339 w 4833054"/>
              <a:gd name="connsiteY2" fmla="*/ 0 h 3064226"/>
              <a:gd name="connsiteX3" fmla="*/ 4833054 w 4833054"/>
              <a:gd name="connsiteY3" fmla="*/ 510715 h 3064226"/>
              <a:gd name="connsiteX4" fmla="*/ 4833054 w 4833054"/>
              <a:gd name="connsiteY4" fmla="*/ 2553511 h 3064226"/>
              <a:gd name="connsiteX5" fmla="*/ 4322339 w 4833054"/>
              <a:gd name="connsiteY5" fmla="*/ 3064226 h 3064226"/>
              <a:gd name="connsiteX6" fmla="*/ 510715 w 4833054"/>
              <a:gd name="connsiteY6" fmla="*/ 3064226 h 3064226"/>
              <a:gd name="connsiteX7" fmla="*/ 0 w 4833054"/>
              <a:gd name="connsiteY7" fmla="*/ 2553511 h 3064226"/>
              <a:gd name="connsiteX8" fmla="*/ 0 w 4833054"/>
              <a:gd name="connsiteY8" fmla="*/ 510715 h 306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3054" h="3064226" fill="none" extrusionOk="0">
                <a:moveTo>
                  <a:pt x="0" y="510715"/>
                </a:moveTo>
                <a:cubicBezTo>
                  <a:pt x="-9609" y="237864"/>
                  <a:pt x="208054" y="6686"/>
                  <a:pt x="510715" y="0"/>
                </a:cubicBezTo>
                <a:cubicBezTo>
                  <a:pt x="1870020" y="-88141"/>
                  <a:pt x="2976143" y="-30127"/>
                  <a:pt x="4322339" y="0"/>
                </a:cubicBezTo>
                <a:cubicBezTo>
                  <a:pt x="4591241" y="-38087"/>
                  <a:pt x="4866611" y="217265"/>
                  <a:pt x="4833054" y="510715"/>
                </a:cubicBezTo>
                <a:cubicBezTo>
                  <a:pt x="4856348" y="1130640"/>
                  <a:pt x="4718657" y="1680678"/>
                  <a:pt x="4833054" y="2553511"/>
                </a:cubicBezTo>
                <a:cubicBezTo>
                  <a:pt x="4841044" y="2842384"/>
                  <a:pt x="4640746" y="3099679"/>
                  <a:pt x="4322339" y="3064226"/>
                </a:cubicBezTo>
                <a:cubicBezTo>
                  <a:pt x="3306367" y="2906834"/>
                  <a:pt x="926681" y="3046448"/>
                  <a:pt x="510715" y="3064226"/>
                </a:cubicBezTo>
                <a:cubicBezTo>
                  <a:pt x="213018" y="3042303"/>
                  <a:pt x="-4269" y="2804990"/>
                  <a:pt x="0" y="2553511"/>
                </a:cubicBezTo>
                <a:cubicBezTo>
                  <a:pt x="-165838" y="1908950"/>
                  <a:pt x="-140199" y="1004778"/>
                  <a:pt x="0" y="510715"/>
                </a:cubicBezTo>
                <a:close/>
              </a:path>
              <a:path w="4833054" h="3064226" stroke="0" extrusionOk="0">
                <a:moveTo>
                  <a:pt x="0" y="510715"/>
                </a:moveTo>
                <a:cubicBezTo>
                  <a:pt x="-10869" y="228902"/>
                  <a:pt x="214797" y="-21791"/>
                  <a:pt x="510715" y="0"/>
                </a:cubicBezTo>
                <a:cubicBezTo>
                  <a:pt x="1908474" y="35450"/>
                  <a:pt x="3183734" y="37244"/>
                  <a:pt x="4322339" y="0"/>
                </a:cubicBezTo>
                <a:cubicBezTo>
                  <a:pt x="4620414" y="-41289"/>
                  <a:pt x="4795386" y="227040"/>
                  <a:pt x="4833054" y="510715"/>
                </a:cubicBezTo>
                <a:cubicBezTo>
                  <a:pt x="4988691" y="1099870"/>
                  <a:pt x="4731816" y="2022677"/>
                  <a:pt x="4833054" y="2553511"/>
                </a:cubicBezTo>
                <a:cubicBezTo>
                  <a:pt x="4862602" y="2831484"/>
                  <a:pt x="4595983" y="3041560"/>
                  <a:pt x="4322339" y="3064226"/>
                </a:cubicBezTo>
                <a:cubicBezTo>
                  <a:pt x="3797906" y="3042721"/>
                  <a:pt x="936705" y="3192353"/>
                  <a:pt x="510715" y="3064226"/>
                </a:cubicBezTo>
                <a:cubicBezTo>
                  <a:pt x="262619" y="3044161"/>
                  <a:pt x="26274" y="2848471"/>
                  <a:pt x="0" y="2553511"/>
                </a:cubicBezTo>
                <a:cubicBezTo>
                  <a:pt x="-124700" y="1862930"/>
                  <a:pt x="-57919" y="977250"/>
                  <a:pt x="0" y="510715"/>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Bạn Tuấn đã biết cách thiết lập quan hệ bạn bè khi đến môi trường mới bằng cách chủ động làm quen bắt chuyện.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xmlns="" id="{8E8984DA-2D60-4B4E-2877-4AE8DE628407}"/>
              </a:ext>
            </a:extLst>
          </p:cNvPr>
          <p:cNvPicPr>
            <a:picLocks noChangeAspect="1"/>
          </p:cNvPicPr>
          <p:nvPr/>
        </p:nvPicPr>
        <p:blipFill>
          <a:blip r:embed="rId3"/>
          <a:stretch>
            <a:fillRect/>
          </a:stretch>
        </p:blipFill>
        <p:spPr>
          <a:xfrm>
            <a:off x="447675" y="3033713"/>
            <a:ext cx="5981700" cy="1281112"/>
          </a:xfrm>
          <a:prstGeom prst="rect">
            <a:avLst/>
          </a:prstGeom>
        </p:spPr>
      </p:pic>
    </p:spTree>
    <p:extLst>
      <p:ext uri="{BB962C8B-B14F-4D97-AF65-F5344CB8AC3E}">
        <p14:creationId xmlns:p14="http://schemas.microsoft.com/office/powerpoint/2010/main" val="4001124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6" name="Picture 5">
            <a:extLst>
              <a:ext uri="{FF2B5EF4-FFF2-40B4-BE49-F238E27FC236}">
                <a16:creationId xmlns:a16="http://schemas.microsoft.com/office/drawing/2014/main" xmlns="" id="{87934A60-C3EA-D83F-0380-B87A18C8C0B6}"/>
              </a:ext>
            </a:extLst>
          </p:cNvPr>
          <p:cNvPicPr>
            <a:picLocks noChangeAspect="1"/>
          </p:cNvPicPr>
          <p:nvPr/>
        </p:nvPicPr>
        <p:blipFill>
          <a:blip r:embed="rId2"/>
          <a:stretch>
            <a:fillRect/>
          </a:stretch>
        </p:blipFill>
        <p:spPr>
          <a:xfrm>
            <a:off x="2678948" y="602316"/>
            <a:ext cx="5614903" cy="1024217"/>
          </a:xfrm>
          <a:prstGeom prst="rect">
            <a:avLst/>
          </a:prstGeom>
        </p:spPr>
      </p:pic>
      <p:sp>
        <p:nvSpPr>
          <p:cNvPr id="8" name="Rectangle: Rounded Corners 7">
            <a:extLst>
              <a:ext uri="{FF2B5EF4-FFF2-40B4-BE49-F238E27FC236}">
                <a16:creationId xmlns:a16="http://schemas.microsoft.com/office/drawing/2014/main" xmlns="" id="{488084A4-981C-5216-A942-8956359C8F10}"/>
              </a:ext>
            </a:extLst>
          </p:cNvPr>
          <p:cNvSpPr/>
          <p:nvPr/>
        </p:nvSpPr>
        <p:spPr>
          <a:xfrm>
            <a:off x="6267450" y="2095500"/>
            <a:ext cx="5299780" cy="4076699"/>
          </a:xfrm>
          <a:custGeom>
            <a:avLst/>
            <a:gdLst>
              <a:gd name="connsiteX0" fmla="*/ 0 w 5299780"/>
              <a:gd name="connsiteY0" fmla="*/ 679463 h 4076699"/>
              <a:gd name="connsiteX1" fmla="*/ 679463 w 5299780"/>
              <a:gd name="connsiteY1" fmla="*/ 0 h 4076699"/>
              <a:gd name="connsiteX2" fmla="*/ 4620317 w 5299780"/>
              <a:gd name="connsiteY2" fmla="*/ 0 h 4076699"/>
              <a:gd name="connsiteX3" fmla="*/ 5299780 w 5299780"/>
              <a:gd name="connsiteY3" fmla="*/ 679463 h 4076699"/>
              <a:gd name="connsiteX4" fmla="*/ 5299780 w 5299780"/>
              <a:gd name="connsiteY4" fmla="*/ 3397236 h 4076699"/>
              <a:gd name="connsiteX5" fmla="*/ 4620317 w 5299780"/>
              <a:gd name="connsiteY5" fmla="*/ 4076699 h 4076699"/>
              <a:gd name="connsiteX6" fmla="*/ 679463 w 5299780"/>
              <a:gd name="connsiteY6" fmla="*/ 4076699 h 4076699"/>
              <a:gd name="connsiteX7" fmla="*/ 0 w 5299780"/>
              <a:gd name="connsiteY7" fmla="*/ 3397236 h 4076699"/>
              <a:gd name="connsiteX8" fmla="*/ 0 w 5299780"/>
              <a:gd name="connsiteY8" fmla="*/ 679463 h 407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780" h="4076699" fill="none" extrusionOk="0">
                <a:moveTo>
                  <a:pt x="0" y="679463"/>
                </a:moveTo>
                <a:cubicBezTo>
                  <a:pt x="-30262" y="333208"/>
                  <a:pt x="245597" y="19021"/>
                  <a:pt x="679463" y="0"/>
                </a:cubicBezTo>
                <a:cubicBezTo>
                  <a:pt x="1861023" y="-88141"/>
                  <a:pt x="2740063" y="-30127"/>
                  <a:pt x="4620317" y="0"/>
                </a:cubicBezTo>
                <a:cubicBezTo>
                  <a:pt x="4984753" y="-31321"/>
                  <a:pt x="5348928" y="287524"/>
                  <a:pt x="5299780" y="679463"/>
                </a:cubicBezTo>
                <a:cubicBezTo>
                  <a:pt x="5323074" y="1779817"/>
                  <a:pt x="5185383" y="2819933"/>
                  <a:pt x="5299780" y="3397236"/>
                </a:cubicBezTo>
                <a:cubicBezTo>
                  <a:pt x="5339617" y="3806459"/>
                  <a:pt x="5027790" y="4108123"/>
                  <a:pt x="4620317" y="4076699"/>
                </a:cubicBezTo>
                <a:cubicBezTo>
                  <a:pt x="4065078" y="3919307"/>
                  <a:pt x="1969435" y="4058921"/>
                  <a:pt x="679463" y="4076699"/>
                </a:cubicBezTo>
                <a:cubicBezTo>
                  <a:pt x="297004" y="4066601"/>
                  <a:pt x="-8608" y="3710834"/>
                  <a:pt x="0" y="3397236"/>
                </a:cubicBezTo>
                <a:cubicBezTo>
                  <a:pt x="-165838" y="2772411"/>
                  <a:pt x="-140199" y="1715024"/>
                  <a:pt x="0" y="679463"/>
                </a:cubicBezTo>
                <a:close/>
              </a:path>
              <a:path w="5299780" h="4076699" stroke="0" extrusionOk="0">
                <a:moveTo>
                  <a:pt x="0" y="679463"/>
                </a:moveTo>
                <a:cubicBezTo>
                  <a:pt x="-43542" y="305195"/>
                  <a:pt x="280545" y="-37205"/>
                  <a:pt x="679463" y="0"/>
                </a:cubicBezTo>
                <a:cubicBezTo>
                  <a:pt x="1663966" y="35450"/>
                  <a:pt x="4168245" y="37244"/>
                  <a:pt x="4620317" y="0"/>
                </a:cubicBezTo>
                <a:cubicBezTo>
                  <a:pt x="5011377" y="-40743"/>
                  <a:pt x="5246122" y="301905"/>
                  <a:pt x="5299780" y="679463"/>
                </a:cubicBezTo>
                <a:cubicBezTo>
                  <a:pt x="5455417" y="1621418"/>
                  <a:pt x="5198542" y="2787990"/>
                  <a:pt x="5299780" y="3397236"/>
                </a:cubicBezTo>
                <a:cubicBezTo>
                  <a:pt x="5373974" y="3762229"/>
                  <a:pt x="4986269" y="4051637"/>
                  <a:pt x="4620317" y="4076699"/>
                </a:cubicBezTo>
                <a:cubicBezTo>
                  <a:pt x="3150628" y="4055194"/>
                  <a:pt x="2372681" y="4204826"/>
                  <a:pt x="679463" y="4076699"/>
                </a:cubicBezTo>
                <a:cubicBezTo>
                  <a:pt x="332095" y="4060223"/>
                  <a:pt x="10942" y="3777866"/>
                  <a:pt x="0" y="3397236"/>
                </a:cubicBezTo>
                <a:cubicBezTo>
                  <a:pt x="-124700" y="2549374"/>
                  <a:pt x="-57919" y="1401679"/>
                  <a:pt x="0" y="679463"/>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56689661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Mặc dù là thành viên mới nhưng Thanh đã biết thiết lập qua</a:t>
            </a:r>
            <a:r>
              <a:rPr lang="en-US" sz="3000" b="1" dirty="0">
                <a:solidFill>
                  <a:srgbClr val="002060"/>
                </a:solidFill>
                <a:latin typeface="Cambria" panose="02040503050406030204" pitchFamily="18" charset="0"/>
                <a:ea typeface="Cambria" panose="02040503050406030204" pitchFamily="18" charset="0"/>
              </a:rPr>
              <a:t>n</a:t>
            </a:r>
            <a:r>
              <a:rPr lang="vi-VN" sz="3000" b="1" dirty="0">
                <a:solidFill>
                  <a:srgbClr val="002060"/>
                </a:solidFill>
                <a:latin typeface="Cambria" panose="02040503050406030204" pitchFamily="18" charset="0"/>
                <a:ea typeface="Cambria" panose="02040503050406030204" pitchFamily="18" charset="0"/>
              </a:rPr>
              <a:t> hệ bạn bè với các thành viên trong đội bóng đá bằng cách tự tin giới thiệu bản thân và trò </a:t>
            </a:r>
            <a:r>
              <a:rPr lang="en-US" sz="3000" b="1" dirty="0" err="1" smtClean="0">
                <a:solidFill>
                  <a:srgbClr val="002060"/>
                </a:solidFill>
                <a:latin typeface="Cambria" panose="02040503050406030204" pitchFamily="18" charset="0"/>
                <a:ea typeface="Cambria" panose="02040503050406030204" pitchFamily="18" charset="0"/>
              </a:rPr>
              <a:t>chuyện</a:t>
            </a:r>
            <a:r>
              <a:rPr lang="en-US" sz="3000" b="1" dirty="0" smtClean="0">
                <a:solidFill>
                  <a:srgbClr val="002060"/>
                </a:solidFill>
                <a:latin typeface="Cambria" panose="02040503050406030204" pitchFamily="18" charset="0"/>
                <a:ea typeface="Cambria" panose="02040503050406030204" pitchFamily="18" charset="0"/>
              </a:rPr>
              <a:t> </a:t>
            </a:r>
            <a:r>
              <a:rPr lang="vi-VN" sz="3000" b="1" dirty="0" smtClean="0">
                <a:solidFill>
                  <a:srgbClr val="002060"/>
                </a:solidFill>
                <a:latin typeface="Cambria" panose="02040503050406030204" pitchFamily="18" charset="0"/>
                <a:ea typeface="Cambria" panose="02040503050406030204" pitchFamily="18" charset="0"/>
              </a:rPr>
              <a:t>về </a:t>
            </a:r>
            <a:r>
              <a:rPr lang="vi-VN" sz="3000" b="1" dirty="0">
                <a:solidFill>
                  <a:srgbClr val="002060"/>
                </a:solidFill>
                <a:latin typeface="Cambria" panose="02040503050406030204" pitchFamily="18" charset="0"/>
                <a:ea typeface="Cambria" panose="02040503050406030204" pitchFamily="18" charset="0"/>
              </a:rPr>
              <a:t>chủ đề yêu thích cùng các bạn </a:t>
            </a:r>
            <a:endParaRPr kumimoji="0" lang="en-US"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58F56455-D678-2D30-4339-74E02E00C945}"/>
              </a:ext>
            </a:extLst>
          </p:cNvPr>
          <p:cNvPicPr>
            <a:picLocks noChangeAspect="1"/>
          </p:cNvPicPr>
          <p:nvPr/>
        </p:nvPicPr>
        <p:blipFill>
          <a:blip r:embed="rId3"/>
          <a:stretch>
            <a:fillRect/>
          </a:stretch>
        </p:blipFill>
        <p:spPr>
          <a:xfrm>
            <a:off x="390525" y="2862262"/>
            <a:ext cx="5724525" cy="1443038"/>
          </a:xfrm>
          <a:prstGeom prst="rect">
            <a:avLst/>
          </a:prstGeom>
        </p:spPr>
      </p:pic>
    </p:spTree>
    <p:extLst>
      <p:ext uri="{BB962C8B-B14F-4D97-AF65-F5344CB8AC3E}">
        <p14:creationId xmlns:p14="http://schemas.microsoft.com/office/powerpoint/2010/main" val="2973701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1" y="76200"/>
            <a:ext cx="9972674" cy="4940041"/>
          </a:xfrm>
          <a:prstGeom prst="rect">
            <a:avLst/>
          </a:prstGeom>
        </p:spPr>
      </p:pic>
      <p:pic>
        <p:nvPicPr>
          <p:cNvPr id="5" name="Picture 4">
            <a:extLst>
              <a:ext uri="{FF2B5EF4-FFF2-40B4-BE49-F238E27FC236}">
                <a16:creationId xmlns:a16="http://schemas.microsoft.com/office/drawing/2014/main" xmlns="" id="{88481856-A4B0-A0AA-06BE-2270EF606923}"/>
              </a:ext>
            </a:extLst>
          </p:cNvPr>
          <p:cNvPicPr>
            <a:picLocks noChangeAspect="1"/>
          </p:cNvPicPr>
          <p:nvPr/>
        </p:nvPicPr>
        <p:blipFill>
          <a:blip r:embed="rId9"/>
          <a:stretch>
            <a:fillRect/>
          </a:stretch>
        </p:blipFill>
        <p:spPr>
          <a:xfrm>
            <a:off x="8158162" y="614362"/>
            <a:ext cx="1762125" cy="1100138"/>
          </a:xfrm>
          <a:prstGeom prst="rect">
            <a:avLst/>
          </a:prstGeom>
        </p:spPr>
      </p:pic>
      <p:sp>
        <p:nvSpPr>
          <p:cNvPr id="6" name="TextBox 5">
            <a:extLst>
              <a:ext uri="{FF2B5EF4-FFF2-40B4-BE49-F238E27FC236}">
                <a16:creationId xmlns:a16="http://schemas.microsoft.com/office/drawing/2014/main" xmlns="" id="{FD6DF0F7-238F-00FB-9078-E8EABA916752}"/>
              </a:ext>
            </a:extLst>
          </p:cNvPr>
          <p:cNvSpPr txBox="1"/>
          <p:nvPr/>
        </p:nvSpPr>
        <p:spPr>
          <a:xfrm>
            <a:off x="495300" y="363750"/>
            <a:ext cx="9448800" cy="3785652"/>
          </a:xfrm>
          <a:prstGeom prst="rect">
            <a:avLst/>
          </a:prstGeom>
          <a:noFill/>
        </p:spPr>
        <p:txBody>
          <a:bodyPr wrap="square" rtlCol="0">
            <a:spAutoFit/>
          </a:bodyPr>
          <a:lstStyle/>
          <a:p>
            <a:pPr lvl="0" algn="just">
              <a:defRPr/>
            </a:pPr>
            <a:r>
              <a:rPr lang="vi-VN" sz="4000" b="1" dirty="0">
                <a:solidFill>
                  <a:prstClr val="white"/>
                </a:solidFill>
                <a:latin typeface="Calibri" panose="020F0502020204030204"/>
              </a:rPr>
              <a:t>Khi đến môi trường mới, chúng ta nên chủ động làm quen, tự tin giới thiệu bản thân và trò chuyện cởi mở cùng các bạn như Tuấn và Thanh; không nên thiếu hòa đồng hoặc tỏ ra quá nhút nhát, dè dặt sẽ khó thiết lập quan hệ bạn bè.</a:t>
            </a:r>
            <a:endParaRPr kumimoji="0" lang="en-US" sz="4000" b="1" i="1"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2366600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0" y="115281"/>
            <a:ext cx="12049125" cy="875319"/>
          </a:xfrm>
          <a:custGeom>
            <a:avLst/>
            <a:gdLst>
              <a:gd name="connsiteX0" fmla="*/ 0 w 12049125"/>
              <a:gd name="connsiteY0" fmla="*/ 145889 h 875319"/>
              <a:gd name="connsiteX1" fmla="*/ 145889 w 12049125"/>
              <a:gd name="connsiteY1" fmla="*/ 0 h 875319"/>
              <a:gd name="connsiteX2" fmla="*/ 11903236 w 12049125"/>
              <a:gd name="connsiteY2" fmla="*/ 0 h 875319"/>
              <a:gd name="connsiteX3" fmla="*/ 12049125 w 12049125"/>
              <a:gd name="connsiteY3" fmla="*/ 145889 h 875319"/>
              <a:gd name="connsiteX4" fmla="*/ 12049125 w 12049125"/>
              <a:gd name="connsiteY4" fmla="*/ 729430 h 875319"/>
              <a:gd name="connsiteX5" fmla="*/ 11903236 w 12049125"/>
              <a:gd name="connsiteY5" fmla="*/ 875319 h 875319"/>
              <a:gd name="connsiteX6" fmla="*/ 145889 w 12049125"/>
              <a:gd name="connsiteY6" fmla="*/ 875319 h 875319"/>
              <a:gd name="connsiteX7" fmla="*/ 0 w 12049125"/>
              <a:gd name="connsiteY7" fmla="*/ 729430 h 875319"/>
              <a:gd name="connsiteX8" fmla="*/ 0 w 12049125"/>
              <a:gd name="connsiteY8" fmla="*/ 145889 h 8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9125" h="875319" fill="none" extrusionOk="0">
                <a:moveTo>
                  <a:pt x="0" y="145889"/>
                </a:moveTo>
                <a:cubicBezTo>
                  <a:pt x="246" y="71967"/>
                  <a:pt x="72624" y="12263"/>
                  <a:pt x="145889" y="0"/>
                </a:cubicBezTo>
                <a:cubicBezTo>
                  <a:pt x="5732528" y="72427"/>
                  <a:pt x="8539528" y="61419"/>
                  <a:pt x="11903236" y="0"/>
                </a:cubicBezTo>
                <a:cubicBezTo>
                  <a:pt x="11982332" y="-10163"/>
                  <a:pt x="12033707" y="60654"/>
                  <a:pt x="12049125" y="145889"/>
                </a:cubicBezTo>
                <a:cubicBezTo>
                  <a:pt x="12004764" y="346258"/>
                  <a:pt x="12081570" y="544014"/>
                  <a:pt x="12049125" y="729430"/>
                </a:cubicBezTo>
                <a:cubicBezTo>
                  <a:pt x="12051574" y="797573"/>
                  <a:pt x="11980062" y="871120"/>
                  <a:pt x="11903236" y="875319"/>
                </a:cubicBezTo>
                <a:cubicBezTo>
                  <a:pt x="7873922" y="905146"/>
                  <a:pt x="3629745" y="796013"/>
                  <a:pt x="145889" y="875319"/>
                </a:cubicBezTo>
                <a:cubicBezTo>
                  <a:pt x="70835" y="874695"/>
                  <a:pt x="-14147" y="812799"/>
                  <a:pt x="0" y="729430"/>
                </a:cubicBezTo>
                <a:cubicBezTo>
                  <a:pt x="-44148" y="598951"/>
                  <a:pt x="-11802" y="314485"/>
                  <a:pt x="0" y="145889"/>
                </a:cubicBezTo>
                <a:close/>
              </a:path>
              <a:path w="12049125" h="875319" stroke="0" extrusionOk="0">
                <a:moveTo>
                  <a:pt x="0" y="145889"/>
                </a:moveTo>
                <a:cubicBezTo>
                  <a:pt x="9220" y="67830"/>
                  <a:pt x="69694" y="9120"/>
                  <a:pt x="145889" y="0"/>
                </a:cubicBezTo>
                <a:cubicBezTo>
                  <a:pt x="4132760" y="123000"/>
                  <a:pt x="6873911" y="-96860"/>
                  <a:pt x="11903236" y="0"/>
                </a:cubicBezTo>
                <a:cubicBezTo>
                  <a:pt x="11979081" y="-3603"/>
                  <a:pt x="12054959" y="53555"/>
                  <a:pt x="12049125" y="145889"/>
                </a:cubicBezTo>
                <a:cubicBezTo>
                  <a:pt x="12020587" y="387851"/>
                  <a:pt x="12042188" y="626801"/>
                  <a:pt x="12049125" y="729430"/>
                </a:cubicBezTo>
                <a:cubicBezTo>
                  <a:pt x="12036948" y="814413"/>
                  <a:pt x="11969049" y="872904"/>
                  <a:pt x="11903236" y="875319"/>
                </a:cubicBezTo>
                <a:cubicBezTo>
                  <a:pt x="8722295" y="714612"/>
                  <a:pt x="2549201" y="914986"/>
                  <a:pt x="145889" y="875319"/>
                </a:cubicBezTo>
                <a:cubicBezTo>
                  <a:pt x="55645" y="873366"/>
                  <a:pt x="-13912" y="803699"/>
                  <a:pt x="0" y="729430"/>
                </a:cubicBezTo>
                <a:cubicBezTo>
                  <a:pt x="47830" y="490775"/>
                  <a:pt x="-20364" y="347729"/>
                  <a:pt x="0" y="145889"/>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FF0000"/>
                </a:solidFill>
                <a:latin typeface="Calibri" panose="020F0502020204030204" pitchFamily="34" charset="0"/>
                <a:cs typeface="Calibri" panose="020F0502020204030204" pitchFamily="34" charset="0"/>
                <a:sym typeface="Arial"/>
              </a:rPr>
              <a:t>3. </a:t>
            </a:r>
            <a:r>
              <a:rPr lang="en-US" sz="3600" kern="0" dirty="0" err="1">
                <a:solidFill>
                  <a:srgbClr val="FF0000"/>
                </a:solidFill>
                <a:latin typeface="Calibri" panose="020F0502020204030204" pitchFamily="34" charset="0"/>
                <a:cs typeface="Calibri" panose="020F0502020204030204" pitchFamily="34" charset="0"/>
                <a:sym typeface="Arial"/>
              </a:rPr>
              <a:t>Em</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đồng</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tình</a:t>
            </a:r>
            <a:r>
              <a:rPr lang="en-US" sz="3600" kern="0" dirty="0">
                <a:solidFill>
                  <a:srgbClr val="FF0000"/>
                </a:solidFill>
                <a:latin typeface="Calibri" panose="020F0502020204030204" pitchFamily="34" charset="0"/>
                <a:cs typeface="Calibri" panose="020F0502020204030204" pitchFamily="34" charset="0"/>
                <a:sym typeface="Arial"/>
              </a:rPr>
              <a:t> hay </a:t>
            </a:r>
            <a:r>
              <a:rPr lang="en-US" sz="3600" kern="0" dirty="0" err="1">
                <a:solidFill>
                  <a:srgbClr val="FF0000"/>
                </a:solidFill>
                <a:latin typeface="Calibri" panose="020F0502020204030204" pitchFamily="34" charset="0"/>
                <a:cs typeface="Calibri" panose="020F0502020204030204" pitchFamily="34" charset="0"/>
                <a:sym typeface="Arial"/>
              </a:rPr>
              <a:t>không</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đồng</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tình</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với</a:t>
            </a:r>
            <a:r>
              <a:rPr lang="en-US" sz="3600" kern="0" dirty="0">
                <a:solidFill>
                  <a:srgbClr val="FF0000"/>
                </a:solidFill>
                <a:latin typeface="Calibri" panose="020F0502020204030204" pitchFamily="34" charset="0"/>
                <a:cs typeface="Calibri" panose="020F0502020204030204" pitchFamily="34" charset="0"/>
                <a:sym typeface="Arial"/>
              </a:rPr>
              <a:t> ý </a:t>
            </a:r>
            <a:r>
              <a:rPr lang="en-US" sz="3600" kern="0" dirty="0" err="1">
                <a:solidFill>
                  <a:srgbClr val="FF0000"/>
                </a:solidFill>
                <a:latin typeface="Calibri" panose="020F0502020204030204" pitchFamily="34" charset="0"/>
                <a:cs typeface="Calibri" panose="020F0502020204030204" pitchFamily="34" charset="0"/>
                <a:sym typeface="Arial"/>
              </a:rPr>
              <a:t>kiến</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nào</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Vì</a:t>
            </a:r>
            <a:r>
              <a:rPr lang="en-US" sz="3600" kern="0" dirty="0">
                <a:solidFill>
                  <a:srgbClr val="FF0000"/>
                </a:solidFill>
                <a:latin typeface="Calibri" panose="020F0502020204030204" pitchFamily="34" charset="0"/>
                <a:cs typeface="Calibri" panose="020F0502020204030204" pitchFamily="34" charset="0"/>
                <a:sym typeface="Arial"/>
              </a:rPr>
              <a:t> </a:t>
            </a:r>
            <a:r>
              <a:rPr lang="en-US" sz="3600" kern="0" dirty="0" err="1">
                <a:solidFill>
                  <a:srgbClr val="FF0000"/>
                </a:solidFill>
                <a:latin typeface="Calibri" panose="020F0502020204030204" pitchFamily="34" charset="0"/>
                <a:cs typeface="Calibri" panose="020F0502020204030204" pitchFamily="34" charset="0"/>
                <a:sym typeface="Arial"/>
              </a:rPr>
              <a:t>sao</a:t>
            </a:r>
            <a:r>
              <a:rPr lang="en-US" sz="3600" kern="0" dirty="0">
                <a:solidFill>
                  <a:srgbClr val="FF0000"/>
                </a:solidFill>
                <a:latin typeface="Calibri" panose="020F0502020204030204" pitchFamily="34" charset="0"/>
                <a:cs typeface="Calibri" panose="020F0502020204030204" pitchFamily="34" charset="0"/>
                <a:sym typeface="Arial"/>
              </a:rPr>
              <a:t>? </a:t>
            </a:r>
            <a:endParaRPr kumimoji="0" lang="en-US" sz="3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xmlns="" id="{C1CDF640-E5B2-4BB3-E840-86BEADF66E3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585912" y="1466849"/>
            <a:ext cx="8398187" cy="4181475"/>
          </a:xfrm>
          <a:prstGeom prst="rect">
            <a:avLst/>
          </a:prstGeom>
        </p:spPr>
      </p:pic>
    </p:spTree>
    <p:extLst>
      <p:ext uri="{BB962C8B-B14F-4D97-AF65-F5344CB8AC3E}">
        <p14:creationId xmlns:p14="http://schemas.microsoft.com/office/powerpoint/2010/main" val="2981470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9" name="Google Shape;2649;p41"/>
          <p:cNvSpPr/>
          <p:nvPr/>
        </p:nvSpPr>
        <p:spPr>
          <a:xfrm>
            <a:off x="1490583" y="29021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50" name="Google Shape;2650;p41"/>
          <p:cNvGrpSpPr/>
          <p:nvPr/>
        </p:nvGrpSpPr>
        <p:grpSpPr>
          <a:xfrm>
            <a:off x="1523311" y="4524772"/>
            <a:ext cx="328619" cy="308425"/>
            <a:chOff x="5946283" y="1650903"/>
            <a:chExt cx="246464" cy="231319"/>
          </a:xfrm>
        </p:grpSpPr>
        <p:sp>
          <p:nvSpPr>
            <p:cNvPr id="2651" name="Google Shape;2651;p4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53" name="Google Shape;2653;p41"/>
          <p:cNvSpPr/>
          <p:nvPr/>
        </p:nvSpPr>
        <p:spPr>
          <a:xfrm>
            <a:off x="10365650" y="48697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Picture 7">
            <a:extLst>
              <a:ext uri="{FF2B5EF4-FFF2-40B4-BE49-F238E27FC236}">
                <a16:creationId xmlns:a16="http://schemas.microsoft.com/office/drawing/2014/main" xmlns="" id="{15D3F40A-F87C-6750-4BDB-3EE5035D40FE}"/>
              </a:ext>
            </a:extLst>
          </p:cNvPr>
          <p:cNvPicPr>
            <a:picLocks noChangeAspect="1"/>
          </p:cNvPicPr>
          <p:nvPr/>
        </p:nvPicPr>
        <p:blipFill>
          <a:blip r:embed="rId3"/>
          <a:stretch>
            <a:fillRect/>
          </a:stretch>
        </p:blipFill>
        <p:spPr>
          <a:xfrm>
            <a:off x="1723893" y="1788693"/>
            <a:ext cx="3048264" cy="2347163"/>
          </a:xfrm>
          <a:prstGeom prst="rect">
            <a:avLst/>
          </a:prstGeom>
        </p:spPr>
      </p:pic>
      <p:pic>
        <p:nvPicPr>
          <p:cNvPr id="11" name="Picture 10">
            <a:extLst>
              <a:ext uri="{FF2B5EF4-FFF2-40B4-BE49-F238E27FC236}">
                <a16:creationId xmlns:a16="http://schemas.microsoft.com/office/drawing/2014/main" xmlns="" id="{E4E5C7CF-2AAF-C7E2-D25C-44E8545C99D5}"/>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5648325" y="90488"/>
            <a:ext cx="4743450" cy="2077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xmlns="" id="{6522C7E6-6D31-C3A7-3D80-29C6A621893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Lst>
          </a:blip>
          <a:stretch>
            <a:fillRect/>
          </a:stretch>
        </p:blipFill>
        <p:spPr>
          <a:xfrm>
            <a:off x="5762624" y="2228850"/>
            <a:ext cx="4714875" cy="2501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Rounded Corners 13">
            <a:extLst>
              <a:ext uri="{FF2B5EF4-FFF2-40B4-BE49-F238E27FC236}">
                <a16:creationId xmlns:a16="http://schemas.microsoft.com/office/drawing/2014/main" xmlns="" id="{96665209-8813-B8DA-238A-661529FB3818}"/>
              </a:ext>
            </a:extLst>
          </p:cNvPr>
          <p:cNvSpPr/>
          <p:nvPr/>
        </p:nvSpPr>
        <p:spPr>
          <a:xfrm>
            <a:off x="4314825" y="5038724"/>
            <a:ext cx="7704455" cy="1819275"/>
          </a:xfrm>
          <a:custGeom>
            <a:avLst/>
            <a:gdLst>
              <a:gd name="connsiteX0" fmla="*/ 0 w 7704455"/>
              <a:gd name="connsiteY0" fmla="*/ 303219 h 1819275"/>
              <a:gd name="connsiteX1" fmla="*/ 303219 w 7704455"/>
              <a:gd name="connsiteY1" fmla="*/ 0 h 1819275"/>
              <a:gd name="connsiteX2" fmla="*/ 7401236 w 7704455"/>
              <a:gd name="connsiteY2" fmla="*/ 0 h 1819275"/>
              <a:gd name="connsiteX3" fmla="*/ 7704455 w 7704455"/>
              <a:gd name="connsiteY3" fmla="*/ 303219 h 1819275"/>
              <a:gd name="connsiteX4" fmla="*/ 7704455 w 7704455"/>
              <a:gd name="connsiteY4" fmla="*/ 1516056 h 1819275"/>
              <a:gd name="connsiteX5" fmla="*/ 7401236 w 7704455"/>
              <a:gd name="connsiteY5" fmla="*/ 1819275 h 1819275"/>
              <a:gd name="connsiteX6" fmla="*/ 303219 w 7704455"/>
              <a:gd name="connsiteY6" fmla="*/ 1819275 h 1819275"/>
              <a:gd name="connsiteX7" fmla="*/ 0 w 7704455"/>
              <a:gd name="connsiteY7" fmla="*/ 1516056 h 1819275"/>
              <a:gd name="connsiteX8" fmla="*/ 0 w 7704455"/>
              <a:gd name="connsiteY8" fmla="*/ 303219 h 1819275"/>
              <a:gd name="connsiteX0" fmla="*/ 0 w 7704455"/>
              <a:gd name="connsiteY0" fmla="*/ 303219 h 1819275"/>
              <a:gd name="connsiteX1" fmla="*/ 303219 w 7704455"/>
              <a:gd name="connsiteY1" fmla="*/ 0 h 1819275"/>
              <a:gd name="connsiteX2" fmla="*/ 7401236 w 7704455"/>
              <a:gd name="connsiteY2" fmla="*/ 0 h 1819275"/>
              <a:gd name="connsiteX3" fmla="*/ 7704455 w 7704455"/>
              <a:gd name="connsiteY3" fmla="*/ 303219 h 1819275"/>
              <a:gd name="connsiteX4" fmla="*/ 7704455 w 7704455"/>
              <a:gd name="connsiteY4" fmla="*/ 1516056 h 1819275"/>
              <a:gd name="connsiteX5" fmla="*/ 7401236 w 7704455"/>
              <a:gd name="connsiteY5" fmla="*/ 1819275 h 1819275"/>
              <a:gd name="connsiteX6" fmla="*/ 303219 w 7704455"/>
              <a:gd name="connsiteY6" fmla="*/ 1819275 h 1819275"/>
              <a:gd name="connsiteX7" fmla="*/ 0 w 7704455"/>
              <a:gd name="connsiteY7" fmla="*/ 1516056 h 1819275"/>
              <a:gd name="connsiteX8" fmla="*/ 0 w 7704455"/>
              <a:gd name="connsiteY8" fmla="*/ 303219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4455" h="1819275" fill="none" extrusionOk="0">
                <a:moveTo>
                  <a:pt x="0" y="303219"/>
                </a:moveTo>
                <a:cubicBezTo>
                  <a:pt x="34650" y="174136"/>
                  <a:pt x="116594" y="-11221"/>
                  <a:pt x="303219" y="0"/>
                </a:cubicBezTo>
                <a:cubicBezTo>
                  <a:pt x="1580149" y="5905"/>
                  <a:pt x="6302951" y="37353"/>
                  <a:pt x="7401236" y="0"/>
                </a:cubicBezTo>
                <a:cubicBezTo>
                  <a:pt x="7538717" y="-42306"/>
                  <a:pt x="7726097" y="137516"/>
                  <a:pt x="7704455" y="303219"/>
                </a:cubicBezTo>
                <a:cubicBezTo>
                  <a:pt x="7787561" y="459790"/>
                  <a:pt x="7701884" y="1310856"/>
                  <a:pt x="7704455" y="1516056"/>
                </a:cubicBezTo>
                <a:cubicBezTo>
                  <a:pt x="7712821" y="1702789"/>
                  <a:pt x="7593598" y="1786432"/>
                  <a:pt x="7401236" y="1819275"/>
                </a:cubicBezTo>
                <a:cubicBezTo>
                  <a:pt x="5297165" y="2112030"/>
                  <a:pt x="3323541" y="1928761"/>
                  <a:pt x="303219" y="1819275"/>
                </a:cubicBezTo>
                <a:cubicBezTo>
                  <a:pt x="118973" y="1770026"/>
                  <a:pt x="-1362" y="1704863"/>
                  <a:pt x="0" y="1516056"/>
                </a:cubicBezTo>
                <a:cubicBezTo>
                  <a:pt x="-14269" y="1134731"/>
                  <a:pt x="-4785" y="787693"/>
                  <a:pt x="0" y="303219"/>
                </a:cubicBezTo>
                <a:close/>
              </a:path>
              <a:path w="7704455" h="1819275" stroke="0" extrusionOk="0">
                <a:moveTo>
                  <a:pt x="0" y="303219"/>
                </a:moveTo>
                <a:cubicBezTo>
                  <a:pt x="4274" y="152135"/>
                  <a:pt x="173028" y="-12998"/>
                  <a:pt x="303219" y="0"/>
                </a:cubicBezTo>
                <a:cubicBezTo>
                  <a:pt x="2139652" y="-53573"/>
                  <a:pt x="5424926" y="-64275"/>
                  <a:pt x="7401236" y="0"/>
                </a:cubicBezTo>
                <a:cubicBezTo>
                  <a:pt x="7579054" y="-50325"/>
                  <a:pt x="7706938" y="153955"/>
                  <a:pt x="7704455" y="303219"/>
                </a:cubicBezTo>
                <a:cubicBezTo>
                  <a:pt x="7637698" y="880801"/>
                  <a:pt x="7684032" y="1137626"/>
                  <a:pt x="7704455" y="1516056"/>
                </a:cubicBezTo>
                <a:cubicBezTo>
                  <a:pt x="7717146" y="1731854"/>
                  <a:pt x="7555616" y="1829039"/>
                  <a:pt x="7401236" y="1819275"/>
                </a:cubicBezTo>
                <a:cubicBezTo>
                  <a:pt x="4325144" y="1573260"/>
                  <a:pt x="1017931" y="1791357"/>
                  <a:pt x="303219" y="1819275"/>
                </a:cubicBezTo>
                <a:cubicBezTo>
                  <a:pt x="112147" y="1811710"/>
                  <a:pt x="-15431" y="1692254"/>
                  <a:pt x="0" y="1516056"/>
                </a:cubicBezTo>
                <a:cubicBezTo>
                  <a:pt x="42935" y="1284543"/>
                  <a:pt x="45514" y="600325"/>
                  <a:pt x="0" y="303219"/>
                </a:cubicBezTo>
                <a:close/>
              </a:path>
              <a:path w="7704455" h="1819275" fill="none" stroke="0" extrusionOk="0">
                <a:moveTo>
                  <a:pt x="0" y="303219"/>
                </a:moveTo>
                <a:cubicBezTo>
                  <a:pt x="44255" y="158850"/>
                  <a:pt x="146771" y="2367"/>
                  <a:pt x="303219" y="0"/>
                </a:cubicBezTo>
                <a:cubicBezTo>
                  <a:pt x="2066576" y="-69805"/>
                  <a:pt x="5664320" y="-113742"/>
                  <a:pt x="7401236" y="0"/>
                </a:cubicBezTo>
                <a:cubicBezTo>
                  <a:pt x="7556191" y="-40729"/>
                  <a:pt x="7708840" y="135952"/>
                  <a:pt x="7704455" y="303219"/>
                </a:cubicBezTo>
                <a:cubicBezTo>
                  <a:pt x="7816211" y="430396"/>
                  <a:pt x="7700298" y="1292516"/>
                  <a:pt x="7704455" y="1516056"/>
                </a:cubicBezTo>
                <a:cubicBezTo>
                  <a:pt x="7725937" y="1716202"/>
                  <a:pt x="7594643" y="1790419"/>
                  <a:pt x="7401236" y="1819275"/>
                </a:cubicBezTo>
                <a:cubicBezTo>
                  <a:pt x="5024228" y="1970427"/>
                  <a:pt x="3398508" y="1706933"/>
                  <a:pt x="303219" y="1819275"/>
                </a:cubicBezTo>
                <a:cubicBezTo>
                  <a:pt x="102187" y="1795381"/>
                  <a:pt x="11133" y="1727845"/>
                  <a:pt x="0" y="1516056"/>
                </a:cubicBezTo>
                <a:cubicBezTo>
                  <a:pt x="-39854" y="1082702"/>
                  <a:pt x="-116232" y="772914"/>
                  <a:pt x="0" y="303219"/>
                </a:cubicBezTo>
                <a:close/>
              </a:path>
            </a:pathLst>
          </a:custGeom>
          <a:solidFill>
            <a:schemeClr val="tx2"/>
          </a:solidFill>
          <a:ln w="57150">
            <a:solidFill>
              <a:srgbClr val="00B050"/>
            </a:solidFill>
            <a:prstDash val="dashDot"/>
            <a:extLst>
              <a:ext uri="{C807C97D-BFC1-408E-A445-0C87EB9F89A2}">
                <ask:lineSketchStyleProps xmlns:ask="http://schemas.microsoft.com/office/drawing/2018/sketchyshapes" xmlns="" sd="2415785695">
                  <a:custGeom>
                    <a:avLst/>
                    <a:gdLst>
                      <a:gd name="connsiteX0" fmla="*/ 0 w 7704455"/>
                      <a:gd name="connsiteY0" fmla="*/ 303219 h 1819275"/>
                      <a:gd name="connsiteX1" fmla="*/ 303219 w 7704455"/>
                      <a:gd name="connsiteY1" fmla="*/ 0 h 1819275"/>
                      <a:gd name="connsiteX2" fmla="*/ 7401236 w 7704455"/>
                      <a:gd name="connsiteY2" fmla="*/ 0 h 1819275"/>
                      <a:gd name="connsiteX3" fmla="*/ 7704455 w 7704455"/>
                      <a:gd name="connsiteY3" fmla="*/ 303219 h 1819275"/>
                      <a:gd name="connsiteX4" fmla="*/ 7704455 w 7704455"/>
                      <a:gd name="connsiteY4" fmla="*/ 1516056 h 1819275"/>
                      <a:gd name="connsiteX5" fmla="*/ 7401236 w 7704455"/>
                      <a:gd name="connsiteY5" fmla="*/ 1819275 h 1819275"/>
                      <a:gd name="connsiteX6" fmla="*/ 303219 w 7704455"/>
                      <a:gd name="connsiteY6" fmla="*/ 1819275 h 1819275"/>
                      <a:gd name="connsiteX7" fmla="*/ 0 w 7704455"/>
                      <a:gd name="connsiteY7" fmla="*/ 1516056 h 1819275"/>
                      <a:gd name="connsiteX8" fmla="*/ 0 w 7704455"/>
                      <a:gd name="connsiteY8" fmla="*/ 303219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4455" h="1819275" fill="none" extrusionOk="0">
                        <a:moveTo>
                          <a:pt x="0" y="303219"/>
                        </a:moveTo>
                        <a:cubicBezTo>
                          <a:pt x="16836" y="154404"/>
                          <a:pt x="128254" y="-4393"/>
                          <a:pt x="303219" y="0"/>
                        </a:cubicBezTo>
                        <a:cubicBezTo>
                          <a:pt x="1580149" y="5905"/>
                          <a:pt x="6302951" y="37353"/>
                          <a:pt x="7401236" y="0"/>
                        </a:cubicBezTo>
                        <a:cubicBezTo>
                          <a:pt x="7552045" y="-23499"/>
                          <a:pt x="7715092" y="136621"/>
                          <a:pt x="7704455" y="303219"/>
                        </a:cubicBezTo>
                        <a:cubicBezTo>
                          <a:pt x="7811359" y="455383"/>
                          <a:pt x="7704483" y="1300219"/>
                          <a:pt x="7704455" y="1516056"/>
                        </a:cubicBezTo>
                        <a:cubicBezTo>
                          <a:pt x="7707957" y="1691585"/>
                          <a:pt x="7587386" y="1794626"/>
                          <a:pt x="7401236" y="1819275"/>
                        </a:cubicBezTo>
                        <a:cubicBezTo>
                          <a:pt x="5217970" y="1820313"/>
                          <a:pt x="3377423" y="1653617"/>
                          <a:pt x="303219" y="1819275"/>
                        </a:cubicBezTo>
                        <a:cubicBezTo>
                          <a:pt x="125645" y="1789604"/>
                          <a:pt x="-1044" y="1699884"/>
                          <a:pt x="0" y="1516056"/>
                        </a:cubicBezTo>
                        <a:cubicBezTo>
                          <a:pt x="-16998" y="1140938"/>
                          <a:pt x="-54748" y="751301"/>
                          <a:pt x="0" y="303219"/>
                        </a:cubicBezTo>
                        <a:close/>
                      </a:path>
                      <a:path w="7704455" h="1819275" stroke="0" extrusionOk="0">
                        <a:moveTo>
                          <a:pt x="0" y="303219"/>
                        </a:moveTo>
                        <a:cubicBezTo>
                          <a:pt x="5760" y="136690"/>
                          <a:pt x="149932" y="5175"/>
                          <a:pt x="303219" y="0"/>
                        </a:cubicBezTo>
                        <a:cubicBezTo>
                          <a:pt x="2066576" y="-69805"/>
                          <a:pt x="5664320" y="-113742"/>
                          <a:pt x="7401236" y="0"/>
                        </a:cubicBezTo>
                        <a:cubicBezTo>
                          <a:pt x="7575614" y="-28736"/>
                          <a:pt x="7686622" y="133847"/>
                          <a:pt x="7704455" y="303219"/>
                        </a:cubicBezTo>
                        <a:cubicBezTo>
                          <a:pt x="7626063" y="898516"/>
                          <a:pt x="7667099" y="1122848"/>
                          <a:pt x="7704455" y="1516056"/>
                        </a:cubicBezTo>
                        <a:cubicBezTo>
                          <a:pt x="7722641" y="1708418"/>
                          <a:pt x="7570650" y="1818144"/>
                          <a:pt x="7401236" y="1819275"/>
                        </a:cubicBezTo>
                        <a:cubicBezTo>
                          <a:pt x="4427360" y="1656500"/>
                          <a:pt x="1141845" y="1749546"/>
                          <a:pt x="303219" y="1819275"/>
                        </a:cubicBezTo>
                        <a:cubicBezTo>
                          <a:pt x="126608" y="1821528"/>
                          <a:pt x="5899" y="1697064"/>
                          <a:pt x="0" y="1516056"/>
                        </a:cubicBezTo>
                        <a:cubicBezTo>
                          <a:pt x="64908" y="1301719"/>
                          <a:pt x="31161" y="567427"/>
                          <a:pt x="0" y="30321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a:rPr>
              <a:t>Khi mình cởi mở thân thiện với mọi người và sẵn sàng giúp đỡ thì mọi người cũng sẽ </a:t>
            </a:r>
            <a:r>
              <a:rPr lang="vi-VN" sz="2800" b="1" dirty="0" smtClean="0">
                <a:solidFill>
                  <a:srgbClr val="FF0000"/>
                </a:solidFill>
                <a:latin typeface="Calibri" panose="020F0502020204030204"/>
              </a:rPr>
              <a:t>cở</a:t>
            </a:r>
            <a:r>
              <a:rPr lang="en-US" sz="2800" b="1" dirty="0" smtClean="0">
                <a:solidFill>
                  <a:srgbClr val="FF0000"/>
                </a:solidFill>
                <a:latin typeface="Calibri" panose="020F0502020204030204"/>
              </a:rPr>
              <a:t>i</a:t>
            </a:r>
            <a:r>
              <a:rPr lang="vi-VN" sz="2800" b="1" dirty="0" smtClean="0">
                <a:solidFill>
                  <a:srgbClr val="FF0000"/>
                </a:solidFill>
                <a:latin typeface="Calibri" panose="020F0502020204030204"/>
              </a:rPr>
              <a:t> </a:t>
            </a:r>
            <a:r>
              <a:rPr lang="vi-VN" sz="2800" b="1" dirty="0">
                <a:solidFill>
                  <a:srgbClr val="FF0000"/>
                </a:solidFill>
                <a:latin typeface="Calibri" panose="020F0502020204030204"/>
              </a:rPr>
              <a:t>mở </a:t>
            </a:r>
            <a:r>
              <a:rPr lang="en-US" sz="2800" b="1" dirty="0" err="1">
                <a:solidFill>
                  <a:srgbClr val="FF0000"/>
                </a:solidFill>
                <a:latin typeface="Calibri" panose="020F0502020204030204"/>
              </a:rPr>
              <a:t>thân</a:t>
            </a:r>
            <a:r>
              <a:rPr lang="vi-VN" sz="2800" b="1" dirty="0">
                <a:solidFill>
                  <a:srgbClr val="FF0000"/>
                </a:solidFill>
                <a:latin typeface="Calibri" panose="020F0502020204030204"/>
              </a:rPr>
              <a:t> thiện và yêu quý mình nên dễ thiết lập quan hệ bạn bè</a:t>
            </a:r>
            <a:r>
              <a:rPr lang="en-US" sz="2800" b="1" dirty="0">
                <a:solidFill>
                  <a:srgbClr val="FF0000"/>
                </a:solidFill>
                <a:latin typeface="Calibri" panose="020F0502020204030204"/>
              </a:rPr>
              <a:t>.</a:t>
            </a:r>
            <a:endParaRPr kumimoji="0" lang="en-US"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278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9" name="Google Shape;2649;p41"/>
          <p:cNvSpPr/>
          <p:nvPr/>
        </p:nvSpPr>
        <p:spPr>
          <a:xfrm>
            <a:off x="1490583" y="29021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650" name="Google Shape;2650;p41"/>
          <p:cNvGrpSpPr/>
          <p:nvPr/>
        </p:nvGrpSpPr>
        <p:grpSpPr>
          <a:xfrm>
            <a:off x="1523311" y="4524772"/>
            <a:ext cx="328619" cy="308425"/>
            <a:chOff x="5946283" y="1650903"/>
            <a:chExt cx="246464" cy="231319"/>
          </a:xfrm>
        </p:grpSpPr>
        <p:sp>
          <p:nvSpPr>
            <p:cNvPr id="2651" name="Google Shape;2651;p4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2" name="Google Shape;2652;p4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53" name="Google Shape;2653;p41"/>
          <p:cNvSpPr/>
          <p:nvPr/>
        </p:nvSpPr>
        <p:spPr>
          <a:xfrm>
            <a:off x="10365650" y="48697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8">
            <a:extLst>
              <a:ext uri="{FF2B5EF4-FFF2-40B4-BE49-F238E27FC236}">
                <a16:creationId xmlns:a16="http://schemas.microsoft.com/office/drawing/2014/main" xmlns="" id="{DCC19C06-906C-CBA1-0B29-8301B947F5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1959" y="3608980"/>
            <a:ext cx="4215041" cy="3498484"/>
          </a:xfrm>
          <a:prstGeom prst="rect">
            <a:avLst/>
          </a:prstGeom>
        </p:spPr>
      </p:pic>
      <p:pic>
        <p:nvPicPr>
          <p:cNvPr id="4" name="Picture 3">
            <a:extLst>
              <a:ext uri="{FF2B5EF4-FFF2-40B4-BE49-F238E27FC236}">
                <a16:creationId xmlns:a16="http://schemas.microsoft.com/office/drawing/2014/main" xmlns="" id="{40AE0237-6A9E-C53A-84C0-7A1984060AC8}"/>
              </a:ext>
            </a:extLst>
          </p:cNvPr>
          <p:cNvPicPr>
            <a:picLocks noChangeAspect="1"/>
          </p:cNvPicPr>
          <p:nvPr/>
        </p:nvPicPr>
        <p:blipFill>
          <a:blip r:embed="rId5"/>
          <a:stretch>
            <a:fillRect/>
          </a:stretch>
        </p:blipFill>
        <p:spPr>
          <a:xfrm>
            <a:off x="1813006" y="1686966"/>
            <a:ext cx="3974937" cy="2341067"/>
          </a:xfrm>
          <a:prstGeom prst="rect">
            <a:avLst/>
          </a:prstGeom>
        </p:spPr>
      </p:pic>
      <p:pic>
        <p:nvPicPr>
          <p:cNvPr id="6" name="Picture 5">
            <a:extLst>
              <a:ext uri="{FF2B5EF4-FFF2-40B4-BE49-F238E27FC236}">
                <a16:creationId xmlns:a16="http://schemas.microsoft.com/office/drawing/2014/main" xmlns="" id="{2D8290D9-834B-A900-7EEE-1FE4A1200945}"/>
              </a:ext>
            </a:extLst>
          </p:cNvPr>
          <p:cNvPicPr>
            <a:picLocks noChangeAspect="1"/>
          </p:cNvPicPr>
          <p:nvPr/>
        </p:nvPicPr>
        <p:blipFill>
          <a:blip r:embed="rId6"/>
          <a:stretch>
            <a:fillRect/>
          </a:stretch>
        </p:blipFill>
        <p:spPr>
          <a:xfrm>
            <a:off x="6349561" y="366712"/>
            <a:ext cx="3966014" cy="1785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xmlns="" id="{B6774633-2B67-B511-7931-A85E0867D27A}"/>
              </a:ext>
            </a:extLst>
          </p:cNvPr>
          <p:cNvPicPr>
            <a:picLocks noChangeAspect="1"/>
          </p:cNvPicPr>
          <p:nvPr/>
        </p:nvPicPr>
        <p:blipFill>
          <a:blip r:embed="rId7"/>
          <a:stretch>
            <a:fillRect/>
          </a:stretch>
        </p:blipFill>
        <p:spPr>
          <a:xfrm>
            <a:off x="7700962" y="2324100"/>
            <a:ext cx="2871788" cy="2156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xmlns="" id="{116A55AF-289D-BBC6-0063-2EF25A630EF1}"/>
              </a:ext>
            </a:extLst>
          </p:cNvPr>
          <p:cNvSpPr/>
          <p:nvPr/>
        </p:nvSpPr>
        <p:spPr>
          <a:xfrm>
            <a:off x="4314825" y="5038724"/>
            <a:ext cx="7877174" cy="1819275"/>
          </a:xfrm>
          <a:custGeom>
            <a:avLst/>
            <a:gdLst>
              <a:gd name="connsiteX0" fmla="*/ 0 w 7877174"/>
              <a:gd name="connsiteY0" fmla="*/ 303219 h 1819275"/>
              <a:gd name="connsiteX1" fmla="*/ 303219 w 7877174"/>
              <a:gd name="connsiteY1" fmla="*/ 0 h 1819275"/>
              <a:gd name="connsiteX2" fmla="*/ 7573955 w 7877174"/>
              <a:gd name="connsiteY2" fmla="*/ 0 h 1819275"/>
              <a:gd name="connsiteX3" fmla="*/ 7877174 w 7877174"/>
              <a:gd name="connsiteY3" fmla="*/ 303219 h 1819275"/>
              <a:gd name="connsiteX4" fmla="*/ 7877174 w 7877174"/>
              <a:gd name="connsiteY4" fmla="*/ 1516056 h 1819275"/>
              <a:gd name="connsiteX5" fmla="*/ 7573955 w 7877174"/>
              <a:gd name="connsiteY5" fmla="*/ 1819275 h 1819275"/>
              <a:gd name="connsiteX6" fmla="*/ 303219 w 7877174"/>
              <a:gd name="connsiteY6" fmla="*/ 1819275 h 1819275"/>
              <a:gd name="connsiteX7" fmla="*/ 0 w 7877174"/>
              <a:gd name="connsiteY7" fmla="*/ 1516056 h 1819275"/>
              <a:gd name="connsiteX8" fmla="*/ 0 w 7877174"/>
              <a:gd name="connsiteY8" fmla="*/ 303219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7174" h="1819275" fill="none" extrusionOk="0">
                <a:moveTo>
                  <a:pt x="0" y="303219"/>
                </a:moveTo>
                <a:cubicBezTo>
                  <a:pt x="16836" y="154404"/>
                  <a:pt x="128254" y="-4393"/>
                  <a:pt x="303219" y="0"/>
                </a:cubicBezTo>
                <a:cubicBezTo>
                  <a:pt x="3848686" y="5905"/>
                  <a:pt x="6320223" y="37353"/>
                  <a:pt x="7573955" y="0"/>
                </a:cubicBezTo>
                <a:cubicBezTo>
                  <a:pt x="7724764" y="-23499"/>
                  <a:pt x="7887811" y="136621"/>
                  <a:pt x="7877174" y="303219"/>
                </a:cubicBezTo>
                <a:cubicBezTo>
                  <a:pt x="7984078" y="455383"/>
                  <a:pt x="7877202" y="1300219"/>
                  <a:pt x="7877174" y="1516056"/>
                </a:cubicBezTo>
                <a:cubicBezTo>
                  <a:pt x="7880676" y="1691585"/>
                  <a:pt x="7760105" y="1794626"/>
                  <a:pt x="7573955" y="1819275"/>
                </a:cubicBezTo>
                <a:cubicBezTo>
                  <a:pt x="4389267" y="1820313"/>
                  <a:pt x="1903393" y="1653617"/>
                  <a:pt x="303219" y="1819275"/>
                </a:cubicBezTo>
                <a:cubicBezTo>
                  <a:pt x="125645" y="1789604"/>
                  <a:pt x="-1044" y="1699884"/>
                  <a:pt x="0" y="1516056"/>
                </a:cubicBezTo>
                <a:cubicBezTo>
                  <a:pt x="-16998" y="1140938"/>
                  <a:pt x="-54748" y="751301"/>
                  <a:pt x="0" y="303219"/>
                </a:cubicBezTo>
                <a:close/>
              </a:path>
              <a:path w="7877174" h="1819275" stroke="0" extrusionOk="0">
                <a:moveTo>
                  <a:pt x="0" y="303219"/>
                </a:moveTo>
                <a:cubicBezTo>
                  <a:pt x="5760" y="136690"/>
                  <a:pt x="149932" y="5175"/>
                  <a:pt x="303219" y="0"/>
                </a:cubicBezTo>
                <a:cubicBezTo>
                  <a:pt x="3567768" y="-69805"/>
                  <a:pt x="6280606" y="-113742"/>
                  <a:pt x="7573955" y="0"/>
                </a:cubicBezTo>
                <a:cubicBezTo>
                  <a:pt x="7748333" y="-28736"/>
                  <a:pt x="7859341" y="133847"/>
                  <a:pt x="7877174" y="303219"/>
                </a:cubicBezTo>
                <a:cubicBezTo>
                  <a:pt x="7798782" y="898516"/>
                  <a:pt x="7839818" y="1122848"/>
                  <a:pt x="7877174" y="1516056"/>
                </a:cubicBezTo>
                <a:cubicBezTo>
                  <a:pt x="7895360" y="1708418"/>
                  <a:pt x="7743369" y="1818144"/>
                  <a:pt x="7573955" y="1819275"/>
                </a:cubicBezTo>
                <a:cubicBezTo>
                  <a:pt x="5869007" y="1656500"/>
                  <a:pt x="2609191" y="1749546"/>
                  <a:pt x="303219" y="1819275"/>
                </a:cubicBezTo>
                <a:cubicBezTo>
                  <a:pt x="126608" y="1821528"/>
                  <a:pt x="5899" y="1697064"/>
                  <a:pt x="0" y="1516056"/>
                </a:cubicBezTo>
                <a:cubicBezTo>
                  <a:pt x="64908" y="1301719"/>
                  <a:pt x="31161" y="567427"/>
                  <a:pt x="0" y="303219"/>
                </a:cubicBezTo>
                <a:close/>
              </a:path>
            </a:pathLst>
          </a:custGeom>
          <a:solidFill>
            <a:schemeClr val="tx2"/>
          </a:solidFill>
          <a:ln w="57150">
            <a:solidFill>
              <a:srgbClr val="00B050"/>
            </a:solidFill>
            <a:prstDash val="dashDot"/>
            <a:extLst>
              <a:ext uri="{C807C97D-BFC1-408E-A445-0C87EB9F89A2}">
                <ask:lineSketchStyleProps xmlns:ask="http://schemas.microsoft.com/office/drawing/2018/sketchyshapes" xmlns="" sd="241578569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FF0000"/>
                </a:solidFill>
                <a:latin typeface="Calibri" panose="020F0502020204030204"/>
              </a:rPr>
              <a:t>C</a:t>
            </a:r>
            <a:r>
              <a:rPr lang="vi-VN" sz="2800" b="1" dirty="0">
                <a:solidFill>
                  <a:srgbClr val="FF0000"/>
                </a:solidFill>
                <a:latin typeface="Calibri" panose="020F0502020204030204"/>
              </a:rPr>
              <a:t>hỉ một người bạn hay ít bạn thì khi người bạn đó phải chuyển đi hay khi vắng người bạn đó sẽ không còn ai chia sẻ, cô đơn.</a:t>
            </a:r>
            <a:endParaRPr kumimoji="0" lang="en-US"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526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2194688-FFE7-F756-3751-EA8CB18468CA}"/>
              </a:ext>
            </a:extLst>
          </p:cNvPr>
          <p:cNvPicPr>
            <a:picLocks noChangeAspect="1"/>
          </p:cNvPicPr>
          <p:nvPr/>
        </p:nvPicPr>
        <p:blipFill>
          <a:blip r:embed="rId2"/>
          <a:stretch>
            <a:fillRect/>
          </a:stretch>
        </p:blipFill>
        <p:spPr>
          <a:xfrm>
            <a:off x="2023833" y="113723"/>
            <a:ext cx="6303810" cy="1816765"/>
          </a:xfrm>
          <a:prstGeom prst="rect">
            <a:avLst/>
          </a:prstGeom>
        </p:spPr>
      </p:pic>
      <p:sp>
        <p:nvSpPr>
          <p:cNvPr id="3" name="Rectangle 2"/>
          <p:cNvSpPr/>
          <p:nvPr/>
        </p:nvSpPr>
        <p:spPr>
          <a:xfrm>
            <a:off x="2470638" y="2602496"/>
            <a:ext cx="6321670" cy="369332"/>
          </a:xfrm>
          <a:prstGeom prst="rect">
            <a:avLst/>
          </a:prstGeom>
        </p:spPr>
        <p:txBody>
          <a:bodyPr wrap="square">
            <a:spAutoFit/>
          </a:bodyPr>
          <a:lstStyle/>
          <a:p>
            <a:r>
              <a:rPr lang="en-US" dirty="0"/>
              <a:t>https://www.youtube.com/watch?v=fZLEYuMf-fg</a:t>
            </a:r>
          </a:p>
        </p:txBody>
      </p:sp>
    </p:spTree>
    <p:extLst>
      <p:ext uri="{BB962C8B-B14F-4D97-AF65-F5344CB8AC3E}">
        <p14:creationId xmlns:p14="http://schemas.microsoft.com/office/powerpoint/2010/main" val="348775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1" y="76200"/>
            <a:ext cx="9972674" cy="4940041"/>
          </a:xfrm>
          <a:prstGeom prst="rect">
            <a:avLst/>
          </a:prstGeom>
        </p:spPr>
      </p:pic>
      <p:pic>
        <p:nvPicPr>
          <p:cNvPr id="5" name="Picture 4">
            <a:extLst>
              <a:ext uri="{FF2B5EF4-FFF2-40B4-BE49-F238E27FC236}">
                <a16:creationId xmlns:a16="http://schemas.microsoft.com/office/drawing/2014/main" xmlns="" id="{88481856-A4B0-A0AA-06BE-2270EF606923}"/>
              </a:ext>
            </a:extLst>
          </p:cNvPr>
          <p:cNvPicPr>
            <a:picLocks noChangeAspect="1"/>
          </p:cNvPicPr>
          <p:nvPr/>
        </p:nvPicPr>
        <p:blipFill>
          <a:blip r:embed="rId9"/>
          <a:stretch>
            <a:fillRect/>
          </a:stretch>
        </p:blipFill>
        <p:spPr>
          <a:xfrm>
            <a:off x="8158162" y="614362"/>
            <a:ext cx="1762125" cy="1100138"/>
          </a:xfrm>
          <a:prstGeom prst="rect">
            <a:avLst/>
          </a:prstGeom>
        </p:spPr>
      </p:pic>
      <p:sp>
        <p:nvSpPr>
          <p:cNvPr id="6" name="TextBox 5">
            <a:extLst>
              <a:ext uri="{FF2B5EF4-FFF2-40B4-BE49-F238E27FC236}">
                <a16:creationId xmlns:a16="http://schemas.microsoft.com/office/drawing/2014/main" xmlns="" id="{FD6DF0F7-238F-00FB-9078-E8EABA916752}"/>
              </a:ext>
            </a:extLst>
          </p:cNvPr>
          <p:cNvSpPr txBox="1"/>
          <p:nvPr/>
        </p:nvSpPr>
        <p:spPr>
          <a:xfrm>
            <a:off x="533400" y="516150"/>
            <a:ext cx="9448800" cy="3046988"/>
          </a:xfrm>
          <a:prstGeom prst="rect">
            <a:avLst/>
          </a:prstGeom>
          <a:noFill/>
        </p:spPr>
        <p:txBody>
          <a:bodyPr wrap="square" rtlCol="0">
            <a:spAutoFit/>
          </a:bodyPr>
          <a:lstStyle/>
          <a:p>
            <a:pPr lvl="0" algn="just">
              <a:defRPr/>
            </a:pPr>
            <a:r>
              <a:rPr lang="vi-VN" sz="4800" b="1" dirty="0">
                <a:solidFill>
                  <a:prstClr val="white"/>
                </a:solidFill>
                <a:latin typeface="Calibri" panose="020F0502020204030204"/>
              </a:rPr>
              <a:t>Khi muốn thiết lập quan hệ bạn bè với mọi người, chúng ta cần bày tỏ sự thân thiện, cởi mở, quan tâm và sẵn sàng giúp đỡ chia sẻ với họ.</a:t>
            </a:r>
            <a:endParaRPr kumimoji="0" lang="en-US" sz="4800" b="1" i="1"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861419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295275" y="115281"/>
            <a:ext cx="11753850" cy="875319"/>
          </a:xfrm>
          <a:custGeom>
            <a:avLst/>
            <a:gdLst>
              <a:gd name="connsiteX0" fmla="*/ 0 w 11753850"/>
              <a:gd name="connsiteY0" fmla="*/ 145889 h 875319"/>
              <a:gd name="connsiteX1" fmla="*/ 145889 w 11753850"/>
              <a:gd name="connsiteY1" fmla="*/ 0 h 875319"/>
              <a:gd name="connsiteX2" fmla="*/ 11607961 w 11753850"/>
              <a:gd name="connsiteY2" fmla="*/ 0 h 875319"/>
              <a:gd name="connsiteX3" fmla="*/ 11753850 w 11753850"/>
              <a:gd name="connsiteY3" fmla="*/ 145889 h 875319"/>
              <a:gd name="connsiteX4" fmla="*/ 11753850 w 11753850"/>
              <a:gd name="connsiteY4" fmla="*/ 729430 h 875319"/>
              <a:gd name="connsiteX5" fmla="*/ 11607961 w 11753850"/>
              <a:gd name="connsiteY5" fmla="*/ 875319 h 875319"/>
              <a:gd name="connsiteX6" fmla="*/ 145889 w 11753850"/>
              <a:gd name="connsiteY6" fmla="*/ 875319 h 875319"/>
              <a:gd name="connsiteX7" fmla="*/ 0 w 11753850"/>
              <a:gd name="connsiteY7" fmla="*/ 729430 h 875319"/>
              <a:gd name="connsiteX8" fmla="*/ 0 w 11753850"/>
              <a:gd name="connsiteY8" fmla="*/ 145889 h 8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850" h="875319" fill="none" extrusionOk="0">
                <a:moveTo>
                  <a:pt x="0" y="145889"/>
                </a:moveTo>
                <a:cubicBezTo>
                  <a:pt x="246" y="71967"/>
                  <a:pt x="72624" y="12263"/>
                  <a:pt x="145889" y="0"/>
                </a:cubicBezTo>
                <a:cubicBezTo>
                  <a:pt x="2460301" y="72427"/>
                  <a:pt x="6695272" y="61419"/>
                  <a:pt x="11607961" y="0"/>
                </a:cubicBezTo>
                <a:cubicBezTo>
                  <a:pt x="11687057" y="-10163"/>
                  <a:pt x="11738432" y="60654"/>
                  <a:pt x="11753850" y="145889"/>
                </a:cubicBezTo>
                <a:cubicBezTo>
                  <a:pt x="11709489" y="346258"/>
                  <a:pt x="11786295" y="544014"/>
                  <a:pt x="11753850" y="729430"/>
                </a:cubicBezTo>
                <a:cubicBezTo>
                  <a:pt x="11756299" y="797573"/>
                  <a:pt x="11684787" y="871120"/>
                  <a:pt x="11607961" y="875319"/>
                </a:cubicBezTo>
                <a:cubicBezTo>
                  <a:pt x="6921290" y="905146"/>
                  <a:pt x="5382676" y="796013"/>
                  <a:pt x="145889" y="875319"/>
                </a:cubicBezTo>
                <a:cubicBezTo>
                  <a:pt x="70835" y="874695"/>
                  <a:pt x="-14147" y="812799"/>
                  <a:pt x="0" y="729430"/>
                </a:cubicBezTo>
                <a:cubicBezTo>
                  <a:pt x="-44148" y="598951"/>
                  <a:pt x="-11802" y="314485"/>
                  <a:pt x="0" y="145889"/>
                </a:cubicBezTo>
                <a:close/>
              </a:path>
              <a:path w="11753850" h="875319" stroke="0" extrusionOk="0">
                <a:moveTo>
                  <a:pt x="0" y="145889"/>
                </a:moveTo>
                <a:cubicBezTo>
                  <a:pt x="9220" y="67830"/>
                  <a:pt x="69694" y="9120"/>
                  <a:pt x="145889" y="0"/>
                </a:cubicBezTo>
                <a:cubicBezTo>
                  <a:pt x="4930003" y="123000"/>
                  <a:pt x="9710977" y="-96860"/>
                  <a:pt x="11607961" y="0"/>
                </a:cubicBezTo>
                <a:cubicBezTo>
                  <a:pt x="11683806" y="-3603"/>
                  <a:pt x="11759684" y="53555"/>
                  <a:pt x="11753850" y="145889"/>
                </a:cubicBezTo>
                <a:cubicBezTo>
                  <a:pt x="11725312" y="387851"/>
                  <a:pt x="11746913" y="626801"/>
                  <a:pt x="11753850" y="729430"/>
                </a:cubicBezTo>
                <a:cubicBezTo>
                  <a:pt x="11741673" y="814413"/>
                  <a:pt x="11673774" y="872904"/>
                  <a:pt x="11607961" y="875319"/>
                </a:cubicBezTo>
                <a:cubicBezTo>
                  <a:pt x="8972066" y="714612"/>
                  <a:pt x="5332853" y="914986"/>
                  <a:pt x="145889" y="875319"/>
                </a:cubicBezTo>
                <a:cubicBezTo>
                  <a:pt x="55645" y="873366"/>
                  <a:pt x="-13912" y="803699"/>
                  <a:pt x="0" y="729430"/>
                </a:cubicBezTo>
                <a:cubicBezTo>
                  <a:pt x="47830" y="490775"/>
                  <a:pt x="-20364" y="347729"/>
                  <a:pt x="0" y="145889"/>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FF0000"/>
                </a:solidFill>
                <a:latin typeface="Calibri" panose="020F0502020204030204" pitchFamily="34" charset="0"/>
                <a:cs typeface="Calibri" panose="020F0502020204030204" pitchFamily="34" charset="0"/>
                <a:sym typeface="Arial"/>
              </a:rPr>
              <a:t>4. </a:t>
            </a:r>
            <a:r>
              <a:rPr lang="vi-VN" sz="3600" kern="0" dirty="0">
                <a:solidFill>
                  <a:srgbClr val="FF0000"/>
                </a:solidFill>
                <a:latin typeface="Calibri" panose="020F0502020204030204" pitchFamily="34" charset="0"/>
                <a:cs typeface="Calibri" panose="020F0502020204030204" pitchFamily="34" charset="0"/>
                <a:sym typeface="Arial"/>
              </a:rPr>
              <a:t>Đưa ra lời khuyên cho bạn trong các tình huống dưới đây: </a:t>
            </a:r>
            <a:endParaRPr kumimoji="0" lang="en-US" sz="36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4">
            <a:extLst>
              <a:ext uri="{FF2B5EF4-FFF2-40B4-BE49-F238E27FC236}">
                <a16:creationId xmlns:a16="http://schemas.microsoft.com/office/drawing/2014/main" xmlns="" id="{05FC39C9-5BE2-E28C-6C0A-501CF9F080D0}"/>
              </a:ext>
            </a:extLst>
          </p:cNvPr>
          <p:cNvPicPr>
            <a:picLocks noChangeAspect="1"/>
          </p:cNvPicPr>
          <p:nvPr/>
        </p:nvPicPr>
        <p:blipFill>
          <a:blip r:embed="rId2"/>
          <a:stretch>
            <a:fillRect/>
          </a:stretch>
        </p:blipFill>
        <p:spPr>
          <a:xfrm>
            <a:off x="528637" y="1262062"/>
            <a:ext cx="5819775" cy="2924175"/>
          </a:xfrm>
          <a:prstGeom prst="rect">
            <a:avLst/>
          </a:prstGeom>
        </p:spPr>
      </p:pic>
      <p:pic>
        <p:nvPicPr>
          <p:cNvPr id="8" name="Picture 7">
            <a:extLst>
              <a:ext uri="{FF2B5EF4-FFF2-40B4-BE49-F238E27FC236}">
                <a16:creationId xmlns:a16="http://schemas.microsoft.com/office/drawing/2014/main" xmlns="" id="{7BB62F8F-A894-B432-2041-D16DA0746767}"/>
              </a:ext>
            </a:extLst>
          </p:cNvPr>
          <p:cNvPicPr>
            <a:picLocks noChangeAspect="1"/>
          </p:cNvPicPr>
          <p:nvPr/>
        </p:nvPicPr>
        <p:blipFill>
          <a:blip r:embed="rId3"/>
          <a:stretch>
            <a:fillRect/>
          </a:stretch>
        </p:blipFill>
        <p:spPr>
          <a:xfrm>
            <a:off x="6448425" y="3144447"/>
            <a:ext cx="5257800" cy="2770577"/>
          </a:xfrm>
          <a:prstGeom prst="rect">
            <a:avLst/>
          </a:prstGeom>
        </p:spPr>
      </p:pic>
    </p:spTree>
    <p:extLst>
      <p:ext uri="{BB962C8B-B14F-4D97-AF65-F5344CB8AC3E}">
        <p14:creationId xmlns:p14="http://schemas.microsoft.com/office/powerpoint/2010/main" val="3444498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82E3090-F844-DDA9-8CEC-19EB765EC352}"/>
              </a:ext>
            </a:extLst>
          </p:cNvPr>
          <p:cNvSpPr txBox="1"/>
          <p:nvPr/>
        </p:nvSpPr>
        <p:spPr>
          <a:xfrm>
            <a:off x="2914650" y="1199573"/>
            <a:ext cx="6438900" cy="5078313"/>
          </a:xfrm>
          <a:prstGeom prst="rect">
            <a:avLst/>
          </a:prstGeom>
          <a:noFill/>
        </p:spPr>
        <p:txBody>
          <a:bodyPr wrap="square" rtlCol="0">
            <a:spAutoFit/>
          </a:bodyPr>
          <a:lstStyle/>
          <a:p>
            <a:pPr algn="just"/>
            <a:r>
              <a:rPr lang="en-US" sz="3600" b="1" dirty="0" err="1">
                <a:solidFill>
                  <a:srgbClr val="FF0000"/>
                </a:solidFill>
              </a:rPr>
              <a:t>Khuyên</a:t>
            </a:r>
            <a:r>
              <a:rPr lang="en-US" sz="3600" b="1" dirty="0">
                <a:solidFill>
                  <a:srgbClr val="FF0000"/>
                </a:solidFill>
              </a:rPr>
              <a:t> Lan </a:t>
            </a:r>
            <a:r>
              <a:rPr lang="en-US" sz="3600" b="1" dirty="0" err="1">
                <a:solidFill>
                  <a:srgbClr val="FF0000"/>
                </a:solidFill>
              </a:rPr>
              <a:t>đừng</a:t>
            </a:r>
            <a:r>
              <a:rPr lang="en-US" sz="3600" b="1" dirty="0">
                <a:solidFill>
                  <a:srgbClr val="FF0000"/>
                </a:solidFill>
              </a:rPr>
              <a:t> </a:t>
            </a:r>
            <a:r>
              <a:rPr lang="en-US" sz="3600" b="1" dirty="0" err="1">
                <a:solidFill>
                  <a:srgbClr val="FF0000"/>
                </a:solidFill>
              </a:rPr>
              <a:t>buồn</a:t>
            </a:r>
            <a:r>
              <a:rPr lang="en-US" sz="3600" b="1" dirty="0">
                <a:solidFill>
                  <a:srgbClr val="FF0000"/>
                </a:solidFill>
              </a:rPr>
              <a:t> </a:t>
            </a:r>
            <a:r>
              <a:rPr lang="en-US" sz="3600" b="1" dirty="0" err="1">
                <a:solidFill>
                  <a:srgbClr val="FF0000"/>
                </a:solidFill>
              </a:rPr>
              <a:t>vì</a:t>
            </a:r>
            <a:r>
              <a:rPr lang="en-US" sz="3600" b="1" dirty="0">
                <a:solidFill>
                  <a:srgbClr val="FF0000"/>
                </a:solidFill>
              </a:rPr>
              <a:t> </a:t>
            </a:r>
            <a:r>
              <a:rPr lang="en-US" sz="3600" b="1" dirty="0" err="1">
                <a:solidFill>
                  <a:srgbClr val="FF0000"/>
                </a:solidFill>
              </a:rPr>
              <a:t>bạn</a:t>
            </a:r>
            <a:r>
              <a:rPr lang="en-US" sz="3600" b="1" dirty="0">
                <a:solidFill>
                  <a:srgbClr val="FF0000"/>
                </a:solidFill>
              </a:rPr>
              <a:t> </a:t>
            </a:r>
            <a:r>
              <a:rPr lang="en-US" sz="3600" b="1" dirty="0" err="1">
                <a:solidFill>
                  <a:srgbClr val="FF0000"/>
                </a:solidFill>
              </a:rPr>
              <a:t>vẫn</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thể</a:t>
            </a:r>
            <a:r>
              <a:rPr lang="en-US" sz="3600" b="1" dirty="0">
                <a:solidFill>
                  <a:srgbClr val="FF0000"/>
                </a:solidFill>
              </a:rPr>
              <a:t> </a:t>
            </a:r>
            <a:r>
              <a:rPr lang="en-US" sz="3600" b="1" dirty="0" err="1">
                <a:solidFill>
                  <a:srgbClr val="FF0000"/>
                </a:solidFill>
              </a:rPr>
              <a:t>liên</a:t>
            </a:r>
            <a:r>
              <a:rPr lang="en-US" sz="3600" b="1" dirty="0">
                <a:solidFill>
                  <a:srgbClr val="FF0000"/>
                </a:solidFill>
              </a:rPr>
              <a:t> </a:t>
            </a:r>
            <a:r>
              <a:rPr lang="en-US" sz="3600" b="1" dirty="0" err="1">
                <a:solidFill>
                  <a:srgbClr val="FF0000"/>
                </a:solidFill>
              </a:rPr>
              <a:t>lạc</a:t>
            </a:r>
            <a:r>
              <a:rPr lang="en-US" sz="3600" b="1" dirty="0">
                <a:solidFill>
                  <a:srgbClr val="FF0000"/>
                </a:solidFill>
              </a:rPr>
              <a:t> chia </a:t>
            </a:r>
            <a:r>
              <a:rPr lang="en-US" sz="3600" b="1" dirty="0" err="1">
                <a:solidFill>
                  <a:srgbClr val="FF0000"/>
                </a:solidFill>
              </a:rPr>
              <a:t>sẻ</a:t>
            </a:r>
            <a:r>
              <a:rPr lang="en-US" sz="3600" b="1" dirty="0">
                <a:solidFill>
                  <a:srgbClr val="FF0000"/>
                </a:solidFill>
              </a:rPr>
              <a:t> </a:t>
            </a:r>
            <a:r>
              <a:rPr lang="en-US" sz="3600" b="1" dirty="0" err="1">
                <a:solidFill>
                  <a:srgbClr val="FF0000"/>
                </a:solidFill>
              </a:rPr>
              <a:t>mọi</a:t>
            </a:r>
            <a:r>
              <a:rPr lang="en-US" sz="3600" b="1" dirty="0">
                <a:solidFill>
                  <a:srgbClr val="FF0000"/>
                </a:solidFill>
              </a:rPr>
              <a:t> </a:t>
            </a:r>
            <a:r>
              <a:rPr lang="en-US" sz="3600" b="1" dirty="0" err="1">
                <a:solidFill>
                  <a:srgbClr val="FF0000"/>
                </a:solidFill>
              </a:rPr>
              <a:t>buồn</a:t>
            </a:r>
            <a:r>
              <a:rPr lang="en-US" sz="3600" b="1" dirty="0">
                <a:solidFill>
                  <a:srgbClr val="FF0000"/>
                </a:solidFill>
              </a:rPr>
              <a:t> </a:t>
            </a:r>
            <a:r>
              <a:rPr lang="en-US" sz="3600" b="1" dirty="0" err="1">
                <a:solidFill>
                  <a:srgbClr val="FF0000"/>
                </a:solidFill>
              </a:rPr>
              <a:t>vui</a:t>
            </a:r>
            <a:r>
              <a:rPr lang="en-US" sz="3600" b="1" dirty="0">
                <a:solidFill>
                  <a:srgbClr val="FF0000"/>
                </a:solidFill>
              </a:rPr>
              <a:t> </a:t>
            </a:r>
            <a:r>
              <a:rPr lang="en-US" sz="3600" b="1" dirty="0" err="1">
                <a:solidFill>
                  <a:srgbClr val="FF0000"/>
                </a:solidFill>
              </a:rPr>
              <a:t>với</a:t>
            </a:r>
            <a:r>
              <a:rPr lang="en-US" sz="3600" b="1" dirty="0">
                <a:solidFill>
                  <a:srgbClr val="FF0000"/>
                </a:solidFill>
              </a:rPr>
              <a:t> My </a:t>
            </a:r>
            <a:r>
              <a:rPr lang="en-US" sz="3600" b="1" dirty="0" err="1">
                <a:solidFill>
                  <a:srgbClr val="FF0000"/>
                </a:solidFill>
              </a:rPr>
              <a:t>bằng</a:t>
            </a:r>
            <a:r>
              <a:rPr lang="en-US" sz="3600" b="1" dirty="0">
                <a:solidFill>
                  <a:srgbClr val="FF0000"/>
                </a:solidFill>
              </a:rPr>
              <a:t> </a:t>
            </a:r>
            <a:r>
              <a:rPr lang="en-US" sz="3600" b="1" dirty="0" err="1">
                <a:solidFill>
                  <a:srgbClr val="FF0000"/>
                </a:solidFill>
              </a:rPr>
              <a:t>nhiều</a:t>
            </a:r>
            <a:r>
              <a:rPr lang="en-US" sz="3600" b="1" dirty="0">
                <a:solidFill>
                  <a:srgbClr val="FF0000"/>
                </a:solidFill>
              </a:rPr>
              <a:t> </a:t>
            </a:r>
            <a:r>
              <a:rPr lang="en-US" sz="3600" b="1" dirty="0" err="1">
                <a:solidFill>
                  <a:srgbClr val="FF0000"/>
                </a:solidFill>
              </a:rPr>
              <a:t>cách</a:t>
            </a:r>
            <a:r>
              <a:rPr lang="en-US" sz="3600" b="1" dirty="0">
                <a:solidFill>
                  <a:srgbClr val="FF0000"/>
                </a:solidFill>
              </a:rPr>
              <a:t> </a:t>
            </a:r>
            <a:r>
              <a:rPr lang="en-US" sz="3600" b="1" dirty="0" err="1">
                <a:solidFill>
                  <a:srgbClr val="FF0000"/>
                </a:solidFill>
              </a:rPr>
              <a:t>khác</a:t>
            </a:r>
            <a:r>
              <a:rPr lang="en-US" sz="3600" b="1" dirty="0">
                <a:solidFill>
                  <a:srgbClr val="FF0000"/>
                </a:solidFill>
              </a:rPr>
              <a:t> </a:t>
            </a:r>
            <a:r>
              <a:rPr lang="en-US" sz="3600" b="1" dirty="0" err="1">
                <a:solidFill>
                  <a:srgbClr val="FF0000"/>
                </a:solidFill>
              </a:rPr>
              <a:t>nhau</a:t>
            </a:r>
            <a:r>
              <a:rPr lang="en-US" sz="3600" b="1" dirty="0">
                <a:solidFill>
                  <a:srgbClr val="FF0000"/>
                </a:solidFill>
              </a:rPr>
              <a:t> </a:t>
            </a:r>
            <a:r>
              <a:rPr lang="en-US" sz="3600" b="1" dirty="0" err="1">
                <a:solidFill>
                  <a:srgbClr val="FF0000"/>
                </a:solidFill>
              </a:rPr>
              <a:t>như</a:t>
            </a:r>
            <a:r>
              <a:rPr lang="en-US" sz="3600" b="1" dirty="0">
                <a:solidFill>
                  <a:srgbClr val="FF0000"/>
                </a:solidFill>
              </a:rPr>
              <a:t> </a:t>
            </a:r>
            <a:r>
              <a:rPr lang="en-US" sz="3600" b="1" dirty="0" err="1">
                <a:solidFill>
                  <a:srgbClr val="FF0000"/>
                </a:solidFill>
              </a:rPr>
              <a:t>viết</a:t>
            </a:r>
            <a:r>
              <a:rPr lang="en-US" sz="3600" b="1" dirty="0">
                <a:solidFill>
                  <a:srgbClr val="FF0000"/>
                </a:solidFill>
              </a:rPr>
              <a:t> </a:t>
            </a:r>
            <a:r>
              <a:rPr lang="en-US" sz="3600" b="1" dirty="0" err="1">
                <a:solidFill>
                  <a:srgbClr val="FF0000"/>
                </a:solidFill>
              </a:rPr>
              <a:t>thư</a:t>
            </a:r>
            <a:r>
              <a:rPr lang="en-US" sz="3600" b="1" dirty="0">
                <a:solidFill>
                  <a:srgbClr val="FF0000"/>
                </a:solidFill>
              </a:rPr>
              <a:t> hay </a:t>
            </a:r>
            <a:r>
              <a:rPr lang="en-US" sz="3600" b="1" dirty="0" err="1">
                <a:solidFill>
                  <a:srgbClr val="FF0000"/>
                </a:solidFill>
              </a:rPr>
              <a:t>điện</a:t>
            </a:r>
            <a:r>
              <a:rPr lang="en-US" sz="3600" b="1" dirty="0">
                <a:solidFill>
                  <a:srgbClr val="FF0000"/>
                </a:solidFill>
              </a:rPr>
              <a:t> </a:t>
            </a:r>
            <a:r>
              <a:rPr lang="en-US" sz="3600" b="1" dirty="0" err="1">
                <a:solidFill>
                  <a:srgbClr val="FF0000"/>
                </a:solidFill>
              </a:rPr>
              <a:t>thoại</a:t>
            </a:r>
            <a:r>
              <a:rPr lang="en-US" sz="3600" b="1" dirty="0">
                <a:solidFill>
                  <a:srgbClr val="FF0000"/>
                </a:solidFill>
              </a:rPr>
              <a:t>. </a:t>
            </a:r>
            <a:r>
              <a:rPr lang="en-US" sz="3600" b="1" dirty="0" err="1">
                <a:solidFill>
                  <a:srgbClr val="FF0000"/>
                </a:solidFill>
              </a:rPr>
              <a:t>Ngoài</a:t>
            </a:r>
            <a:r>
              <a:rPr lang="en-US" sz="3600" b="1" dirty="0">
                <a:solidFill>
                  <a:srgbClr val="FF0000"/>
                </a:solidFill>
              </a:rPr>
              <a:t> </a:t>
            </a:r>
            <a:r>
              <a:rPr lang="en-US" sz="3600" b="1" dirty="0" err="1">
                <a:solidFill>
                  <a:srgbClr val="FF0000"/>
                </a:solidFill>
              </a:rPr>
              <a:t>ra</a:t>
            </a:r>
            <a:r>
              <a:rPr lang="en-US" sz="3600" b="1" dirty="0">
                <a:solidFill>
                  <a:srgbClr val="FF0000"/>
                </a:solidFill>
              </a:rPr>
              <a:t> Lan </a:t>
            </a:r>
            <a:r>
              <a:rPr lang="en-US" sz="3600" b="1" dirty="0" err="1">
                <a:solidFill>
                  <a:srgbClr val="FF0000"/>
                </a:solidFill>
              </a:rPr>
              <a:t>nên</a:t>
            </a:r>
            <a:r>
              <a:rPr lang="en-US" sz="3600" b="1" dirty="0">
                <a:solidFill>
                  <a:srgbClr val="FF0000"/>
                </a:solidFill>
              </a:rPr>
              <a:t> </a:t>
            </a:r>
            <a:r>
              <a:rPr lang="en-US" sz="3600" b="1" dirty="0" err="1">
                <a:solidFill>
                  <a:srgbClr val="FF0000"/>
                </a:solidFill>
              </a:rPr>
              <a:t>vui</a:t>
            </a:r>
            <a:r>
              <a:rPr lang="en-US" sz="3600" b="1" dirty="0">
                <a:solidFill>
                  <a:srgbClr val="FF0000"/>
                </a:solidFill>
              </a:rPr>
              <a:t> </a:t>
            </a:r>
            <a:r>
              <a:rPr lang="en-US" sz="3600" b="1" dirty="0" err="1">
                <a:solidFill>
                  <a:srgbClr val="FF0000"/>
                </a:solidFill>
              </a:rPr>
              <a:t>vẻ</a:t>
            </a:r>
            <a:r>
              <a:rPr lang="en-US" sz="3600" b="1" dirty="0">
                <a:solidFill>
                  <a:srgbClr val="FF0000"/>
                </a:solidFill>
              </a:rPr>
              <a:t>, </a:t>
            </a:r>
            <a:r>
              <a:rPr lang="en-US" sz="3600" b="1" dirty="0" err="1">
                <a:solidFill>
                  <a:srgbClr val="FF0000"/>
                </a:solidFill>
              </a:rPr>
              <a:t>lạc</a:t>
            </a:r>
            <a:r>
              <a:rPr lang="en-US" sz="3600" b="1" dirty="0">
                <a:solidFill>
                  <a:srgbClr val="FF0000"/>
                </a:solidFill>
              </a:rPr>
              <a:t> </a:t>
            </a:r>
            <a:r>
              <a:rPr lang="en-US" sz="3600" b="1" dirty="0" err="1">
                <a:solidFill>
                  <a:srgbClr val="FF0000"/>
                </a:solidFill>
              </a:rPr>
              <a:t>quan</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chủ</a:t>
            </a:r>
            <a:r>
              <a:rPr lang="en-US" sz="3600" b="1" dirty="0">
                <a:solidFill>
                  <a:srgbClr val="FF0000"/>
                </a:solidFill>
              </a:rPr>
              <a:t> </a:t>
            </a:r>
            <a:r>
              <a:rPr lang="en-US" sz="3600" b="1" dirty="0" err="1">
                <a:solidFill>
                  <a:srgbClr val="FF0000"/>
                </a:solidFill>
              </a:rPr>
              <a:t>động</a:t>
            </a:r>
            <a:r>
              <a:rPr lang="en-US" sz="3600" b="1" dirty="0">
                <a:solidFill>
                  <a:srgbClr val="FF0000"/>
                </a:solidFill>
              </a:rPr>
              <a:t> </a:t>
            </a:r>
            <a:r>
              <a:rPr lang="en-US" sz="3600" b="1" dirty="0" err="1">
                <a:solidFill>
                  <a:srgbClr val="FF0000"/>
                </a:solidFill>
              </a:rPr>
              <a:t>trò</a:t>
            </a:r>
            <a:r>
              <a:rPr lang="en-US" sz="3600" b="1" dirty="0">
                <a:solidFill>
                  <a:srgbClr val="FF0000"/>
                </a:solidFill>
              </a:rPr>
              <a:t> </a:t>
            </a:r>
            <a:r>
              <a:rPr lang="en-US" sz="3600" b="1" dirty="0" err="1">
                <a:solidFill>
                  <a:srgbClr val="FF0000"/>
                </a:solidFill>
              </a:rPr>
              <a:t>chuyện</a:t>
            </a:r>
            <a:r>
              <a:rPr lang="en-US" sz="3600" b="1" dirty="0">
                <a:solidFill>
                  <a:srgbClr val="FF0000"/>
                </a:solidFill>
              </a:rPr>
              <a:t>, </a:t>
            </a:r>
            <a:r>
              <a:rPr lang="en-US" sz="3600" b="1" dirty="0" err="1">
                <a:solidFill>
                  <a:srgbClr val="FF0000"/>
                </a:solidFill>
              </a:rPr>
              <a:t>vui</a:t>
            </a:r>
            <a:r>
              <a:rPr lang="en-US" sz="3600" b="1" dirty="0">
                <a:solidFill>
                  <a:srgbClr val="FF0000"/>
                </a:solidFill>
              </a:rPr>
              <a:t> </a:t>
            </a:r>
            <a:r>
              <a:rPr lang="en-US" sz="3600" b="1" dirty="0" err="1">
                <a:solidFill>
                  <a:srgbClr val="FF0000"/>
                </a:solidFill>
              </a:rPr>
              <a:t>chơi</a:t>
            </a:r>
            <a:r>
              <a:rPr lang="en-US" sz="3600" b="1" dirty="0">
                <a:solidFill>
                  <a:srgbClr val="FF0000"/>
                </a:solidFill>
              </a:rPr>
              <a:t> </a:t>
            </a:r>
            <a:r>
              <a:rPr lang="en-US" sz="3600" b="1" dirty="0" err="1">
                <a:solidFill>
                  <a:srgbClr val="FF0000"/>
                </a:solidFill>
              </a:rPr>
              <a:t>với</a:t>
            </a:r>
            <a:r>
              <a:rPr lang="en-US" sz="3600" b="1" dirty="0">
                <a:solidFill>
                  <a:srgbClr val="FF0000"/>
                </a:solidFill>
              </a:rPr>
              <a:t> </a:t>
            </a:r>
            <a:r>
              <a:rPr lang="en-US" sz="3600" b="1" dirty="0" err="1">
                <a:solidFill>
                  <a:srgbClr val="FF0000"/>
                </a:solidFill>
              </a:rPr>
              <a:t>các</a:t>
            </a:r>
            <a:r>
              <a:rPr lang="en-US" sz="3600" b="1" dirty="0">
                <a:solidFill>
                  <a:srgbClr val="FF0000"/>
                </a:solidFill>
              </a:rPr>
              <a:t> </a:t>
            </a:r>
            <a:r>
              <a:rPr lang="en-US" sz="3600" b="1" dirty="0" err="1">
                <a:solidFill>
                  <a:srgbClr val="FF0000"/>
                </a:solidFill>
              </a:rPr>
              <a:t>bạn</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lớp</a:t>
            </a:r>
            <a:r>
              <a:rPr lang="en-US" sz="3600" b="1" dirty="0">
                <a:solidFill>
                  <a:srgbClr val="FF0000"/>
                </a:solidFill>
              </a:rPr>
              <a:t> </a:t>
            </a:r>
            <a:r>
              <a:rPr lang="en-US" sz="3600" b="1" dirty="0" err="1">
                <a:solidFill>
                  <a:srgbClr val="FF0000"/>
                </a:solidFill>
              </a:rPr>
              <a:t>để</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thêm</a:t>
            </a:r>
            <a:r>
              <a:rPr lang="en-US" sz="3600" b="1" dirty="0">
                <a:solidFill>
                  <a:srgbClr val="FF0000"/>
                </a:solidFill>
              </a:rPr>
              <a:t> </a:t>
            </a:r>
            <a:r>
              <a:rPr lang="en-US" sz="3600" b="1" dirty="0" err="1">
                <a:solidFill>
                  <a:srgbClr val="FF0000"/>
                </a:solidFill>
              </a:rPr>
              <a:t>những</a:t>
            </a:r>
            <a:r>
              <a:rPr lang="en-US" sz="3600" b="1" dirty="0">
                <a:solidFill>
                  <a:srgbClr val="FF0000"/>
                </a:solidFill>
              </a:rPr>
              <a:t> </a:t>
            </a:r>
            <a:r>
              <a:rPr lang="en-US" sz="3600" b="1" dirty="0" err="1">
                <a:solidFill>
                  <a:srgbClr val="FF0000"/>
                </a:solidFill>
              </a:rPr>
              <a:t>người</a:t>
            </a:r>
            <a:r>
              <a:rPr lang="en-US" sz="3600" b="1" dirty="0">
                <a:solidFill>
                  <a:srgbClr val="FF0000"/>
                </a:solidFill>
              </a:rPr>
              <a:t> </a:t>
            </a:r>
            <a:r>
              <a:rPr lang="en-US" sz="3600" b="1" dirty="0" err="1">
                <a:solidFill>
                  <a:srgbClr val="FF0000"/>
                </a:solidFill>
              </a:rPr>
              <a:t>bạn</a:t>
            </a:r>
            <a:r>
              <a:rPr lang="en-US" sz="3600" b="1" dirty="0">
                <a:solidFill>
                  <a:srgbClr val="FF0000"/>
                </a:solidFill>
              </a:rPr>
              <a:t> </a:t>
            </a:r>
            <a:r>
              <a:rPr lang="en-US" sz="3600" b="1" dirty="0" err="1">
                <a:solidFill>
                  <a:srgbClr val="FF0000"/>
                </a:solidFill>
              </a:rPr>
              <a:t>mới</a:t>
            </a:r>
            <a:r>
              <a:rPr lang="en-US" sz="3600" b="1" dirty="0">
                <a:solidFill>
                  <a:srgbClr val="FF0000"/>
                </a:solidFill>
              </a:rPr>
              <a:t>.</a:t>
            </a:r>
          </a:p>
        </p:txBody>
      </p:sp>
      <p:pic>
        <p:nvPicPr>
          <p:cNvPr id="2" name="Picture 1">
            <a:extLst>
              <a:ext uri="{FF2B5EF4-FFF2-40B4-BE49-F238E27FC236}">
                <a16:creationId xmlns:a16="http://schemas.microsoft.com/office/drawing/2014/main" xmlns="" id="{4B1A1BD7-3D9E-311F-A926-50EC5C0390FF}"/>
              </a:ext>
            </a:extLst>
          </p:cNvPr>
          <p:cNvPicPr>
            <a:picLocks noChangeAspect="1"/>
          </p:cNvPicPr>
          <p:nvPr/>
        </p:nvPicPr>
        <p:blipFill>
          <a:blip r:embed="rId3"/>
          <a:stretch>
            <a:fillRect/>
          </a:stretch>
        </p:blipFill>
        <p:spPr>
          <a:xfrm>
            <a:off x="304674" y="196930"/>
            <a:ext cx="2895851" cy="1072989"/>
          </a:xfrm>
          <a:prstGeom prst="rect">
            <a:avLst/>
          </a:prstGeom>
        </p:spPr>
      </p:pic>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82E3090-F844-DDA9-8CEC-19EB765EC352}"/>
              </a:ext>
            </a:extLst>
          </p:cNvPr>
          <p:cNvSpPr txBox="1"/>
          <p:nvPr/>
        </p:nvSpPr>
        <p:spPr>
          <a:xfrm>
            <a:off x="2914650" y="1199573"/>
            <a:ext cx="6343650" cy="4154984"/>
          </a:xfrm>
          <a:prstGeom prst="rect">
            <a:avLst/>
          </a:prstGeom>
          <a:noFill/>
        </p:spPr>
        <p:txBody>
          <a:bodyPr wrap="square" rtlCol="0">
            <a:spAutoFit/>
          </a:bodyPr>
          <a:lstStyle/>
          <a:p>
            <a:pPr lvl="0" algn="just"/>
            <a:r>
              <a:rPr lang="vi-VN" sz="4400" dirty="0">
                <a:solidFill>
                  <a:srgbClr val="FF0000"/>
                </a:solidFill>
                <a:latin typeface="Calibri" panose="020F0502020204030204"/>
              </a:rPr>
              <a:t>Thái nên đồng ý với đề nghị của mẹ để có thêm những người bạn mới cùng sở thích, vừa được thường xuyên chơi cờ vua cùng bạn.</a:t>
            </a:r>
            <a:endParaRPr kumimoji="0" lang="en-US" sz="4400" b="0" i="0" u="none" strike="noStrike" kern="1200" cap="none" spc="0" normalizeH="0" baseline="0" noProof="0" dirty="0">
              <a:ln>
                <a:noFill/>
              </a:ln>
              <a:solidFill>
                <a:srgbClr val="FF0000"/>
              </a:solidFill>
              <a:effectLst/>
              <a:uLnTx/>
              <a:uFillTx/>
              <a:latin typeface="Calibri" panose="020F0502020204030204"/>
            </a:endParaRPr>
          </a:p>
        </p:txBody>
      </p:sp>
      <p:pic>
        <p:nvPicPr>
          <p:cNvPr id="6" name="Picture 5">
            <a:extLst>
              <a:ext uri="{FF2B5EF4-FFF2-40B4-BE49-F238E27FC236}">
                <a16:creationId xmlns:a16="http://schemas.microsoft.com/office/drawing/2014/main" xmlns="" id="{71A8FBBB-BFA0-E2BF-0BF5-6FE9ED95FF59}"/>
              </a:ext>
            </a:extLst>
          </p:cNvPr>
          <p:cNvPicPr>
            <a:picLocks noChangeAspect="1"/>
          </p:cNvPicPr>
          <p:nvPr/>
        </p:nvPicPr>
        <p:blipFill>
          <a:blip r:embed="rId3"/>
          <a:stretch>
            <a:fillRect/>
          </a:stretch>
        </p:blipFill>
        <p:spPr>
          <a:xfrm>
            <a:off x="237619" y="301705"/>
            <a:ext cx="2877561" cy="1072989"/>
          </a:xfrm>
          <a:prstGeom prst="rect">
            <a:avLst/>
          </a:prstGeom>
        </p:spPr>
      </p:pic>
    </p:spTree>
    <p:extLst>
      <p:ext uri="{BB962C8B-B14F-4D97-AF65-F5344CB8AC3E}">
        <p14:creationId xmlns:p14="http://schemas.microsoft.com/office/powerpoint/2010/main" val="1207051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295275" y="115281"/>
            <a:ext cx="11753850" cy="1161069"/>
          </a:xfrm>
          <a:custGeom>
            <a:avLst/>
            <a:gdLst>
              <a:gd name="connsiteX0" fmla="*/ 0 w 11753850"/>
              <a:gd name="connsiteY0" fmla="*/ 193515 h 1161069"/>
              <a:gd name="connsiteX1" fmla="*/ 193515 w 11753850"/>
              <a:gd name="connsiteY1" fmla="*/ 0 h 1161069"/>
              <a:gd name="connsiteX2" fmla="*/ 11560335 w 11753850"/>
              <a:gd name="connsiteY2" fmla="*/ 0 h 1161069"/>
              <a:gd name="connsiteX3" fmla="*/ 11753850 w 11753850"/>
              <a:gd name="connsiteY3" fmla="*/ 193515 h 1161069"/>
              <a:gd name="connsiteX4" fmla="*/ 11753850 w 11753850"/>
              <a:gd name="connsiteY4" fmla="*/ 967554 h 1161069"/>
              <a:gd name="connsiteX5" fmla="*/ 11560335 w 11753850"/>
              <a:gd name="connsiteY5" fmla="*/ 1161069 h 1161069"/>
              <a:gd name="connsiteX6" fmla="*/ 193515 w 11753850"/>
              <a:gd name="connsiteY6" fmla="*/ 1161069 h 1161069"/>
              <a:gd name="connsiteX7" fmla="*/ 0 w 11753850"/>
              <a:gd name="connsiteY7" fmla="*/ 967554 h 1161069"/>
              <a:gd name="connsiteX8" fmla="*/ 0 w 11753850"/>
              <a:gd name="connsiteY8" fmla="*/ 193515 h 116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850" h="1161069" fill="none" extrusionOk="0">
                <a:moveTo>
                  <a:pt x="0" y="193515"/>
                </a:moveTo>
                <a:cubicBezTo>
                  <a:pt x="738" y="106616"/>
                  <a:pt x="92721" y="10205"/>
                  <a:pt x="193515" y="0"/>
                </a:cubicBezTo>
                <a:cubicBezTo>
                  <a:pt x="1456946" y="72427"/>
                  <a:pt x="6161760" y="61419"/>
                  <a:pt x="11560335" y="0"/>
                </a:cubicBezTo>
                <a:cubicBezTo>
                  <a:pt x="11665012" y="-15133"/>
                  <a:pt x="11736988" y="81540"/>
                  <a:pt x="11753850" y="193515"/>
                </a:cubicBezTo>
                <a:cubicBezTo>
                  <a:pt x="11688663" y="372676"/>
                  <a:pt x="11766169" y="794963"/>
                  <a:pt x="11753850" y="967554"/>
                </a:cubicBezTo>
                <a:cubicBezTo>
                  <a:pt x="11756889" y="1059007"/>
                  <a:pt x="11666209" y="1159947"/>
                  <a:pt x="11560335" y="1161069"/>
                </a:cubicBezTo>
                <a:cubicBezTo>
                  <a:pt x="6629419" y="1190896"/>
                  <a:pt x="2956959" y="1081763"/>
                  <a:pt x="193515" y="1161069"/>
                </a:cubicBezTo>
                <a:cubicBezTo>
                  <a:pt x="94306" y="1160202"/>
                  <a:pt x="-13637" y="1077126"/>
                  <a:pt x="0" y="967554"/>
                </a:cubicBezTo>
                <a:cubicBezTo>
                  <a:pt x="-29199" y="607663"/>
                  <a:pt x="-11068" y="383073"/>
                  <a:pt x="0" y="193515"/>
                </a:cubicBezTo>
                <a:close/>
              </a:path>
              <a:path w="11753850" h="1161069" stroke="0" extrusionOk="0">
                <a:moveTo>
                  <a:pt x="0" y="193515"/>
                </a:moveTo>
                <a:cubicBezTo>
                  <a:pt x="1827" y="87138"/>
                  <a:pt x="94526" y="16430"/>
                  <a:pt x="193515" y="0"/>
                </a:cubicBezTo>
                <a:cubicBezTo>
                  <a:pt x="5234809" y="123000"/>
                  <a:pt x="6154668" y="-96860"/>
                  <a:pt x="11560335" y="0"/>
                </a:cubicBezTo>
                <a:cubicBezTo>
                  <a:pt x="11663259" y="-3012"/>
                  <a:pt x="11757586" y="79108"/>
                  <a:pt x="11753850" y="193515"/>
                </a:cubicBezTo>
                <a:cubicBezTo>
                  <a:pt x="11805605" y="438358"/>
                  <a:pt x="11809147" y="620002"/>
                  <a:pt x="11753850" y="967554"/>
                </a:cubicBezTo>
                <a:cubicBezTo>
                  <a:pt x="11741261" y="1078990"/>
                  <a:pt x="11655668" y="1159180"/>
                  <a:pt x="11560335" y="1161069"/>
                </a:cubicBezTo>
                <a:cubicBezTo>
                  <a:pt x="9086469" y="1000362"/>
                  <a:pt x="4761341" y="1200736"/>
                  <a:pt x="193515" y="1161069"/>
                </a:cubicBezTo>
                <a:cubicBezTo>
                  <a:pt x="78553" y="1159436"/>
                  <a:pt x="-7400" y="1071077"/>
                  <a:pt x="0" y="967554"/>
                </a:cubicBezTo>
                <a:cubicBezTo>
                  <a:pt x="-39288" y="626077"/>
                  <a:pt x="40628" y="437421"/>
                  <a:pt x="0" y="193515"/>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FF0000"/>
                </a:solidFill>
                <a:latin typeface="Calibri" panose="020F0502020204030204" pitchFamily="34" charset="0"/>
                <a:cs typeface="Calibri" panose="020F0502020204030204" pitchFamily="34" charset="0"/>
                <a:sym typeface="Arial"/>
              </a:rPr>
              <a:t>V</a:t>
            </a:r>
            <a:r>
              <a:rPr lang="vi-VN" sz="3600" kern="0" dirty="0">
                <a:solidFill>
                  <a:srgbClr val="FF0000"/>
                </a:solidFill>
                <a:latin typeface="Calibri" panose="020F0502020204030204" pitchFamily="34" charset="0"/>
                <a:cs typeface="Calibri" panose="020F0502020204030204" pitchFamily="34" charset="0"/>
                <a:sym typeface="Arial"/>
              </a:rPr>
              <a:t>iết hoặc vẽ về bản thân để giới thiệu mình với người bạn mới lúc làm quen. </a:t>
            </a:r>
            <a:endParaRPr kumimoji="0" lang="en-US" sz="36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Tự tin bản thân vẽ sơ đồ tư duy giới thiệu về bản thân và tài năng của bạn">
            <a:extLst>
              <a:ext uri="{FF2B5EF4-FFF2-40B4-BE49-F238E27FC236}">
                <a16:creationId xmlns:a16="http://schemas.microsoft.com/office/drawing/2014/main" xmlns="" id="{3A22F23B-51C8-3434-96ED-FDE245AC5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504950"/>
            <a:ext cx="656272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71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BD1C24-C3ED-AE57-257B-3C9253A6FE04}"/>
              </a:ext>
            </a:extLst>
          </p:cNvPr>
          <p:cNvSpPr/>
          <p:nvPr/>
        </p:nvSpPr>
        <p:spPr>
          <a:xfrm>
            <a:off x="1143000" y="1219903"/>
            <a:ext cx="11049000" cy="1027997"/>
          </a:xfrm>
          <a:custGeom>
            <a:avLst/>
            <a:gdLst>
              <a:gd name="connsiteX0" fmla="*/ 0 w 11049000"/>
              <a:gd name="connsiteY0" fmla="*/ 171336 h 1027997"/>
              <a:gd name="connsiteX1" fmla="*/ 171336 w 11049000"/>
              <a:gd name="connsiteY1" fmla="*/ 0 h 1027997"/>
              <a:gd name="connsiteX2" fmla="*/ 10877664 w 11049000"/>
              <a:gd name="connsiteY2" fmla="*/ 0 h 1027997"/>
              <a:gd name="connsiteX3" fmla="*/ 11049000 w 11049000"/>
              <a:gd name="connsiteY3" fmla="*/ 171336 h 1027997"/>
              <a:gd name="connsiteX4" fmla="*/ 11049000 w 11049000"/>
              <a:gd name="connsiteY4" fmla="*/ 856661 h 1027997"/>
              <a:gd name="connsiteX5" fmla="*/ 10877664 w 11049000"/>
              <a:gd name="connsiteY5" fmla="*/ 1027997 h 1027997"/>
              <a:gd name="connsiteX6" fmla="*/ 171336 w 11049000"/>
              <a:gd name="connsiteY6" fmla="*/ 1027997 h 1027997"/>
              <a:gd name="connsiteX7" fmla="*/ 0 w 11049000"/>
              <a:gd name="connsiteY7" fmla="*/ 856661 h 1027997"/>
              <a:gd name="connsiteX8" fmla="*/ 0 w 11049000"/>
              <a:gd name="connsiteY8" fmla="*/ 171336 h 10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9000" h="1027997" fill="none" extrusionOk="0">
                <a:moveTo>
                  <a:pt x="0" y="171336"/>
                </a:moveTo>
                <a:cubicBezTo>
                  <a:pt x="242" y="83258"/>
                  <a:pt x="79285" y="4322"/>
                  <a:pt x="171336" y="0"/>
                </a:cubicBezTo>
                <a:cubicBezTo>
                  <a:pt x="4526359" y="72427"/>
                  <a:pt x="7552448" y="61419"/>
                  <a:pt x="10877664" y="0"/>
                </a:cubicBezTo>
                <a:cubicBezTo>
                  <a:pt x="10970825" y="-10085"/>
                  <a:pt x="11040882" y="74254"/>
                  <a:pt x="11049000" y="171336"/>
                </a:cubicBezTo>
                <a:cubicBezTo>
                  <a:pt x="11073435" y="441181"/>
                  <a:pt x="11072957" y="686681"/>
                  <a:pt x="11049000" y="856661"/>
                </a:cubicBezTo>
                <a:cubicBezTo>
                  <a:pt x="11052374" y="934165"/>
                  <a:pt x="10970365" y="1025839"/>
                  <a:pt x="10877664" y="1027997"/>
                </a:cubicBezTo>
                <a:cubicBezTo>
                  <a:pt x="8683921" y="1057824"/>
                  <a:pt x="5382709" y="948691"/>
                  <a:pt x="171336" y="1027997"/>
                </a:cubicBezTo>
                <a:cubicBezTo>
                  <a:pt x="89641" y="1026535"/>
                  <a:pt x="-11233" y="953508"/>
                  <a:pt x="0" y="856661"/>
                </a:cubicBezTo>
                <a:cubicBezTo>
                  <a:pt x="-5583" y="723522"/>
                  <a:pt x="51877" y="489141"/>
                  <a:pt x="0" y="171336"/>
                </a:cubicBezTo>
                <a:close/>
              </a:path>
              <a:path w="11049000" h="1027997" stroke="0" extrusionOk="0">
                <a:moveTo>
                  <a:pt x="0" y="171336"/>
                </a:moveTo>
                <a:cubicBezTo>
                  <a:pt x="8578" y="79048"/>
                  <a:pt x="77692" y="2046"/>
                  <a:pt x="171336" y="0"/>
                </a:cubicBezTo>
                <a:cubicBezTo>
                  <a:pt x="2713426" y="123000"/>
                  <a:pt x="6689165" y="-96860"/>
                  <a:pt x="10877664" y="0"/>
                </a:cubicBezTo>
                <a:cubicBezTo>
                  <a:pt x="10964739" y="-5755"/>
                  <a:pt x="11050094" y="74505"/>
                  <a:pt x="11049000" y="171336"/>
                </a:cubicBezTo>
                <a:cubicBezTo>
                  <a:pt x="11109933" y="394448"/>
                  <a:pt x="11081869" y="617152"/>
                  <a:pt x="11049000" y="856661"/>
                </a:cubicBezTo>
                <a:cubicBezTo>
                  <a:pt x="11034478" y="956548"/>
                  <a:pt x="10958449" y="1025732"/>
                  <a:pt x="10877664" y="1027997"/>
                </a:cubicBezTo>
                <a:cubicBezTo>
                  <a:pt x="8367298" y="867290"/>
                  <a:pt x="4728496" y="1067664"/>
                  <a:pt x="171336" y="1027997"/>
                </a:cubicBezTo>
                <a:cubicBezTo>
                  <a:pt x="70856" y="1026815"/>
                  <a:pt x="-16882" y="943639"/>
                  <a:pt x="0" y="856661"/>
                </a:cubicBezTo>
                <a:cubicBezTo>
                  <a:pt x="-5201" y="719322"/>
                  <a:pt x="55704" y="512635"/>
                  <a:pt x="0" y="171336"/>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4000" b="1" kern="0" dirty="0" err="1">
                <a:solidFill>
                  <a:srgbClr val="FF0000"/>
                </a:solidFill>
                <a:latin typeface="Cambria" panose="02040503050406030204" pitchFamily="18" charset="0"/>
                <a:ea typeface="Cambria" panose="02040503050406030204" pitchFamily="18" charset="0"/>
                <a:sym typeface="Arial"/>
              </a:rPr>
              <a:t>Vì</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sao</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chúng</a:t>
            </a:r>
            <a:r>
              <a:rPr lang="en-US" sz="4000" b="1" kern="0" dirty="0">
                <a:solidFill>
                  <a:srgbClr val="FF0000"/>
                </a:solidFill>
                <a:latin typeface="Cambria" panose="02040503050406030204" pitchFamily="18" charset="0"/>
                <a:ea typeface="Cambria" panose="02040503050406030204" pitchFamily="18" charset="0"/>
                <a:sym typeface="Arial"/>
              </a:rPr>
              <a:t> ta </a:t>
            </a:r>
            <a:r>
              <a:rPr lang="en-US" sz="4000" b="1" kern="0" dirty="0" err="1">
                <a:solidFill>
                  <a:srgbClr val="FF0000"/>
                </a:solidFill>
                <a:latin typeface="Cambria" panose="02040503050406030204" pitchFamily="18" charset="0"/>
                <a:ea typeface="Cambria" panose="02040503050406030204" pitchFamily="18" charset="0"/>
                <a:sym typeface="Arial"/>
              </a:rPr>
              <a:t>nên</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thiết</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lập</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quan</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hệ</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bạn</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a:solidFill>
                  <a:srgbClr val="FF0000"/>
                </a:solidFill>
                <a:latin typeface="Cambria" panose="02040503050406030204" pitchFamily="18" charset="0"/>
                <a:ea typeface="Cambria" panose="02040503050406030204" pitchFamily="18" charset="0"/>
                <a:sym typeface="Arial"/>
              </a:rPr>
              <a:t>bè</a:t>
            </a:r>
            <a:r>
              <a:rPr lang="en-US" sz="4000" b="1" kern="0" dirty="0">
                <a:solidFill>
                  <a:srgbClr val="FF0000"/>
                </a:solidFill>
                <a:latin typeface="Cambria" panose="02040503050406030204" pitchFamily="18" charset="0"/>
                <a:ea typeface="Cambria" panose="02040503050406030204" pitchFamily="18" charset="0"/>
                <a:sym typeface="Arial"/>
              </a:rPr>
              <a:t>?</a:t>
            </a:r>
            <a:endPar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
        <p:nvSpPr>
          <p:cNvPr id="6" name="TextBox 5">
            <a:extLst>
              <a:ext uri="{FF2B5EF4-FFF2-40B4-BE49-F238E27FC236}">
                <a16:creationId xmlns:a16="http://schemas.microsoft.com/office/drawing/2014/main" xmlns="" id="{5E231D68-936D-EB09-4437-B183CCCB8B46}"/>
              </a:ext>
            </a:extLst>
          </p:cNvPr>
          <p:cNvSpPr txBox="1"/>
          <p:nvPr/>
        </p:nvSpPr>
        <p:spPr>
          <a:xfrm>
            <a:off x="2803239" y="2630184"/>
            <a:ext cx="9064910" cy="2554545"/>
          </a:xfrm>
          <a:prstGeom prst="rect">
            <a:avLst/>
          </a:prstGeom>
          <a:noFill/>
        </p:spPr>
        <p:txBody>
          <a:bodyPr wrap="square" rtlCol="0">
            <a:spAutoFit/>
          </a:bodyPr>
          <a:lstStyle/>
          <a:p>
            <a:pPr lvl="0" algn="just"/>
            <a:r>
              <a:rPr lang="vi-VN" sz="4000" b="1" dirty="0">
                <a:solidFill>
                  <a:srgbClr val="002060"/>
                </a:solidFill>
                <a:latin typeface="Cambria" panose="02040503050406030204" pitchFamily="18" charset="0"/>
                <a:ea typeface="Cambria" panose="02040503050406030204" pitchFamily="18" charset="0"/>
              </a:rPr>
              <a:t>Thiết lập quan hệ bạn bè giúp chúng ta có những người bạn để chia sẻ buồn, vui, </a:t>
            </a:r>
            <a:r>
              <a:rPr lang="vi-VN" sz="4000" b="1" dirty="0" smtClean="0">
                <a:solidFill>
                  <a:srgbClr val="002060"/>
                </a:solidFill>
                <a:latin typeface="Cambria" panose="02040503050406030204" pitchFamily="18" charset="0"/>
                <a:ea typeface="Cambria" panose="02040503050406030204" pitchFamily="18" charset="0"/>
              </a:rPr>
              <a:t>c</a:t>
            </a:r>
            <a:r>
              <a:rPr lang="en-US" sz="4000" b="1" dirty="0" err="1" smtClean="0">
                <a:solidFill>
                  <a:srgbClr val="002060"/>
                </a:solidFill>
                <a:latin typeface="Cambria" panose="02040503050406030204" pitchFamily="18" charset="0"/>
                <a:ea typeface="Cambria" panose="02040503050406030204" pitchFamily="18" charset="0"/>
              </a:rPr>
              <a:t>ùng</a:t>
            </a:r>
            <a:r>
              <a:rPr lang="vi-VN" sz="4000" b="1" dirty="0" smtClean="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nhau học tập, vui chơi, trải nghiệm. </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7F783A8-FF03-1732-7257-7D8712CD1000}"/>
              </a:ext>
            </a:extLst>
          </p:cNvPr>
          <p:cNvSpPr/>
          <p:nvPr/>
        </p:nvSpPr>
        <p:spPr>
          <a:xfrm>
            <a:off x="1977025" y="1145845"/>
            <a:ext cx="9472775" cy="1311606"/>
          </a:xfrm>
          <a:custGeom>
            <a:avLst/>
            <a:gdLst>
              <a:gd name="connsiteX0" fmla="*/ 0 w 9472775"/>
              <a:gd name="connsiteY0" fmla="*/ 218605 h 1311606"/>
              <a:gd name="connsiteX1" fmla="*/ 218605 w 9472775"/>
              <a:gd name="connsiteY1" fmla="*/ 0 h 1311606"/>
              <a:gd name="connsiteX2" fmla="*/ 9254170 w 9472775"/>
              <a:gd name="connsiteY2" fmla="*/ 0 h 1311606"/>
              <a:gd name="connsiteX3" fmla="*/ 9472775 w 9472775"/>
              <a:gd name="connsiteY3" fmla="*/ 218605 h 1311606"/>
              <a:gd name="connsiteX4" fmla="*/ 9472775 w 9472775"/>
              <a:gd name="connsiteY4" fmla="*/ 1093001 h 1311606"/>
              <a:gd name="connsiteX5" fmla="*/ 9254170 w 9472775"/>
              <a:gd name="connsiteY5" fmla="*/ 1311606 h 1311606"/>
              <a:gd name="connsiteX6" fmla="*/ 218605 w 9472775"/>
              <a:gd name="connsiteY6" fmla="*/ 1311606 h 1311606"/>
              <a:gd name="connsiteX7" fmla="*/ 0 w 9472775"/>
              <a:gd name="connsiteY7" fmla="*/ 1093001 h 1311606"/>
              <a:gd name="connsiteX8" fmla="*/ 0 w 9472775"/>
              <a:gd name="connsiteY8" fmla="*/ 218605 h 13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2775" h="1311606" fill="none" extrusionOk="0">
                <a:moveTo>
                  <a:pt x="0" y="218605"/>
                </a:moveTo>
                <a:cubicBezTo>
                  <a:pt x="551" y="112792"/>
                  <a:pt x="103004" y="8611"/>
                  <a:pt x="218605" y="0"/>
                </a:cubicBezTo>
                <a:cubicBezTo>
                  <a:pt x="1230149" y="72427"/>
                  <a:pt x="6933214" y="61419"/>
                  <a:pt x="9254170" y="0"/>
                </a:cubicBezTo>
                <a:cubicBezTo>
                  <a:pt x="9373300" y="-11029"/>
                  <a:pt x="9456432" y="92930"/>
                  <a:pt x="9472775" y="218605"/>
                </a:cubicBezTo>
                <a:cubicBezTo>
                  <a:pt x="9466557" y="596590"/>
                  <a:pt x="9524428" y="793642"/>
                  <a:pt x="9472775" y="1093001"/>
                </a:cubicBezTo>
                <a:cubicBezTo>
                  <a:pt x="9475127" y="1201796"/>
                  <a:pt x="9371408" y="1307689"/>
                  <a:pt x="9254170" y="1311606"/>
                </a:cubicBezTo>
                <a:cubicBezTo>
                  <a:pt x="7992122" y="1341433"/>
                  <a:pt x="3718950" y="1232300"/>
                  <a:pt x="218605" y="1311606"/>
                </a:cubicBezTo>
                <a:cubicBezTo>
                  <a:pt x="103479" y="1310972"/>
                  <a:pt x="-2494" y="1214226"/>
                  <a:pt x="0" y="1093001"/>
                </a:cubicBezTo>
                <a:cubicBezTo>
                  <a:pt x="50070" y="754032"/>
                  <a:pt x="50348" y="607858"/>
                  <a:pt x="0" y="218605"/>
                </a:cubicBezTo>
                <a:close/>
              </a:path>
              <a:path w="9472775" h="1311606" stroke="0" extrusionOk="0">
                <a:moveTo>
                  <a:pt x="0" y="218605"/>
                </a:moveTo>
                <a:cubicBezTo>
                  <a:pt x="8199" y="100108"/>
                  <a:pt x="105568" y="16031"/>
                  <a:pt x="218605" y="0"/>
                </a:cubicBezTo>
                <a:cubicBezTo>
                  <a:pt x="4325834" y="123000"/>
                  <a:pt x="5912318" y="-96860"/>
                  <a:pt x="9254170" y="0"/>
                </a:cubicBezTo>
                <a:cubicBezTo>
                  <a:pt x="9356710" y="-13865"/>
                  <a:pt x="9475959" y="91453"/>
                  <a:pt x="9472775" y="218605"/>
                </a:cubicBezTo>
                <a:cubicBezTo>
                  <a:pt x="9540850" y="506511"/>
                  <a:pt x="9420844" y="949769"/>
                  <a:pt x="9472775" y="1093001"/>
                </a:cubicBezTo>
                <a:cubicBezTo>
                  <a:pt x="9466554" y="1215987"/>
                  <a:pt x="9354332" y="1308239"/>
                  <a:pt x="9254170" y="1311606"/>
                </a:cubicBezTo>
                <a:cubicBezTo>
                  <a:pt x="6619100" y="1150899"/>
                  <a:pt x="4090182" y="1351273"/>
                  <a:pt x="218605" y="1311606"/>
                </a:cubicBezTo>
                <a:cubicBezTo>
                  <a:pt x="86446" y="1309298"/>
                  <a:pt x="-20087" y="1204633"/>
                  <a:pt x="0" y="1093001"/>
                </a:cubicBezTo>
                <a:cubicBezTo>
                  <a:pt x="-68116" y="776856"/>
                  <a:pt x="63697" y="540234"/>
                  <a:pt x="0" y="218605"/>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Em</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hãy</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kể</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thêm</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một</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mn-cs"/>
                <a:sym typeface="Arial"/>
              </a:rPr>
              <a:t>số</a:t>
            </a:r>
            <a:r>
              <a:rPr lang="en-US" sz="4000" b="1" kern="0" dirty="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cách</a:t>
            </a:r>
            <a:r>
              <a:rPr lang="en-US" sz="4000" b="1" kern="0" dirty="0" smtClean="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thiết</a:t>
            </a:r>
            <a:r>
              <a:rPr lang="en-US" sz="4000" b="1" kern="0" dirty="0" smtClean="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lập</a:t>
            </a:r>
            <a:r>
              <a:rPr lang="en-US" sz="4000" b="1" kern="0" dirty="0" smtClean="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quan</a:t>
            </a:r>
            <a:r>
              <a:rPr lang="en-US" sz="4000" b="1" kern="0" dirty="0" smtClean="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hệ</a:t>
            </a:r>
            <a:r>
              <a:rPr lang="en-US" sz="4000" b="1" kern="0" dirty="0" smtClean="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bạn</a:t>
            </a:r>
            <a:r>
              <a:rPr lang="en-US" sz="4000" b="1" kern="0" dirty="0" smtClean="0">
                <a:solidFill>
                  <a:srgbClr val="FF0000"/>
                </a:solidFill>
                <a:latin typeface="Cambria" panose="02040503050406030204" pitchFamily="18" charset="0"/>
                <a:ea typeface="Cambria" panose="02040503050406030204" pitchFamily="18" charset="0"/>
                <a:sym typeface="Arial"/>
              </a:rPr>
              <a:t> </a:t>
            </a:r>
            <a:r>
              <a:rPr lang="en-US" sz="4000" b="1" kern="0" dirty="0" err="1" smtClean="0">
                <a:solidFill>
                  <a:srgbClr val="FF0000"/>
                </a:solidFill>
                <a:latin typeface="Cambria" panose="02040503050406030204" pitchFamily="18" charset="0"/>
                <a:ea typeface="Cambria" panose="02040503050406030204" pitchFamily="18" charset="0"/>
                <a:sym typeface="Arial"/>
              </a:rPr>
              <a:t>bè</a:t>
            </a:r>
            <a:r>
              <a:rPr kumimoji="0" lang="en-US" sz="4000" b="1"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mà</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em</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 </a:t>
            </a:r>
            <a:r>
              <a:rPr kumimoji="0" lang="en-US"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sym typeface="Arial"/>
              </a:rPr>
              <a:t>biết</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rPr>
              <a:t>?</a:t>
            </a:r>
          </a:p>
        </p:txBody>
      </p:sp>
      <p:sp>
        <p:nvSpPr>
          <p:cNvPr id="3" name="TextBox 2">
            <a:extLst>
              <a:ext uri="{FF2B5EF4-FFF2-40B4-BE49-F238E27FC236}">
                <a16:creationId xmlns:a16="http://schemas.microsoft.com/office/drawing/2014/main" xmlns="" id="{E1B56544-6CE8-5A0C-B24F-F9A7D0B1A920}"/>
              </a:ext>
            </a:extLst>
          </p:cNvPr>
          <p:cNvSpPr txBox="1"/>
          <p:nvPr/>
        </p:nvSpPr>
        <p:spPr>
          <a:xfrm>
            <a:off x="2546065" y="3115959"/>
            <a:ext cx="9064910"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Để thiết lập quan hệ bạn bè, chúng ta cần giới thiệu bản thân; chủ động thể hiện mong muốn làm quen và chơi cùng bạn; thể hiện sự quan tâm tới bạn; luôn thể hiện thái độ thân thiện , cởi mở…</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96951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441B3154-E992-2854-C695-ECBFB20EF490}"/>
              </a:ext>
            </a:extLst>
          </p:cNvPr>
          <p:cNvSpPr/>
          <p:nvPr/>
        </p:nvSpPr>
        <p:spPr>
          <a:xfrm>
            <a:off x="152400" y="115281"/>
            <a:ext cx="11896725" cy="875319"/>
          </a:xfrm>
          <a:custGeom>
            <a:avLst/>
            <a:gdLst>
              <a:gd name="connsiteX0" fmla="*/ 0 w 11896725"/>
              <a:gd name="connsiteY0" fmla="*/ 145889 h 875319"/>
              <a:gd name="connsiteX1" fmla="*/ 145889 w 11896725"/>
              <a:gd name="connsiteY1" fmla="*/ 0 h 875319"/>
              <a:gd name="connsiteX2" fmla="*/ 11750836 w 11896725"/>
              <a:gd name="connsiteY2" fmla="*/ 0 h 875319"/>
              <a:gd name="connsiteX3" fmla="*/ 11896725 w 11896725"/>
              <a:gd name="connsiteY3" fmla="*/ 145889 h 875319"/>
              <a:gd name="connsiteX4" fmla="*/ 11896725 w 11896725"/>
              <a:gd name="connsiteY4" fmla="*/ 729430 h 875319"/>
              <a:gd name="connsiteX5" fmla="*/ 11750836 w 11896725"/>
              <a:gd name="connsiteY5" fmla="*/ 875319 h 875319"/>
              <a:gd name="connsiteX6" fmla="*/ 145889 w 11896725"/>
              <a:gd name="connsiteY6" fmla="*/ 875319 h 875319"/>
              <a:gd name="connsiteX7" fmla="*/ 0 w 11896725"/>
              <a:gd name="connsiteY7" fmla="*/ 729430 h 875319"/>
              <a:gd name="connsiteX8" fmla="*/ 0 w 11896725"/>
              <a:gd name="connsiteY8" fmla="*/ 145889 h 8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6725" h="875319" fill="none" extrusionOk="0">
                <a:moveTo>
                  <a:pt x="0" y="145889"/>
                </a:moveTo>
                <a:cubicBezTo>
                  <a:pt x="246" y="71967"/>
                  <a:pt x="72624" y="12263"/>
                  <a:pt x="145889" y="0"/>
                </a:cubicBezTo>
                <a:cubicBezTo>
                  <a:pt x="1858768" y="72427"/>
                  <a:pt x="10317008" y="61419"/>
                  <a:pt x="11750836" y="0"/>
                </a:cubicBezTo>
                <a:cubicBezTo>
                  <a:pt x="11829932" y="-10163"/>
                  <a:pt x="11881307" y="60654"/>
                  <a:pt x="11896725" y="145889"/>
                </a:cubicBezTo>
                <a:cubicBezTo>
                  <a:pt x="11852364" y="346258"/>
                  <a:pt x="11929170" y="544014"/>
                  <a:pt x="11896725" y="729430"/>
                </a:cubicBezTo>
                <a:cubicBezTo>
                  <a:pt x="11899174" y="797573"/>
                  <a:pt x="11827662" y="871120"/>
                  <a:pt x="11750836" y="875319"/>
                </a:cubicBezTo>
                <a:cubicBezTo>
                  <a:pt x="8750380" y="905146"/>
                  <a:pt x="1986624" y="796013"/>
                  <a:pt x="145889" y="875319"/>
                </a:cubicBezTo>
                <a:cubicBezTo>
                  <a:pt x="70835" y="874695"/>
                  <a:pt x="-14147" y="812799"/>
                  <a:pt x="0" y="729430"/>
                </a:cubicBezTo>
                <a:cubicBezTo>
                  <a:pt x="-44148" y="598951"/>
                  <a:pt x="-11802" y="314485"/>
                  <a:pt x="0" y="145889"/>
                </a:cubicBezTo>
                <a:close/>
              </a:path>
              <a:path w="11896725" h="875319" stroke="0" extrusionOk="0">
                <a:moveTo>
                  <a:pt x="0" y="145889"/>
                </a:moveTo>
                <a:cubicBezTo>
                  <a:pt x="9220" y="67830"/>
                  <a:pt x="69694" y="9120"/>
                  <a:pt x="145889" y="0"/>
                </a:cubicBezTo>
                <a:cubicBezTo>
                  <a:pt x="4544240" y="123000"/>
                  <a:pt x="9154933" y="-96860"/>
                  <a:pt x="11750836" y="0"/>
                </a:cubicBezTo>
                <a:cubicBezTo>
                  <a:pt x="11826681" y="-3603"/>
                  <a:pt x="11902559" y="53555"/>
                  <a:pt x="11896725" y="145889"/>
                </a:cubicBezTo>
                <a:cubicBezTo>
                  <a:pt x="11868187" y="387851"/>
                  <a:pt x="11889788" y="626801"/>
                  <a:pt x="11896725" y="729430"/>
                </a:cubicBezTo>
                <a:cubicBezTo>
                  <a:pt x="11884548" y="814413"/>
                  <a:pt x="11816649" y="872904"/>
                  <a:pt x="11750836" y="875319"/>
                </a:cubicBezTo>
                <a:cubicBezTo>
                  <a:pt x="6121854" y="714612"/>
                  <a:pt x="1619561" y="914986"/>
                  <a:pt x="145889" y="875319"/>
                </a:cubicBezTo>
                <a:cubicBezTo>
                  <a:pt x="55645" y="873366"/>
                  <a:pt x="-13912" y="803699"/>
                  <a:pt x="0" y="729430"/>
                </a:cubicBezTo>
                <a:cubicBezTo>
                  <a:pt x="47830" y="490775"/>
                  <a:pt x="-20364" y="347729"/>
                  <a:pt x="0" y="145889"/>
                </a:cubicBezTo>
                <a:close/>
              </a:path>
            </a:pathLst>
          </a:custGeom>
          <a:solidFill>
            <a:srgbClr val="FFFF00"/>
          </a:solidFill>
          <a:ln>
            <a:solidFill>
              <a:schemeClr val="tx2"/>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800" kern="0" dirty="0">
                <a:solidFill>
                  <a:srgbClr val="FF0000"/>
                </a:solidFill>
                <a:latin typeface="Calibri" panose="020F0502020204030204" pitchFamily="34" charset="0"/>
                <a:cs typeface="Calibri" panose="020F0502020204030204" pitchFamily="34" charset="0"/>
                <a:sym typeface="Arial"/>
              </a:rPr>
              <a:t>1. </a:t>
            </a:r>
            <a:r>
              <a:rPr lang="en-US" sz="3800" kern="0" dirty="0" err="1">
                <a:solidFill>
                  <a:srgbClr val="FF0000"/>
                </a:solidFill>
                <a:latin typeface="Calibri" panose="020F0502020204030204" pitchFamily="34" charset="0"/>
                <a:cs typeface="Calibri" panose="020F0502020204030204" pitchFamily="34" charset="0"/>
                <a:sym typeface="Arial"/>
              </a:rPr>
              <a:t>Em</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lựa</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chọn</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cách</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phù</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hợp</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để</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thiết</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lập</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quan</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hệ</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bạn</a:t>
            </a:r>
            <a:r>
              <a:rPr lang="en-US" sz="3800" kern="0" dirty="0">
                <a:solidFill>
                  <a:srgbClr val="FF0000"/>
                </a:solidFill>
                <a:latin typeface="Calibri" panose="020F0502020204030204" pitchFamily="34" charset="0"/>
                <a:cs typeface="Calibri" panose="020F0502020204030204" pitchFamily="34" charset="0"/>
                <a:sym typeface="Arial"/>
              </a:rPr>
              <a:t> </a:t>
            </a:r>
            <a:r>
              <a:rPr lang="en-US" sz="3800" kern="0" dirty="0" err="1">
                <a:solidFill>
                  <a:srgbClr val="FF0000"/>
                </a:solidFill>
                <a:latin typeface="Calibri" panose="020F0502020204030204" pitchFamily="34" charset="0"/>
                <a:cs typeface="Calibri" panose="020F0502020204030204" pitchFamily="34" charset="0"/>
                <a:sym typeface="Arial"/>
              </a:rPr>
              <a:t>bè</a:t>
            </a:r>
            <a:r>
              <a:rPr lang="en-US" sz="3800" kern="0" dirty="0">
                <a:solidFill>
                  <a:srgbClr val="FF0000"/>
                </a:solidFill>
                <a:latin typeface="Calibri" panose="020F0502020204030204" pitchFamily="34" charset="0"/>
                <a:cs typeface="Calibri" panose="020F0502020204030204" pitchFamily="34" charset="0"/>
                <a:sym typeface="Arial"/>
              </a:rPr>
              <a:t> </a:t>
            </a:r>
            <a:endParaRPr kumimoji="0" lang="en-US" sz="3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xmlns="" id="{174BE8B2-B571-C2FE-33AD-9F6B623028AA}"/>
              </a:ext>
            </a:extLst>
          </p:cNvPr>
          <p:cNvPicPr>
            <a:picLocks noChangeAspect="1"/>
          </p:cNvPicPr>
          <p:nvPr/>
        </p:nvPicPr>
        <p:blipFill>
          <a:blip r:embed="rId2"/>
          <a:stretch>
            <a:fillRect/>
          </a:stretch>
        </p:blipFill>
        <p:spPr>
          <a:xfrm>
            <a:off x="1947862" y="1176337"/>
            <a:ext cx="5991225" cy="5114925"/>
          </a:xfrm>
          <a:prstGeom prst="rect">
            <a:avLst/>
          </a:prstGeom>
        </p:spPr>
      </p:pic>
      <p:pic>
        <p:nvPicPr>
          <p:cNvPr id="9" name="Picture 8">
            <a:extLst>
              <a:ext uri="{FF2B5EF4-FFF2-40B4-BE49-F238E27FC236}">
                <a16:creationId xmlns:a16="http://schemas.microsoft.com/office/drawing/2014/main" xmlns="" id="{BA05422A-9787-E59C-968A-D71088956362}"/>
              </a:ext>
            </a:extLst>
          </p:cNvPr>
          <p:cNvPicPr>
            <a:picLocks noChangeAspect="1"/>
          </p:cNvPicPr>
          <p:nvPr/>
        </p:nvPicPr>
        <p:blipFill>
          <a:blip r:embed="rId3"/>
          <a:stretch>
            <a:fillRect/>
          </a:stretch>
        </p:blipFill>
        <p:spPr>
          <a:xfrm>
            <a:off x="7739851" y="1678575"/>
            <a:ext cx="3779848" cy="2548349"/>
          </a:xfrm>
          <a:prstGeom prst="rect">
            <a:avLst/>
          </a:prstGeom>
        </p:spPr>
      </p:pic>
    </p:spTree>
    <p:extLst>
      <p:ext uri="{BB962C8B-B14F-4D97-AF65-F5344CB8AC3E}">
        <p14:creationId xmlns:p14="http://schemas.microsoft.com/office/powerpoint/2010/main" val="1876415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A347F6A7-D0B8-E5E4-9419-80D60BEC042D}"/>
              </a:ext>
            </a:extLst>
          </p:cNvPr>
          <p:cNvPicPr>
            <a:picLocks noChangeAspect="1"/>
          </p:cNvPicPr>
          <p:nvPr/>
        </p:nvPicPr>
        <p:blipFill>
          <a:blip r:embed="rId3"/>
          <a:stretch>
            <a:fillRect/>
          </a:stretch>
        </p:blipFill>
        <p:spPr>
          <a:xfrm>
            <a:off x="409575" y="2709862"/>
            <a:ext cx="4899773" cy="1833563"/>
          </a:xfrm>
          <a:prstGeom prst="rect">
            <a:avLst/>
          </a:prstGeom>
        </p:spPr>
      </p:pic>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4"/>
          <a:stretch>
            <a:fillRect/>
          </a:stretch>
        </p:blipFill>
        <p:spPr>
          <a:xfrm>
            <a:off x="2021723" y="507066"/>
            <a:ext cx="5614903" cy="1024217"/>
          </a:xfrm>
          <a:prstGeom prst="rect">
            <a:avLst/>
          </a:prstGeom>
        </p:spPr>
      </p:pic>
      <p:pic>
        <p:nvPicPr>
          <p:cNvPr id="13" name="Picture 12" descr="Logo&#10;&#10;Description automatically generated">
            <a:extLst>
              <a:ext uri="{FF2B5EF4-FFF2-40B4-BE49-F238E27FC236}">
                <a16:creationId xmlns:a16="http://schemas.microsoft.com/office/drawing/2014/main" xmlns="" id="{60D82F3C-4577-116B-7404-9BFB90274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616" y="1524305"/>
            <a:ext cx="1935448" cy="1935448"/>
          </a:xfrm>
          <a:prstGeom prst="rect">
            <a:avLst/>
          </a:prstGeom>
        </p:spPr>
      </p:pic>
      <p:sp>
        <p:nvSpPr>
          <p:cNvPr id="16" name="TextBox 15">
            <a:extLst>
              <a:ext uri="{FF2B5EF4-FFF2-40B4-BE49-F238E27FC236}">
                <a16:creationId xmlns:a16="http://schemas.microsoft.com/office/drawing/2014/main" xmlns="" id="{96223ED0-3F19-817F-B903-B9F8AC91C858}"/>
              </a:ext>
            </a:extLst>
          </p:cNvPr>
          <p:cNvSpPr txBox="1"/>
          <p:nvPr/>
        </p:nvSpPr>
        <p:spPr>
          <a:xfrm>
            <a:off x="6200775" y="3638225"/>
            <a:ext cx="5248274" cy="2308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Tự tin giới thiệu bản thân và hỏi tên bạn: Thể hiện mong muốn được biết và làm quen với bạn</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9903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362">
                                          <p:stCondLst>
                                            <p:cond delay="0"/>
                                          </p:stCondLst>
                                        </p:cTn>
                                        <p:tgtEl>
                                          <p:spTgt spid="13"/>
                                        </p:tgtEl>
                                      </p:cBhvr>
                                    </p:animEffect>
                                    <p:anim calcmode="lin" valueType="num">
                                      <p:cBhvr>
                                        <p:cTn id="8"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13" dur="16">
                                          <p:stCondLst>
                                            <p:cond delay="406"/>
                                          </p:stCondLst>
                                        </p:cTn>
                                        <p:tgtEl>
                                          <p:spTgt spid="13"/>
                                        </p:tgtEl>
                                      </p:cBhvr>
                                      <p:to x="100000" y="60000"/>
                                    </p:animScale>
                                    <p:animScale>
                                      <p:cBhvr>
                                        <p:cTn id="14" dur="104" decel="50000">
                                          <p:stCondLst>
                                            <p:cond delay="423"/>
                                          </p:stCondLst>
                                        </p:cTn>
                                        <p:tgtEl>
                                          <p:spTgt spid="13"/>
                                        </p:tgtEl>
                                      </p:cBhvr>
                                      <p:to x="100000" y="100000"/>
                                    </p:animScale>
                                    <p:animScale>
                                      <p:cBhvr>
                                        <p:cTn id="15" dur="16">
                                          <p:stCondLst>
                                            <p:cond delay="820"/>
                                          </p:stCondLst>
                                        </p:cTn>
                                        <p:tgtEl>
                                          <p:spTgt spid="13"/>
                                        </p:tgtEl>
                                      </p:cBhvr>
                                      <p:to x="100000" y="80000"/>
                                    </p:animScale>
                                    <p:animScale>
                                      <p:cBhvr>
                                        <p:cTn id="16" dur="104" decel="50000">
                                          <p:stCondLst>
                                            <p:cond delay="836"/>
                                          </p:stCondLst>
                                        </p:cTn>
                                        <p:tgtEl>
                                          <p:spTgt spid="13"/>
                                        </p:tgtEl>
                                      </p:cBhvr>
                                      <p:to x="100000" y="100000"/>
                                    </p:animScale>
                                    <p:animScale>
                                      <p:cBhvr>
                                        <p:cTn id="17" dur="16">
                                          <p:stCondLst>
                                            <p:cond delay="1026"/>
                                          </p:stCondLst>
                                        </p:cTn>
                                        <p:tgtEl>
                                          <p:spTgt spid="13"/>
                                        </p:tgtEl>
                                      </p:cBhvr>
                                      <p:to x="100000" y="90000"/>
                                    </p:animScale>
                                    <p:animScale>
                                      <p:cBhvr>
                                        <p:cTn id="18" dur="104" decel="50000">
                                          <p:stCondLst>
                                            <p:cond delay="1042"/>
                                          </p:stCondLst>
                                        </p:cTn>
                                        <p:tgtEl>
                                          <p:spTgt spid="13"/>
                                        </p:tgtEl>
                                      </p:cBhvr>
                                      <p:to x="100000" y="100000"/>
                                    </p:animScale>
                                    <p:animScale>
                                      <p:cBhvr>
                                        <p:cTn id="19" dur="16">
                                          <p:stCondLst>
                                            <p:cond delay="1130"/>
                                          </p:stCondLst>
                                        </p:cTn>
                                        <p:tgtEl>
                                          <p:spTgt spid="13"/>
                                        </p:tgtEl>
                                      </p:cBhvr>
                                      <p:to x="100000" y="95000"/>
                                    </p:animScale>
                                    <p:animScale>
                                      <p:cBhvr>
                                        <p:cTn id="20" dur="104" decel="50000">
                                          <p:stCondLst>
                                            <p:cond delay="1146"/>
                                          </p:stCondLst>
                                        </p:cTn>
                                        <p:tgtEl>
                                          <p:spTgt spid="1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3"/>
          <a:stretch>
            <a:fillRect/>
          </a:stretch>
        </p:blipFill>
        <p:spPr>
          <a:xfrm>
            <a:off x="2021723" y="507066"/>
            <a:ext cx="5614903" cy="1024217"/>
          </a:xfrm>
          <a:prstGeom prst="rect">
            <a:avLst/>
          </a:prstGeom>
        </p:spPr>
      </p:pic>
      <p:pic>
        <p:nvPicPr>
          <p:cNvPr id="4" name="Picture 3">
            <a:extLst>
              <a:ext uri="{FF2B5EF4-FFF2-40B4-BE49-F238E27FC236}">
                <a16:creationId xmlns:a16="http://schemas.microsoft.com/office/drawing/2014/main" xmlns="" id="{7311BF3D-1EB3-6F5A-3AC2-31BFAC48C545}"/>
              </a:ext>
            </a:extLst>
          </p:cNvPr>
          <p:cNvPicPr>
            <a:picLocks noChangeAspect="1"/>
          </p:cNvPicPr>
          <p:nvPr/>
        </p:nvPicPr>
        <p:blipFill>
          <a:blip r:embed="rId4"/>
          <a:stretch>
            <a:fillRect/>
          </a:stretch>
        </p:blipFill>
        <p:spPr>
          <a:xfrm>
            <a:off x="633412" y="2605087"/>
            <a:ext cx="4315925" cy="1700213"/>
          </a:xfrm>
          <a:prstGeom prst="rect">
            <a:avLst/>
          </a:prstGeom>
        </p:spPr>
      </p:pic>
      <p:pic>
        <p:nvPicPr>
          <p:cNvPr id="5" name="Picture 4" descr="Logo&#10;&#10;Description automatically generated">
            <a:extLst>
              <a:ext uri="{FF2B5EF4-FFF2-40B4-BE49-F238E27FC236}">
                <a16:creationId xmlns:a16="http://schemas.microsoft.com/office/drawing/2014/main" xmlns="" id="{E1D76A5F-0DC0-EEB9-7BC0-2C82CCBAF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616" y="1524305"/>
            <a:ext cx="1935448" cy="1935448"/>
          </a:xfrm>
          <a:prstGeom prst="rect">
            <a:avLst/>
          </a:prstGeom>
        </p:spPr>
      </p:pic>
      <p:sp>
        <p:nvSpPr>
          <p:cNvPr id="10" name="TextBox 9">
            <a:extLst>
              <a:ext uri="{FF2B5EF4-FFF2-40B4-BE49-F238E27FC236}">
                <a16:creationId xmlns:a16="http://schemas.microsoft.com/office/drawing/2014/main" xmlns="" id="{FC62B68E-5BA6-09C6-AB9B-0B4B58DFD782}"/>
              </a:ext>
            </a:extLst>
          </p:cNvPr>
          <p:cNvSpPr txBox="1"/>
          <p:nvPr/>
        </p:nvSpPr>
        <p:spPr>
          <a:xfrm>
            <a:off x="6200775" y="3638225"/>
            <a:ext cx="524827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Luôn thể hiện thái độ vui vẻ cởi mở. Thái độ vui vẻ cởi mở sẽ tạo cho bạn cảm giác vui vẻ, dễ gần</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3831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3"/>
          <a:stretch>
            <a:fillRect/>
          </a:stretch>
        </p:blipFill>
        <p:spPr>
          <a:xfrm>
            <a:off x="2021723" y="507066"/>
            <a:ext cx="5614903" cy="1024217"/>
          </a:xfrm>
          <a:prstGeom prst="rect">
            <a:avLst/>
          </a:prstGeom>
        </p:spPr>
      </p:pic>
      <p:pic>
        <p:nvPicPr>
          <p:cNvPr id="4" name="Picture 3">
            <a:extLst>
              <a:ext uri="{FF2B5EF4-FFF2-40B4-BE49-F238E27FC236}">
                <a16:creationId xmlns:a16="http://schemas.microsoft.com/office/drawing/2014/main" xmlns="" id="{DD70FFD3-A888-34E0-342C-1782594B3979}"/>
              </a:ext>
            </a:extLst>
          </p:cNvPr>
          <p:cNvPicPr>
            <a:picLocks noChangeAspect="1"/>
          </p:cNvPicPr>
          <p:nvPr/>
        </p:nvPicPr>
        <p:blipFill>
          <a:blip r:embed="rId4"/>
          <a:stretch>
            <a:fillRect/>
          </a:stretch>
        </p:blipFill>
        <p:spPr>
          <a:xfrm>
            <a:off x="690562" y="2552700"/>
            <a:ext cx="4130317" cy="1809750"/>
          </a:xfrm>
          <a:prstGeom prst="rect">
            <a:avLst/>
          </a:prstGeom>
        </p:spPr>
      </p:pic>
      <p:pic>
        <p:nvPicPr>
          <p:cNvPr id="5" name="Picture 4" descr="Logo&#10;&#10;Description automatically generated">
            <a:extLst>
              <a:ext uri="{FF2B5EF4-FFF2-40B4-BE49-F238E27FC236}">
                <a16:creationId xmlns:a16="http://schemas.microsoft.com/office/drawing/2014/main" xmlns="" id="{CB45BB33-650C-A6E3-1186-48FD0FA3F0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6541" y="1552880"/>
            <a:ext cx="1935448" cy="1935448"/>
          </a:xfrm>
          <a:prstGeom prst="rect">
            <a:avLst/>
          </a:prstGeom>
        </p:spPr>
      </p:pic>
      <p:sp>
        <p:nvSpPr>
          <p:cNvPr id="10" name="TextBox 9">
            <a:extLst>
              <a:ext uri="{FF2B5EF4-FFF2-40B4-BE49-F238E27FC236}">
                <a16:creationId xmlns:a16="http://schemas.microsoft.com/office/drawing/2014/main" xmlns="" id="{B0EA4161-31B2-409B-830C-AFB89F815553}"/>
              </a:ext>
            </a:extLst>
          </p:cNvPr>
          <p:cNvSpPr txBox="1"/>
          <p:nvPr/>
        </p:nvSpPr>
        <p:spPr>
          <a:xfrm>
            <a:off x="6200775" y="3638224"/>
            <a:ext cx="524827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Giao tiếp bằng mắt và mỉm cười khi trò chuyện. Điều này thể hiện sự lịch sự và cho thấy sự tập trung, thích thú với câu chuyện</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896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72D917F-7904-828D-00C4-DC29EEFF14ED}"/>
              </a:ext>
            </a:extLst>
          </p:cNvPr>
          <p:cNvSpPr/>
          <p:nvPr/>
        </p:nvSpPr>
        <p:spPr>
          <a:xfrm>
            <a:off x="219075" y="323850"/>
            <a:ext cx="11563350" cy="62103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5ADCC"/>
              </a:solidFill>
              <a:effectLst/>
              <a:uLnTx/>
              <a:uFillTx/>
              <a:latin typeface="Arial"/>
              <a:ea typeface="+mn-ea"/>
              <a:cs typeface="+mn-cs"/>
            </a:endParaRPr>
          </a:p>
        </p:txBody>
      </p:sp>
      <p:pic>
        <p:nvPicPr>
          <p:cNvPr id="8" name="Picture 7">
            <a:extLst>
              <a:ext uri="{FF2B5EF4-FFF2-40B4-BE49-F238E27FC236}">
                <a16:creationId xmlns:a16="http://schemas.microsoft.com/office/drawing/2014/main" xmlns="" id="{E6E8EC37-38AA-3155-A4FB-310E6CC3DC57}"/>
              </a:ext>
            </a:extLst>
          </p:cNvPr>
          <p:cNvPicPr>
            <a:picLocks noChangeAspect="1"/>
          </p:cNvPicPr>
          <p:nvPr/>
        </p:nvPicPr>
        <p:blipFill>
          <a:blip r:embed="rId4"/>
          <a:stretch>
            <a:fillRect/>
          </a:stretch>
        </p:blipFill>
        <p:spPr>
          <a:xfrm>
            <a:off x="2021723" y="507066"/>
            <a:ext cx="5614903" cy="1024217"/>
          </a:xfrm>
          <a:prstGeom prst="rect">
            <a:avLst/>
          </a:prstGeom>
        </p:spPr>
      </p:pic>
      <p:sp>
        <p:nvSpPr>
          <p:cNvPr id="10" name="TextBox 9">
            <a:extLst>
              <a:ext uri="{FF2B5EF4-FFF2-40B4-BE49-F238E27FC236}">
                <a16:creationId xmlns:a16="http://schemas.microsoft.com/office/drawing/2014/main" xmlns="" id="{1D619329-B5DF-C6BB-2245-D8AD7C2681D0}"/>
              </a:ext>
            </a:extLst>
          </p:cNvPr>
          <p:cNvSpPr txBox="1"/>
          <p:nvPr/>
        </p:nvSpPr>
        <p:spPr>
          <a:xfrm>
            <a:off x="6200775" y="3638224"/>
            <a:ext cx="524827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Thể hiện sự quan tâm và chia sẻ sở thích của mình với bạn. Điều này khiến bạn hiểu hơn về mình và có thể tìm ra điểm chung với mình</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F855AC41-FA12-635D-73E2-8C91786E9D0D}"/>
              </a:ext>
            </a:extLst>
          </p:cNvPr>
          <p:cNvPicPr>
            <a:picLocks noChangeAspect="1"/>
          </p:cNvPicPr>
          <p:nvPr/>
        </p:nvPicPr>
        <p:blipFill>
          <a:blip r:embed="rId5"/>
          <a:stretch>
            <a:fillRect/>
          </a:stretch>
        </p:blipFill>
        <p:spPr>
          <a:xfrm>
            <a:off x="1104899" y="2647950"/>
            <a:ext cx="3907465" cy="2333625"/>
          </a:xfrm>
          <a:prstGeom prst="rect">
            <a:avLst/>
          </a:prstGeom>
        </p:spPr>
      </p:pic>
      <p:pic>
        <p:nvPicPr>
          <p:cNvPr id="3" name="Picture 2" descr="Logo&#10;&#10;Description automatically generated">
            <a:extLst>
              <a:ext uri="{FF2B5EF4-FFF2-40B4-BE49-F238E27FC236}">
                <a16:creationId xmlns:a16="http://schemas.microsoft.com/office/drawing/2014/main" xmlns="" id="{29D9D899-0F75-5C1B-EFCB-79CFE4D902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8541" y="1684960"/>
            <a:ext cx="1935448" cy="1935448"/>
          </a:xfrm>
          <a:prstGeom prst="rect">
            <a:avLst/>
          </a:prstGeom>
        </p:spPr>
      </p:pic>
    </p:spTree>
    <p:extLst>
      <p:ext uri="{BB962C8B-B14F-4D97-AF65-F5344CB8AC3E}">
        <p14:creationId xmlns:p14="http://schemas.microsoft.com/office/powerpoint/2010/main" val="179354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62">
                                          <p:stCondLst>
                                            <p:cond delay="0"/>
                                          </p:stCondLst>
                                        </p:cTn>
                                        <p:tgtEl>
                                          <p:spTgt spid="3"/>
                                        </p:tgtEl>
                                      </p:cBhvr>
                                    </p:animEffect>
                                    <p:anim calcmode="lin" valueType="num">
                                      <p:cBhvr>
                                        <p:cTn id="8"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gtEl>
                                      </p:cBhvr>
                                      <p:to x="100000" y="60000"/>
                                    </p:animScale>
                                    <p:animScale>
                                      <p:cBhvr>
                                        <p:cTn id="14" dur="104" decel="50000">
                                          <p:stCondLst>
                                            <p:cond delay="423"/>
                                          </p:stCondLst>
                                        </p:cTn>
                                        <p:tgtEl>
                                          <p:spTgt spid="3"/>
                                        </p:tgtEl>
                                      </p:cBhvr>
                                      <p:to x="100000" y="100000"/>
                                    </p:animScale>
                                    <p:animScale>
                                      <p:cBhvr>
                                        <p:cTn id="15" dur="16">
                                          <p:stCondLst>
                                            <p:cond delay="820"/>
                                          </p:stCondLst>
                                        </p:cTn>
                                        <p:tgtEl>
                                          <p:spTgt spid="3"/>
                                        </p:tgtEl>
                                      </p:cBhvr>
                                      <p:to x="100000" y="80000"/>
                                    </p:animScale>
                                    <p:animScale>
                                      <p:cBhvr>
                                        <p:cTn id="16" dur="104" decel="50000">
                                          <p:stCondLst>
                                            <p:cond delay="836"/>
                                          </p:stCondLst>
                                        </p:cTn>
                                        <p:tgtEl>
                                          <p:spTgt spid="3"/>
                                        </p:tgtEl>
                                      </p:cBhvr>
                                      <p:to x="100000" y="100000"/>
                                    </p:animScale>
                                    <p:animScale>
                                      <p:cBhvr>
                                        <p:cTn id="17" dur="16">
                                          <p:stCondLst>
                                            <p:cond delay="1026"/>
                                          </p:stCondLst>
                                        </p:cTn>
                                        <p:tgtEl>
                                          <p:spTgt spid="3"/>
                                        </p:tgtEl>
                                      </p:cBhvr>
                                      <p:to x="100000" y="90000"/>
                                    </p:animScale>
                                    <p:animScale>
                                      <p:cBhvr>
                                        <p:cTn id="18" dur="104" decel="50000">
                                          <p:stCondLst>
                                            <p:cond delay="1042"/>
                                          </p:stCondLst>
                                        </p:cTn>
                                        <p:tgtEl>
                                          <p:spTgt spid="3"/>
                                        </p:tgtEl>
                                      </p:cBhvr>
                                      <p:to x="100000" y="100000"/>
                                    </p:animScale>
                                    <p:animScale>
                                      <p:cBhvr>
                                        <p:cTn id="19" dur="16">
                                          <p:stCondLst>
                                            <p:cond delay="1130"/>
                                          </p:stCondLst>
                                        </p:cTn>
                                        <p:tgtEl>
                                          <p:spTgt spid="3"/>
                                        </p:tgtEl>
                                      </p:cBhvr>
                                      <p:to x="100000" y="95000"/>
                                    </p:animScale>
                                    <p:animScale>
                                      <p:cBhvr>
                                        <p:cTn id="20" dur="104" decel="50000">
                                          <p:stCondLst>
                                            <p:cond delay="1146"/>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924E4D2D-AF69-4201-B312-BCD9ABAA4D06}:310"/>
</p:tagLst>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823</Words>
  <Application>Microsoft Office PowerPoint</Application>
  <PresentationFormat>Custom</PresentationFormat>
  <Paragraphs>35</Paragraphs>
  <Slides>24</Slides>
  <Notes>6</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Cooperative Learning Activities for Pre-K by Slidesgo</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52</cp:revision>
  <dcterms:created xsi:type="dcterms:W3CDTF">2023-10-31T01:12:02Z</dcterms:created>
  <dcterms:modified xsi:type="dcterms:W3CDTF">2025-02-04T15:13:57Z</dcterms:modified>
</cp:coreProperties>
</file>