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15.xml" ContentType="application/vnd.openxmlformats-officedocument.presentationml.tags+xml"/>
  <Override PartName="/ppt/notesSlides/notesSlide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9.xml" ContentType="application/vnd.openxmlformats-officedocument.presentationml.tags+xml"/>
  <Override PartName="/ppt/notesSlides/notesSlide5.xml" ContentType="application/vnd.openxmlformats-officedocument.presentationml.notesSlide+xml"/>
  <Override PartName="/ppt/tags/tag12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22" r:id="rId4"/>
    <p:sldMasterId id="2147483734" r:id="rId5"/>
    <p:sldMasterId id="2147483746" r:id="rId6"/>
  </p:sldMasterIdLst>
  <p:notesMasterIdLst>
    <p:notesMasterId r:id="rId20"/>
  </p:notesMasterIdLst>
  <p:sldIdLst>
    <p:sldId id="2647" r:id="rId7"/>
    <p:sldId id="2646" r:id="rId8"/>
    <p:sldId id="288" r:id="rId9"/>
    <p:sldId id="2633" r:id="rId10"/>
    <p:sldId id="2642" r:id="rId11"/>
    <p:sldId id="2643" r:id="rId12"/>
    <p:sldId id="320" r:id="rId13"/>
    <p:sldId id="300" r:id="rId14"/>
    <p:sldId id="2644" r:id="rId15"/>
    <p:sldId id="298" r:id="rId16"/>
    <p:sldId id="368" r:id="rId17"/>
    <p:sldId id="370" r:id="rId18"/>
    <p:sldId id="26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AF54-DFFB-4B1B-AAF1-583CF9F19994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42F8-1AFE-4D36-A4F5-99ADFD11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9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62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9019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64027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48545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8193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034344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377115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32343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9640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072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8902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602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0345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124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06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98613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48552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1137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3080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3A75-1EE8-4C22-BFA6-DBFD9BF5AD1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BFA4-5724-4D1E-8721-B5E90960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5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68896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5162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06677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16967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52064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783168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7" y="259507"/>
            <a:ext cx="10515600" cy="628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3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709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142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2011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60387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84848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5624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5379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9680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50532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81768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46385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430148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8924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87935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43649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75287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1148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3565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80103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89050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4204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36995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32693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24403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9819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05152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2221483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07739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6868468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418663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29705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640354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70609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82068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802214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3310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8351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87783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8509257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00239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0878136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86481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670756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CB08-81EA-C272-8EE7-5C02510D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63BB4-FFB8-9EBB-DEFB-C4AD63D6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CAC1-9652-812E-EC3F-95089561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28EF7-11B9-E606-C6DA-6BED6B5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CB18-E25C-FF20-7203-3343BC5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765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26B-D370-D30D-8436-859EFF0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D5B2-D70C-74A7-F946-C4BCBA3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F6E26-F772-2E0F-C59D-131FD216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9974-FA8A-5E05-D45A-8768B6A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2117-1130-537A-8F42-79AB81D7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9062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90BC-7500-C3DF-0E7A-0D549865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C855-8F6E-FDC3-400E-0011D26C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61EE-4A2B-07BD-2CD4-B832D8E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2B855-A757-EE3C-1860-8A338469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DEBD-F6A2-CA42-D3D6-42DBA30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9025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5D1-96C9-6E5E-EB2C-0F811F2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70A4-B3E6-7231-89B6-7D075B649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DF91F-9C9B-5478-BCDC-8F081025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875C-3E27-EE72-EEF3-2E723E9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0D76-A590-3A5D-4C6D-94C12DFA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A6FEB-D322-465A-5DEC-E65D5F4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634"/>
      </p:ext>
    </p:extLst>
  </p:cSld>
  <p:clrMapOvr>
    <a:masterClrMapping/>
  </p:clrMapOvr>
  <p:transition spd="slow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7F2-41DC-207A-44DC-0376672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7399-7830-5935-EECD-C66FFB5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22C2-36D7-8DC5-4AAF-C0D2F9C9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141B4-C706-E3DA-8230-9735C2C8A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8064F-AB44-51B6-4FD1-C30F7CE45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20444-66E9-A01A-B557-D0FFFE65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6A7E6-278B-D13F-8A86-8421781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39544-B6E1-794A-8804-AB65D349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5873"/>
      </p:ext>
    </p:extLst>
  </p:cSld>
  <p:clrMapOvr>
    <a:masterClrMapping/>
  </p:clrMapOvr>
  <p:transition spd="slow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F836-07C3-ACC3-0EAF-3651343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C4F1E-3C6E-FA44-5138-5179B290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45B87-D6A4-3F53-A837-6D3FCC71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9EF6-A320-37D2-F133-57F249C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249"/>
      </p:ext>
    </p:extLst>
  </p:cSld>
  <p:clrMapOvr>
    <a:masterClrMapping/>
  </p:clrMapOvr>
  <p:transition spd="slow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E5EE9-2AF6-44F9-56AE-9B926F9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EC7-BC07-373E-311B-BB1E268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3CE2-964C-88C2-E5C2-87CF899C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3145"/>
      </p:ext>
    </p:extLst>
  </p:cSld>
  <p:clrMapOvr>
    <a:masterClrMapping/>
  </p:clrMapOvr>
  <p:transition spd="slow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39BE-8B78-35CF-F633-A43A953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E6A6-C90C-A3D5-D2C8-070DEA40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64F5-DCC8-208F-599B-95EF673B9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DF64-3EF4-D41E-AD44-3FF413A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A0B8-C8DC-85BF-5AB5-8C9EC1B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57EC-9C8C-AE63-A12A-C4C19447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7421"/>
      </p:ext>
    </p:extLst>
  </p:cSld>
  <p:clrMapOvr>
    <a:masterClrMapping/>
  </p:clrMapOvr>
  <p:transition spd="slow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1B74-0CCA-D2BF-FF25-12EDE23B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F4222-1EE4-EFA1-25D5-F5FABB2B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D58C0-6E50-F459-92C4-FC02E1CC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4333-6A06-C04E-ACBC-F72A696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D45B-719C-A961-5C7A-45161C2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A917E-99FA-A98B-3E8F-B74CA24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887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986081"/>
      </p:ext>
    </p:extLst>
  </p:cSld>
  <p:clrMapOvr>
    <a:masterClrMapping/>
  </p:clrMapOvr>
  <p:transition spd="slow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7518-C565-4B12-0FB3-DE6246FB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9B653-273E-646A-072C-4A46885D6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8ED2-6099-A12E-0ED9-E35C591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7F1F-7A3A-F558-FE08-3FAB54CD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35E0-FE32-C8C1-B1C1-A3996191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8959"/>
      </p:ext>
    </p:extLst>
  </p:cSld>
  <p:clrMapOvr>
    <a:masterClrMapping/>
  </p:clrMapOvr>
  <p:transition spd="slow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849EB-E856-C85A-F401-F59DF6399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6DB01-855F-9278-EFB8-993390FE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7480-019B-3DE5-A749-A0136881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4ED7-9B33-AC9B-CE63-72EB660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6F7B-D2CB-63DA-35FC-96C5C82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1500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2737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16B92B-9B69-3E4B-D43E-69878D0E3870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99338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758" r:id="rId26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3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24A60BD-DC5B-E2DF-4D54-288378AB991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99338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42480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25565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5E28E7-5749-461B-9771-3E52EA3AB9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17814"/>
            <a:ext cx="13197062" cy="80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20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8.xml"/><Relationship Id="rId7" Type="http://schemas.openxmlformats.org/officeDocument/2006/relationships/image" Target="../media/image13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70386" y="210713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287" y="147686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0011" y="2921383"/>
            <a:ext cx="8830127" cy="73835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F5C4D-51FF-4B04-B4E5-156B3C932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2886" y="2252272"/>
            <a:ext cx="449314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B17E1-9627-4857-A073-31D506724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359" y="2493183"/>
            <a:ext cx="7407282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21649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C51A95-87B5-A5AC-12FA-179C615E415A}"/>
              </a:ext>
            </a:extLst>
          </p:cNvPr>
          <p:cNvGrpSpPr/>
          <p:nvPr/>
        </p:nvGrpSpPr>
        <p:grpSpPr>
          <a:xfrm>
            <a:off x="1258461" y="1524000"/>
            <a:ext cx="9828639" cy="1584874"/>
            <a:chOff x="678552" y="2135897"/>
            <a:chExt cx="5756598" cy="462405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52714A2-7BE7-DBFA-E167-01032613D7F0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6EEB031-26A5-2E38-6844-81A43E96B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6" y="2270081"/>
              <a:ext cx="5338470" cy="44898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5400" b="1" i="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VẬN DỤNG: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Chia sẻ với người thân phiếu đọc sách em đã viết. </a:t>
              </a:r>
              <a:endParaRPr lang="vi-VN" alt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141AD1E6-C6D2-995E-A677-063CD6831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07927" y="299409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6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080944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7F16E571-6B21-4D73-8C01-783057B367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0" y="-107447"/>
            <a:ext cx="5029201" cy="2472191"/>
          </a:xfrm>
          <a:prstGeom prst="rect">
            <a:avLst/>
          </a:prstGeom>
        </p:spPr>
      </p:pic>
      <p:sp>
        <p:nvSpPr>
          <p:cNvPr id="11" name="PA_矩形 10">
            <a:extLst>
              <a:ext uri="{FF2B5EF4-FFF2-40B4-BE49-F238E27FC236}">
                <a16:creationId xmlns:a16="http://schemas.microsoft.com/office/drawing/2014/main" id="{92D0060E-48B1-4472-AD4E-BBD28B00F8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4393" y="774705"/>
            <a:ext cx="5858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UTM Cookies" panose="02040603050506020204" pitchFamily="18" charset="0"/>
                <a:ea typeface="迷你简少儿" panose="03000509000000000000" pitchFamily="65" charset="-122"/>
                <a:cs typeface=".黑体-日本?" panose="02000500000000000000" pitchFamily="2" charset="-122"/>
              </a:rPr>
              <a:t>KHỞI ĐỘNG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  <a:ea typeface="迷你简少儿" panose="03000509000000000000" pitchFamily="65" charset="-122"/>
              <a:cs typeface=".黑体-日本?" panose="02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725" y="2531825"/>
            <a:ext cx="3407250" cy="213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2925" y="2550431"/>
            <a:ext cx="3571875" cy="2116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7272" y="2550431"/>
            <a:ext cx="3405603" cy="2116819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710062"/>
            <a:ext cx="1803036" cy="2019988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05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120245" y="3127963"/>
            <a:ext cx="8998180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1053480 w 8853250"/>
                <a:gd name="connsiteY2" fmla="*/ 0 h 2296776"/>
                <a:gd name="connsiteX3" fmla="*/ 1643190 w 8853250"/>
                <a:gd name="connsiteY3" fmla="*/ 0 h 2296776"/>
                <a:gd name="connsiteX4" fmla="*/ 2067782 w 8853250"/>
                <a:gd name="connsiteY4" fmla="*/ 0 h 2296776"/>
                <a:gd name="connsiteX5" fmla="*/ 2657493 w 8853250"/>
                <a:gd name="connsiteY5" fmla="*/ 0 h 2296776"/>
                <a:gd name="connsiteX6" fmla="*/ 2999525 w 8853250"/>
                <a:gd name="connsiteY6" fmla="*/ 0 h 2296776"/>
                <a:gd name="connsiteX7" fmla="*/ 3506676 w 8853250"/>
                <a:gd name="connsiteY7" fmla="*/ 0 h 2296776"/>
                <a:gd name="connsiteX8" fmla="*/ 4096387 w 8853250"/>
                <a:gd name="connsiteY8" fmla="*/ 0 h 2296776"/>
                <a:gd name="connsiteX9" fmla="*/ 4686098 w 8853250"/>
                <a:gd name="connsiteY9" fmla="*/ 0 h 2296776"/>
                <a:gd name="connsiteX10" fmla="*/ 5358368 w 8853250"/>
                <a:gd name="connsiteY10" fmla="*/ 0 h 2296776"/>
                <a:gd name="connsiteX11" fmla="*/ 5782960 w 8853250"/>
                <a:gd name="connsiteY11" fmla="*/ 0 h 2296776"/>
                <a:gd name="connsiteX12" fmla="*/ 6290111 w 8853250"/>
                <a:gd name="connsiteY12" fmla="*/ 0 h 2296776"/>
                <a:gd name="connsiteX13" fmla="*/ 6962381 w 8853250"/>
                <a:gd name="connsiteY13" fmla="*/ 0 h 2296776"/>
                <a:gd name="connsiteX14" fmla="*/ 7469532 w 8853250"/>
                <a:gd name="connsiteY14" fmla="*/ 0 h 2296776"/>
                <a:gd name="connsiteX15" fmla="*/ 7976683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82137 h 2296776"/>
                <a:gd name="connsiteX19" fmla="*/ 8853250 w 8853250"/>
                <a:gd name="connsiteY19" fmla="*/ 1482618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7882330 w 8853250"/>
                <a:gd name="connsiteY22" fmla="*/ 2296776 h 2296776"/>
                <a:gd name="connsiteX23" fmla="*/ 7210060 w 8853250"/>
                <a:gd name="connsiteY23" fmla="*/ 2296776 h 2296776"/>
                <a:gd name="connsiteX24" fmla="*/ 6702908 w 8853250"/>
                <a:gd name="connsiteY24" fmla="*/ 2296776 h 2296776"/>
                <a:gd name="connsiteX25" fmla="*/ 6360876 w 8853250"/>
                <a:gd name="connsiteY25" fmla="*/ 2296776 h 2296776"/>
                <a:gd name="connsiteX26" fmla="*/ 6018844 w 8853250"/>
                <a:gd name="connsiteY26" fmla="*/ 2296776 h 2296776"/>
                <a:gd name="connsiteX27" fmla="*/ 5594252 w 8853250"/>
                <a:gd name="connsiteY27" fmla="*/ 2296776 h 2296776"/>
                <a:gd name="connsiteX28" fmla="*/ 5252220 w 8853250"/>
                <a:gd name="connsiteY28" fmla="*/ 2296776 h 2296776"/>
                <a:gd name="connsiteX29" fmla="*/ 4497390 w 8853250"/>
                <a:gd name="connsiteY29" fmla="*/ 2296776 h 2296776"/>
                <a:gd name="connsiteX30" fmla="*/ 4072799 w 8853250"/>
                <a:gd name="connsiteY30" fmla="*/ 2296776 h 2296776"/>
                <a:gd name="connsiteX31" fmla="*/ 3400528 w 8853250"/>
                <a:gd name="connsiteY31" fmla="*/ 2296776 h 2296776"/>
                <a:gd name="connsiteX32" fmla="*/ 3058496 w 8853250"/>
                <a:gd name="connsiteY32" fmla="*/ 2296776 h 2296776"/>
                <a:gd name="connsiteX33" fmla="*/ 2468785 w 8853250"/>
                <a:gd name="connsiteY33" fmla="*/ 2296776 h 2296776"/>
                <a:gd name="connsiteX34" fmla="*/ 1796515 w 8853250"/>
                <a:gd name="connsiteY34" fmla="*/ 2296776 h 2296776"/>
                <a:gd name="connsiteX35" fmla="*/ 120680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48629 h 2296776"/>
                <a:gd name="connsiteX39" fmla="*/ 0 w 8853250"/>
                <a:gd name="connsiteY39" fmla="*/ 899132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C485BC-1F86-4860-B33C-6C69AE36ABAD}"/>
              </a:ext>
            </a:extLst>
          </p:cNvPr>
          <p:cNvSpPr txBox="1"/>
          <p:nvPr/>
        </p:nvSpPr>
        <p:spPr>
          <a:xfrm>
            <a:off x="2391196" y="3306855"/>
            <a:ext cx="8463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Đọc bài thơ về tình yêu thương giữa con người với con người hoặc giữa con người với lo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vật.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9EA47A-4C89-DEED-8831-0815A853F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319" y="89077"/>
            <a:ext cx="4712616" cy="1286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FD9C8B-210E-432B-A13E-B724F0D26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722" y="1108335"/>
            <a:ext cx="9851990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343B4-9B78-83E2-E33F-C33EE07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838200"/>
            <a:ext cx="9634538" cy="50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ài Thơ Lời Ru Của Mẹ [Xuân Quỳnh] - Nội Dung, Cảm Nhận, Phân Tích">
            <a:extLst>
              <a:ext uri="{FF2B5EF4-FFF2-40B4-BE49-F238E27FC236}">
                <a16:creationId xmlns:a16="http://schemas.microsoft.com/office/drawing/2014/main" id="{4B8E29B8-8335-9B41-F5DA-E58D6C9B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3358"/>
            <a:ext cx="5697538" cy="54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75C08-8FF7-72C4-0FE8-DF7F525CB4F1}"/>
              </a:ext>
            </a:extLst>
          </p:cNvPr>
          <p:cNvSpPr txBox="1"/>
          <p:nvPr/>
        </p:nvSpPr>
        <p:spPr>
          <a:xfrm>
            <a:off x="7086600" y="2857500"/>
            <a:ext cx="447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mẹ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(Xuân </a:t>
            </a:r>
            <a:r>
              <a:rPr lang="en-US" sz="4400" dirty="0" err="1">
                <a:solidFill>
                  <a:srgbClr val="FF0000"/>
                </a:solidFill>
              </a:rPr>
              <a:t>Quỳnh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4258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 descr="Những bài thơ hay về chủ đề động vật dành cho bé. | Mầm non Sao Sáng 2">
            <a:extLst>
              <a:ext uri="{FF2B5EF4-FFF2-40B4-BE49-F238E27FC236}">
                <a16:creationId xmlns:a16="http://schemas.microsoft.com/office/drawing/2014/main" id="{92FF48E0-8D63-BC49-99AA-55E65B7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6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0F14F46C-7801-4F20-9F04-77A0DFD59D13}"/>
              </a:ext>
            </a:extLst>
          </p:cNvPr>
          <p:cNvSpPr/>
          <p:nvPr/>
        </p:nvSpPr>
        <p:spPr>
          <a:xfrm rot="150597">
            <a:off x="120923" y="215310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id="{63D619E8-64A3-4C5F-B451-0EECCB7BC579}"/>
              </a:ext>
            </a:extLst>
          </p:cNvPr>
          <p:cNvSpPr/>
          <p:nvPr/>
        </p:nvSpPr>
        <p:spPr>
          <a:xfrm>
            <a:off x="2124075" y="181917"/>
            <a:ext cx="9163050" cy="912775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2659BF-F5BE-4073-B3E1-1782E14250C3}"/>
              </a:ext>
            </a:extLst>
          </p:cNvPr>
          <p:cNvGrpSpPr/>
          <p:nvPr/>
        </p:nvGrpSpPr>
        <p:grpSpPr>
          <a:xfrm>
            <a:off x="3525452" y="488108"/>
            <a:ext cx="5457755" cy="319801"/>
            <a:chOff x="5565767" y="2684875"/>
            <a:chExt cx="5457753" cy="319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0273FFE-5722-46C0-A22F-AA29F109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190B518-670D-4450-BD56-20051969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10725855" y="2687609"/>
              <a:ext cx="300400" cy="29493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677EAB-953A-4366-A01D-FC156E6D4E93}"/>
              </a:ext>
            </a:extLst>
          </p:cNvPr>
          <p:cNvSpPr txBox="1"/>
          <p:nvPr/>
        </p:nvSpPr>
        <p:spPr>
          <a:xfrm>
            <a:off x="2619375" y="273240"/>
            <a:ext cx="793005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phiếu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sách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mẫu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2AADD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01CE-6C3B-F89D-6FDF-A4A38AAF4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263" y="1257030"/>
            <a:ext cx="54959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8343814" y="77028"/>
            <a:ext cx="4526915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30164-A04D-A411-6449-0BDEAD5387B1}"/>
              </a:ext>
            </a:extLst>
          </p:cNvPr>
          <p:cNvSpPr txBox="1"/>
          <p:nvPr/>
        </p:nvSpPr>
        <p:spPr>
          <a:xfrm>
            <a:off x="2476500" y="1704975"/>
            <a:ext cx="7524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3. Trao đổi với bạn về tình yêu thương giữa con người với con người hoặc giữa con người với loại vật được thể hiện trong bài đọc.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6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9CBCC-09EF-4A22-6719-3974DF19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C64872C-8373-0F2A-8909-3C1EC2C6BC91}"/>
              </a:ext>
            </a:extLst>
          </p:cNvPr>
          <p:cNvSpPr/>
          <p:nvPr/>
        </p:nvSpPr>
        <p:spPr>
          <a:xfrm>
            <a:off x="4325204" y="593539"/>
            <a:ext cx="7752496" cy="1006661"/>
          </a:xfrm>
          <a:prstGeom prst="wedgeRoundRectCallout">
            <a:avLst>
              <a:gd name="adj1" fmla="val -67803"/>
              <a:gd name="adj2" fmla="val 556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2C4EE10-B5DC-241F-1ACA-7B3A981086D0}"/>
              </a:ext>
            </a:extLst>
          </p:cNvPr>
          <p:cNvSpPr/>
          <p:nvPr/>
        </p:nvSpPr>
        <p:spPr>
          <a:xfrm>
            <a:off x="4439504" y="2165165"/>
            <a:ext cx="7752496" cy="920936"/>
          </a:xfrm>
          <a:prstGeom prst="wedgeRoundRectCallout">
            <a:avLst>
              <a:gd name="adj1" fmla="val -68294"/>
              <a:gd name="adj2" fmla="val -62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Nhân vật chính trong truyện là ai?</a:t>
            </a:r>
            <a:endParaRPr lang="en-US" sz="36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5CD53D2-9B3C-5731-34D1-0CBD44F0B769}"/>
              </a:ext>
            </a:extLst>
          </p:cNvPr>
          <p:cNvSpPr/>
          <p:nvPr/>
        </p:nvSpPr>
        <p:spPr>
          <a:xfrm>
            <a:off x="4439504" y="3641539"/>
            <a:ext cx="7752496" cy="787586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năng</a:t>
            </a:r>
            <a:r>
              <a:rPr lang="en-US" sz="3300" dirty="0"/>
              <a:t> </a:t>
            </a:r>
            <a:r>
              <a:rPr lang="en-US" sz="3300" dirty="0" err="1"/>
              <a:t>khiếu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 </a:t>
            </a:r>
            <a:r>
              <a:rPr lang="en-US" sz="3300" dirty="0" err="1"/>
              <a:t>nổi</a:t>
            </a:r>
            <a:r>
              <a:rPr lang="en-US" sz="3300" dirty="0"/>
              <a:t> </a:t>
            </a:r>
            <a:r>
              <a:rPr lang="en-US" sz="3300" dirty="0" err="1"/>
              <a:t>bật</a:t>
            </a:r>
            <a:r>
              <a:rPr lang="en-US" sz="3300" dirty="0"/>
              <a:t>?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409BDD4-57E6-0C29-6369-98097A558AD7}"/>
              </a:ext>
            </a:extLst>
          </p:cNvPr>
          <p:cNvSpPr/>
          <p:nvPr/>
        </p:nvSpPr>
        <p:spPr>
          <a:xfrm>
            <a:off x="4439504" y="4908363"/>
            <a:ext cx="7752496" cy="1178111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Em</a:t>
            </a:r>
            <a:r>
              <a:rPr lang="en-US" sz="3300" dirty="0"/>
              <a:t> </a:t>
            </a:r>
            <a:r>
              <a:rPr lang="en-US" sz="3300" dirty="0" err="1"/>
              <a:t>hãy</a:t>
            </a:r>
            <a:r>
              <a:rPr lang="en-US" sz="3300" dirty="0"/>
              <a:t> </a:t>
            </a:r>
            <a:r>
              <a:rPr lang="en-US" sz="3300" dirty="0" err="1"/>
              <a:t>nêu</a:t>
            </a:r>
            <a:r>
              <a:rPr lang="en-US" sz="3300" dirty="0"/>
              <a:t> </a:t>
            </a:r>
            <a:r>
              <a:rPr lang="en-US" sz="3300" dirty="0" err="1"/>
              <a:t>tình</a:t>
            </a:r>
            <a:r>
              <a:rPr lang="en-US" sz="3300" dirty="0"/>
              <a:t> </a:t>
            </a:r>
            <a:r>
              <a:rPr lang="en-US" sz="3300" dirty="0" err="1"/>
              <a:t>cảm</a:t>
            </a:r>
            <a:r>
              <a:rPr lang="en-US" sz="3300" dirty="0"/>
              <a:t>, </a:t>
            </a:r>
            <a:r>
              <a:rPr lang="en-US" sz="3300" dirty="0" err="1"/>
              <a:t>cảm</a:t>
            </a:r>
            <a:r>
              <a:rPr lang="en-US" sz="3300" dirty="0"/>
              <a:t> </a:t>
            </a:r>
            <a:r>
              <a:rPr lang="en-US" sz="3300" dirty="0" err="1"/>
              <a:t>xúc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minh</a:t>
            </a:r>
            <a:r>
              <a:rPr lang="en-US" sz="3300" dirty="0"/>
              <a:t> </a:t>
            </a:r>
            <a:r>
              <a:rPr lang="en-US" sz="3300" dirty="0" err="1"/>
              <a:t>về</a:t>
            </a:r>
            <a:r>
              <a:rPr lang="en-US" sz="3300" dirty="0"/>
              <a:t> </a:t>
            </a:r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74860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041D2E-63BB-48DC-85CF-A395C94766CC}:30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166</Words>
  <Application>Microsoft Office PowerPoint</Application>
  <PresentationFormat>Widescreen</PresentationFormat>
  <Paragraphs>22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微软雅黑</vt:lpstr>
      <vt:lpstr>宋体</vt:lpstr>
      <vt:lpstr>.黑体-日本?</vt:lpstr>
      <vt:lpstr>Arial</vt:lpstr>
      <vt:lpstr>Arial Black</vt:lpstr>
      <vt:lpstr>Calibri</vt:lpstr>
      <vt:lpstr>Calibri Light</vt:lpstr>
      <vt:lpstr>等线</vt:lpstr>
      <vt:lpstr>等线 Light</vt:lpstr>
      <vt:lpstr>Time nes New Roman</vt:lpstr>
      <vt:lpstr>Times New Roman</vt:lpstr>
      <vt:lpstr>UTM Cookies</vt:lpstr>
      <vt:lpstr>Wingdings</vt:lpstr>
      <vt:lpstr>字魂37号-波纹乖乖体</vt:lpstr>
      <vt:lpstr>迷你简少儿</vt:lpstr>
      <vt:lpstr>Office 主题​​</vt:lpstr>
      <vt:lpstr>Office 主题</vt:lpstr>
      <vt:lpstr>www.33ppt.com ​​</vt:lpstr>
      <vt:lpstr>2_Office 主题​​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16</cp:revision>
  <dcterms:created xsi:type="dcterms:W3CDTF">2023-12-08T03:16:08Z</dcterms:created>
  <dcterms:modified xsi:type="dcterms:W3CDTF">2025-02-04T15:43:27Z</dcterms:modified>
</cp:coreProperties>
</file>