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496" r:id="rId4"/>
    <p:sldId id="450" r:id="rId5"/>
    <p:sldId id="435" r:id="rId6"/>
    <p:sldId id="474" r:id="rId7"/>
    <p:sldId id="475" r:id="rId8"/>
    <p:sldId id="494" r:id="rId9"/>
    <p:sldId id="495" r:id="rId10"/>
    <p:sldId id="478" r:id="rId11"/>
    <p:sldId id="484" r:id="rId12"/>
    <p:sldId id="468" r:id="rId13"/>
    <p:sldId id="4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44215-1998-42B6-A12D-6D40F22CBF58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67506-8D7B-4851-95BB-F6B76B4A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9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4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67506-8D7B-4851-95BB-F6B76B4AF5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0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80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72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26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79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41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67506-8D7B-4851-95BB-F6B76B4AF5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5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4186-F941-49C6-8092-9883DE317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0FD56-D565-4021-BABF-85D62710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7A61-0118-4212-B886-590A6FE9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2B47-8B05-4870-988A-D8386121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06CB-4317-4DD0-99B7-7D6B63ED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8D8-632D-406B-BFF7-3BF5A827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E93-CB6B-426D-8BB7-CB8D27892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E929B-C401-4F2E-9F91-B7078086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BB31-9B1B-41C2-BA20-ACD944CA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F014D-2DD6-4495-A425-EEB02355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0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8670-DE0D-480A-98C2-DC66C7D2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EE315-8142-49C6-8574-D66CF4A2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5527-3C87-4B18-AC58-2F276597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49269-FF14-41E4-A2A2-5784088F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9EED-B935-4BF7-A0AE-E73B788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D05E-6F29-4162-9D04-47445BF9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FE33-63CF-4CAD-B3A9-470FE9D8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2B12A-749A-4C9A-A03D-F3E38440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30BA3-B350-4C3C-AD47-8F6D9664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F0321-8BC9-43A1-8B66-E8D8FCB6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55CED-A6AE-4CC1-BC1D-CA1521CC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4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B410-1F26-40B3-8885-9BDCB2C6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F361-4CAB-4D64-9C5F-3900DA51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311A9-571A-47CC-B887-981D1AE7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89206-3428-4441-8537-2218A7FED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86CE-90F6-40B8-81A1-41A96D143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152FD-3EBA-4785-8123-01317A72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2EE85-5790-4ADD-B4C8-486E3B57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7ACD1-2304-4503-A759-34D7CDFE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8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39B9-8031-4EAC-A9D8-CDB4FC70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1D7CF-94E7-4B9D-92F1-67107149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5D4D-29F4-4828-A021-016094EB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84435-9BE7-4ED1-AA9E-EC8F72B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35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AAD7C-879A-4C98-8E6D-635C35B6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46E53-1E74-4E00-95BE-59A45470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B8C1-5E47-4A6E-8F6A-CFD5AD82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8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83C6-C40E-4F41-92FE-B4366782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B5AB-29AF-455D-86EA-61360F1F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7CEC6-8553-4362-AAA7-0D1B352A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4E3B9-D5FF-4D6F-88BD-AB93F62F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B4C8D-B710-45F7-A989-CB4033B0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84EF3-EDF5-44D1-A12C-97883E8E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2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91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C658-B2F1-4FA7-856E-843A865E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6C426-F8B1-48B0-9F71-E0E0E6950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7D68F-BFB0-432C-A1E2-4754DBA1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B43E4-3CF4-48CF-8B7C-66EA2763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8DAD7-BA70-4AA8-968F-2E2524EF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B4E1B-D983-47BB-8A99-32FBC11D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90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C499-ABE6-4ED1-98A7-8FFF5BA5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BEFBA-B666-48A4-9CD5-68A41561E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E842-CCAD-478A-9C50-3C1FD08A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093A-6150-48B9-BCE5-F7967471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129C-B4C9-408F-B596-C25B2AD5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4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33AF4-3578-473D-8459-45ABC81C1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05487-DFF6-4E86-ABC0-F095B5E2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7B89-7DFF-4F8F-B25C-EF4642B8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6769A-F998-4570-9DC8-7BB36CF7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584EA-6739-4712-807F-F6123D98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43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39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8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2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38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79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90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6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7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04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5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15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1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9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58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78BFBAD-D138-C2AC-82EA-AD6D72B0B8F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7426B-AE24-4FF4-B4E3-84E474FF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C8EE1-76B0-4514-A4DE-B58F4D268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E73E-1D2A-45E3-B0B7-A7A5D06FB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2219-D87A-4392-9884-26F64AC5648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CDBA-4660-432D-8300-EB29B3482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CF41-0EDA-40ED-8425-AABF904A9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C0E03C-0964-1D1F-B0F1-901818A354F1}"/>
              </a:ext>
            </a:extLst>
          </p:cNvPr>
          <p:cNvGrpSpPr/>
          <p:nvPr userDrawn="1"/>
        </p:nvGrpSpPr>
        <p:grpSpPr>
          <a:xfrm>
            <a:off x="-3199420" y="0"/>
            <a:ext cx="3858439" cy="2193351"/>
            <a:chOff x="5519825" y="2343130"/>
            <a:chExt cx="3958661" cy="25431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28F60C-063F-9F8E-9819-82D1B843C96F}"/>
                </a:ext>
              </a:extLst>
            </p:cNvPr>
            <p:cNvGrpSpPr/>
            <p:nvPr userDrawn="1"/>
          </p:nvGrpSpPr>
          <p:grpSpPr>
            <a:xfrm>
              <a:off x="5519825" y="2343130"/>
              <a:ext cx="3958661" cy="2543116"/>
              <a:chOff x="6278216" y="1917262"/>
              <a:chExt cx="4339742" cy="297641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C45DFC1-D174-5EBC-EF52-574CAFC94CAA}"/>
                  </a:ext>
                </a:extLst>
              </p:cNvPr>
              <p:cNvSpPr/>
              <p:nvPr userDrawn="1"/>
            </p:nvSpPr>
            <p:spPr>
              <a:xfrm>
                <a:off x="6678548" y="1917262"/>
                <a:ext cx="3140771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F69C21-23C0-C5AB-0127-61636C6D3C1C}"/>
                  </a:ext>
                </a:extLst>
              </p:cNvPr>
              <p:cNvSpPr txBox="1"/>
              <p:nvPr userDrawn="1"/>
            </p:nvSpPr>
            <p:spPr>
              <a:xfrm>
                <a:off x="7055892" y="4133716"/>
                <a:ext cx="3562066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EE1B73-24FA-8BCD-6CD4-0936C105640E}"/>
                  </a:ext>
                </a:extLst>
              </p:cNvPr>
              <p:cNvSpPr txBox="1"/>
              <p:nvPr userDrawn="1"/>
            </p:nvSpPr>
            <p:spPr>
              <a:xfrm>
                <a:off x="6278216" y="4476014"/>
                <a:ext cx="4326340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0D0428-7D7F-F097-22C8-ED2F1A33C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989" y="2721062"/>
              <a:ext cx="1848108" cy="166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04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10CE7EF-18DA-37A3-54EB-41144B501C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0" y="12382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1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30" y="848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70386" y="210713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lang="vi-VN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287" y="1476865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2025 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4651" y="2921383"/>
            <a:ext cx="8830127" cy="1353908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1505" y="4799382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1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ADFBC43-021A-9C90-54F9-95B218AC3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5237" r="10922" b="15237"/>
          <a:stretch/>
        </p:blipFill>
        <p:spPr>
          <a:xfrm>
            <a:off x="0" y="-340773"/>
            <a:ext cx="7431753" cy="6611047"/>
          </a:xfrm>
          <a:prstGeom prst="rect">
            <a:avLst/>
          </a:prstGeom>
        </p:spPr>
      </p:pic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69052D12-106B-2BC0-EDA6-89EE205FD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88" y="2790475"/>
            <a:ext cx="6388621" cy="4020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E1F426-8BF6-735F-C7CB-83090E163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262" y="1975798"/>
            <a:ext cx="434682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DD7A096-01FB-7E02-DA72-24175CE1B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7" y="0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5379CF6-5ECF-D4BA-4468-4559B3227923}"/>
              </a:ext>
            </a:extLst>
          </p:cNvPr>
          <p:cNvGrpSpPr/>
          <p:nvPr/>
        </p:nvGrpSpPr>
        <p:grpSpPr>
          <a:xfrm>
            <a:off x="605785" y="3032414"/>
            <a:ext cx="10727700" cy="1538160"/>
            <a:chOff x="1383341" y="2152440"/>
            <a:chExt cx="9720000" cy="345833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4478953-984B-1B7D-E366-F0A939A871C2}"/>
                </a:ext>
              </a:extLst>
            </p:cNvPr>
            <p:cNvSpPr/>
            <p:nvPr/>
          </p:nvSpPr>
          <p:spPr>
            <a:xfrm>
              <a:off x="1383341" y="2152440"/>
              <a:ext cx="9720000" cy="3458331"/>
            </a:xfrm>
            <a:custGeom>
              <a:avLst/>
              <a:gdLst>
                <a:gd name="connsiteX0" fmla="*/ 0 w 9720000"/>
                <a:gd name="connsiteY0" fmla="*/ 645912 h 3458331"/>
                <a:gd name="connsiteX1" fmla="*/ 645912 w 9720000"/>
                <a:gd name="connsiteY1" fmla="*/ 0 h 3458331"/>
                <a:gd name="connsiteX2" fmla="*/ 9074088 w 9720000"/>
                <a:gd name="connsiteY2" fmla="*/ 0 h 3458331"/>
                <a:gd name="connsiteX3" fmla="*/ 9720000 w 9720000"/>
                <a:gd name="connsiteY3" fmla="*/ 645912 h 3458331"/>
                <a:gd name="connsiteX4" fmla="*/ 9720000 w 9720000"/>
                <a:gd name="connsiteY4" fmla="*/ 2812419 h 3458331"/>
                <a:gd name="connsiteX5" fmla="*/ 9074088 w 9720000"/>
                <a:gd name="connsiteY5" fmla="*/ 3458331 h 3458331"/>
                <a:gd name="connsiteX6" fmla="*/ 645912 w 9720000"/>
                <a:gd name="connsiteY6" fmla="*/ 3458331 h 3458331"/>
                <a:gd name="connsiteX7" fmla="*/ 0 w 9720000"/>
                <a:gd name="connsiteY7" fmla="*/ 2812419 h 3458331"/>
                <a:gd name="connsiteX8" fmla="*/ 0 w 9720000"/>
                <a:gd name="connsiteY8" fmla="*/ 645912 h 345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20000" h="3458331" fill="none" extrusionOk="0">
                  <a:moveTo>
                    <a:pt x="0" y="645912"/>
                  </a:moveTo>
                  <a:cubicBezTo>
                    <a:pt x="-52105" y="263816"/>
                    <a:pt x="305513" y="-56885"/>
                    <a:pt x="645912" y="0"/>
                  </a:cubicBezTo>
                  <a:cubicBezTo>
                    <a:pt x="3501815" y="69703"/>
                    <a:pt x="7745624" y="-75058"/>
                    <a:pt x="9074088" y="0"/>
                  </a:cubicBezTo>
                  <a:cubicBezTo>
                    <a:pt x="9443665" y="4625"/>
                    <a:pt x="9695468" y="238725"/>
                    <a:pt x="9720000" y="645912"/>
                  </a:cubicBezTo>
                  <a:cubicBezTo>
                    <a:pt x="9667096" y="986407"/>
                    <a:pt x="9836473" y="2411849"/>
                    <a:pt x="9720000" y="2812419"/>
                  </a:cubicBezTo>
                  <a:cubicBezTo>
                    <a:pt x="9705995" y="3170461"/>
                    <a:pt x="9417729" y="3468672"/>
                    <a:pt x="9074088" y="3458331"/>
                  </a:cubicBezTo>
                  <a:cubicBezTo>
                    <a:pt x="7643743" y="3485398"/>
                    <a:pt x="2968668" y="3605879"/>
                    <a:pt x="645912" y="3458331"/>
                  </a:cubicBezTo>
                  <a:cubicBezTo>
                    <a:pt x="297114" y="3468982"/>
                    <a:pt x="-29392" y="3180741"/>
                    <a:pt x="0" y="2812419"/>
                  </a:cubicBezTo>
                  <a:cubicBezTo>
                    <a:pt x="9703" y="1893012"/>
                    <a:pt x="132738" y="1046672"/>
                    <a:pt x="0" y="645912"/>
                  </a:cubicBezTo>
                  <a:close/>
                </a:path>
                <a:path w="9720000" h="3458331" stroke="0" extrusionOk="0">
                  <a:moveTo>
                    <a:pt x="0" y="645912"/>
                  </a:moveTo>
                  <a:cubicBezTo>
                    <a:pt x="13243" y="262757"/>
                    <a:pt x="296295" y="19268"/>
                    <a:pt x="645912" y="0"/>
                  </a:cubicBezTo>
                  <a:cubicBezTo>
                    <a:pt x="3843439" y="-11997"/>
                    <a:pt x="6177909" y="-107784"/>
                    <a:pt x="9074088" y="0"/>
                  </a:cubicBezTo>
                  <a:cubicBezTo>
                    <a:pt x="9420298" y="4724"/>
                    <a:pt x="9706022" y="284733"/>
                    <a:pt x="9720000" y="645912"/>
                  </a:cubicBezTo>
                  <a:cubicBezTo>
                    <a:pt x="9687307" y="1017409"/>
                    <a:pt x="9698594" y="2497849"/>
                    <a:pt x="9720000" y="2812419"/>
                  </a:cubicBezTo>
                  <a:cubicBezTo>
                    <a:pt x="9716362" y="3178292"/>
                    <a:pt x="9492072" y="3445275"/>
                    <a:pt x="9074088" y="3458331"/>
                  </a:cubicBezTo>
                  <a:cubicBezTo>
                    <a:pt x="6410753" y="3315746"/>
                    <a:pt x="2833196" y="3315096"/>
                    <a:pt x="645912" y="3458331"/>
                  </a:cubicBezTo>
                  <a:cubicBezTo>
                    <a:pt x="295040" y="3427091"/>
                    <a:pt x="-38460" y="3187718"/>
                    <a:pt x="0" y="2812419"/>
                  </a:cubicBezTo>
                  <a:cubicBezTo>
                    <a:pt x="155752" y="1861797"/>
                    <a:pt x="-100087" y="1713873"/>
                    <a:pt x="0" y="645912"/>
                  </a:cubicBezTo>
                  <a:close/>
                </a:path>
              </a:pathLst>
            </a:custGeom>
            <a:solidFill>
              <a:schemeClr val="lt1">
                <a:alpha val="93000"/>
              </a:schemeClr>
            </a:solidFill>
            <a:ln w="25400" cap="rnd" cmpd="thinThick">
              <a:solidFill>
                <a:srgbClr val="FF3F6E"/>
              </a:solidFill>
              <a:prstDash val="sysDash"/>
              <a:round/>
              <a:extLst>
                <a:ext uri="{C807C97D-BFC1-408E-A445-0C87EB9F89A2}">
                  <ask:lineSketchStyleProps xmlns:ask="http://schemas.microsoft.com/office/drawing/2018/sketchyshapes" xmlns="" sd="3816812094">
                    <a:custGeom>
                      <a:avLst/>
                      <a:gdLst>
                        <a:gd name="connsiteX0" fmla="*/ 0 w 10727700"/>
                        <a:gd name="connsiteY0" fmla="*/ 287282 h 1538160"/>
                        <a:gd name="connsiteX1" fmla="*/ 287282 w 10727700"/>
                        <a:gd name="connsiteY1" fmla="*/ 0 h 1538160"/>
                        <a:gd name="connsiteX2" fmla="*/ 10440418 w 10727700"/>
                        <a:gd name="connsiteY2" fmla="*/ 0 h 1538160"/>
                        <a:gd name="connsiteX3" fmla="*/ 10727700 w 10727700"/>
                        <a:gd name="connsiteY3" fmla="*/ 287282 h 1538160"/>
                        <a:gd name="connsiteX4" fmla="*/ 10727700 w 10727700"/>
                        <a:gd name="connsiteY4" fmla="*/ 1250878 h 1538160"/>
                        <a:gd name="connsiteX5" fmla="*/ 10440418 w 10727700"/>
                        <a:gd name="connsiteY5" fmla="*/ 1538160 h 1538160"/>
                        <a:gd name="connsiteX6" fmla="*/ 287282 w 10727700"/>
                        <a:gd name="connsiteY6" fmla="*/ 1538160 h 1538160"/>
                        <a:gd name="connsiteX7" fmla="*/ 0 w 10727700"/>
                        <a:gd name="connsiteY7" fmla="*/ 1250878 h 1538160"/>
                        <a:gd name="connsiteX8" fmla="*/ 0 w 10727700"/>
                        <a:gd name="connsiteY8" fmla="*/ 287282 h 1538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727700" h="1538160" fill="none" extrusionOk="0">
                          <a:moveTo>
                            <a:pt x="0" y="287282"/>
                          </a:moveTo>
                          <a:cubicBezTo>
                            <a:pt x="-8093" y="124680"/>
                            <a:pt x="136939" y="-28979"/>
                            <a:pt x="287282" y="0"/>
                          </a:cubicBezTo>
                          <a:cubicBezTo>
                            <a:pt x="5107214" y="69703"/>
                            <a:pt x="9186490" y="-75058"/>
                            <a:pt x="10440418" y="0"/>
                          </a:cubicBezTo>
                          <a:cubicBezTo>
                            <a:pt x="10619524" y="7359"/>
                            <a:pt x="10725682" y="124470"/>
                            <a:pt x="10727700" y="287282"/>
                          </a:cubicBezTo>
                          <a:cubicBezTo>
                            <a:pt x="10793772" y="410009"/>
                            <a:pt x="10677089" y="848604"/>
                            <a:pt x="10727700" y="1250878"/>
                          </a:cubicBezTo>
                          <a:cubicBezTo>
                            <a:pt x="10715546" y="1410680"/>
                            <a:pt x="10593783" y="1542345"/>
                            <a:pt x="10440418" y="1538160"/>
                          </a:cubicBezTo>
                          <a:cubicBezTo>
                            <a:pt x="8594396" y="1565227"/>
                            <a:pt x="3450813" y="1685708"/>
                            <a:pt x="287282" y="1538160"/>
                          </a:cubicBezTo>
                          <a:cubicBezTo>
                            <a:pt x="146797" y="1562576"/>
                            <a:pt x="-17646" y="1416500"/>
                            <a:pt x="0" y="1250878"/>
                          </a:cubicBezTo>
                          <a:cubicBezTo>
                            <a:pt x="5768" y="969562"/>
                            <a:pt x="62499" y="489237"/>
                            <a:pt x="0" y="287282"/>
                          </a:cubicBezTo>
                          <a:close/>
                        </a:path>
                        <a:path w="10727700" h="1538160" stroke="0" extrusionOk="0">
                          <a:moveTo>
                            <a:pt x="0" y="287282"/>
                          </a:moveTo>
                          <a:cubicBezTo>
                            <a:pt x="2195" y="124241"/>
                            <a:pt x="134678" y="16414"/>
                            <a:pt x="287282" y="0"/>
                          </a:cubicBezTo>
                          <a:cubicBezTo>
                            <a:pt x="4189992" y="-11997"/>
                            <a:pt x="6113365" y="-107784"/>
                            <a:pt x="10440418" y="0"/>
                          </a:cubicBezTo>
                          <a:cubicBezTo>
                            <a:pt x="10582607" y="7400"/>
                            <a:pt x="10704449" y="121216"/>
                            <a:pt x="10727700" y="287282"/>
                          </a:cubicBezTo>
                          <a:cubicBezTo>
                            <a:pt x="10737972" y="764836"/>
                            <a:pt x="10728330" y="1072073"/>
                            <a:pt x="10727700" y="1250878"/>
                          </a:cubicBezTo>
                          <a:cubicBezTo>
                            <a:pt x="10725710" y="1414540"/>
                            <a:pt x="10616480" y="1534451"/>
                            <a:pt x="10440418" y="1538160"/>
                          </a:cubicBezTo>
                          <a:cubicBezTo>
                            <a:pt x="8480340" y="1395575"/>
                            <a:pt x="3483256" y="1394925"/>
                            <a:pt x="287282" y="1538160"/>
                          </a:cubicBezTo>
                          <a:cubicBezTo>
                            <a:pt x="130870" y="1526160"/>
                            <a:pt x="-20315" y="1419349"/>
                            <a:pt x="0" y="1250878"/>
                          </a:cubicBezTo>
                          <a:cubicBezTo>
                            <a:pt x="-50949" y="856210"/>
                            <a:pt x="-42670" y="623817"/>
                            <a:pt x="0" y="28728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C69DC-5D25-C1C2-22D6-50515F4E90B4}"/>
                </a:ext>
              </a:extLst>
            </p:cNvPr>
            <p:cNvSpPr txBox="1"/>
            <p:nvPr/>
          </p:nvSpPr>
          <p:spPr>
            <a:xfrm>
              <a:off x="1584424" y="2580589"/>
              <a:ext cx="9300574" cy="1973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với người thân về cách sử dụng nồi cơm điện hoặc một số đồ gia dụng khác.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6" name="Picture 3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5F467817-D8A5-470C-B89C-73AF3DCE55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09" y="5472641"/>
            <a:ext cx="3158934" cy="198789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299E521-2207-D156-E847-5092ECADD64D}"/>
              </a:ext>
            </a:extLst>
          </p:cNvPr>
          <p:cNvGrpSpPr/>
          <p:nvPr/>
        </p:nvGrpSpPr>
        <p:grpSpPr>
          <a:xfrm>
            <a:off x="-355813" y="4758363"/>
            <a:ext cx="1659075" cy="2287426"/>
            <a:chOff x="8744924" y="2143452"/>
            <a:chExt cx="3359990" cy="4632539"/>
          </a:xfrm>
        </p:grpSpPr>
        <p:pic>
          <p:nvPicPr>
            <p:cNvPr id="38" name="Picture 37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0D1FDBDD-6A2A-3789-00D7-35CBBA6EF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817" y="5052451"/>
              <a:ext cx="3301097" cy="1723540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174D7CB-B7DC-A709-802A-298C808EC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924" y="2143452"/>
              <a:ext cx="2764981" cy="310173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AE1F426-8BF6-735F-C7CB-83090E163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462" y="809479"/>
            <a:ext cx="434682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F3E217-2B13-AD43-2A4C-FFC524EEC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442" y="55880"/>
            <a:ext cx="4346825" cy="226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6B0B5-A5B0-4E69-8E9D-3656BC2CF2BC}"/>
              </a:ext>
            </a:extLst>
          </p:cNvPr>
          <p:cNvSpPr txBox="1"/>
          <p:nvPr/>
        </p:nvSpPr>
        <p:spPr>
          <a:xfrm>
            <a:off x="1555750" y="2469200"/>
            <a:ext cx="1022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solidFill>
                  <a:srgbClr val="EE2F54"/>
                </a:solidFill>
              </a:rPr>
              <a:t>Kể</a:t>
            </a:r>
            <a:r>
              <a:rPr lang="en-US" sz="4000" b="1" dirty="0" smtClean="0">
                <a:solidFill>
                  <a:srgbClr val="EE2F54"/>
                </a:solidFill>
              </a:rPr>
              <a:t> </a:t>
            </a:r>
            <a:r>
              <a:rPr lang="en-US" sz="4000" b="1" dirty="0" err="1" smtClean="0">
                <a:solidFill>
                  <a:srgbClr val="EE2F54"/>
                </a:solidFill>
              </a:rPr>
              <a:t>tên</a:t>
            </a:r>
            <a:r>
              <a:rPr lang="en-US" sz="4000" b="1" dirty="0" smtClean="0">
                <a:solidFill>
                  <a:srgbClr val="EE2F54"/>
                </a:solidFill>
              </a:rPr>
              <a:t> </a:t>
            </a:r>
            <a:r>
              <a:rPr lang="en-US" sz="4000" b="1" dirty="0" err="1" smtClean="0">
                <a:solidFill>
                  <a:srgbClr val="EE2F54"/>
                </a:solidFill>
              </a:rPr>
              <a:t>những</a:t>
            </a:r>
            <a:r>
              <a:rPr lang="en-US" sz="4000" b="1" dirty="0" smtClean="0">
                <a:solidFill>
                  <a:srgbClr val="EE2F54"/>
                </a:solidFill>
              </a:rPr>
              <a:t> </a:t>
            </a:r>
            <a:r>
              <a:rPr lang="en-US" sz="4000" b="1" dirty="0" err="1" smtClean="0">
                <a:solidFill>
                  <a:srgbClr val="EE2F54"/>
                </a:solidFill>
              </a:rPr>
              <a:t>đồ</a:t>
            </a:r>
            <a:r>
              <a:rPr lang="en-US" sz="4000" b="1" dirty="0" smtClean="0">
                <a:solidFill>
                  <a:srgbClr val="EE2F54"/>
                </a:solidFill>
              </a:rPr>
              <a:t> </a:t>
            </a:r>
            <a:r>
              <a:rPr lang="en-US" sz="4000" b="1" dirty="0" err="1" smtClean="0">
                <a:solidFill>
                  <a:srgbClr val="EE2F54"/>
                </a:solidFill>
              </a:rPr>
              <a:t>dùng</a:t>
            </a:r>
            <a:r>
              <a:rPr lang="en-US" sz="4000" b="1" dirty="0" smtClean="0">
                <a:solidFill>
                  <a:srgbClr val="EE2F54"/>
                </a:solidFill>
              </a:rPr>
              <a:t> </a:t>
            </a:r>
            <a:r>
              <a:rPr lang="en-US" sz="4000" b="1" dirty="0" err="1" smtClean="0">
                <a:solidFill>
                  <a:srgbClr val="EE2F54"/>
                </a:solidFill>
              </a:rPr>
              <a:t>thân</a:t>
            </a:r>
            <a:r>
              <a:rPr lang="en-US" sz="4000" b="1" dirty="0" smtClean="0">
                <a:solidFill>
                  <a:srgbClr val="EE2F54"/>
                </a:solidFill>
              </a:rPr>
              <a:t> </a:t>
            </a:r>
            <a:r>
              <a:rPr lang="en-US" sz="4000" b="1" dirty="0" err="1" smtClean="0">
                <a:solidFill>
                  <a:srgbClr val="EE2F54"/>
                </a:solidFill>
              </a:rPr>
              <a:t>quen</a:t>
            </a:r>
            <a:r>
              <a:rPr lang="en-US" sz="4000" b="1" dirty="0" smtClean="0">
                <a:solidFill>
                  <a:srgbClr val="EE2F54"/>
                </a:solidFill>
              </a:rPr>
              <a:t> </a:t>
            </a:r>
            <a:r>
              <a:rPr lang="en-US" sz="4000" b="1" dirty="0" err="1" smtClean="0">
                <a:solidFill>
                  <a:srgbClr val="EE2F54"/>
                </a:solidFill>
              </a:rPr>
              <a:t>mà</a:t>
            </a:r>
            <a:r>
              <a:rPr lang="en-US" sz="4000" b="1" dirty="0" smtClean="0">
                <a:solidFill>
                  <a:srgbClr val="EE2F54"/>
                </a:solidFill>
              </a:rPr>
              <a:t> </a:t>
            </a:r>
            <a:r>
              <a:rPr lang="en-US" sz="4000" b="1" dirty="0" err="1" smtClean="0">
                <a:solidFill>
                  <a:srgbClr val="EE2F54"/>
                </a:solidFill>
              </a:rPr>
              <a:t>em</a:t>
            </a:r>
            <a:r>
              <a:rPr lang="en-US" sz="4000" b="1" dirty="0" smtClean="0">
                <a:solidFill>
                  <a:srgbClr val="EE2F54"/>
                </a:solidFill>
              </a:rPr>
              <a:t> </a:t>
            </a:r>
            <a:r>
              <a:rPr lang="en-US" sz="4000" b="1" dirty="0" err="1" smtClean="0">
                <a:solidFill>
                  <a:srgbClr val="EE2F54"/>
                </a:solidFill>
              </a:rPr>
              <a:t>biết</a:t>
            </a:r>
            <a:r>
              <a:rPr lang="en-US" sz="4000" b="1" dirty="0" smtClean="0">
                <a:solidFill>
                  <a:srgbClr val="EE2F54"/>
                </a:solidFill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30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8"/>
            <a:ext cx="12192000" cy="6858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EC7029A-F243-94FB-E974-6C6E887D9F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59" y="1316246"/>
            <a:ext cx="3269492" cy="4189679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4369FB5C-B3A4-5B7E-FB01-C08BF42073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44" y="5297834"/>
            <a:ext cx="3331103" cy="17392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1898D7-90F5-0516-F836-4BA27CE9D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960" y="142240"/>
            <a:ext cx="3942080" cy="1904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540517-2B9E-7704-51B1-09DDD5BC3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99550"/>
            <a:ext cx="7175614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67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113" y="21772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8B8425-5292-4DDA-8699-3DEB34CC2181}"/>
              </a:ext>
            </a:extLst>
          </p:cNvPr>
          <p:cNvSpPr/>
          <p:nvPr/>
        </p:nvSpPr>
        <p:spPr>
          <a:xfrm>
            <a:off x="312079" y="241259"/>
            <a:ext cx="11459616" cy="6257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6B0B5-A5B0-4E69-8E9D-3656BC2CF2BC}"/>
              </a:ext>
            </a:extLst>
          </p:cNvPr>
          <p:cNvSpPr txBox="1"/>
          <p:nvPr/>
        </p:nvSpPr>
        <p:spPr>
          <a:xfrm>
            <a:off x="1757679" y="797767"/>
            <a:ext cx="9472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buAutoNum type="arabicPeriod"/>
              <a:defRPr/>
            </a:pPr>
            <a:r>
              <a:rPr lang="vi-VN" sz="3200" b="1" dirty="0" smtClean="0">
                <a:solidFill>
                  <a:srgbClr val="EE2F54"/>
                </a:solidFill>
              </a:rPr>
              <a:t>Đọc </a:t>
            </a:r>
            <a:r>
              <a:rPr lang="vi-VN" sz="3200" b="1" dirty="0">
                <a:solidFill>
                  <a:srgbClr val="EE2F54"/>
                </a:solidFill>
              </a:rPr>
              <a:t>văn bản hướng dẫn sử dụng </a:t>
            </a:r>
            <a:endParaRPr lang="en-US" sz="3200" b="1" dirty="0" smtClean="0">
              <a:solidFill>
                <a:srgbClr val="EE2F54"/>
              </a:solidFill>
            </a:endParaRPr>
          </a:p>
          <a:p>
            <a:pPr lvl="0" algn="ctr">
              <a:defRPr/>
            </a:pPr>
            <a:r>
              <a:rPr lang="vi-VN" sz="3200" b="1" dirty="0" smtClean="0">
                <a:solidFill>
                  <a:srgbClr val="EE2F54"/>
                </a:solidFill>
              </a:rPr>
              <a:t>nồi </a:t>
            </a:r>
            <a:r>
              <a:rPr lang="vi-VN" sz="3200" b="1" dirty="0">
                <a:solidFill>
                  <a:srgbClr val="EE2F54"/>
                </a:solidFill>
              </a:rPr>
              <a:t>cơm điện và trả lời câu hỏi.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210E1C-E625-731F-A7B2-37251C442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4024" y="1766574"/>
            <a:ext cx="4800601" cy="5113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6B0B5-A5B0-4E69-8E9D-3656BC2CF2BC}"/>
              </a:ext>
            </a:extLst>
          </p:cNvPr>
          <p:cNvSpPr txBox="1"/>
          <p:nvPr/>
        </p:nvSpPr>
        <p:spPr>
          <a:xfrm>
            <a:off x="1366317" y="-34485"/>
            <a:ext cx="10229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smtClean="0">
                <a:solidFill>
                  <a:srgbClr val="00B050"/>
                </a:solidFill>
              </a:rPr>
              <a:t>KHÁM PHÁ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6B0B5-A5B0-4E69-8E9D-3656BC2CF2BC}"/>
              </a:ext>
            </a:extLst>
          </p:cNvPr>
          <p:cNvSpPr txBox="1"/>
          <p:nvPr/>
        </p:nvSpPr>
        <p:spPr>
          <a:xfrm>
            <a:off x="1788159" y="797767"/>
            <a:ext cx="9472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buAutoNum type="arabicPeriod"/>
              <a:defRPr/>
            </a:pPr>
            <a:r>
              <a:rPr lang="vi-VN" sz="3200" b="1" dirty="0" smtClean="0">
                <a:solidFill>
                  <a:srgbClr val="EE2F54"/>
                </a:solidFill>
              </a:rPr>
              <a:t>Đọc </a:t>
            </a:r>
            <a:r>
              <a:rPr lang="vi-VN" sz="3200" b="1" dirty="0">
                <a:solidFill>
                  <a:srgbClr val="EE2F54"/>
                </a:solidFill>
              </a:rPr>
              <a:t>văn bản hướng dẫn sử dụng </a:t>
            </a:r>
            <a:endParaRPr lang="en-US" sz="3200" b="1" dirty="0" smtClean="0">
              <a:solidFill>
                <a:srgbClr val="EE2F54"/>
              </a:solidFill>
            </a:endParaRPr>
          </a:p>
          <a:p>
            <a:pPr lvl="0" algn="ctr">
              <a:defRPr/>
            </a:pPr>
            <a:r>
              <a:rPr lang="vi-VN" sz="3200" b="1" dirty="0" smtClean="0">
                <a:solidFill>
                  <a:srgbClr val="EE2F54"/>
                </a:solidFill>
              </a:rPr>
              <a:t>nồi </a:t>
            </a:r>
            <a:r>
              <a:rPr lang="vi-VN" sz="3200" b="1" dirty="0">
                <a:solidFill>
                  <a:srgbClr val="EE2F54"/>
                </a:solidFill>
              </a:rPr>
              <a:t>cơm điện và trả lời câu hỏi.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210E1C-E625-731F-A7B2-37251C442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504" y="1766574"/>
            <a:ext cx="4800601" cy="51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81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113" y="21772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8B8425-5292-4DDA-8699-3DEB34CC2181}"/>
              </a:ext>
            </a:extLst>
          </p:cNvPr>
          <p:cNvSpPr/>
          <p:nvPr/>
        </p:nvSpPr>
        <p:spPr>
          <a:xfrm>
            <a:off x="312079" y="267114"/>
            <a:ext cx="11459616" cy="6257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E27EBE-2818-4906-9E8A-66DFB3776475}"/>
              </a:ext>
            </a:extLst>
          </p:cNvPr>
          <p:cNvGrpSpPr/>
          <p:nvPr/>
        </p:nvGrpSpPr>
        <p:grpSpPr>
          <a:xfrm>
            <a:off x="5924550" y="939155"/>
            <a:ext cx="5848350" cy="1710421"/>
            <a:chOff x="985673" y="911928"/>
            <a:chExt cx="11119760" cy="1710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8EF7EE4-4309-4E6C-9DFF-7F0C0A1FFB25}"/>
                </a:ext>
              </a:extLst>
            </p:cNvPr>
            <p:cNvSpPr/>
            <p:nvPr/>
          </p:nvSpPr>
          <p:spPr>
            <a:xfrm>
              <a:off x="985673" y="911928"/>
              <a:ext cx="11119760" cy="1480195"/>
            </a:xfrm>
            <a:prstGeom prst="roundRect">
              <a:avLst>
                <a:gd name="adj" fmla="val 2173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0FE57E-B407-44B2-AB36-9853533D514C}"/>
                </a:ext>
              </a:extLst>
            </p:cNvPr>
            <p:cNvSpPr txBox="1"/>
            <p:nvPr/>
          </p:nvSpPr>
          <p:spPr>
            <a:xfrm>
              <a:off x="1372015" y="1052689"/>
              <a:ext cx="105267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a. Văn bản trên hướng dẫn sử dụng sản phẩm gì?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D1D433C-3ED3-BA02-0901-95BBF8B22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749" y="962024"/>
            <a:ext cx="4800601" cy="5113198"/>
          </a:xfrm>
          <a:prstGeom prst="rect">
            <a:avLst/>
          </a:prstGeom>
        </p:spPr>
      </p:pic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9C43342B-FCD7-9E8E-765C-5FE44629F943}"/>
              </a:ext>
            </a:extLst>
          </p:cNvPr>
          <p:cNvSpPr/>
          <p:nvPr/>
        </p:nvSpPr>
        <p:spPr>
          <a:xfrm>
            <a:off x="5713095" y="2914650"/>
            <a:ext cx="5640705" cy="1552575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3466461126">
                  <a:custGeom>
                    <a:avLst/>
                    <a:gdLst>
                      <a:gd name="connsiteX0" fmla="*/ 0 w 5640705"/>
                      <a:gd name="connsiteY0" fmla="*/ 258767 h 1552575"/>
                      <a:gd name="connsiteX1" fmla="*/ 198784 w 5640705"/>
                      <a:gd name="connsiteY1" fmla="*/ 0 h 1552575"/>
                      <a:gd name="connsiteX2" fmla="*/ 5441920 w 5640705"/>
                      <a:gd name="connsiteY2" fmla="*/ 0 h 1552575"/>
                      <a:gd name="connsiteX3" fmla="*/ 5640705 w 5640705"/>
                      <a:gd name="connsiteY3" fmla="*/ 258767 h 1552575"/>
                      <a:gd name="connsiteX4" fmla="*/ 5640705 w 5640705"/>
                      <a:gd name="connsiteY4" fmla="*/ 1293807 h 1552575"/>
                      <a:gd name="connsiteX5" fmla="*/ 5441920 w 5640705"/>
                      <a:gd name="connsiteY5" fmla="*/ 1552575 h 1552575"/>
                      <a:gd name="connsiteX6" fmla="*/ 198784 w 5640705"/>
                      <a:gd name="connsiteY6" fmla="*/ 1552575 h 1552575"/>
                      <a:gd name="connsiteX7" fmla="*/ 0 w 5640705"/>
                      <a:gd name="connsiteY7" fmla="*/ 1293807 h 1552575"/>
                      <a:gd name="connsiteX8" fmla="*/ 0 w 5640705"/>
                      <a:gd name="connsiteY8" fmla="*/ 258767 h 1552575"/>
                      <a:gd name="connsiteX0" fmla="*/ 0 w 5640705"/>
                      <a:gd name="connsiteY0" fmla="*/ 258767 h 1552575"/>
                      <a:gd name="connsiteX1" fmla="*/ 198784 w 5640705"/>
                      <a:gd name="connsiteY1" fmla="*/ 0 h 1552575"/>
                      <a:gd name="connsiteX2" fmla="*/ 5441920 w 5640705"/>
                      <a:gd name="connsiteY2" fmla="*/ 0 h 1552575"/>
                      <a:gd name="connsiteX3" fmla="*/ 5640705 w 5640705"/>
                      <a:gd name="connsiteY3" fmla="*/ 258767 h 1552575"/>
                      <a:gd name="connsiteX4" fmla="*/ 5640705 w 5640705"/>
                      <a:gd name="connsiteY4" fmla="*/ 1293807 h 1552575"/>
                      <a:gd name="connsiteX5" fmla="*/ 5441920 w 5640705"/>
                      <a:gd name="connsiteY5" fmla="*/ 1552575 h 1552575"/>
                      <a:gd name="connsiteX6" fmla="*/ 198784 w 5640705"/>
                      <a:gd name="connsiteY6" fmla="*/ 1552575 h 1552575"/>
                      <a:gd name="connsiteX7" fmla="*/ 0 w 5640705"/>
                      <a:gd name="connsiteY7" fmla="*/ 1293807 h 1552575"/>
                      <a:gd name="connsiteX8" fmla="*/ 0 w 5640705"/>
                      <a:gd name="connsiteY8" fmla="*/ 258767 h 1552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0705" h="1552575" fill="none" extrusionOk="0">
                        <a:moveTo>
                          <a:pt x="0" y="258767"/>
                        </a:moveTo>
                        <a:cubicBezTo>
                          <a:pt x="29292" y="93044"/>
                          <a:pt x="80698" y="-28901"/>
                          <a:pt x="198784" y="0"/>
                        </a:cubicBezTo>
                        <a:cubicBezTo>
                          <a:pt x="2431479" y="41888"/>
                          <a:pt x="4727117" y="104336"/>
                          <a:pt x="5441920" y="0"/>
                        </a:cubicBezTo>
                        <a:cubicBezTo>
                          <a:pt x="5556095" y="9425"/>
                          <a:pt x="5647864" y="136139"/>
                          <a:pt x="5640705" y="258767"/>
                        </a:cubicBezTo>
                        <a:cubicBezTo>
                          <a:pt x="5563965" y="557030"/>
                          <a:pt x="5666225" y="1000595"/>
                          <a:pt x="5640705" y="1293807"/>
                        </a:cubicBezTo>
                        <a:cubicBezTo>
                          <a:pt x="5656724" y="1437935"/>
                          <a:pt x="5563025" y="1568439"/>
                          <a:pt x="5441920" y="1552575"/>
                        </a:cubicBezTo>
                        <a:cubicBezTo>
                          <a:pt x="3724430" y="1684552"/>
                          <a:pt x="1884304" y="1600585"/>
                          <a:pt x="198784" y="1552575"/>
                        </a:cubicBezTo>
                        <a:cubicBezTo>
                          <a:pt x="118370" y="1556411"/>
                          <a:pt x="1323" y="1463460"/>
                          <a:pt x="0" y="1293807"/>
                        </a:cubicBezTo>
                        <a:cubicBezTo>
                          <a:pt x="-4680" y="938949"/>
                          <a:pt x="-17155" y="536663"/>
                          <a:pt x="0" y="258767"/>
                        </a:cubicBezTo>
                        <a:close/>
                      </a:path>
                      <a:path w="5640705" h="1552575" stroke="0" extrusionOk="0">
                        <a:moveTo>
                          <a:pt x="0" y="258767"/>
                        </a:moveTo>
                        <a:cubicBezTo>
                          <a:pt x="-4308" y="113784"/>
                          <a:pt x="76735" y="-25449"/>
                          <a:pt x="198784" y="0"/>
                        </a:cubicBezTo>
                        <a:cubicBezTo>
                          <a:pt x="575108" y="-160270"/>
                          <a:pt x="2903059" y="-150656"/>
                          <a:pt x="5441920" y="0"/>
                        </a:cubicBezTo>
                        <a:cubicBezTo>
                          <a:pt x="5553336" y="1137"/>
                          <a:pt x="5650878" y="143734"/>
                          <a:pt x="5640705" y="258767"/>
                        </a:cubicBezTo>
                        <a:cubicBezTo>
                          <a:pt x="5567788" y="720478"/>
                          <a:pt x="5607122" y="1017039"/>
                          <a:pt x="5640705" y="1293807"/>
                        </a:cubicBezTo>
                        <a:cubicBezTo>
                          <a:pt x="5615081" y="1412176"/>
                          <a:pt x="5575698" y="1577576"/>
                          <a:pt x="5441920" y="1552575"/>
                        </a:cubicBezTo>
                        <a:cubicBezTo>
                          <a:pt x="3301681" y="1528552"/>
                          <a:pt x="2731123" y="1701348"/>
                          <a:pt x="198784" y="1552575"/>
                        </a:cubicBezTo>
                        <a:cubicBezTo>
                          <a:pt x="65474" y="1535941"/>
                          <a:pt x="-861" y="1456178"/>
                          <a:pt x="0" y="1293807"/>
                        </a:cubicBezTo>
                        <a:cubicBezTo>
                          <a:pt x="32258" y="1015702"/>
                          <a:pt x="-9027" y="431480"/>
                          <a:pt x="0" y="258767"/>
                        </a:cubicBezTo>
                        <a:close/>
                      </a:path>
                      <a:path w="5640705" h="1552575" fill="none" stroke="0" extrusionOk="0">
                        <a:moveTo>
                          <a:pt x="0" y="258767"/>
                        </a:moveTo>
                        <a:cubicBezTo>
                          <a:pt x="10541" y="90238"/>
                          <a:pt x="61189" y="-25764"/>
                          <a:pt x="198784" y="0"/>
                        </a:cubicBezTo>
                        <a:cubicBezTo>
                          <a:pt x="2381729" y="-32081"/>
                          <a:pt x="4551922" y="131237"/>
                          <a:pt x="5441920" y="0"/>
                        </a:cubicBezTo>
                        <a:cubicBezTo>
                          <a:pt x="5566644" y="-1438"/>
                          <a:pt x="5648584" y="138912"/>
                          <a:pt x="5640705" y="258767"/>
                        </a:cubicBezTo>
                        <a:cubicBezTo>
                          <a:pt x="5602295" y="528342"/>
                          <a:pt x="5698965" y="993203"/>
                          <a:pt x="5640705" y="1293807"/>
                        </a:cubicBezTo>
                        <a:cubicBezTo>
                          <a:pt x="5644088" y="1435721"/>
                          <a:pt x="5559971" y="1565394"/>
                          <a:pt x="5441920" y="1552575"/>
                        </a:cubicBezTo>
                        <a:cubicBezTo>
                          <a:pt x="3804948" y="1592747"/>
                          <a:pt x="1959735" y="1657544"/>
                          <a:pt x="198784" y="1552575"/>
                        </a:cubicBezTo>
                        <a:cubicBezTo>
                          <a:pt x="96028" y="1557900"/>
                          <a:pt x="3499" y="1475912"/>
                          <a:pt x="0" y="1293807"/>
                        </a:cubicBezTo>
                        <a:cubicBezTo>
                          <a:pt x="-17202" y="933114"/>
                          <a:pt x="-56195" y="578254"/>
                          <a:pt x="0" y="25876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 bản hướng dẫn nồi cơm điện.</a:t>
            </a:r>
            <a:endParaRPr kumimoji="0" lang="vi-VN" sz="4000" b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8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113" y="21772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8B8425-5292-4DDA-8699-3DEB34CC2181}"/>
              </a:ext>
            </a:extLst>
          </p:cNvPr>
          <p:cNvSpPr/>
          <p:nvPr/>
        </p:nvSpPr>
        <p:spPr>
          <a:xfrm>
            <a:off x="312079" y="267114"/>
            <a:ext cx="11459616" cy="6257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E27EBE-2818-4906-9E8A-66DFB3776475}"/>
              </a:ext>
            </a:extLst>
          </p:cNvPr>
          <p:cNvGrpSpPr/>
          <p:nvPr/>
        </p:nvGrpSpPr>
        <p:grpSpPr>
          <a:xfrm>
            <a:off x="5924550" y="939155"/>
            <a:ext cx="5848350" cy="1480195"/>
            <a:chOff x="985673" y="911928"/>
            <a:chExt cx="11119760" cy="148019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8EF7EE4-4309-4E6C-9DFF-7F0C0A1FFB25}"/>
                </a:ext>
              </a:extLst>
            </p:cNvPr>
            <p:cNvSpPr/>
            <p:nvPr/>
          </p:nvSpPr>
          <p:spPr>
            <a:xfrm>
              <a:off x="985673" y="911928"/>
              <a:ext cx="11119760" cy="1480195"/>
            </a:xfrm>
            <a:prstGeom prst="roundRect">
              <a:avLst>
                <a:gd name="adj" fmla="val 2173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0FE57E-B407-44B2-AB36-9853533D514C}"/>
                </a:ext>
              </a:extLst>
            </p:cNvPr>
            <p:cNvSpPr txBox="1"/>
            <p:nvPr/>
          </p:nvSpPr>
          <p:spPr>
            <a:xfrm>
              <a:off x="1372016" y="1052689"/>
              <a:ext cx="105267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b. Việc sử dụng sản phẩm đó chia làm mấy bước?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D1D433C-3ED3-BA02-0901-95BBF8B22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749" y="962024"/>
            <a:ext cx="4800601" cy="5113198"/>
          </a:xfrm>
          <a:prstGeom prst="rect">
            <a:avLst/>
          </a:prstGeom>
        </p:spPr>
      </p:pic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9C43342B-FCD7-9E8E-765C-5FE44629F943}"/>
              </a:ext>
            </a:extLst>
          </p:cNvPr>
          <p:cNvSpPr/>
          <p:nvPr/>
        </p:nvSpPr>
        <p:spPr>
          <a:xfrm>
            <a:off x="5713095" y="2914650"/>
            <a:ext cx="5783580" cy="2981325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3466461126">
                  <a:custGeom>
                    <a:avLst/>
                    <a:gdLst>
                      <a:gd name="connsiteX0" fmla="*/ 0 w 5783580"/>
                      <a:gd name="connsiteY0" fmla="*/ 496897 h 2981325"/>
                      <a:gd name="connsiteX1" fmla="*/ 203819 w 5783580"/>
                      <a:gd name="connsiteY1" fmla="*/ 0 h 2981325"/>
                      <a:gd name="connsiteX2" fmla="*/ 5579760 w 5783580"/>
                      <a:gd name="connsiteY2" fmla="*/ 0 h 2981325"/>
                      <a:gd name="connsiteX3" fmla="*/ 5783580 w 5783580"/>
                      <a:gd name="connsiteY3" fmla="*/ 496897 h 2981325"/>
                      <a:gd name="connsiteX4" fmla="*/ 5783580 w 5783580"/>
                      <a:gd name="connsiteY4" fmla="*/ 2484427 h 2981325"/>
                      <a:gd name="connsiteX5" fmla="*/ 5579760 w 5783580"/>
                      <a:gd name="connsiteY5" fmla="*/ 2981325 h 2981325"/>
                      <a:gd name="connsiteX6" fmla="*/ 203819 w 5783580"/>
                      <a:gd name="connsiteY6" fmla="*/ 2981325 h 2981325"/>
                      <a:gd name="connsiteX7" fmla="*/ 0 w 5783580"/>
                      <a:gd name="connsiteY7" fmla="*/ 2484427 h 2981325"/>
                      <a:gd name="connsiteX8" fmla="*/ 0 w 5783580"/>
                      <a:gd name="connsiteY8" fmla="*/ 496897 h 2981325"/>
                      <a:gd name="connsiteX0" fmla="*/ 0 w 5783580"/>
                      <a:gd name="connsiteY0" fmla="*/ 496897 h 2981325"/>
                      <a:gd name="connsiteX1" fmla="*/ 203819 w 5783580"/>
                      <a:gd name="connsiteY1" fmla="*/ 0 h 2981325"/>
                      <a:gd name="connsiteX2" fmla="*/ 5579760 w 5783580"/>
                      <a:gd name="connsiteY2" fmla="*/ 0 h 2981325"/>
                      <a:gd name="connsiteX3" fmla="*/ 5783580 w 5783580"/>
                      <a:gd name="connsiteY3" fmla="*/ 496897 h 2981325"/>
                      <a:gd name="connsiteX4" fmla="*/ 5783580 w 5783580"/>
                      <a:gd name="connsiteY4" fmla="*/ 2484427 h 2981325"/>
                      <a:gd name="connsiteX5" fmla="*/ 5579760 w 5783580"/>
                      <a:gd name="connsiteY5" fmla="*/ 2981325 h 2981325"/>
                      <a:gd name="connsiteX6" fmla="*/ 203819 w 5783580"/>
                      <a:gd name="connsiteY6" fmla="*/ 2981325 h 2981325"/>
                      <a:gd name="connsiteX7" fmla="*/ 0 w 5783580"/>
                      <a:gd name="connsiteY7" fmla="*/ 2484427 h 2981325"/>
                      <a:gd name="connsiteX8" fmla="*/ 0 w 5783580"/>
                      <a:gd name="connsiteY8" fmla="*/ 496897 h 2981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83580" h="2981325" fill="none" extrusionOk="0">
                        <a:moveTo>
                          <a:pt x="0" y="496897"/>
                        </a:moveTo>
                        <a:cubicBezTo>
                          <a:pt x="32286" y="185974"/>
                          <a:pt x="83754" y="-45825"/>
                          <a:pt x="203819" y="0"/>
                        </a:cubicBezTo>
                        <a:cubicBezTo>
                          <a:pt x="2461468" y="13839"/>
                          <a:pt x="4819533" y="138360"/>
                          <a:pt x="5579760" y="0"/>
                        </a:cubicBezTo>
                        <a:cubicBezTo>
                          <a:pt x="5708638" y="35705"/>
                          <a:pt x="5792411" y="263315"/>
                          <a:pt x="5783580" y="496897"/>
                        </a:cubicBezTo>
                        <a:cubicBezTo>
                          <a:pt x="5689400" y="1071565"/>
                          <a:pt x="5809850" y="1919581"/>
                          <a:pt x="5783580" y="2484427"/>
                        </a:cubicBezTo>
                        <a:cubicBezTo>
                          <a:pt x="5810618" y="2761228"/>
                          <a:pt x="5708721" y="3009584"/>
                          <a:pt x="5579760" y="2981325"/>
                        </a:cubicBezTo>
                        <a:cubicBezTo>
                          <a:pt x="4037210" y="3108344"/>
                          <a:pt x="1929208" y="3020413"/>
                          <a:pt x="203819" y="2981325"/>
                        </a:cubicBezTo>
                        <a:cubicBezTo>
                          <a:pt x="119487" y="2986923"/>
                          <a:pt x="3124" y="2831070"/>
                          <a:pt x="0" y="2484427"/>
                        </a:cubicBezTo>
                        <a:cubicBezTo>
                          <a:pt x="55788" y="1796066"/>
                          <a:pt x="-20756" y="1041012"/>
                          <a:pt x="0" y="496897"/>
                        </a:cubicBezTo>
                        <a:close/>
                      </a:path>
                      <a:path w="5783580" h="2981325" stroke="0" extrusionOk="0">
                        <a:moveTo>
                          <a:pt x="0" y="496897"/>
                        </a:moveTo>
                        <a:cubicBezTo>
                          <a:pt x="-6302" y="218970"/>
                          <a:pt x="80455" y="-16138"/>
                          <a:pt x="203819" y="0"/>
                        </a:cubicBezTo>
                        <a:cubicBezTo>
                          <a:pt x="843692" y="-338156"/>
                          <a:pt x="2935486" y="-167850"/>
                          <a:pt x="5579760" y="0"/>
                        </a:cubicBezTo>
                        <a:cubicBezTo>
                          <a:pt x="5694220" y="3514"/>
                          <a:pt x="5824034" y="291418"/>
                          <a:pt x="5783580" y="496897"/>
                        </a:cubicBezTo>
                        <a:cubicBezTo>
                          <a:pt x="5653808" y="1369516"/>
                          <a:pt x="5747600" y="1999655"/>
                          <a:pt x="5783580" y="2484427"/>
                        </a:cubicBezTo>
                        <a:cubicBezTo>
                          <a:pt x="5754832" y="2718910"/>
                          <a:pt x="5708436" y="3021189"/>
                          <a:pt x="5579760" y="2981325"/>
                        </a:cubicBezTo>
                        <a:cubicBezTo>
                          <a:pt x="3368520" y="2853225"/>
                          <a:pt x="2796630" y="3256760"/>
                          <a:pt x="203819" y="2981325"/>
                        </a:cubicBezTo>
                        <a:cubicBezTo>
                          <a:pt x="75008" y="2993302"/>
                          <a:pt x="-2606" y="2796023"/>
                          <a:pt x="0" y="2484427"/>
                        </a:cubicBezTo>
                        <a:cubicBezTo>
                          <a:pt x="32679" y="1944868"/>
                          <a:pt x="-7894" y="783620"/>
                          <a:pt x="0" y="496897"/>
                        </a:cubicBezTo>
                        <a:close/>
                      </a:path>
                      <a:path w="5783580" h="2981325" fill="none" stroke="0" extrusionOk="0">
                        <a:moveTo>
                          <a:pt x="0" y="496897"/>
                        </a:moveTo>
                        <a:cubicBezTo>
                          <a:pt x="8626" y="177979"/>
                          <a:pt x="75895" y="-42908"/>
                          <a:pt x="203819" y="0"/>
                        </a:cubicBezTo>
                        <a:cubicBezTo>
                          <a:pt x="2434201" y="-46997"/>
                          <a:pt x="4741076" y="152053"/>
                          <a:pt x="5579760" y="0"/>
                        </a:cubicBezTo>
                        <a:cubicBezTo>
                          <a:pt x="5707982" y="671"/>
                          <a:pt x="5800645" y="290186"/>
                          <a:pt x="5783580" y="496897"/>
                        </a:cubicBezTo>
                        <a:cubicBezTo>
                          <a:pt x="5793102" y="994899"/>
                          <a:pt x="5888784" y="1895872"/>
                          <a:pt x="5783580" y="2484427"/>
                        </a:cubicBezTo>
                        <a:cubicBezTo>
                          <a:pt x="5776230" y="2747307"/>
                          <a:pt x="5699529" y="2998545"/>
                          <a:pt x="5579760" y="2981325"/>
                        </a:cubicBezTo>
                        <a:cubicBezTo>
                          <a:pt x="3897560" y="3163028"/>
                          <a:pt x="2006252" y="3291687"/>
                          <a:pt x="203819" y="2981325"/>
                        </a:cubicBezTo>
                        <a:cubicBezTo>
                          <a:pt x="69643" y="3001702"/>
                          <a:pt x="3132" y="2809099"/>
                          <a:pt x="0" y="2484427"/>
                        </a:cubicBezTo>
                        <a:cubicBezTo>
                          <a:pt x="236" y="1713460"/>
                          <a:pt x="-45502" y="1060938"/>
                          <a:pt x="0" y="49689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 sử dụng nồi cơm điện chia làm 3 bước.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Bước 1: trước khi nấu cơm, bước 2: khi nấu cơm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ước 3: sau khi nấu cơm.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07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113" y="21772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8B8425-5292-4DDA-8699-3DEB34CC2181}"/>
              </a:ext>
            </a:extLst>
          </p:cNvPr>
          <p:cNvSpPr/>
          <p:nvPr/>
        </p:nvSpPr>
        <p:spPr>
          <a:xfrm>
            <a:off x="312079" y="267114"/>
            <a:ext cx="11459616" cy="6257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E27EBE-2818-4906-9E8A-66DFB3776475}"/>
              </a:ext>
            </a:extLst>
          </p:cNvPr>
          <p:cNvGrpSpPr/>
          <p:nvPr/>
        </p:nvGrpSpPr>
        <p:grpSpPr>
          <a:xfrm>
            <a:off x="5924550" y="939156"/>
            <a:ext cx="5848350" cy="1223020"/>
            <a:chOff x="985673" y="911929"/>
            <a:chExt cx="11119760" cy="12230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8EF7EE4-4309-4E6C-9DFF-7F0C0A1FFB25}"/>
                </a:ext>
              </a:extLst>
            </p:cNvPr>
            <p:cNvSpPr/>
            <p:nvPr/>
          </p:nvSpPr>
          <p:spPr>
            <a:xfrm>
              <a:off x="985673" y="911929"/>
              <a:ext cx="11119760" cy="1223020"/>
            </a:xfrm>
            <a:prstGeom prst="roundRect">
              <a:avLst>
                <a:gd name="adj" fmla="val 2173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0FE57E-B407-44B2-AB36-9853533D514C}"/>
                </a:ext>
              </a:extLst>
            </p:cNvPr>
            <p:cNvSpPr txBox="1"/>
            <p:nvPr/>
          </p:nvSpPr>
          <p:spPr>
            <a:xfrm>
              <a:off x="1154692" y="1024114"/>
              <a:ext cx="108783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c. Trong mỗi bước, sản phẩm đó được sử dụng như thế nào?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D1D433C-3ED3-BA02-0901-95BBF8B22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749" y="962024"/>
            <a:ext cx="4800601" cy="5113198"/>
          </a:xfrm>
          <a:prstGeom prst="rect">
            <a:avLst/>
          </a:prstGeom>
        </p:spPr>
      </p:pic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9C43342B-FCD7-9E8E-765C-5FE44629F943}"/>
              </a:ext>
            </a:extLst>
          </p:cNvPr>
          <p:cNvSpPr/>
          <p:nvPr/>
        </p:nvSpPr>
        <p:spPr>
          <a:xfrm>
            <a:off x="5713095" y="2914651"/>
            <a:ext cx="5783580" cy="2628900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3466461126">
                  <a:custGeom>
                    <a:avLst/>
                    <a:gdLst>
                      <a:gd name="connsiteX0" fmla="*/ 0 w 5783580"/>
                      <a:gd name="connsiteY0" fmla="*/ 438158 h 2628900"/>
                      <a:gd name="connsiteX1" fmla="*/ 203819 w 5783580"/>
                      <a:gd name="connsiteY1" fmla="*/ 0 h 2628900"/>
                      <a:gd name="connsiteX2" fmla="*/ 5579760 w 5783580"/>
                      <a:gd name="connsiteY2" fmla="*/ 0 h 2628900"/>
                      <a:gd name="connsiteX3" fmla="*/ 5783580 w 5783580"/>
                      <a:gd name="connsiteY3" fmla="*/ 438158 h 2628900"/>
                      <a:gd name="connsiteX4" fmla="*/ 5783580 w 5783580"/>
                      <a:gd name="connsiteY4" fmla="*/ 2190741 h 2628900"/>
                      <a:gd name="connsiteX5" fmla="*/ 5579760 w 5783580"/>
                      <a:gd name="connsiteY5" fmla="*/ 2628900 h 2628900"/>
                      <a:gd name="connsiteX6" fmla="*/ 203819 w 5783580"/>
                      <a:gd name="connsiteY6" fmla="*/ 2628900 h 2628900"/>
                      <a:gd name="connsiteX7" fmla="*/ 0 w 5783580"/>
                      <a:gd name="connsiteY7" fmla="*/ 2190741 h 2628900"/>
                      <a:gd name="connsiteX8" fmla="*/ 0 w 5783580"/>
                      <a:gd name="connsiteY8" fmla="*/ 438158 h 2628900"/>
                      <a:gd name="connsiteX0" fmla="*/ 0 w 5783580"/>
                      <a:gd name="connsiteY0" fmla="*/ 438158 h 2628900"/>
                      <a:gd name="connsiteX1" fmla="*/ 203819 w 5783580"/>
                      <a:gd name="connsiteY1" fmla="*/ 0 h 2628900"/>
                      <a:gd name="connsiteX2" fmla="*/ 5579760 w 5783580"/>
                      <a:gd name="connsiteY2" fmla="*/ 0 h 2628900"/>
                      <a:gd name="connsiteX3" fmla="*/ 5783580 w 5783580"/>
                      <a:gd name="connsiteY3" fmla="*/ 438158 h 2628900"/>
                      <a:gd name="connsiteX4" fmla="*/ 5783580 w 5783580"/>
                      <a:gd name="connsiteY4" fmla="*/ 2190741 h 2628900"/>
                      <a:gd name="connsiteX5" fmla="*/ 5579760 w 5783580"/>
                      <a:gd name="connsiteY5" fmla="*/ 2628900 h 2628900"/>
                      <a:gd name="connsiteX6" fmla="*/ 203819 w 5783580"/>
                      <a:gd name="connsiteY6" fmla="*/ 2628900 h 2628900"/>
                      <a:gd name="connsiteX7" fmla="*/ 0 w 5783580"/>
                      <a:gd name="connsiteY7" fmla="*/ 2190741 h 2628900"/>
                      <a:gd name="connsiteX8" fmla="*/ 0 w 5783580"/>
                      <a:gd name="connsiteY8" fmla="*/ 438158 h 262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83580" h="2628900" fill="none" extrusionOk="0">
                        <a:moveTo>
                          <a:pt x="0" y="438158"/>
                        </a:moveTo>
                        <a:cubicBezTo>
                          <a:pt x="17808" y="172405"/>
                          <a:pt x="78109" y="-57265"/>
                          <a:pt x="203819" y="0"/>
                        </a:cubicBezTo>
                        <a:cubicBezTo>
                          <a:pt x="2473126" y="22799"/>
                          <a:pt x="4890761" y="189120"/>
                          <a:pt x="5579760" y="0"/>
                        </a:cubicBezTo>
                        <a:cubicBezTo>
                          <a:pt x="5695818" y="9304"/>
                          <a:pt x="5800173" y="250067"/>
                          <a:pt x="5783580" y="438158"/>
                        </a:cubicBezTo>
                        <a:cubicBezTo>
                          <a:pt x="5692215" y="945540"/>
                          <a:pt x="5761567" y="1698418"/>
                          <a:pt x="5783580" y="2190741"/>
                        </a:cubicBezTo>
                        <a:cubicBezTo>
                          <a:pt x="5803367" y="2434498"/>
                          <a:pt x="5701619" y="2646665"/>
                          <a:pt x="5579760" y="2628900"/>
                        </a:cubicBezTo>
                        <a:cubicBezTo>
                          <a:pt x="3966968" y="2767874"/>
                          <a:pt x="1862785" y="2724395"/>
                          <a:pt x="203819" y="2628900"/>
                        </a:cubicBezTo>
                        <a:cubicBezTo>
                          <a:pt x="128747" y="2635077"/>
                          <a:pt x="1348" y="2470369"/>
                          <a:pt x="0" y="2190741"/>
                        </a:cubicBezTo>
                        <a:cubicBezTo>
                          <a:pt x="67985" y="1580695"/>
                          <a:pt x="32137" y="891668"/>
                          <a:pt x="0" y="438158"/>
                        </a:cubicBezTo>
                        <a:close/>
                      </a:path>
                      <a:path w="5783580" h="2628900" stroke="0" extrusionOk="0">
                        <a:moveTo>
                          <a:pt x="0" y="438158"/>
                        </a:moveTo>
                        <a:cubicBezTo>
                          <a:pt x="-3055" y="182843"/>
                          <a:pt x="78689" y="-27558"/>
                          <a:pt x="203819" y="0"/>
                        </a:cubicBezTo>
                        <a:cubicBezTo>
                          <a:pt x="808111" y="-295737"/>
                          <a:pt x="2913429" y="-35172"/>
                          <a:pt x="5579760" y="0"/>
                        </a:cubicBezTo>
                        <a:cubicBezTo>
                          <a:pt x="5695447" y="19337"/>
                          <a:pt x="5818384" y="256015"/>
                          <a:pt x="5783580" y="438158"/>
                        </a:cubicBezTo>
                        <a:cubicBezTo>
                          <a:pt x="5673310" y="1211157"/>
                          <a:pt x="5746024" y="1765779"/>
                          <a:pt x="5783580" y="2190741"/>
                        </a:cubicBezTo>
                        <a:cubicBezTo>
                          <a:pt x="5751191" y="2393608"/>
                          <a:pt x="5717130" y="2667726"/>
                          <a:pt x="5579760" y="2628900"/>
                        </a:cubicBezTo>
                        <a:cubicBezTo>
                          <a:pt x="3367597" y="2517424"/>
                          <a:pt x="2798915" y="2855192"/>
                          <a:pt x="203819" y="2628900"/>
                        </a:cubicBezTo>
                        <a:cubicBezTo>
                          <a:pt x="64217" y="2609532"/>
                          <a:pt x="-4275" y="2473080"/>
                          <a:pt x="0" y="2190741"/>
                        </a:cubicBezTo>
                        <a:cubicBezTo>
                          <a:pt x="40250" y="1718222"/>
                          <a:pt x="-8125" y="692319"/>
                          <a:pt x="0" y="438158"/>
                        </a:cubicBezTo>
                        <a:close/>
                      </a:path>
                      <a:path w="5783580" h="2628900" fill="none" stroke="0" extrusionOk="0">
                        <a:moveTo>
                          <a:pt x="0" y="438158"/>
                        </a:moveTo>
                        <a:cubicBezTo>
                          <a:pt x="10640" y="160746"/>
                          <a:pt x="65744" y="-40083"/>
                          <a:pt x="203819" y="0"/>
                        </a:cubicBezTo>
                        <a:cubicBezTo>
                          <a:pt x="2507944" y="-55648"/>
                          <a:pt x="4754743" y="130578"/>
                          <a:pt x="5579760" y="0"/>
                        </a:cubicBezTo>
                        <a:cubicBezTo>
                          <a:pt x="5718871" y="-2966"/>
                          <a:pt x="5792843" y="235900"/>
                          <a:pt x="5783580" y="438158"/>
                        </a:cubicBezTo>
                        <a:cubicBezTo>
                          <a:pt x="5725321" y="919191"/>
                          <a:pt x="5901111" y="1664821"/>
                          <a:pt x="5783580" y="2190741"/>
                        </a:cubicBezTo>
                        <a:cubicBezTo>
                          <a:pt x="5781600" y="2426499"/>
                          <a:pt x="5697895" y="2642230"/>
                          <a:pt x="5579760" y="2628900"/>
                        </a:cubicBezTo>
                        <a:cubicBezTo>
                          <a:pt x="3978162" y="2694776"/>
                          <a:pt x="2009124" y="2744481"/>
                          <a:pt x="203819" y="2628900"/>
                        </a:cubicBezTo>
                        <a:cubicBezTo>
                          <a:pt x="78904" y="2644610"/>
                          <a:pt x="3929" y="2486145"/>
                          <a:pt x="0" y="2190741"/>
                        </a:cubicBezTo>
                        <a:cubicBezTo>
                          <a:pt x="-7566" y="1537142"/>
                          <a:pt x="-57994" y="958705"/>
                          <a:pt x="0" y="43815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 bước, sản phẩm nồi cơm điện được sử dụng theo hướng dẫn điều nên làm và không nên làm.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25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113" y="21772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8B8425-5292-4DDA-8699-3DEB34CC2181}"/>
              </a:ext>
            </a:extLst>
          </p:cNvPr>
          <p:cNvSpPr/>
          <p:nvPr/>
        </p:nvSpPr>
        <p:spPr>
          <a:xfrm>
            <a:off x="312079" y="228600"/>
            <a:ext cx="11459616" cy="6139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6B0B5-A5B0-4E69-8E9D-3656BC2CF2BC}"/>
              </a:ext>
            </a:extLst>
          </p:cNvPr>
          <p:cNvSpPr txBox="1"/>
          <p:nvPr/>
        </p:nvSpPr>
        <p:spPr>
          <a:xfrm>
            <a:off x="913697" y="268059"/>
            <a:ext cx="10364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EE2F54"/>
                </a:solidFill>
              </a:rPr>
              <a:t>2. Trao đổi về cách viết hướng dẫn sử dụng về một sản phẩm.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E0EFB2-F6EF-7DD9-D3BE-7D570E199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3346136"/>
            <a:ext cx="2794871" cy="33975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E7B3BC0-F1A3-EE90-034D-83FDEA7CA313}"/>
              </a:ext>
            </a:extLst>
          </p:cNvPr>
          <p:cNvGrpSpPr/>
          <p:nvPr/>
        </p:nvGrpSpPr>
        <p:grpSpPr>
          <a:xfrm>
            <a:off x="1106806" y="1524000"/>
            <a:ext cx="9882210" cy="1839374"/>
            <a:chOff x="189856" y="635783"/>
            <a:chExt cx="12016011" cy="3995000"/>
          </a:xfrm>
        </p:grpSpPr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F8854375-0037-F143-62F1-3F05537A2A66}"/>
                </a:ext>
              </a:extLst>
            </p:cNvPr>
            <p:cNvSpPr/>
            <p:nvPr/>
          </p:nvSpPr>
          <p:spPr>
            <a:xfrm>
              <a:off x="189856" y="635783"/>
              <a:ext cx="12016011" cy="3995000"/>
            </a:xfrm>
            <a:prstGeom prst="roundRect">
              <a:avLst>
                <a:gd name="adj" fmla="val 21730"/>
              </a:avLst>
            </a:prstGeom>
            <a:solidFill>
              <a:srgbClr val="FFFFCC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5B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DB366C-12C1-C48F-E4BB-A6673AF35796}"/>
                </a:ext>
              </a:extLst>
            </p:cNvPr>
            <p:cNvSpPr txBox="1"/>
            <p:nvPr/>
          </p:nvSpPr>
          <p:spPr>
            <a:xfrm>
              <a:off x="572050" y="742816"/>
              <a:ext cx="11342544" cy="3409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5BE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Nên viết hướng dẫn sử dụng sản phẩm thế nào để người sử dụng sản phẩm hiểu được?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5BE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 những gì trong mỗi bước?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388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29F009C-C4D9-7FB4-8030-5252AF21AC82}"/>
              </a:ext>
            </a:extLst>
          </p:cNvPr>
          <p:cNvGrpSpPr/>
          <p:nvPr/>
        </p:nvGrpSpPr>
        <p:grpSpPr>
          <a:xfrm rot="826711">
            <a:off x="6513380" y="-789626"/>
            <a:ext cx="6375214" cy="4116169"/>
            <a:chOff x="1091870" y="-47249"/>
            <a:chExt cx="3642219" cy="3240000"/>
          </a:xfrm>
        </p:grpSpPr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ADFBC43-021A-9C90-54F9-95B218AC3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t="15237" r="10922" b="15237"/>
            <a:stretch/>
          </p:blipFill>
          <p:spPr>
            <a:xfrm rot="21001197">
              <a:off x="1091870" y="-47249"/>
              <a:ext cx="3642219" cy="324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52E059-63C1-C89C-0100-32E2ED033AC8}"/>
                </a:ext>
              </a:extLst>
            </p:cNvPr>
            <p:cNvSpPr txBox="1"/>
            <p:nvPr/>
          </p:nvSpPr>
          <p:spPr>
            <a:xfrm rot="20773289" flipH="1">
              <a:off x="1433048" y="799841"/>
              <a:ext cx="2829199" cy="104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SẺ </a:t>
              </a:r>
              <a:endPara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TRƯỚC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LỚP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C787D9-F78E-4101-DD6A-42F39E236E3D}"/>
              </a:ext>
            </a:extLst>
          </p:cNvPr>
          <p:cNvGrpSpPr/>
          <p:nvPr/>
        </p:nvGrpSpPr>
        <p:grpSpPr>
          <a:xfrm>
            <a:off x="-265430" y="740228"/>
            <a:ext cx="8982710" cy="5486400"/>
            <a:chOff x="2373086" y="523169"/>
            <a:chExt cx="6950892" cy="3527141"/>
          </a:xfrm>
        </p:grpSpPr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7E74D0E5-7C06-C42C-EB6B-04614C093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3086" y="523169"/>
              <a:ext cx="6950892" cy="35271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7DC3DC-3810-5839-12A2-C58A226220E6}"/>
                </a:ext>
              </a:extLst>
            </p:cNvPr>
            <p:cNvSpPr txBox="1"/>
            <p:nvPr/>
          </p:nvSpPr>
          <p:spPr>
            <a:xfrm>
              <a:off x="3022936" y="1146595"/>
              <a:ext cx="5526594" cy="220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Cách viết hướng dẫn sử dụng một sản phẩm: 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Hướng dẫn rõ các bước sử dụng sản phẩm. 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Trong mỗi bước, nêu rõ những việc cần làm.</a:t>
              </a:r>
              <a:endParaRPr kumimoji="0" lang="en-US" sz="4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694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041D2E-63BB-48DC-85CF-A395C94766CC}:30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309</Words>
  <Application>Microsoft Office PowerPoint</Application>
  <PresentationFormat>Widescreen</PresentationFormat>
  <Paragraphs>38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等线</vt:lpstr>
      <vt:lpstr>Time nes New Roman</vt:lpstr>
      <vt:lpstr>Times New Roman</vt:lpstr>
      <vt:lpstr>1_Office Theme</vt:lpstr>
      <vt:lpstr>1_Custom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HaiPhong</cp:lastModifiedBy>
  <cp:revision>23</cp:revision>
  <dcterms:created xsi:type="dcterms:W3CDTF">2023-12-07T14:37:38Z</dcterms:created>
  <dcterms:modified xsi:type="dcterms:W3CDTF">2025-02-04T16:02:59Z</dcterms:modified>
</cp:coreProperties>
</file>