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3" r:id="rId3"/>
    <p:sldId id="258" r:id="rId4"/>
    <p:sldId id="260" r:id="rId5"/>
    <p:sldId id="262" r:id="rId6"/>
    <p:sldId id="309" r:id="rId7"/>
    <p:sldId id="334" r:id="rId8"/>
    <p:sldId id="310" r:id="rId9"/>
    <p:sldId id="311" r:id="rId10"/>
    <p:sldId id="290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2AE58-A5D2-499C-9089-0AD7C3E89527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010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30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9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948" y="584463"/>
            <a:ext cx="10567448" cy="5341066"/>
          </a:xfrm>
          <a:prstGeom prst="rect">
            <a:avLst/>
          </a:prstGeom>
        </p:spPr>
      </p:pic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7A51D327-3C85-FB84-A0AA-C21F03B09E27}"/>
              </a:ext>
            </a:extLst>
          </p:cNvPr>
          <p:cNvSpPr txBox="1"/>
          <p:nvPr/>
        </p:nvSpPr>
        <p:spPr>
          <a:xfrm>
            <a:off x="2639505" y="1147869"/>
            <a:ext cx="718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QUANG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2114" y="3254183"/>
            <a:ext cx="7390615" cy="20034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4590" y="1848014"/>
            <a:ext cx="3242820" cy="15809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80923A-BFDC-4B0A-A24B-3B2724ACD32E}"/>
              </a:ext>
            </a:extLst>
          </p:cNvPr>
          <p:cNvCxnSpPr/>
          <p:nvPr/>
        </p:nvCxnSpPr>
        <p:spPr>
          <a:xfrm>
            <a:off x="4732256" y="1725105"/>
            <a:ext cx="33936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" y="1520825"/>
            <a:ext cx="9591675" cy="493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blipFill>
                <a:blip r:embed="rId5"/>
                <a:stretch>
                  <a:fillRect l="-273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958080" y="1087120"/>
            <a:ext cx="1971040" cy="965200"/>
          </a:xfrm>
          <a:prstGeom prst="wedgeRoundRectCallout">
            <a:avLst>
              <a:gd name="adj1" fmla="val 6648"/>
              <a:gd name="adj2" fmla="val 71259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979920" y="101600"/>
            <a:ext cx="2042160" cy="1219200"/>
          </a:xfrm>
          <a:prstGeom prst="wedgeRoundRectCallout">
            <a:avLst>
              <a:gd name="adj1" fmla="val -25476"/>
              <a:gd name="adj2" fmla="val 190206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519920" y="284480"/>
            <a:ext cx="2560320" cy="2540000"/>
          </a:xfrm>
          <a:prstGeom prst="wedgeRoundRectCallout">
            <a:avLst>
              <a:gd name="adj1" fmla="val -58293"/>
              <a:gd name="adj2" fmla="val 4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498158" y="322868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4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1511EE7-85C4-4C62-9B59-ECFDE796ADE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36\uFFFDZ{3CE1BC0C-80B2-428F-BF59-E3C9B160A0B3}&quot;,&quot;C:\\Users\\PC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1.Bai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8D70F6-227F-450C-B0EC-E31CCE075F90}:3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90AA7A-673B-4059-B891-4C0BAD91EAC9}:2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CB2A73-77A6-465C-9E3C-81C1B2E44ACD}: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3DCEDA-D4F5-46B7-8B2E-AF83186F32C3}:2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2325D9-0777-4B30-BF1D-60C8C0A364B9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DA966A-BC69-4BFB-850A-2FF41F2A72C1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F47A54-EDC4-48D3-A1A1-CECBE47C4CF2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390C1A-7422-4748-AE87-19287D60E9EB}:3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3DC931-CB06-4D74-8298-F3D20387E337}:3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8C42DA-2712-42BC-8E6F-D18BD02E55C4}:3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260</Words>
  <Application>Microsoft Office PowerPoint</Application>
  <PresentationFormat>Widescreen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T1.Bai39</dc:title>
  <dc:creator>thao</dc:creator>
  <cp:lastModifiedBy>Administrator</cp:lastModifiedBy>
  <cp:revision>33</cp:revision>
  <dcterms:created xsi:type="dcterms:W3CDTF">2022-11-18T06:18:46Z</dcterms:created>
  <dcterms:modified xsi:type="dcterms:W3CDTF">2025-02-06T07:10:27Z</dcterms:modified>
</cp:coreProperties>
</file>